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  <p:sldId id="267" r:id="rId13"/>
    <p:sldId id="268" r:id="rId14"/>
    <p:sldId id="274" r:id="rId15"/>
    <p:sldId id="276" r:id="rId16"/>
    <p:sldId id="277" r:id="rId17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9"/>
      <p:bold r:id="rId20"/>
      <p:italic r:id="rId21"/>
      <p:boldItalic r:id="rId22"/>
    </p:embeddedFont>
    <p:embeddedFont>
      <p:font typeface="Shabnam" panose="020B0603030804020204" pitchFamily="34" charset="-78"/>
      <p:regular r:id="rId23"/>
      <p:bold r:id="rId24"/>
    </p:embeddedFont>
    <p:embeddedFont>
      <p:font typeface="Vazir" panose="020B0603030804020204" pitchFamily="34" charset="-78"/>
      <p:regular r:id="rId25"/>
      <p:bold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E780"/>
    <a:srgbClr val="7B84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C6BEF40-CA59-40EE-A096-9155556744CE}">
  <a:tblStyle styleId="{FC6BEF40-CA59-40EE-A096-9155556744C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1762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6" name="Google Shape;6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g109f6d43cca_0_16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4" name="Google Shape;1324;g109f6d43cca_0_16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9" name="Google Shape;1369;g10a13f6cf92_0_22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0" name="Google Shape;1370;g10a13f6cf92_0_22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" name="Google Shape;1669;g10a2a294f74_0_8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0" name="Google Shape;1670;g10a2a294f74_0_8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6" name="Google Shape;1806;g10a2a294f74_0_9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7" name="Google Shape;1807;g10a2a294f74_0_9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4" name="Google Shape;1944;g109e801cf2c_0_4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5" name="Google Shape;1945;g109e801cf2c_0_4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8" name="Google Shape;2108;g109e801cf2c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9" name="Google Shape;2109;g109e801cf2c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g10a13f6cf92_0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4" name="Google Shape;714;g10a13f6cf92_0_3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10a13f6cf92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1" name="Google Shape;721;g10a13f6cf92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g10a13f6cf92_0_8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9" name="Google Shape;789;g10a13f6cf92_0_8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Google Shape;941;g109f6d43cca_0_1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2" name="Google Shape;942;g109f6d43cca_0_1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Google Shape;989;g109f6d43cca_0_1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0" name="Google Shape;990;g109f6d43cca_0_13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Google Shape;1116;g10a13f6cf92_0_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7" name="Google Shape;1117;g10a13f6cf92_0_2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" name="Google Shape;1280;g109f6d43cca_0_15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1" name="Google Shape;1281;g109f6d43cca_0_15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g109f6d43cca_0_20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5" name="Google Shape;1095;g109f6d43cca_0_20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bg>
      <p:bgPr>
        <a:solidFill>
          <a:schemeClr val="accent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306950" y="-175"/>
            <a:ext cx="4836772" cy="5143660"/>
          </a:xfrm>
          <a:custGeom>
            <a:avLst/>
            <a:gdLst/>
            <a:ahLst/>
            <a:cxnLst/>
            <a:rect l="l" t="t" r="r" b="b"/>
            <a:pathLst>
              <a:path w="198717" h="208562" extrusionOk="0">
                <a:moveTo>
                  <a:pt x="81515" y="208561"/>
                </a:moveTo>
                <a:cubicBezTo>
                  <a:pt x="70387" y="201282"/>
                  <a:pt x="41855" y="185841"/>
                  <a:pt x="48300" y="138670"/>
                </a:cubicBezTo>
                <a:cubicBezTo>
                  <a:pt x="54730" y="91499"/>
                  <a:pt x="8069" y="105255"/>
                  <a:pt x="1686" y="41190"/>
                </a:cubicBezTo>
                <a:cubicBezTo>
                  <a:pt x="1" y="24282"/>
                  <a:pt x="681" y="11082"/>
                  <a:pt x="1330" y="1"/>
                </a:cubicBezTo>
                <a:lnTo>
                  <a:pt x="198716" y="202"/>
                </a:lnTo>
                <a:lnTo>
                  <a:pt x="198716" y="2085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>
            <a:off x="5670967" y="-2756"/>
            <a:ext cx="3473035" cy="3632288"/>
            <a:chOff x="1016550" y="240575"/>
            <a:chExt cx="5587250" cy="5209075"/>
          </a:xfrm>
        </p:grpSpPr>
        <p:sp>
          <p:nvSpPr>
            <p:cNvPr id="14" name="Google Shape;14;p2"/>
            <p:cNvSpPr/>
            <p:nvPr/>
          </p:nvSpPr>
          <p:spPr>
            <a:xfrm>
              <a:off x="3936725" y="3433250"/>
              <a:ext cx="136050" cy="118575"/>
            </a:xfrm>
            <a:custGeom>
              <a:avLst/>
              <a:gdLst/>
              <a:ahLst/>
              <a:cxnLst/>
              <a:rect l="l" t="t" r="r" b="b"/>
              <a:pathLst>
                <a:path w="5442" h="4743" extrusionOk="0">
                  <a:moveTo>
                    <a:pt x="2553" y="0"/>
                  </a:moveTo>
                  <a:cubicBezTo>
                    <a:pt x="2463" y="0"/>
                    <a:pt x="2251" y="723"/>
                    <a:pt x="2251" y="809"/>
                  </a:cubicBezTo>
                  <a:cubicBezTo>
                    <a:pt x="2185" y="1072"/>
                    <a:pt x="2164" y="1356"/>
                    <a:pt x="2164" y="1618"/>
                  </a:cubicBezTo>
                  <a:cubicBezTo>
                    <a:pt x="2164" y="1705"/>
                    <a:pt x="2164" y="1814"/>
                    <a:pt x="2164" y="1902"/>
                  </a:cubicBezTo>
                  <a:cubicBezTo>
                    <a:pt x="1923" y="1924"/>
                    <a:pt x="1661" y="1924"/>
                    <a:pt x="1399" y="1967"/>
                  </a:cubicBezTo>
                  <a:cubicBezTo>
                    <a:pt x="962" y="2011"/>
                    <a:pt x="175" y="2055"/>
                    <a:pt x="22" y="2514"/>
                  </a:cubicBezTo>
                  <a:cubicBezTo>
                    <a:pt x="0" y="2579"/>
                    <a:pt x="853" y="2776"/>
                    <a:pt x="940" y="2798"/>
                  </a:cubicBezTo>
                  <a:cubicBezTo>
                    <a:pt x="1189" y="2839"/>
                    <a:pt x="1456" y="2855"/>
                    <a:pt x="1724" y="2855"/>
                  </a:cubicBezTo>
                  <a:cubicBezTo>
                    <a:pt x="1879" y="2855"/>
                    <a:pt x="2034" y="2849"/>
                    <a:pt x="2185" y="2841"/>
                  </a:cubicBezTo>
                  <a:cubicBezTo>
                    <a:pt x="2207" y="3082"/>
                    <a:pt x="2207" y="3300"/>
                    <a:pt x="2251" y="3519"/>
                  </a:cubicBezTo>
                  <a:cubicBezTo>
                    <a:pt x="2317" y="3912"/>
                    <a:pt x="2360" y="4611"/>
                    <a:pt x="2885" y="4742"/>
                  </a:cubicBezTo>
                  <a:cubicBezTo>
                    <a:pt x="2886" y="4743"/>
                    <a:pt x="2887" y="4743"/>
                    <a:pt x="2888" y="4743"/>
                  </a:cubicBezTo>
                  <a:cubicBezTo>
                    <a:pt x="2957" y="4743"/>
                    <a:pt x="3169" y="4020"/>
                    <a:pt x="3191" y="3934"/>
                  </a:cubicBezTo>
                  <a:cubicBezTo>
                    <a:pt x="3278" y="3584"/>
                    <a:pt x="3256" y="3213"/>
                    <a:pt x="3256" y="2841"/>
                  </a:cubicBezTo>
                  <a:cubicBezTo>
                    <a:pt x="3540" y="2841"/>
                    <a:pt x="3802" y="2820"/>
                    <a:pt x="4065" y="2798"/>
                  </a:cubicBezTo>
                  <a:cubicBezTo>
                    <a:pt x="4524" y="2754"/>
                    <a:pt x="5266" y="2689"/>
                    <a:pt x="5419" y="2230"/>
                  </a:cubicBezTo>
                  <a:cubicBezTo>
                    <a:pt x="5441" y="2164"/>
                    <a:pt x="4589" y="1967"/>
                    <a:pt x="4502" y="1946"/>
                  </a:cubicBezTo>
                  <a:cubicBezTo>
                    <a:pt x="4196" y="1902"/>
                    <a:pt x="3890" y="1880"/>
                    <a:pt x="3562" y="1880"/>
                  </a:cubicBezTo>
                  <a:cubicBezTo>
                    <a:pt x="3526" y="1887"/>
                    <a:pt x="3492" y="1890"/>
                    <a:pt x="3459" y="1890"/>
                  </a:cubicBezTo>
                  <a:cubicBezTo>
                    <a:pt x="3392" y="1890"/>
                    <a:pt x="3329" y="1880"/>
                    <a:pt x="3256" y="1880"/>
                  </a:cubicBezTo>
                  <a:cubicBezTo>
                    <a:pt x="3234" y="1662"/>
                    <a:pt x="3212" y="1421"/>
                    <a:pt x="3191" y="1181"/>
                  </a:cubicBezTo>
                  <a:cubicBezTo>
                    <a:pt x="3147" y="787"/>
                    <a:pt x="3081" y="132"/>
                    <a:pt x="2557" y="1"/>
                  </a:cubicBezTo>
                  <a:cubicBezTo>
                    <a:pt x="2556" y="1"/>
                    <a:pt x="2554" y="0"/>
                    <a:pt x="25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1929725" y="3563800"/>
              <a:ext cx="104350" cy="91275"/>
            </a:xfrm>
            <a:custGeom>
              <a:avLst/>
              <a:gdLst/>
              <a:ahLst/>
              <a:cxnLst/>
              <a:rect l="l" t="t" r="r" b="b"/>
              <a:pathLst>
                <a:path w="4174" h="3651" extrusionOk="0">
                  <a:moveTo>
                    <a:pt x="1943" y="1"/>
                  </a:moveTo>
                  <a:cubicBezTo>
                    <a:pt x="1895" y="1"/>
                    <a:pt x="1727" y="570"/>
                    <a:pt x="1727" y="613"/>
                  </a:cubicBezTo>
                  <a:cubicBezTo>
                    <a:pt x="1683" y="832"/>
                    <a:pt x="1661" y="1028"/>
                    <a:pt x="1661" y="1247"/>
                  </a:cubicBezTo>
                  <a:cubicBezTo>
                    <a:pt x="1661" y="1312"/>
                    <a:pt x="1661" y="1400"/>
                    <a:pt x="1661" y="1465"/>
                  </a:cubicBezTo>
                  <a:cubicBezTo>
                    <a:pt x="1464" y="1465"/>
                    <a:pt x="1268" y="1487"/>
                    <a:pt x="1071" y="1509"/>
                  </a:cubicBezTo>
                  <a:cubicBezTo>
                    <a:pt x="743" y="1553"/>
                    <a:pt x="132" y="1574"/>
                    <a:pt x="0" y="1946"/>
                  </a:cubicBezTo>
                  <a:cubicBezTo>
                    <a:pt x="0" y="1990"/>
                    <a:pt x="656" y="2143"/>
                    <a:pt x="721" y="2143"/>
                  </a:cubicBezTo>
                  <a:cubicBezTo>
                    <a:pt x="905" y="2182"/>
                    <a:pt x="1096" y="2190"/>
                    <a:pt x="1291" y="2190"/>
                  </a:cubicBezTo>
                  <a:cubicBezTo>
                    <a:pt x="1421" y="2190"/>
                    <a:pt x="1552" y="2186"/>
                    <a:pt x="1683" y="2186"/>
                  </a:cubicBezTo>
                  <a:cubicBezTo>
                    <a:pt x="1683" y="2361"/>
                    <a:pt x="1705" y="2536"/>
                    <a:pt x="1727" y="2711"/>
                  </a:cubicBezTo>
                  <a:cubicBezTo>
                    <a:pt x="1770" y="3017"/>
                    <a:pt x="1792" y="3563"/>
                    <a:pt x="2207" y="3650"/>
                  </a:cubicBezTo>
                  <a:cubicBezTo>
                    <a:pt x="2209" y="3651"/>
                    <a:pt x="2210" y="3651"/>
                    <a:pt x="2211" y="3651"/>
                  </a:cubicBezTo>
                  <a:cubicBezTo>
                    <a:pt x="2278" y="3651"/>
                    <a:pt x="2426" y="3081"/>
                    <a:pt x="2448" y="3038"/>
                  </a:cubicBezTo>
                  <a:cubicBezTo>
                    <a:pt x="2513" y="2754"/>
                    <a:pt x="2513" y="2470"/>
                    <a:pt x="2513" y="2186"/>
                  </a:cubicBezTo>
                  <a:cubicBezTo>
                    <a:pt x="2710" y="2186"/>
                    <a:pt x="2928" y="2164"/>
                    <a:pt x="3125" y="2143"/>
                  </a:cubicBezTo>
                  <a:cubicBezTo>
                    <a:pt x="3475" y="2121"/>
                    <a:pt x="4043" y="2077"/>
                    <a:pt x="4152" y="1706"/>
                  </a:cubicBezTo>
                  <a:cubicBezTo>
                    <a:pt x="4174" y="1662"/>
                    <a:pt x="3518" y="1509"/>
                    <a:pt x="3453" y="1509"/>
                  </a:cubicBezTo>
                  <a:cubicBezTo>
                    <a:pt x="3277" y="1477"/>
                    <a:pt x="3101" y="1457"/>
                    <a:pt x="2925" y="1457"/>
                  </a:cubicBezTo>
                  <a:cubicBezTo>
                    <a:pt x="2861" y="1457"/>
                    <a:pt x="2796" y="1459"/>
                    <a:pt x="2732" y="1465"/>
                  </a:cubicBezTo>
                  <a:lnTo>
                    <a:pt x="2491" y="1465"/>
                  </a:lnTo>
                  <a:cubicBezTo>
                    <a:pt x="2491" y="1269"/>
                    <a:pt x="2470" y="1094"/>
                    <a:pt x="2448" y="897"/>
                  </a:cubicBezTo>
                  <a:cubicBezTo>
                    <a:pt x="2426" y="613"/>
                    <a:pt x="2360" y="89"/>
                    <a:pt x="1945" y="1"/>
                  </a:cubicBezTo>
                  <a:cubicBezTo>
                    <a:pt x="1944" y="1"/>
                    <a:pt x="1943" y="1"/>
                    <a:pt x="19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109025" y="3278650"/>
              <a:ext cx="156800" cy="137175"/>
            </a:xfrm>
            <a:custGeom>
              <a:avLst/>
              <a:gdLst/>
              <a:ahLst/>
              <a:cxnLst/>
              <a:rect l="l" t="t" r="r" b="b"/>
              <a:pathLst>
                <a:path w="6272" h="5487" extrusionOk="0">
                  <a:moveTo>
                    <a:pt x="2925" y="1"/>
                  </a:moveTo>
                  <a:cubicBezTo>
                    <a:pt x="2835" y="1"/>
                    <a:pt x="2600" y="854"/>
                    <a:pt x="2579" y="941"/>
                  </a:cubicBezTo>
                  <a:cubicBezTo>
                    <a:pt x="2513" y="1247"/>
                    <a:pt x="2491" y="1574"/>
                    <a:pt x="2491" y="1880"/>
                  </a:cubicBezTo>
                  <a:cubicBezTo>
                    <a:pt x="2491" y="1989"/>
                    <a:pt x="2491" y="2099"/>
                    <a:pt x="2491" y="2208"/>
                  </a:cubicBezTo>
                  <a:cubicBezTo>
                    <a:pt x="2207" y="2230"/>
                    <a:pt x="1901" y="2230"/>
                    <a:pt x="1617" y="2274"/>
                  </a:cubicBezTo>
                  <a:cubicBezTo>
                    <a:pt x="1093" y="2339"/>
                    <a:pt x="175" y="2383"/>
                    <a:pt x="22" y="2929"/>
                  </a:cubicBezTo>
                  <a:cubicBezTo>
                    <a:pt x="0" y="2995"/>
                    <a:pt x="962" y="3213"/>
                    <a:pt x="1071" y="3235"/>
                  </a:cubicBezTo>
                  <a:cubicBezTo>
                    <a:pt x="1377" y="3293"/>
                    <a:pt x="1702" y="3303"/>
                    <a:pt x="2028" y="3303"/>
                  </a:cubicBezTo>
                  <a:cubicBezTo>
                    <a:pt x="2190" y="3303"/>
                    <a:pt x="2353" y="3301"/>
                    <a:pt x="2513" y="3301"/>
                  </a:cubicBezTo>
                  <a:cubicBezTo>
                    <a:pt x="2535" y="3563"/>
                    <a:pt x="2557" y="3825"/>
                    <a:pt x="2579" y="4087"/>
                  </a:cubicBezTo>
                  <a:cubicBezTo>
                    <a:pt x="2666" y="4546"/>
                    <a:pt x="2710" y="5355"/>
                    <a:pt x="3322" y="5486"/>
                  </a:cubicBezTo>
                  <a:cubicBezTo>
                    <a:pt x="3323" y="5486"/>
                    <a:pt x="3324" y="5486"/>
                    <a:pt x="3325" y="5486"/>
                  </a:cubicBezTo>
                  <a:cubicBezTo>
                    <a:pt x="3415" y="5486"/>
                    <a:pt x="3650" y="4654"/>
                    <a:pt x="3671" y="4568"/>
                  </a:cubicBezTo>
                  <a:cubicBezTo>
                    <a:pt x="3759" y="4153"/>
                    <a:pt x="3759" y="3716"/>
                    <a:pt x="3759" y="3301"/>
                  </a:cubicBezTo>
                  <a:cubicBezTo>
                    <a:pt x="4065" y="3279"/>
                    <a:pt x="4370" y="3257"/>
                    <a:pt x="4698" y="3235"/>
                  </a:cubicBezTo>
                  <a:cubicBezTo>
                    <a:pt x="5201" y="3191"/>
                    <a:pt x="6075" y="3126"/>
                    <a:pt x="6228" y="2579"/>
                  </a:cubicBezTo>
                  <a:cubicBezTo>
                    <a:pt x="6272" y="2492"/>
                    <a:pt x="5288" y="2274"/>
                    <a:pt x="5179" y="2274"/>
                  </a:cubicBezTo>
                  <a:cubicBezTo>
                    <a:pt x="4829" y="2208"/>
                    <a:pt x="4458" y="2186"/>
                    <a:pt x="4108" y="2186"/>
                  </a:cubicBezTo>
                  <a:lnTo>
                    <a:pt x="3737" y="2186"/>
                  </a:lnTo>
                  <a:cubicBezTo>
                    <a:pt x="3737" y="1924"/>
                    <a:pt x="3715" y="1640"/>
                    <a:pt x="3671" y="1378"/>
                  </a:cubicBezTo>
                  <a:cubicBezTo>
                    <a:pt x="3628" y="919"/>
                    <a:pt x="3540" y="154"/>
                    <a:pt x="2928" y="1"/>
                  </a:cubicBezTo>
                  <a:cubicBezTo>
                    <a:pt x="2927" y="1"/>
                    <a:pt x="2926" y="1"/>
                    <a:pt x="292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4408700" y="4216600"/>
              <a:ext cx="104375" cy="91275"/>
            </a:xfrm>
            <a:custGeom>
              <a:avLst/>
              <a:gdLst/>
              <a:ahLst/>
              <a:cxnLst/>
              <a:rect l="l" t="t" r="r" b="b"/>
              <a:pathLst>
                <a:path w="4175" h="3651" extrusionOk="0">
                  <a:moveTo>
                    <a:pt x="1943" y="0"/>
                  </a:moveTo>
                  <a:cubicBezTo>
                    <a:pt x="1895" y="0"/>
                    <a:pt x="1726" y="549"/>
                    <a:pt x="1705" y="613"/>
                  </a:cubicBezTo>
                  <a:cubicBezTo>
                    <a:pt x="1661" y="831"/>
                    <a:pt x="1661" y="1028"/>
                    <a:pt x="1661" y="1247"/>
                  </a:cubicBezTo>
                  <a:cubicBezTo>
                    <a:pt x="1661" y="1312"/>
                    <a:pt x="1661" y="1399"/>
                    <a:pt x="1661" y="1465"/>
                  </a:cubicBezTo>
                  <a:cubicBezTo>
                    <a:pt x="1465" y="1465"/>
                    <a:pt x="1268" y="1487"/>
                    <a:pt x="1071" y="1509"/>
                  </a:cubicBezTo>
                  <a:cubicBezTo>
                    <a:pt x="722" y="1552"/>
                    <a:pt x="110" y="1574"/>
                    <a:pt x="1" y="1946"/>
                  </a:cubicBezTo>
                  <a:cubicBezTo>
                    <a:pt x="1" y="1989"/>
                    <a:pt x="634" y="2142"/>
                    <a:pt x="700" y="2142"/>
                  </a:cubicBezTo>
                  <a:cubicBezTo>
                    <a:pt x="1028" y="2186"/>
                    <a:pt x="1355" y="2186"/>
                    <a:pt x="1683" y="2186"/>
                  </a:cubicBezTo>
                  <a:cubicBezTo>
                    <a:pt x="1683" y="2361"/>
                    <a:pt x="1683" y="2536"/>
                    <a:pt x="1727" y="2711"/>
                  </a:cubicBezTo>
                  <a:cubicBezTo>
                    <a:pt x="1770" y="3016"/>
                    <a:pt x="1792" y="3563"/>
                    <a:pt x="2207" y="3650"/>
                  </a:cubicBezTo>
                  <a:cubicBezTo>
                    <a:pt x="2209" y="3651"/>
                    <a:pt x="2210" y="3651"/>
                    <a:pt x="2211" y="3651"/>
                  </a:cubicBezTo>
                  <a:cubicBezTo>
                    <a:pt x="2279" y="3651"/>
                    <a:pt x="2426" y="3081"/>
                    <a:pt x="2448" y="3038"/>
                  </a:cubicBezTo>
                  <a:cubicBezTo>
                    <a:pt x="2513" y="2754"/>
                    <a:pt x="2492" y="2470"/>
                    <a:pt x="2492" y="2186"/>
                  </a:cubicBezTo>
                  <a:cubicBezTo>
                    <a:pt x="2710" y="2186"/>
                    <a:pt x="2907" y="2164"/>
                    <a:pt x="3125" y="2142"/>
                  </a:cubicBezTo>
                  <a:cubicBezTo>
                    <a:pt x="3475" y="2121"/>
                    <a:pt x="4043" y="2077"/>
                    <a:pt x="4152" y="1705"/>
                  </a:cubicBezTo>
                  <a:cubicBezTo>
                    <a:pt x="4174" y="1662"/>
                    <a:pt x="3519" y="1509"/>
                    <a:pt x="3453" y="1509"/>
                  </a:cubicBezTo>
                  <a:cubicBezTo>
                    <a:pt x="3213" y="1465"/>
                    <a:pt x="2972" y="1443"/>
                    <a:pt x="2732" y="1443"/>
                  </a:cubicBezTo>
                  <a:lnTo>
                    <a:pt x="2492" y="1443"/>
                  </a:lnTo>
                  <a:cubicBezTo>
                    <a:pt x="2492" y="1268"/>
                    <a:pt x="2470" y="1094"/>
                    <a:pt x="2448" y="897"/>
                  </a:cubicBezTo>
                  <a:cubicBezTo>
                    <a:pt x="2426" y="613"/>
                    <a:pt x="2360" y="88"/>
                    <a:pt x="1945" y="1"/>
                  </a:cubicBezTo>
                  <a:cubicBezTo>
                    <a:pt x="1944" y="1"/>
                    <a:pt x="1944" y="0"/>
                    <a:pt x="19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4343875" y="4999700"/>
              <a:ext cx="77600" cy="46275"/>
            </a:xfrm>
            <a:custGeom>
              <a:avLst/>
              <a:gdLst/>
              <a:ahLst/>
              <a:cxnLst/>
              <a:rect l="l" t="t" r="r" b="b"/>
              <a:pathLst>
                <a:path w="3104" h="1851" extrusionOk="0">
                  <a:moveTo>
                    <a:pt x="1302" y="1"/>
                  </a:moveTo>
                  <a:cubicBezTo>
                    <a:pt x="1220" y="1"/>
                    <a:pt x="1140" y="11"/>
                    <a:pt x="1064" y="33"/>
                  </a:cubicBezTo>
                  <a:cubicBezTo>
                    <a:pt x="1" y="352"/>
                    <a:pt x="407" y="1850"/>
                    <a:pt x="1456" y="1850"/>
                  </a:cubicBezTo>
                  <a:cubicBezTo>
                    <a:pt x="1485" y="1850"/>
                    <a:pt x="1515" y="1849"/>
                    <a:pt x="1545" y="1847"/>
                  </a:cubicBezTo>
                  <a:cubicBezTo>
                    <a:pt x="1785" y="1847"/>
                    <a:pt x="2004" y="1737"/>
                    <a:pt x="2178" y="1606"/>
                  </a:cubicBezTo>
                  <a:cubicBezTo>
                    <a:pt x="2222" y="1584"/>
                    <a:pt x="2266" y="1563"/>
                    <a:pt x="2309" y="1541"/>
                  </a:cubicBezTo>
                  <a:cubicBezTo>
                    <a:pt x="3103" y="1005"/>
                    <a:pt x="2113" y="1"/>
                    <a:pt x="13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936600" y="4916650"/>
              <a:ext cx="77550" cy="46275"/>
            </a:xfrm>
            <a:custGeom>
              <a:avLst/>
              <a:gdLst/>
              <a:ahLst/>
              <a:cxnLst/>
              <a:rect l="l" t="t" r="r" b="b"/>
              <a:pathLst>
                <a:path w="3102" h="1851" extrusionOk="0">
                  <a:moveTo>
                    <a:pt x="1305" y="1"/>
                  </a:moveTo>
                  <a:cubicBezTo>
                    <a:pt x="1222" y="1"/>
                    <a:pt x="1141" y="11"/>
                    <a:pt x="1063" y="34"/>
                  </a:cubicBezTo>
                  <a:cubicBezTo>
                    <a:pt x="0" y="353"/>
                    <a:pt x="406" y="1851"/>
                    <a:pt x="1455" y="1851"/>
                  </a:cubicBezTo>
                  <a:cubicBezTo>
                    <a:pt x="1484" y="1851"/>
                    <a:pt x="1514" y="1850"/>
                    <a:pt x="1544" y="1847"/>
                  </a:cubicBezTo>
                  <a:cubicBezTo>
                    <a:pt x="1784" y="1825"/>
                    <a:pt x="2003" y="1738"/>
                    <a:pt x="2178" y="1607"/>
                  </a:cubicBezTo>
                  <a:cubicBezTo>
                    <a:pt x="2221" y="1585"/>
                    <a:pt x="2265" y="1563"/>
                    <a:pt x="2309" y="1541"/>
                  </a:cubicBezTo>
                  <a:cubicBezTo>
                    <a:pt x="3101" y="987"/>
                    <a:pt x="2115" y="1"/>
                    <a:pt x="13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526050" y="3943750"/>
              <a:ext cx="77750" cy="46225"/>
            </a:xfrm>
            <a:custGeom>
              <a:avLst/>
              <a:gdLst/>
              <a:ahLst/>
              <a:cxnLst/>
              <a:rect l="l" t="t" r="r" b="b"/>
              <a:pathLst>
                <a:path w="3110" h="1849" extrusionOk="0">
                  <a:moveTo>
                    <a:pt x="1313" y="0"/>
                  </a:moveTo>
                  <a:cubicBezTo>
                    <a:pt x="1230" y="0"/>
                    <a:pt x="1149" y="11"/>
                    <a:pt x="1071" y="33"/>
                  </a:cubicBezTo>
                  <a:cubicBezTo>
                    <a:pt x="1" y="333"/>
                    <a:pt x="440" y="1849"/>
                    <a:pt x="1486" y="1849"/>
                  </a:cubicBezTo>
                  <a:cubicBezTo>
                    <a:pt x="1508" y="1849"/>
                    <a:pt x="1530" y="1848"/>
                    <a:pt x="1552" y="1847"/>
                  </a:cubicBezTo>
                  <a:cubicBezTo>
                    <a:pt x="1792" y="1825"/>
                    <a:pt x="2011" y="1738"/>
                    <a:pt x="2185" y="1607"/>
                  </a:cubicBezTo>
                  <a:cubicBezTo>
                    <a:pt x="2229" y="1585"/>
                    <a:pt x="2273" y="1563"/>
                    <a:pt x="2317" y="1541"/>
                  </a:cubicBezTo>
                  <a:cubicBezTo>
                    <a:pt x="3109" y="986"/>
                    <a:pt x="2123" y="0"/>
                    <a:pt x="13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947200" y="5403375"/>
              <a:ext cx="77500" cy="46275"/>
            </a:xfrm>
            <a:custGeom>
              <a:avLst/>
              <a:gdLst/>
              <a:ahLst/>
              <a:cxnLst/>
              <a:rect l="l" t="t" r="r" b="b"/>
              <a:pathLst>
                <a:path w="3100" h="1851" extrusionOk="0">
                  <a:moveTo>
                    <a:pt x="1305" y="1"/>
                  </a:moveTo>
                  <a:cubicBezTo>
                    <a:pt x="1222" y="1"/>
                    <a:pt x="1141" y="11"/>
                    <a:pt x="1063" y="34"/>
                  </a:cubicBezTo>
                  <a:cubicBezTo>
                    <a:pt x="0" y="353"/>
                    <a:pt x="406" y="1851"/>
                    <a:pt x="1455" y="1851"/>
                  </a:cubicBezTo>
                  <a:cubicBezTo>
                    <a:pt x="1484" y="1851"/>
                    <a:pt x="1514" y="1850"/>
                    <a:pt x="1544" y="1847"/>
                  </a:cubicBezTo>
                  <a:cubicBezTo>
                    <a:pt x="1784" y="1826"/>
                    <a:pt x="2003" y="1738"/>
                    <a:pt x="2178" y="1607"/>
                  </a:cubicBezTo>
                  <a:cubicBezTo>
                    <a:pt x="2221" y="1585"/>
                    <a:pt x="2265" y="1563"/>
                    <a:pt x="2287" y="1542"/>
                  </a:cubicBezTo>
                  <a:cubicBezTo>
                    <a:pt x="3099" y="987"/>
                    <a:pt x="2115" y="1"/>
                    <a:pt x="13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6351250" y="1997250"/>
              <a:ext cx="77550" cy="46375"/>
            </a:xfrm>
            <a:custGeom>
              <a:avLst/>
              <a:gdLst/>
              <a:ahLst/>
              <a:cxnLst/>
              <a:rect l="l" t="t" r="r" b="b"/>
              <a:pathLst>
                <a:path w="3102" h="1855" extrusionOk="0">
                  <a:moveTo>
                    <a:pt x="1329" y="1"/>
                  </a:moveTo>
                  <a:cubicBezTo>
                    <a:pt x="1240" y="1"/>
                    <a:pt x="1153" y="13"/>
                    <a:pt x="1071" y="39"/>
                  </a:cubicBezTo>
                  <a:cubicBezTo>
                    <a:pt x="1" y="338"/>
                    <a:pt x="419" y="1854"/>
                    <a:pt x="1484" y="1854"/>
                  </a:cubicBezTo>
                  <a:cubicBezTo>
                    <a:pt x="1506" y="1854"/>
                    <a:pt x="1529" y="1854"/>
                    <a:pt x="1552" y="1852"/>
                  </a:cubicBezTo>
                  <a:cubicBezTo>
                    <a:pt x="1770" y="1830"/>
                    <a:pt x="2010" y="1743"/>
                    <a:pt x="2185" y="1612"/>
                  </a:cubicBezTo>
                  <a:cubicBezTo>
                    <a:pt x="2207" y="1590"/>
                    <a:pt x="2251" y="1568"/>
                    <a:pt x="2294" y="1546"/>
                  </a:cubicBezTo>
                  <a:cubicBezTo>
                    <a:pt x="3102" y="995"/>
                    <a:pt x="2135" y="1"/>
                    <a:pt x="13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289625" y="2127800"/>
              <a:ext cx="78100" cy="46375"/>
            </a:xfrm>
            <a:custGeom>
              <a:avLst/>
              <a:gdLst/>
              <a:ahLst/>
              <a:cxnLst/>
              <a:rect l="l" t="t" r="r" b="b"/>
              <a:pathLst>
                <a:path w="3124" h="1855" extrusionOk="0">
                  <a:moveTo>
                    <a:pt x="1345" y="1"/>
                  </a:moveTo>
                  <a:cubicBezTo>
                    <a:pt x="1258" y="1"/>
                    <a:pt x="1173" y="13"/>
                    <a:pt x="1093" y="39"/>
                  </a:cubicBezTo>
                  <a:cubicBezTo>
                    <a:pt x="1" y="339"/>
                    <a:pt x="440" y="1855"/>
                    <a:pt x="1506" y="1855"/>
                  </a:cubicBezTo>
                  <a:cubicBezTo>
                    <a:pt x="1528" y="1855"/>
                    <a:pt x="1551" y="1854"/>
                    <a:pt x="1573" y="1853"/>
                  </a:cubicBezTo>
                  <a:cubicBezTo>
                    <a:pt x="1792" y="1831"/>
                    <a:pt x="2010" y="1743"/>
                    <a:pt x="2185" y="1590"/>
                  </a:cubicBezTo>
                  <a:cubicBezTo>
                    <a:pt x="2229" y="1590"/>
                    <a:pt x="2273" y="1568"/>
                    <a:pt x="2316" y="1547"/>
                  </a:cubicBezTo>
                  <a:cubicBezTo>
                    <a:pt x="3123" y="995"/>
                    <a:pt x="2139" y="1"/>
                    <a:pt x="13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5003800" y="240575"/>
              <a:ext cx="78025" cy="46275"/>
            </a:xfrm>
            <a:custGeom>
              <a:avLst/>
              <a:gdLst/>
              <a:ahLst/>
              <a:cxnLst/>
              <a:rect l="l" t="t" r="r" b="b"/>
              <a:pathLst>
                <a:path w="3121" h="1851" extrusionOk="0">
                  <a:moveTo>
                    <a:pt x="1322" y="0"/>
                  </a:moveTo>
                  <a:cubicBezTo>
                    <a:pt x="1240" y="0"/>
                    <a:pt x="1160" y="11"/>
                    <a:pt x="1085" y="33"/>
                  </a:cubicBezTo>
                  <a:cubicBezTo>
                    <a:pt x="0" y="352"/>
                    <a:pt x="426" y="1850"/>
                    <a:pt x="1477" y="1850"/>
                  </a:cubicBezTo>
                  <a:cubicBezTo>
                    <a:pt x="1506" y="1850"/>
                    <a:pt x="1535" y="1849"/>
                    <a:pt x="1565" y="1847"/>
                  </a:cubicBezTo>
                  <a:cubicBezTo>
                    <a:pt x="1784" y="1825"/>
                    <a:pt x="2002" y="1737"/>
                    <a:pt x="2177" y="1606"/>
                  </a:cubicBezTo>
                  <a:cubicBezTo>
                    <a:pt x="2221" y="1585"/>
                    <a:pt x="2265" y="1563"/>
                    <a:pt x="2308" y="1541"/>
                  </a:cubicBezTo>
                  <a:cubicBezTo>
                    <a:pt x="3121" y="986"/>
                    <a:pt x="2119" y="0"/>
                    <a:pt x="13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777775" y="311600"/>
              <a:ext cx="77750" cy="46775"/>
            </a:xfrm>
            <a:custGeom>
              <a:avLst/>
              <a:gdLst/>
              <a:ahLst/>
              <a:cxnLst/>
              <a:rect l="l" t="t" r="r" b="b"/>
              <a:pathLst>
                <a:path w="3110" h="1871" extrusionOk="0">
                  <a:moveTo>
                    <a:pt x="1309" y="0"/>
                  </a:moveTo>
                  <a:cubicBezTo>
                    <a:pt x="1227" y="0"/>
                    <a:pt x="1147" y="11"/>
                    <a:pt x="1070" y="33"/>
                  </a:cubicBezTo>
                  <a:cubicBezTo>
                    <a:pt x="0" y="354"/>
                    <a:pt x="440" y="1870"/>
                    <a:pt x="1485" y="1870"/>
                  </a:cubicBezTo>
                  <a:cubicBezTo>
                    <a:pt x="1507" y="1870"/>
                    <a:pt x="1529" y="1870"/>
                    <a:pt x="1551" y="1868"/>
                  </a:cubicBezTo>
                  <a:cubicBezTo>
                    <a:pt x="1792" y="1846"/>
                    <a:pt x="2010" y="1759"/>
                    <a:pt x="2185" y="1606"/>
                  </a:cubicBezTo>
                  <a:cubicBezTo>
                    <a:pt x="2229" y="1606"/>
                    <a:pt x="2272" y="1584"/>
                    <a:pt x="2316" y="1562"/>
                  </a:cubicBezTo>
                  <a:cubicBezTo>
                    <a:pt x="3110" y="1007"/>
                    <a:pt x="2119" y="0"/>
                    <a:pt x="13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2215075" y="2329525"/>
              <a:ext cx="78050" cy="46275"/>
            </a:xfrm>
            <a:custGeom>
              <a:avLst/>
              <a:gdLst/>
              <a:ahLst/>
              <a:cxnLst/>
              <a:rect l="l" t="t" r="r" b="b"/>
              <a:pathLst>
                <a:path w="3122" h="1851" extrusionOk="0">
                  <a:moveTo>
                    <a:pt x="1322" y="0"/>
                  </a:moveTo>
                  <a:cubicBezTo>
                    <a:pt x="1240" y="0"/>
                    <a:pt x="1161" y="10"/>
                    <a:pt x="1085" y="33"/>
                  </a:cubicBezTo>
                  <a:cubicBezTo>
                    <a:pt x="1" y="352"/>
                    <a:pt x="427" y="1850"/>
                    <a:pt x="1477" y="1850"/>
                  </a:cubicBezTo>
                  <a:cubicBezTo>
                    <a:pt x="1506" y="1850"/>
                    <a:pt x="1536" y="1849"/>
                    <a:pt x="1566" y="1847"/>
                  </a:cubicBezTo>
                  <a:cubicBezTo>
                    <a:pt x="1784" y="1825"/>
                    <a:pt x="2003" y="1737"/>
                    <a:pt x="2178" y="1606"/>
                  </a:cubicBezTo>
                  <a:cubicBezTo>
                    <a:pt x="2221" y="1584"/>
                    <a:pt x="2265" y="1562"/>
                    <a:pt x="2309" y="1541"/>
                  </a:cubicBezTo>
                  <a:cubicBezTo>
                    <a:pt x="3121" y="986"/>
                    <a:pt x="2119" y="0"/>
                    <a:pt x="13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393300" y="2210975"/>
              <a:ext cx="77725" cy="46225"/>
            </a:xfrm>
            <a:custGeom>
              <a:avLst/>
              <a:gdLst/>
              <a:ahLst/>
              <a:cxnLst/>
              <a:rect l="l" t="t" r="r" b="b"/>
              <a:pathLst>
                <a:path w="3109" h="1849" extrusionOk="0">
                  <a:moveTo>
                    <a:pt x="1313" y="0"/>
                  </a:moveTo>
                  <a:cubicBezTo>
                    <a:pt x="1230" y="0"/>
                    <a:pt x="1148" y="11"/>
                    <a:pt x="1071" y="33"/>
                  </a:cubicBezTo>
                  <a:cubicBezTo>
                    <a:pt x="0" y="333"/>
                    <a:pt x="419" y="1849"/>
                    <a:pt x="1484" y="1849"/>
                  </a:cubicBezTo>
                  <a:cubicBezTo>
                    <a:pt x="1506" y="1849"/>
                    <a:pt x="1529" y="1848"/>
                    <a:pt x="1551" y="1847"/>
                  </a:cubicBezTo>
                  <a:cubicBezTo>
                    <a:pt x="1792" y="1825"/>
                    <a:pt x="2010" y="1738"/>
                    <a:pt x="2185" y="1607"/>
                  </a:cubicBezTo>
                  <a:cubicBezTo>
                    <a:pt x="2229" y="1585"/>
                    <a:pt x="2272" y="1563"/>
                    <a:pt x="2316" y="1541"/>
                  </a:cubicBezTo>
                  <a:cubicBezTo>
                    <a:pt x="3109" y="986"/>
                    <a:pt x="2123" y="0"/>
                    <a:pt x="13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3131175" y="3349950"/>
              <a:ext cx="78075" cy="46275"/>
            </a:xfrm>
            <a:custGeom>
              <a:avLst/>
              <a:gdLst/>
              <a:ahLst/>
              <a:cxnLst/>
              <a:rect l="l" t="t" r="r" b="b"/>
              <a:pathLst>
                <a:path w="3123" h="1851" extrusionOk="0">
                  <a:moveTo>
                    <a:pt x="1318" y="1"/>
                  </a:moveTo>
                  <a:cubicBezTo>
                    <a:pt x="1238" y="1"/>
                    <a:pt x="1159" y="11"/>
                    <a:pt x="1085" y="33"/>
                  </a:cubicBezTo>
                  <a:cubicBezTo>
                    <a:pt x="1" y="352"/>
                    <a:pt x="427" y="1850"/>
                    <a:pt x="1477" y="1850"/>
                  </a:cubicBezTo>
                  <a:cubicBezTo>
                    <a:pt x="1506" y="1850"/>
                    <a:pt x="1536" y="1849"/>
                    <a:pt x="1566" y="1847"/>
                  </a:cubicBezTo>
                  <a:cubicBezTo>
                    <a:pt x="1784" y="1847"/>
                    <a:pt x="2003" y="1760"/>
                    <a:pt x="2177" y="1607"/>
                  </a:cubicBezTo>
                  <a:cubicBezTo>
                    <a:pt x="2221" y="1585"/>
                    <a:pt x="2265" y="1585"/>
                    <a:pt x="2309" y="1541"/>
                  </a:cubicBezTo>
                  <a:cubicBezTo>
                    <a:pt x="3122" y="1005"/>
                    <a:pt x="2116" y="1"/>
                    <a:pt x="131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1016550" y="1581675"/>
              <a:ext cx="77500" cy="46275"/>
            </a:xfrm>
            <a:custGeom>
              <a:avLst/>
              <a:gdLst/>
              <a:ahLst/>
              <a:cxnLst/>
              <a:rect l="l" t="t" r="r" b="b"/>
              <a:pathLst>
                <a:path w="3100" h="1851" extrusionOk="0">
                  <a:moveTo>
                    <a:pt x="1306" y="0"/>
                  </a:moveTo>
                  <a:cubicBezTo>
                    <a:pt x="1222" y="0"/>
                    <a:pt x="1141" y="11"/>
                    <a:pt x="1063" y="33"/>
                  </a:cubicBezTo>
                  <a:cubicBezTo>
                    <a:pt x="0" y="352"/>
                    <a:pt x="406" y="1850"/>
                    <a:pt x="1456" y="1850"/>
                  </a:cubicBezTo>
                  <a:cubicBezTo>
                    <a:pt x="1485" y="1850"/>
                    <a:pt x="1514" y="1849"/>
                    <a:pt x="1544" y="1847"/>
                  </a:cubicBezTo>
                  <a:cubicBezTo>
                    <a:pt x="1763" y="1825"/>
                    <a:pt x="2003" y="1737"/>
                    <a:pt x="2156" y="1606"/>
                  </a:cubicBezTo>
                  <a:cubicBezTo>
                    <a:pt x="2200" y="1584"/>
                    <a:pt x="2243" y="1563"/>
                    <a:pt x="2287" y="1541"/>
                  </a:cubicBezTo>
                  <a:cubicBezTo>
                    <a:pt x="3099" y="986"/>
                    <a:pt x="2115" y="0"/>
                    <a:pt x="13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 userDrawn="1">
  <p:cSld name="CUSTOM_1">
    <p:bg>
      <p:bgPr>
        <a:solidFill>
          <a:schemeClr val="accent3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5"/>
          <p:cNvSpPr/>
          <p:nvPr/>
        </p:nvSpPr>
        <p:spPr>
          <a:xfrm>
            <a:off x="-49200" y="0"/>
            <a:ext cx="2272521" cy="628833"/>
          </a:xfrm>
          <a:custGeom>
            <a:avLst/>
            <a:gdLst/>
            <a:ahLst/>
            <a:cxnLst/>
            <a:rect l="l" t="t" r="r" b="b"/>
            <a:pathLst>
              <a:path w="286663" h="79323" extrusionOk="0">
                <a:moveTo>
                  <a:pt x="191928" y="41954"/>
                </a:moveTo>
                <a:cubicBezTo>
                  <a:pt x="162665" y="43749"/>
                  <a:pt x="132739" y="63428"/>
                  <a:pt x="106183" y="70125"/>
                </a:cubicBezTo>
                <a:cubicBezTo>
                  <a:pt x="69671" y="79323"/>
                  <a:pt x="25839" y="63055"/>
                  <a:pt x="3398" y="18077"/>
                </a:cubicBezTo>
                <a:cubicBezTo>
                  <a:pt x="1989" y="14348"/>
                  <a:pt x="1" y="5510"/>
                  <a:pt x="3398" y="0"/>
                </a:cubicBezTo>
                <a:lnTo>
                  <a:pt x="286662" y="0"/>
                </a:lnTo>
                <a:cubicBezTo>
                  <a:pt x="282782" y="4668"/>
                  <a:pt x="282215" y="4668"/>
                  <a:pt x="279965" y="4668"/>
                </a:cubicBezTo>
                <a:cubicBezTo>
                  <a:pt x="268530" y="4668"/>
                  <a:pt x="266169" y="12912"/>
                  <a:pt x="256212" y="28862"/>
                </a:cubicBezTo>
                <a:cubicBezTo>
                  <a:pt x="246255" y="44812"/>
                  <a:pt x="221190" y="40145"/>
                  <a:pt x="191928" y="41954"/>
                </a:cubicBezTo>
                <a:close/>
              </a:path>
            </a:pathLst>
          </a:custGeom>
          <a:solidFill>
            <a:srgbClr val="F1F3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5" name="Google Shape;255;p15"/>
          <p:cNvGrpSpPr/>
          <p:nvPr/>
        </p:nvGrpSpPr>
        <p:grpSpPr>
          <a:xfrm rot="10800000">
            <a:off x="71076" y="4018"/>
            <a:ext cx="1454834" cy="302545"/>
            <a:chOff x="228150" y="3497400"/>
            <a:chExt cx="6862425" cy="1427100"/>
          </a:xfrm>
        </p:grpSpPr>
        <p:sp>
          <p:nvSpPr>
            <p:cNvPr id="256" name="Google Shape;256;p15"/>
            <p:cNvSpPr/>
            <p:nvPr/>
          </p:nvSpPr>
          <p:spPr>
            <a:xfrm>
              <a:off x="5363425" y="3497400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5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15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5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5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5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5"/>
            <p:cNvSpPr/>
            <p:nvPr/>
          </p:nvSpPr>
          <p:spPr>
            <a:xfrm>
              <a:off x="900950" y="4862625"/>
              <a:ext cx="104350" cy="61875"/>
            </a:xfrm>
            <a:custGeom>
              <a:avLst/>
              <a:gdLst/>
              <a:ahLst/>
              <a:cxnLst/>
              <a:rect l="l" t="t" r="r" b="b"/>
              <a:pathLst>
                <a:path w="4174" h="2475" extrusionOk="0">
                  <a:moveTo>
                    <a:pt x="1977" y="0"/>
                  </a:moveTo>
                  <a:cubicBezTo>
                    <a:pt x="571" y="0"/>
                    <a:pt x="1" y="2032"/>
                    <a:pt x="1451" y="2430"/>
                  </a:cubicBezTo>
                  <a:cubicBezTo>
                    <a:pt x="1552" y="2460"/>
                    <a:pt x="1659" y="2474"/>
                    <a:pt x="1769" y="2474"/>
                  </a:cubicBezTo>
                  <a:cubicBezTo>
                    <a:pt x="2834" y="2474"/>
                    <a:pt x="4174" y="1156"/>
                    <a:pt x="3088" y="414"/>
                  </a:cubicBezTo>
                  <a:cubicBezTo>
                    <a:pt x="3029" y="385"/>
                    <a:pt x="2971" y="356"/>
                    <a:pt x="2912" y="327"/>
                  </a:cubicBezTo>
                  <a:cubicBezTo>
                    <a:pt x="2679" y="151"/>
                    <a:pt x="2386" y="34"/>
                    <a:pt x="2094" y="5"/>
                  </a:cubicBezTo>
                  <a:cubicBezTo>
                    <a:pt x="2055" y="2"/>
                    <a:pt x="2015" y="0"/>
                    <a:pt x="1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5"/>
            <p:cNvSpPr/>
            <p:nvPr/>
          </p:nvSpPr>
          <p:spPr>
            <a:xfrm>
              <a:off x="228150" y="4086075"/>
              <a:ext cx="103625" cy="61875"/>
            </a:xfrm>
            <a:custGeom>
              <a:avLst/>
              <a:gdLst/>
              <a:ahLst/>
              <a:cxnLst/>
              <a:rect l="l" t="t" r="r" b="b"/>
              <a:pathLst>
                <a:path w="4145" h="2475" extrusionOk="0">
                  <a:moveTo>
                    <a:pt x="1946" y="1"/>
                  </a:moveTo>
                  <a:cubicBezTo>
                    <a:pt x="543" y="1"/>
                    <a:pt x="0" y="2004"/>
                    <a:pt x="1422" y="2431"/>
                  </a:cubicBezTo>
                  <a:cubicBezTo>
                    <a:pt x="1525" y="2461"/>
                    <a:pt x="1634" y="2475"/>
                    <a:pt x="1746" y="2475"/>
                  </a:cubicBezTo>
                  <a:cubicBezTo>
                    <a:pt x="2828" y="2475"/>
                    <a:pt x="4144" y="1156"/>
                    <a:pt x="3058" y="415"/>
                  </a:cubicBezTo>
                  <a:cubicBezTo>
                    <a:pt x="3000" y="385"/>
                    <a:pt x="2970" y="356"/>
                    <a:pt x="2912" y="327"/>
                  </a:cubicBezTo>
                  <a:cubicBezTo>
                    <a:pt x="2678" y="152"/>
                    <a:pt x="2386" y="35"/>
                    <a:pt x="2065" y="6"/>
                  </a:cubicBezTo>
                  <a:cubicBezTo>
                    <a:pt x="2024" y="2"/>
                    <a:pt x="1985" y="1"/>
                    <a:pt x="19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5"/>
            <p:cNvSpPr/>
            <p:nvPr/>
          </p:nvSpPr>
          <p:spPr>
            <a:xfrm flipH="1">
              <a:off x="3762200" y="3931792"/>
              <a:ext cx="103676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1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9" y="355"/>
                    <a:pt x="2970" y="355"/>
                    <a:pt x="2912" y="326"/>
                  </a:cubicBezTo>
                  <a:cubicBezTo>
                    <a:pt x="2678" y="122"/>
                    <a:pt x="2386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5" name="Google Shape;265;p15"/>
          <p:cNvSpPr txBox="1"/>
          <p:nvPr/>
        </p:nvSpPr>
        <p:spPr>
          <a:xfrm>
            <a:off x="8705450" y="4898575"/>
            <a:ext cx="5374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 userDrawn="1">
  <p:cSld name="BLANK_1_1_1_2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7"/>
          <p:cNvSpPr/>
          <p:nvPr/>
        </p:nvSpPr>
        <p:spPr>
          <a:xfrm rot="10800000">
            <a:off x="6746425" y="3352225"/>
            <a:ext cx="2397572" cy="1807889"/>
          </a:xfrm>
          <a:custGeom>
            <a:avLst/>
            <a:gdLst/>
            <a:ahLst/>
            <a:cxnLst/>
            <a:rect l="l" t="t" r="r" b="b"/>
            <a:pathLst>
              <a:path w="119134" h="89833" extrusionOk="0">
                <a:moveTo>
                  <a:pt x="101667" y="37850"/>
                </a:moveTo>
                <a:cubicBezTo>
                  <a:pt x="114264" y="32897"/>
                  <a:pt x="119134" y="13442"/>
                  <a:pt x="112062" y="0"/>
                </a:cubicBezTo>
                <a:lnTo>
                  <a:pt x="0" y="0"/>
                </a:lnTo>
                <a:lnTo>
                  <a:pt x="0" y="83296"/>
                </a:lnTo>
                <a:cubicBezTo>
                  <a:pt x="14585" y="89832"/>
                  <a:pt x="41553" y="83653"/>
                  <a:pt x="51495" y="71271"/>
                </a:cubicBezTo>
                <a:cubicBezTo>
                  <a:pt x="62770" y="57126"/>
                  <a:pt x="56674" y="52268"/>
                  <a:pt x="68413" y="41339"/>
                </a:cubicBezTo>
                <a:cubicBezTo>
                  <a:pt x="78831" y="32445"/>
                  <a:pt x="87297" y="43506"/>
                  <a:pt x="101667" y="378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6" name="Google Shape;306;p17"/>
          <p:cNvGrpSpPr/>
          <p:nvPr/>
        </p:nvGrpSpPr>
        <p:grpSpPr>
          <a:xfrm>
            <a:off x="7055228" y="3600043"/>
            <a:ext cx="1936377" cy="1489987"/>
            <a:chOff x="2215150" y="777575"/>
            <a:chExt cx="5147200" cy="3960625"/>
          </a:xfrm>
        </p:grpSpPr>
        <p:sp>
          <p:nvSpPr>
            <p:cNvPr id="307" name="Google Shape;307;p17"/>
            <p:cNvSpPr/>
            <p:nvPr/>
          </p:nvSpPr>
          <p:spPr>
            <a:xfrm>
              <a:off x="3795750" y="3315500"/>
              <a:ext cx="181925" cy="158575"/>
            </a:xfrm>
            <a:custGeom>
              <a:avLst/>
              <a:gdLst/>
              <a:ahLst/>
              <a:cxnLst/>
              <a:rect l="l" t="t" r="r" b="b"/>
              <a:pathLst>
                <a:path w="7277" h="6343" extrusionOk="0">
                  <a:moveTo>
                    <a:pt x="3861" y="0"/>
                  </a:moveTo>
                  <a:cubicBezTo>
                    <a:pt x="3860" y="0"/>
                    <a:pt x="3859" y="0"/>
                    <a:pt x="3857" y="1"/>
                  </a:cubicBezTo>
                  <a:cubicBezTo>
                    <a:pt x="3127" y="176"/>
                    <a:pt x="3098" y="1111"/>
                    <a:pt x="3010" y="1637"/>
                  </a:cubicBezTo>
                  <a:cubicBezTo>
                    <a:pt x="2952" y="1929"/>
                    <a:pt x="2952" y="2222"/>
                    <a:pt x="2922" y="2543"/>
                  </a:cubicBezTo>
                  <a:cubicBezTo>
                    <a:pt x="2719" y="2532"/>
                    <a:pt x="2512" y="2526"/>
                    <a:pt x="2305" y="2526"/>
                  </a:cubicBezTo>
                  <a:cubicBezTo>
                    <a:pt x="1947" y="2526"/>
                    <a:pt x="1590" y="2546"/>
                    <a:pt x="1257" y="2601"/>
                  </a:cubicBezTo>
                  <a:cubicBezTo>
                    <a:pt x="1140" y="2631"/>
                    <a:pt x="0" y="2894"/>
                    <a:pt x="29" y="2981"/>
                  </a:cubicBezTo>
                  <a:cubicBezTo>
                    <a:pt x="234" y="3595"/>
                    <a:pt x="1286" y="3653"/>
                    <a:pt x="1870" y="3712"/>
                  </a:cubicBezTo>
                  <a:cubicBezTo>
                    <a:pt x="2221" y="3770"/>
                    <a:pt x="2572" y="3770"/>
                    <a:pt x="2893" y="3800"/>
                  </a:cubicBezTo>
                  <a:cubicBezTo>
                    <a:pt x="2893" y="3916"/>
                    <a:pt x="2893" y="4062"/>
                    <a:pt x="2893" y="4179"/>
                  </a:cubicBezTo>
                  <a:cubicBezTo>
                    <a:pt x="2893" y="4530"/>
                    <a:pt x="2922" y="4910"/>
                    <a:pt x="2981" y="5261"/>
                  </a:cubicBezTo>
                  <a:cubicBezTo>
                    <a:pt x="3010" y="5376"/>
                    <a:pt x="3294" y="6342"/>
                    <a:pt x="3414" y="6342"/>
                  </a:cubicBezTo>
                  <a:cubicBezTo>
                    <a:pt x="3416" y="6342"/>
                    <a:pt x="3417" y="6342"/>
                    <a:pt x="3419" y="6342"/>
                  </a:cubicBezTo>
                  <a:cubicBezTo>
                    <a:pt x="4120" y="6166"/>
                    <a:pt x="4208" y="5290"/>
                    <a:pt x="4266" y="4764"/>
                  </a:cubicBezTo>
                  <a:cubicBezTo>
                    <a:pt x="4296" y="4442"/>
                    <a:pt x="4325" y="4121"/>
                    <a:pt x="4354" y="3829"/>
                  </a:cubicBezTo>
                  <a:cubicBezTo>
                    <a:pt x="4432" y="3829"/>
                    <a:pt x="4523" y="3816"/>
                    <a:pt x="4618" y="3816"/>
                  </a:cubicBezTo>
                  <a:cubicBezTo>
                    <a:pt x="4666" y="3816"/>
                    <a:pt x="4714" y="3819"/>
                    <a:pt x="4763" y="3829"/>
                  </a:cubicBezTo>
                  <a:cubicBezTo>
                    <a:pt x="5172" y="3829"/>
                    <a:pt x="5611" y="3800"/>
                    <a:pt x="6020" y="3741"/>
                  </a:cubicBezTo>
                  <a:cubicBezTo>
                    <a:pt x="6137" y="3712"/>
                    <a:pt x="7276" y="3449"/>
                    <a:pt x="7247" y="3361"/>
                  </a:cubicBezTo>
                  <a:cubicBezTo>
                    <a:pt x="7042" y="2748"/>
                    <a:pt x="6049" y="2660"/>
                    <a:pt x="5435" y="2601"/>
                  </a:cubicBezTo>
                  <a:cubicBezTo>
                    <a:pt x="5085" y="2572"/>
                    <a:pt x="4734" y="2572"/>
                    <a:pt x="4354" y="2543"/>
                  </a:cubicBezTo>
                  <a:cubicBezTo>
                    <a:pt x="4354" y="2046"/>
                    <a:pt x="4354" y="1550"/>
                    <a:pt x="4266" y="1082"/>
                  </a:cubicBezTo>
                  <a:cubicBezTo>
                    <a:pt x="4238" y="967"/>
                    <a:pt x="3953" y="0"/>
                    <a:pt x="38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17"/>
            <p:cNvSpPr/>
            <p:nvPr/>
          </p:nvSpPr>
          <p:spPr>
            <a:xfrm>
              <a:off x="5363425" y="3497400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7"/>
            <p:cNvSpPr/>
            <p:nvPr/>
          </p:nvSpPr>
          <p:spPr>
            <a:xfrm>
              <a:off x="4426175" y="2304450"/>
              <a:ext cx="140300" cy="122075"/>
            </a:xfrm>
            <a:custGeom>
              <a:avLst/>
              <a:gdLst/>
              <a:ahLst/>
              <a:cxnLst/>
              <a:rect l="l" t="t" r="r" b="b"/>
              <a:pathLst>
                <a:path w="5612" h="4883" extrusionOk="0">
                  <a:moveTo>
                    <a:pt x="2986" y="1"/>
                  </a:moveTo>
                  <a:cubicBezTo>
                    <a:pt x="2984" y="1"/>
                    <a:pt x="2983" y="1"/>
                    <a:pt x="2981" y="2"/>
                  </a:cubicBezTo>
                  <a:cubicBezTo>
                    <a:pt x="2426" y="118"/>
                    <a:pt x="2397" y="849"/>
                    <a:pt x="2338" y="1258"/>
                  </a:cubicBezTo>
                  <a:cubicBezTo>
                    <a:pt x="2280" y="1492"/>
                    <a:pt x="2280" y="1726"/>
                    <a:pt x="2251" y="1959"/>
                  </a:cubicBezTo>
                  <a:cubicBezTo>
                    <a:pt x="1842" y="1959"/>
                    <a:pt x="1403" y="1959"/>
                    <a:pt x="965" y="2018"/>
                  </a:cubicBezTo>
                  <a:cubicBezTo>
                    <a:pt x="877" y="2018"/>
                    <a:pt x="1" y="2222"/>
                    <a:pt x="30" y="2281"/>
                  </a:cubicBezTo>
                  <a:cubicBezTo>
                    <a:pt x="176" y="2777"/>
                    <a:pt x="994" y="2807"/>
                    <a:pt x="1462" y="2865"/>
                  </a:cubicBezTo>
                  <a:cubicBezTo>
                    <a:pt x="1725" y="2894"/>
                    <a:pt x="1988" y="2924"/>
                    <a:pt x="2251" y="2924"/>
                  </a:cubicBezTo>
                  <a:cubicBezTo>
                    <a:pt x="2251" y="3011"/>
                    <a:pt x="2251" y="3128"/>
                    <a:pt x="2251" y="3216"/>
                  </a:cubicBezTo>
                  <a:cubicBezTo>
                    <a:pt x="2251" y="3508"/>
                    <a:pt x="2251" y="3771"/>
                    <a:pt x="2309" y="4063"/>
                  </a:cubicBezTo>
                  <a:cubicBezTo>
                    <a:pt x="2338" y="4149"/>
                    <a:pt x="2535" y="4882"/>
                    <a:pt x="2626" y="4882"/>
                  </a:cubicBezTo>
                  <a:cubicBezTo>
                    <a:pt x="2627" y="4882"/>
                    <a:pt x="2629" y="4882"/>
                    <a:pt x="2631" y="4881"/>
                  </a:cubicBezTo>
                  <a:cubicBezTo>
                    <a:pt x="3186" y="4764"/>
                    <a:pt x="3244" y="4063"/>
                    <a:pt x="3303" y="3683"/>
                  </a:cubicBezTo>
                  <a:cubicBezTo>
                    <a:pt x="3332" y="3420"/>
                    <a:pt x="3332" y="3187"/>
                    <a:pt x="3361" y="2953"/>
                  </a:cubicBezTo>
                  <a:lnTo>
                    <a:pt x="3683" y="2953"/>
                  </a:lnTo>
                  <a:cubicBezTo>
                    <a:pt x="4004" y="2953"/>
                    <a:pt x="4325" y="2924"/>
                    <a:pt x="4647" y="2865"/>
                  </a:cubicBezTo>
                  <a:cubicBezTo>
                    <a:pt x="4735" y="2865"/>
                    <a:pt x="5611" y="2661"/>
                    <a:pt x="5582" y="2602"/>
                  </a:cubicBezTo>
                  <a:cubicBezTo>
                    <a:pt x="5436" y="2105"/>
                    <a:pt x="4676" y="2047"/>
                    <a:pt x="4209" y="2018"/>
                  </a:cubicBezTo>
                  <a:cubicBezTo>
                    <a:pt x="3916" y="1989"/>
                    <a:pt x="3653" y="1959"/>
                    <a:pt x="3361" y="1959"/>
                  </a:cubicBezTo>
                  <a:cubicBezTo>
                    <a:pt x="3361" y="1579"/>
                    <a:pt x="3361" y="1200"/>
                    <a:pt x="3303" y="820"/>
                  </a:cubicBezTo>
                  <a:cubicBezTo>
                    <a:pt x="3274" y="762"/>
                    <a:pt x="3076" y="1"/>
                    <a:pt x="29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7"/>
            <p:cNvSpPr/>
            <p:nvPr/>
          </p:nvSpPr>
          <p:spPr>
            <a:xfrm>
              <a:off x="5985850" y="2334350"/>
              <a:ext cx="103700" cy="62000"/>
            </a:xfrm>
            <a:custGeom>
              <a:avLst/>
              <a:gdLst/>
              <a:ahLst/>
              <a:cxnLst/>
              <a:rect l="l" t="t" r="r" b="b"/>
              <a:pathLst>
                <a:path w="4148" h="2480" extrusionOk="0">
                  <a:moveTo>
                    <a:pt x="1985" y="1"/>
                  </a:moveTo>
                  <a:cubicBezTo>
                    <a:pt x="560" y="1"/>
                    <a:pt x="1" y="2028"/>
                    <a:pt x="1432" y="2429"/>
                  </a:cubicBezTo>
                  <a:cubicBezTo>
                    <a:pt x="1542" y="2464"/>
                    <a:pt x="1658" y="2480"/>
                    <a:pt x="1777" y="2480"/>
                  </a:cubicBezTo>
                  <a:cubicBezTo>
                    <a:pt x="2855" y="2480"/>
                    <a:pt x="4148" y="1150"/>
                    <a:pt x="3068" y="413"/>
                  </a:cubicBezTo>
                  <a:cubicBezTo>
                    <a:pt x="3010" y="383"/>
                    <a:pt x="2951" y="354"/>
                    <a:pt x="2922" y="354"/>
                  </a:cubicBezTo>
                  <a:cubicBezTo>
                    <a:pt x="2688" y="150"/>
                    <a:pt x="2396" y="33"/>
                    <a:pt x="2075" y="4"/>
                  </a:cubicBezTo>
                  <a:cubicBezTo>
                    <a:pt x="2044" y="2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7"/>
            <p:cNvSpPr/>
            <p:nvPr/>
          </p:nvSpPr>
          <p:spPr>
            <a:xfrm>
              <a:off x="5132850" y="1428475"/>
              <a:ext cx="103700" cy="61875"/>
            </a:xfrm>
            <a:custGeom>
              <a:avLst/>
              <a:gdLst/>
              <a:ahLst/>
              <a:cxnLst/>
              <a:rect l="l" t="t" r="r" b="b"/>
              <a:pathLst>
                <a:path w="4148" h="2475" extrusionOk="0">
                  <a:moveTo>
                    <a:pt x="1946" y="0"/>
                  </a:moveTo>
                  <a:cubicBezTo>
                    <a:pt x="543" y="0"/>
                    <a:pt x="0" y="2004"/>
                    <a:pt x="1422" y="2430"/>
                  </a:cubicBezTo>
                  <a:cubicBezTo>
                    <a:pt x="1526" y="2460"/>
                    <a:pt x="1635" y="2474"/>
                    <a:pt x="1746" y="2474"/>
                  </a:cubicBezTo>
                  <a:cubicBezTo>
                    <a:pt x="2829" y="2474"/>
                    <a:pt x="4147" y="1156"/>
                    <a:pt x="3088" y="414"/>
                  </a:cubicBezTo>
                  <a:cubicBezTo>
                    <a:pt x="3029" y="385"/>
                    <a:pt x="2971" y="356"/>
                    <a:pt x="2912" y="326"/>
                  </a:cubicBezTo>
                  <a:cubicBezTo>
                    <a:pt x="2679" y="151"/>
                    <a:pt x="2386" y="34"/>
                    <a:pt x="2065" y="5"/>
                  </a:cubicBezTo>
                  <a:cubicBezTo>
                    <a:pt x="2025" y="2"/>
                    <a:pt x="1985" y="0"/>
                    <a:pt x="19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7"/>
            <p:cNvSpPr/>
            <p:nvPr/>
          </p:nvSpPr>
          <p:spPr>
            <a:xfrm>
              <a:off x="7258425" y="272957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4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8" y="2472"/>
                    <a:pt x="4157" y="1154"/>
                    <a:pt x="3097" y="412"/>
                  </a:cubicBezTo>
                  <a:cubicBezTo>
                    <a:pt x="3039" y="383"/>
                    <a:pt x="2980" y="354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7"/>
            <p:cNvSpPr/>
            <p:nvPr/>
          </p:nvSpPr>
          <p:spPr>
            <a:xfrm>
              <a:off x="6484300" y="777575"/>
              <a:ext cx="103650" cy="61875"/>
            </a:xfrm>
            <a:custGeom>
              <a:avLst/>
              <a:gdLst/>
              <a:ahLst/>
              <a:cxnLst/>
              <a:rect l="l" t="t" r="r" b="b"/>
              <a:pathLst>
                <a:path w="4146" h="2475" extrusionOk="0">
                  <a:moveTo>
                    <a:pt x="1947" y="1"/>
                  </a:moveTo>
                  <a:cubicBezTo>
                    <a:pt x="544" y="1"/>
                    <a:pt x="1" y="2004"/>
                    <a:pt x="1422" y="2431"/>
                  </a:cubicBezTo>
                  <a:cubicBezTo>
                    <a:pt x="1526" y="2461"/>
                    <a:pt x="1635" y="2475"/>
                    <a:pt x="1746" y="2475"/>
                  </a:cubicBezTo>
                  <a:cubicBezTo>
                    <a:pt x="2829" y="2475"/>
                    <a:pt x="4145" y="1156"/>
                    <a:pt x="3059" y="415"/>
                  </a:cubicBezTo>
                  <a:cubicBezTo>
                    <a:pt x="3000" y="385"/>
                    <a:pt x="2942" y="356"/>
                    <a:pt x="2913" y="327"/>
                  </a:cubicBezTo>
                  <a:cubicBezTo>
                    <a:pt x="2679" y="152"/>
                    <a:pt x="2387" y="35"/>
                    <a:pt x="2065" y="5"/>
                  </a:cubicBezTo>
                  <a:cubicBezTo>
                    <a:pt x="2025" y="2"/>
                    <a:pt x="1986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7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7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7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7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7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7"/>
            <p:cNvSpPr/>
            <p:nvPr/>
          </p:nvSpPr>
          <p:spPr>
            <a:xfrm>
              <a:off x="2718500" y="352360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1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9" y="355"/>
                    <a:pt x="2970" y="355"/>
                    <a:pt x="2912" y="326"/>
                  </a:cubicBezTo>
                  <a:cubicBezTo>
                    <a:pt x="2678" y="122"/>
                    <a:pt x="2386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 userDrawn="1">
  <p:cSld name="BLANK_1_1_1_1"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8"/>
          <p:cNvSpPr/>
          <p:nvPr/>
        </p:nvSpPr>
        <p:spPr>
          <a:xfrm rot="10800000">
            <a:off x="0" y="-175"/>
            <a:ext cx="4836772" cy="5143660"/>
          </a:xfrm>
          <a:custGeom>
            <a:avLst/>
            <a:gdLst/>
            <a:ahLst/>
            <a:cxnLst/>
            <a:rect l="l" t="t" r="r" b="b"/>
            <a:pathLst>
              <a:path w="198717" h="208562" extrusionOk="0">
                <a:moveTo>
                  <a:pt x="81515" y="208561"/>
                </a:moveTo>
                <a:cubicBezTo>
                  <a:pt x="70387" y="201282"/>
                  <a:pt x="41855" y="185841"/>
                  <a:pt x="48300" y="138670"/>
                </a:cubicBezTo>
                <a:cubicBezTo>
                  <a:pt x="54730" y="91499"/>
                  <a:pt x="8069" y="105255"/>
                  <a:pt x="1686" y="41190"/>
                </a:cubicBezTo>
                <a:cubicBezTo>
                  <a:pt x="1" y="24282"/>
                  <a:pt x="681" y="11082"/>
                  <a:pt x="1330" y="1"/>
                </a:cubicBezTo>
                <a:lnTo>
                  <a:pt x="198716" y="202"/>
                </a:lnTo>
                <a:lnTo>
                  <a:pt x="198716" y="2085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0" name="Google Shape;330;p18"/>
          <p:cNvGrpSpPr/>
          <p:nvPr/>
        </p:nvGrpSpPr>
        <p:grpSpPr>
          <a:xfrm rot="5400000">
            <a:off x="-629960" y="2209285"/>
            <a:ext cx="3711211" cy="2157230"/>
            <a:chOff x="228150" y="777575"/>
            <a:chExt cx="7134200" cy="4146925"/>
          </a:xfrm>
        </p:grpSpPr>
        <p:sp>
          <p:nvSpPr>
            <p:cNvPr id="331" name="Google Shape;331;p18"/>
            <p:cNvSpPr/>
            <p:nvPr/>
          </p:nvSpPr>
          <p:spPr>
            <a:xfrm>
              <a:off x="3795750" y="3315500"/>
              <a:ext cx="181925" cy="158575"/>
            </a:xfrm>
            <a:custGeom>
              <a:avLst/>
              <a:gdLst/>
              <a:ahLst/>
              <a:cxnLst/>
              <a:rect l="l" t="t" r="r" b="b"/>
              <a:pathLst>
                <a:path w="7277" h="6343" extrusionOk="0">
                  <a:moveTo>
                    <a:pt x="3861" y="0"/>
                  </a:moveTo>
                  <a:cubicBezTo>
                    <a:pt x="3860" y="0"/>
                    <a:pt x="3859" y="0"/>
                    <a:pt x="3857" y="1"/>
                  </a:cubicBezTo>
                  <a:cubicBezTo>
                    <a:pt x="3127" y="176"/>
                    <a:pt x="3098" y="1111"/>
                    <a:pt x="3010" y="1637"/>
                  </a:cubicBezTo>
                  <a:cubicBezTo>
                    <a:pt x="2952" y="1929"/>
                    <a:pt x="2952" y="2222"/>
                    <a:pt x="2922" y="2543"/>
                  </a:cubicBezTo>
                  <a:cubicBezTo>
                    <a:pt x="2719" y="2532"/>
                    <a:pt x="2512" y="2526"/>
                    <a:pt x="2305" y="2526"/>
                  </a:cubicBezTo>
                  <a:cubicBezTo>
                    <a:pt x="1947" y="2526"/>
                    <a:pt x="1590" y="2546"/>
                    <a:pt x="1257" y="2601"/>
                  </a:cubicBezTo>
                  <a:cubicBezTo>
                    <a:pt x="1140" y="2631"/>
                    <a:pt x="0" y="2894"/>
                    <a:pt x="29" y="2981"/>
                  </a:cubicBezTo>
                  <a:cubicBezTo>
                    <a:pt x="234" y="3595"/>
                    <a:pt x="1286" y="3653"/>
                    <a:pt x="1870" y="3712"/>
                  </a:cubicBezTo>
                  <a:cubicBezTo>
                    <a:pt x="2221" y="3770"/>
                    <a:pt x="2572" y="3770"/>
                    <a:pt x="2893" y="3800"/>
                  </a:cubicBezTo>
                  <a:cubicBezTo>
                    <a:pt x="2893" y="3916"/>
                    <a:pt x="2893" y="4062"/>
                    <a:pt x="2893" y="4179"/>
                  </a:cubicBezTo>
                  <a:cubicBezTo>
                    <a:pt x="2893" y="4530"/>
                    <a:pt x="2922" y="4910"/>
                    <a:pt x="2981" y="5261"/>
                  </a:cubicBezTo>
                  <a:cubicBezTo>
                    <a:pt x="3010" y="5376"/>
                    <a:pt x="3294" y="6342"/>
                    <a:pt x="3414" y="6342"/>
                  </a:cubicBezTo>
                  <a:cubicBezTo>
                    <a:pt x="3416" y="6342"/>
                    <a:pt x="3417" y="6342"/>
                    <a:pt x="3419" y="6342"/>
                  </a:cubicBezTo>
                  <a:cubicBezTo>
                    <a:pt x="4120" y="6166"/>
                    <a:pt x="4208" y="5290"/>
                    <a:pt x="4266" y="4764"/>
                  </a:cubicBezTo>
                  <a:cubicBezTo>
                    <a:pt x="4296" y="4442"/>
                    <a:pt x="4325" y="4121"/>
                    <a:pt x="4354" y="3829"/>
                  </a:cubicBezTo>
                  <a:cubicBezTo>
                    <a:pt x="4432" y="3829"/>
                    <a:pt x="4523" y="3816"/>
                    <a:pt x="4618" y="3816"/>
                  </a:cubicBezTo>
                  <a:cubicBezTo>
                    <a:pt x="4666" y="3816"/>
                    <a:pt x="4714" y="3819"/>
                    <a:pt x="4763" y="3829"/>
                  </a:cubicBezTo>
                  <a:cubicBezTo>
                    <a:pt x="5172" y="3829"/>
                    <a:pt x="5611" y="3800"/>
                    <a:pt x="6020" y="3741"/>
                  </a:cubicBezTo>
                  <a:cubicBezTo>
                    <a:pt x="6137" y="3712"/>
                    <a:pt x="7276" y="3449"/>
                    <a:pt x="7247" y="3361"/>
                  </a:cubicBezTo>
                  <a:cubicBezTo>
                    <a:pt x="7042" y="2748"/>
                    <a:pt x="6049" y="2660"/>
                    <a:pt x="5435" y="2601"/>
                  </a:cubicBezTo>
                  <a:cubicBezTo>
                    <a:pt x="5085" y="2572"/>
                    <a:pt x="4734" y="2572"/>
                    <a:pt x="4354" y="2543"/>
                  </a:cubicBezTo>
                  <a:cubicBezTo>
                    <a:pt x="4354" y="2046"/>
                    <a:pt x="4354" y="1550"/>
                    <a:pt x="4266" y="1082"/>
                  </a:cubicBezTo>
                  <a:cubicBezTo>
                    <a:pt x="4238" y="967"/>
                    <a:pt x="3953" y="0"/>
                    <a:pt x="38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8"/>
            <p:cNvSpPr/>
            <p:nvPr/>
          </p:nvSpPr>
          <p:spPr>
            <a:xfrm>
              <a:off x="1111825" y="3177425"/>
              <a:ext cx="139550" cy="122050"/>
            </a:xfrm>
            <a:custGeom>
              <a:avLst/>
              <a:gdLst/>
              <a:ahLst/>
              <a:cxnLst/>
              <a:rect l="l" t="t" r="r" b="b"/>
              <a:pathLst>
                <a:path w="5582" h="4882" extrusionOk="0">
                  <a:moveTo>
                    <a:pt x="2956" y="0"/>
                  </a:moveTo>
                  <a:cubicBezTo>
                    <a:pt x="2955" y="0"/>
                    <a:pt x="2953" y="1"/>
                    <a:pt x="2951" y="1"/>
                  </a:cubicBezTo>
                  <a:cubicBezTo>
                    <a:pt x="2396" y="118"/>
                    <a:pt x="2367" y="849"/>
                    <a:pt x="2308" y="1258"/>
                  </a:cubicBezTo>
                  <a:cubicBezTo>
                    <a:pt x="2279" y="1491"/>
                    <a:pt x="2250" y="1725"/>
                    <a:pt x="2250" y="1959"/>
                  </a:cubicBezTo>
                  <a:cubicBezTo>
                    <a:pt x="2075" y="1959"/>
                    <a:pt x="1899" y="1954"/>
                    <a:pt x="1726" y="1954"/>
                  </a:cubicBezTo>
                  <a:cubicBezTo>
                    <a:pt x="1466" y="1954"/>
                    <a:pt x="1210" y="1965"/>
                    <a:pt x="964" y="2017"/>
                  </a:cubicBezTo>
                  <a:cubicBezTo>
                    <a:pt x="877" y="2017"/>
                    <a:pt x="0" y="2222"/>
                    <a:pt x="0" y="2280"/>
                  </a:cubicBezTo>
                  <a:cubicBezTo>
                    <a:pt x="146" y="2777"/>
                    <a:pt x="994" y="2806"/>
                    <a:pt x="1432" y="2865"/>
                  </a:cubicBezTo>
                  <a:cubicBezTo>
                    <a:pt x="1695" y="2894"/>
                    <a:pt x="1958" y="2923"/>
                    <a:pt x="2221" y="2923"/>
                  </a:cubicBezTo>
                  <a:cubicBezTo>
                    <a:pt x="2221" y="3011"/>
                    <a:pt x="2221" y="3128"/>
                    <a:pt x="2221" y="3215"/>
                  </a:cubicBezTo>
                  <a:cubicBezTo>
                    <a:pt x="2221" y="3508"/>
                    <a:pt x="2250" y="3771"/>
                    <a:pt x="2308" y="4063"/>
                  </a:cubicBezTo>
                  <a:cubicBezTo>
                    <a:pt x="2308" y="4120"/>
                    <a:pt x="2534" y="4882"/>
                    <a:pt x="2597" y="4882"/>
                  </a:cubicBezTo>
                  <a:cubicBezTo>
                    <a:pt x="2599" y="4882"/>
                    <a:pt x="2600" y="4882"/>
                    <a:pt x="2601" y="4881"/>
                  </a:cubicBezTo>
                  <a:cubicBezTo>
                    <a:pt x="3156" y="4764"/>
                    <a:pt x="3244" y="4063"/>
                    <a:pt x="3273" y="3683"/>
                  </a:cubicBezTo>
                  <a:cubicBezTo>
                    <a:pt x="3302" y="3420"/>
                    <a:pt x="3331" y="3186"/>
                    <a:pt x="3331" y="2923"/>
                  </a:cubicBezTo>
                  <a:lnTo>
                    <a:pt x="3653" y="2923"/>
                  </a:lnTo>
                  <a:cubicBezTo>
                    <a:pt x="3739" y="2931"/>
                    <a:pt x="3825" y="2935"/>
                    <a:pt x="3911" y="2935"/>
                  </a:cubicBezTo>
                  <a:cubicBezTo>
                    <a:pt x="4146" y="2935"/>
                    <a:pt x="4382" y="2908"/>
                    <a:pt x="4617" y="2865"/>
                  </a:cubicBezTo>
                  <a:cubicBezTo>
                    <a:pt x="4705" y="2865"/>
                    <a:pt x="5581" y="2660"/>
                    <a:pt x="5552" y="2602"/>
                  </a:cubicBezTo>
                  <a:cubicBezTo>
                    <a:pt x="5406" y="2105"/>
                    <a:pt x="4646" y="2047"/>
                    <a:pt x="4179" y="2017"/>
                  </a:cubicBezTo>
                  <a:cubicBezTo>
                    <a:pt x="3916" y="1988"/>
                    <a:pt x="3623" y="1959"/>
                    <a:pt x="3360" y="1959"/>
                  </a:cubicBezTo>
                  <a:cubicBezTo>
                    <a:pt x="3360" y="1579"/>
                    <a:pt x="3360" y="1199"/>
                    <a:pt x="3273" y="819"/>
                  </a:cubicBezTo>
                  <a:cubicBezTo>
                    <a:pt x="3244" y="762"/>
                    <a:pt x="3046" y="0"/>
                    <a:pt x="29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8"/>
            <p:cNvSpPr/>
            <p:nvPr/>
          </p:nvSpPr>
          <p:spPr>
            <a:xfrm>
              <a:off x="5363425" y="3497400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8"/>
            <p:cNvSpPr/>
            <p:nvPr/>
          </p:nvSpPr>
          <p:spPr>
            <a:xfrm>
              <a:off x="4426175" y="2304450"/>
              <a:ext cx="140300" cy="122075"/>
            </a:xfrm>
            <a:custGeom>
              <a:avLst/>
              <a:gdLst/>
              <a:ahLst/>
              <a:cxnLst/>
              <a:rect l="l" t="t" r="r" b="b"/>
              <a:pathLst>
                <a:path w="5612" h="4883" extrusionOk="0">
                  <a:moveTo>
                    <a:pt x="2986" y="1"/>
                  </a:moveTo>
                  <a:cubicBezTo>
                    <a:pt x="2984" y="1"/>
                    <a:pt x="2983" y="1"/>
                    <a:pt x="2981" y="2"/>
                  </a:cubicBezTo>
                  <a:cubicBezTo>
                    <a:pt x="2426" y="118"/>
                    <a:pt x="2397" y="849"/>
                    <a:pt x="2338" y="1258"/>
                  </a:cubicBezTo>
                  <a:cubicBezTo>
                    <a:pt x="2280" y="1492"/>
                    <a:pt x="2280" y="1726"/>
                    <a:pt x="2251" y="1959"/>
                  </a:cubicBezTo>
                  <a:cubicBezTo>
                    <a:pt x="1842" y="1959"/>
                    <a:pt x="1403" y="1959"/>
                    <a:pt x="965" y="2018"/>
                  </a:cubicBezTo>
                  <a:cubicBezTo>
                    <a:pt x="877" y="2018"/>
                    <a:pt x="1" y="2222"/>
                    <a:pt x="30" y="2281"/>
                  </a:cubicBezTo>
                  <a:cubicBezTo>
                    <a:pt x="176" y="2777"/>
                    <a:pt x="994" y="2807"/>
                    <a:pt x="1462" y="2865"/>
                  </a:cubicBezTo>
                  <a:cubicBezTo>
                    <a:pt x="1725" y="2894"/>
                    <a:pt x="1988" y="2924"/>
                    <a:pt x="2251" y="2924"/>
                  </a:cubicBezTo>
                  <a:cubicBezTo>
                    <a:pt x="2251" y="3011"/>
                    <a:pt x="2251" y="3128"/>
                    <a:pt x="2251" y="3216"/>
                  </a:cubicBezTo>
                  <a:cubicBezTo>
                    <a:pt x="2251" y="3508"/>
                    <a:pt x="2251" y="3771"/>
                    <a:pt x="2309" y="4063"/>
                  </a:cubicBezTo>
                  <a:cubicBezTo>
                    <a:pt x="2338" y="4149"/>
                    <a:pt x="2535" y="4882"/>
                    <a:pt x="2626" y="4882"/>
                  </a:cubicBezTo>
                  <a:cubicBezTo>
                    <a:pt x="2627" y="4882"/>
                    <a:pt x="2629" y="4882"/>
                    <a:pt x="2631" y="4881"/>
                  </a:cubicBezTo>
                  <a:cubicBezTo>
                    <a:pt x="3186" y="4764"/>
                    <a:pt x="3244" y="4063"/>
                    <a:pt x="3303" y="3683"/>
                  </a:cubicBezTo>
                  <a:cubicBezTo>
                    <a:pt x="3332" y="3420"/>
                    <a:pt x="3332" y="3187"/>
                    <a:pt x="3361" y="2953"/>
                  </a:cubicBezTo>
                  <a:lnTo>
                    <a:pt x="3683" y="2953"/>
                  </a:lnTo>
                  <a:cubicBezTo>
                    <a:pt x="4004" y="2953"/>
                    <a:pt x="4325" y="2924"/>
                    <a:pt x="4647" y="2865"/>
                  </a:cubicBezTo>
                  <a:cubicBezTo>
                    <a:pt x="4735" y="2865"/>
                    <a:pt x="5611" y="2661"/>
                    <a:pt x="5582" y="2602"/>
                  </a:cubicBezTo>
                  <a:cubicBezTo>
                    <a:pt x="5436" y="2105"/>
                    <a:pt x="4676" y="2047"/>
                    <a:pt x="4209" y="2018"/>
                  </a:cubicBezTo>
                  <a:cubicBezTo>
                    <a:pt x="3916" y="1989"/>
                    <a:pt x="3653" y="1959"/>
                    <a:pt x="3361" y="1959"/>
                  </a:cubicBezTo>
                  <a:cubicBezTo>
                    <a:pt x="3361" y="1579"/>
                    <a:pt x="3361" y="1200"/>
                    <a:pt x="3303" y="820"/>
                  </a:cubicBezTo>
                  <a:cubicBezTo>
                    <a:pt x="3274" y="762"/>
                    <a:pt x="3076" y="1"/>
                    <a:pt x="29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8"/>
            <p:cNvSpPr/>
            <p:nvPr/>
          </p:nvSpPr>
          <p:spPr>
            <a:xfrm>
              <a:off x="5985850" y="2334350"/>
              <a:ext cx="103700" cy="62000"/>
            </a:xfrm>
            <a:custGeom>
              <a:avLst/>
              <a:gdLst/>
              <a:ahLst/>
              <a:cxnLst/>
              <a:rect l="l" t="t" r="r" b="b"/>
              <a:pathLst>
                <a:path w="4148" h="2480" extrusionOk="0">
                  <a:moveTo>
                    <a:pt x="1985" y="1"/>
                  </a:moveTo>
                  <a:cubicBezTo>
                    <a:pt x="560" y="1"/>
                    <a:pt x="1" y="2028"/>
                    <a:pt x="1432" y="2429"/>
                  </a:cubicBezTo>
                  <a:cubicBezTo>
                    <a:pt x="1542" y="2464"/>
                    <a:pt x="1658" y="2480"/>
                    <a:pt x="1777" y="2480"/>
                  </a:cubicBezTo>
                  <a:cubicBezTo>
                    <a:pt x="2855" y="2480"/>
                    <a:pt x="4148" y="1150"/>
                    <a:pt x="3068" y="413"/>
                  </a:cubicBezTo>
                  <a:cubicBezTo>
                    <a:pt x="3010" y="383"/>
                    <a:pt x="2951" y="354"/>
                    <a:pt x="2922" y="354"/>
                  </a:cubicBezTo>
                  <a:cubicBezTo>
                    <a:pt x="2688" y="150"/>
                    <a:pt x="2396" y="33"/>
                    <a:pt x="2075" y="4"/>
                  </a:cubicBezTo>
                  <a:cubicBezTo>
                    <a:pt x="2044" y="2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8"/>
            <p:cNvSpPr/>
            <p:nvPr/>
          </p:nvSpPr>
          <p:spPr>
            <a:xfrm>
              <a:off x="5132850" y="1428475"/>
              <a:ext cx="103700" cy="61875"/>
            </a:xfrm>
            <a:custGeom>
              <a:avLst/>
              <a:gdLst/>
              <a:ahLst/>
              <a:cxnLst/>
              <a:rect l="l" t="t" r="r" b="b"/>
              <a:pathLst>
                <a:path w="4148" h="2475" extrusionOk="0">
                  <a:moveTo>
                    <a:pt x="1946" y="0"/>
                  </a:moveTo>
                  <a:cubicBezTo>
                    <a:pt x="543" y="0"/>
                    <a:pt x="0" y="2004"/>
                    <a:pt x="1422" y="2430"/>
                  </a:cubicBezTo>
                  <a:cubicBezTo>
                    <a:pt x="1526" y="2460"/>
                    <a:pt x="1635" y="2474"/>
                    <a:pt x="1746" y="2474"/>
                  </a:cubicBezTo>
                  <a:cubicBezTo>
                    <a:pt x="2829" y="2474"/>
                    <a:pt x="4147" y="1156"/>
                    <a:pt x="3088" y="414"/>
                  </a:cubicBezTo>
                  <a:cubicBezTo>
                    <a:pt x="3029" y="385"/>
                    <a:pt x="2971" y="356"/>
                    <a:pt x="2912" y="326"/>
                  </a:cubicBezTo>
                  <a:cubicBezTo>
                    <a:pt x="2679" y="151"/>
                    <a:pt x="2386" y="34"/>
                    <a:pt x="2065" y="5"/>
                  </a:cubicBezTo>
                  <a:cubicBezTo>
                    <a:pt x="2025" y="2"/>
                    <a:pt x="1985" y="0"/>
                    <a:pt x="19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8"/>
            <p:cNvSpPr/>
            <p:nvPr/>
          </p:nvSpPr>
          <p:spPr>
            <a:xfrm>
              <a:off x="7258425" y="272957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4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8" y="2472"/>
                    <a:pt x="4157" y="1154"/>
                    <a:pt x="3097" y="412"/>
                  </a:cubicBezTo>
                  <a:cubicBezTo>
                    <a:pt x="3039" y="383"/>
                    <a:pt x="2980" y="354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8"/>
            <p:cNvSpPr/>
            <p:nvPr/>
          </p:nvSpPr>
          <p:spPr>
            <a:xfrm>
              <a:off x="6484300" y="777575"/>
              <a:ext cx="103650" cy="61875"/>
            </a:xfrm>
            <a:custGeom>
              <a:avLst/>
              <a:gdLst/>
              <a:ahLst/>
              <a:cxnLst/>
              <a:rect l="l" t="t" r="r" b="b"/>
              <a:pathLst>
                <a:path w="4146" h="2475" extrusionOk="0">
                  <a:moveTo>
                    <a:pt x="1947" y="1"/>
                  </a:moveTo>
                  <a:cubicBezTo>
                    <a:pt x="544" y="1"/>
                    <a:pt x="1" y="2004"/>
                    <a:pt x="1422" y="2431"/>
                  </a:cubicBezTo>
                  <a:cubicBezTo>
                    <a:pt x="1526" y="2461"/>
                    <a:pt x="1635" y="2475"/>
                    <a:pt x="1746" y="2475"/>
                  </a:cubicBezTo>
                  <a:cubicBezTo>
                    <a:pt x="2829" y="2475"/>
                    <a:pt x="4145" y="1156"/>
                    <a:pt x="3059" y="415"/>
                  </a:cubicBezTo>
                  <a:cubicBezTo>
                    <a:pt x="3000" y="385"/>
                    <a:pt x="2942" y="356"/>
                    <a:pt x="2913" y="327"/>
                  </a:cubicBezTo>
                  <a:cubicBezTo>
                    <a:pt x="2679" y="152"/>
                    <a:pt x="2387" y="35"/>
                    <a:pt x="2065" y="5"/>
                  </a:cubicBezTo>
                  <a:cubicBezTo>
                    <a:pt x="2025" y="2"/>
                    <a:pt x="1986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8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8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8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8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8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8"/>
            <p:cNvSpPr/>
            <p:nvPr/>
          </p:nvSpPr>
          <p:spPr>
            <a:xfrm>
              <a:off x="900950" y="4862625"/>
              <a:ext cx="104350" cy="61875"/>
            </a:xfrm>
            <a:custGeom>
              <a:avLst/>
              <a:gdLst/>
              <a:ahLst/>
              <a:cxnLst/>
              <a:rect l="l" t="t" r="r" b="b"/>
              <a:pathLst>
                <a:path w="4174" h="2475" extrusionOk="0">
                  <a:moveTo>
                    <a:pt x="1977" y="0"/>
                  </a:moveTo>
                  <a:cubicBezTo>
                    <a:pt x="571" y="0"/>
                    <a:pt x="1" y="2032"/>
                    <a:pt x="1451" y="2430"/>
                  </a:cubicBezTo>
                  <a:cubicBezTo>
                    <a:pt x="1552" y="2460"/>
                    <a:pt x="1659" y="2474"/>
                    <a:pt x="1769" y="2474"/>
                  </a:cubicBezTo>
                  <a:cubicBezTo>
                    <a:pt x="2834" y="2474"/>
                    <a:pt x="4174" y="1156"/>
                    <a:pt x="3088" y="414"/>
                  </a:cubicBezTo>
                  <a:cubicBezTo>
                    <a:pt x="3029" y="385"/>
                    <a:pt x="2971" y="356"/>
                    <a:pt x="2912" y="327"/>
                  </a:cubicBezTo>
                  <a:cubicBezTo>
                    <a:pt x="2679" y="151"/>
                    <a:pt x="2386" y="34"/>
                    <a:pt x="2094" y="5"/>
                  </a:cubicBezTo>
                  <a:cubicBezTo>
                    <a:pt x="2055" y="2"/>
                    <a:pt x="2015" y="0"/>
                    <a:pt x="1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8"/>
            <p:cNvSpPr/>
            <p:nvPr/>
          </p:nvSpPr>
          <p:spPr>
            <a:xfrm>
              <a:off x="2718500" y="352360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1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9" y="355"/>
                    <a:pt x="2970" y="355"/>
                    <a:pt x="2912" y="326"/>
                  </a:cubicBezTo>
                  <a:cubicBezTo>
                    <a:pt x="2678" y="122"/>
                    <a:pt x="2386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8"/>
            <p:cNvSpPr/>
            <p:nvPr/>
          </p:nvSpPr>
          <p:spPr>
            <a:xfrm>
              <a:off x="228150" y="4086075"/>
              <a:ext cx="103625" cy="61875"/>
            </a:xfrm>
            <a:custGeom>
              <a:avLst/>
              <a:gdLst/>
              <a:ahLst/>
              <a:cxnLst/>
              <a:rect l="l" t="t" r="r" b="b"/>
              <a:pathLst>
                <a:path w="4145" h="2475" extrusionOk="0">
                  <a:moveTo>
                    <a:pt x="1946" y="1"/>
                  </a:moveTo>
                  <a:cubicBezTo>
                    <a:pt x="543" y="1"/>
                    <a:pt x="0" y="2004"/>
                    <a:pt x="1422" y="2431"/>
                  </a:cubicBezTo>
                  <a:cubicBezTo>
                    <a:pt x="1525" y="2461"/>
                    <a:pt x="1634" y="2475"/>
                    <a:pt x="1746" y="2475"/>
                  </a:cubicBezTo>
                  <a:cubicBezTo>
                    <a:pt x="2828" y="2475"/>
                    <a:pt x="4144" y="1156"/>
                    <a:pt x="3058" y="415"/>
                  </a:cubicBezTo>
                  <a:cubicBezTo>
                    <a:pt x="3000" y="385"/>
                    <a:pt x="2970" y="356"/>
                    <a:pt x="2912" y="327"/>
                  </a:cubicBezTo>
                  <a:cubicBezTo>
                    <a:pt x="2678" y="152"/>
                    <a:pt x="2386" y="35"/>
                    <a:pt x="2065" y="6"/>
                  </a:cubicBezTo>
                  <a:cubicBezTo>
                    <a:pt x="2024" y="2"/>
                    <a:pt x="1985" y="1"/>
                    <a:pt x="19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 userDrawn="1">
  <p:cSld name="TITLE_ONLY_1"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19"/>
          <p:cNvSpPr/>
          <p:nvPr/>
        </p:nvSpPr>
        <p:spPr>
          <a:xfrm>
            <a:off x="6083773" y="-12"/>
            <a:ext cx="3060237" cy="1192724"/>
          </a:xfrm>
          <a:custGeom>
            <a:avLst/>
            <a:gdLst/>
            <a:ahLst/>
            <a:cxnLst/>
            <a:rect l="l" t="t" r="r" b="b"/>
            <a:pathLst>
              <a:path w="284872" h="100250" extrusionOk="0">
                <a:moveTo>
                  <a:pt x="284871" y="86301"/>
                </a:moveTo>
                <a:cubicBezTo>
                  <a:pt x="281106" y="84990"/>
                  <a:pt x="277357" y="84635"/>
                  <a:pt x="273530" y="86070"/>
                </a:cubicBezTo>
                <a:cubicBezTo>
                  <a:pt x="235356" y="100250"/>
                  <a:pt x="214587" y="88307"/>
                  <a:pt x="199265" y="72291"/>
                </a:cubicBezTo>
                <a:cubicBezTo>
                  <a:pt x="174685" y="46584"/>
                  <a:pt x="170565" y="74713"/>
                  <a:pt x="150321" y="53157"/>
                </a:cubicBezTo>
                <a:cubicBezTo>
                  <a:pt x="130076" y="31617"/>
                  <a:pt x="122022" y="38560"/>
                  <a:pt x="72877" y="31771"/>
                </a:cubicBezTo>
                <a:cubicBezTo>
                  <a:pt x="61289" y="30167"/>
                  <a:pt x="42341" y="27975"/>
                  <a:pt x="26417" y="22282"/>
                </a:cubicBezTo>
                <a:cubicBezTo>
                  <a:pt x="18301" y="19365"/>
                  <a:pt x="9490" y="11944"/>
                  <a:pt x="1" y="1"/>
                </a:cubicBezTo>
                <a:lnTo>
                  <a:pt x="284871" y="1"/>
                </a:lnTo>
                <a:cubicBezTo>
                  <a:pt x="284871" y="29796"/>
                  <a:pt x="284871" y="86301"/>
                  <a:pt x="284871" y="86301"/>
                </a:cubicBezTo>
                <a:close/>
              </a:path>
            </a:pathLst>
          </a:custGeom>
          <a:solidFill>
            <a:srgbClr val="F1F3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1" name="Google Shape;361;p19"/>
          <p:cNvGrpSpPr/>
          <p:nvPr/>
        </p:nvGrpSpPr>
        <p:grpSpPr>
          <a:xfrm rot="10800000">
            <a:off x="6786742" y="3323"/>
            <a:ext cx="2249503" cy="572691"/>
            <a:chOff x="228150" y="3177425"/>
            <a:chExt cx="6862425" cy="1747075"/>
          </a:xfrm>
        </p:grpSpPr>
        <p:sp>
          <p:nvSpPr>
            <p:cNvPr id="362" name="Google Shape;362;p19"/>
            <p:cNvSpPr/>
            <p:nvPr/>
          </p:nvSpPr>
          <p:spPr>
            <a:xfrm>
              <a:off x="3795750" y="3315500"/>
              <a:ext cx="181925" cy="158575"/>
            </a:xfrm>
            <a:custGeom>
              <a:avLst/>
              <a:gdLst/>
              <a:ahLst/>
              <a:cxnLst/>
              <a:rect l="l" t="t" r="r" b="b"/>
              <a:pathLst>
                <a:path w="7277" h="6343" extrusionOk="0">
                  <a:moveTo>
                    <a:pt x="3861" y="0"/>
                  </a:moveTo>
                  <a:cubicBezTo>
                    <a:pt x="3860" y="0"/>
                    <a:pt x="3859" y="0"/>
                    <a:pt x="3857" y="1"/>
                  </a:cubicBezTo>
                  <a:cubicBezTo>
                    <a:pt x="3127" y="176"/>
                    <a:pt x="3098" y="1111"/>
                    <a:pt x="3010" y="1637"/>
                  </a:cubicBezTo>
                  <a:cubicBezTo>
                    <a:pt x="2952" y="1929"/>
                    <a:pt x="2952" y="2222"/>
                    <a:pt x="2922" y="2543"/>
                  </a:cubicBezTo>
                  <a:cubicBezTo>
                    <a:pt x="2719" y="2532"/>
                    <a:pt x="2512" y="2526"/>
                    <a:pt x="2305" y="2526"/>
                  </a:cubicBezTo>
                  <a:cubicBezTo>
                    <a:pt x="1947" y="2526"/>
                    <a:pt x="1590" y="2546"/>
                    <a:pt x="1257" y="2601"/>
                  </a:cubicBezTo>
                  <a:cubicBezTo>
                    <a:pt x="1140" y="2631"/>
                    <a:pt x="0" y="2894"/>
                    <a:pt x="29" y="2981"/>
                  </a:cubicBezTo>
                  <a:cubicBezTo>
                    <a:pt x="234" y="3595"/>
                    <a:pt x="1286" y="3653"/>
                    <a:pt x="1870" y="3712"/>
                  </a:cubicBezTo>
                  <a:cubicBezTo>
                    <a:pt x="2221" y="3770"/>
                    <a:pt x="2572" y="3770"/>
                    <a:pt x="2893" y="3800"/>
                  </a:cubicBezTo>
                  <a:cubicBezTo>
                    <a:pt x="2893" y="3916"/>
                    <a:pt x="2893" y="4062"/>
                    <a:pt x="2893" y="4179"/>
                  </a:cubicBezTo>
                  <a:cubicBezTo>
                    <a:pt x="2893" y="4530"/>
                    <a:pt x="2922" y="4910"/>
                    <a:pt x="2981" y="5261"/>
                  </a:cubicBezTo>
                  <a:cubicBezTo>
                    <a:pt x="3010" y="5376"/>
                    <a:pt x="3294" y="6342"/>
                    <a:pt x="3414" y="6342"/>
                  </a:cubicBezTo>
                  <a:cubicBezTo>
                    <a:pt x="3416" y="6342"/>
                    <a:pt x="3417" y="6342"/>
                    <a:pt x="3419" y="6342"/>
                  </a:cubicBezTo>
                  <a:cubicBezTo>
                    <a:pt x="4120" y="6166"/>
                    <a:pt x="4208" y="5290"/>
                    <a:pt x="4266" y="4764"/>
                  </a:cubicBezTo>
                  <a:cubicBezTo>
                    <a:pt x="4296" y="4442"/>
                    <a:pt x="4325" y="4121"/>
                    <a:pt x="4354" y="3829"/>
                  </a:cubicBezTo>
                  <a:cubicBezTo>
                    <a:pt x="4432" y="3829"/>
                    <a:pt x="4523" y="3816"/>
                    <a:pt x="4618" y="3816"/>
                  </a:cubicBezTo>
                  <a:cubicBezTo>
                    <a:pt x="4666" y="3816"/>
                    <a:pt x="4714" y="3819"/>
                    <a:pt x="4763" y="3829"/>
                  </a:cubicBezTo>
                  <a:cubicBezTo>
                    <a:pt x="5172" y="3829"/>
                    <a:pt x="5611" y="3800"/>
                    <a:pt x="6020" y="3741"/>
                  </a:cubicBezTo>
                  <a:cubicBezTo>
                    <a:pt x="6137" y="3712"/>
                    <a:pt x="7276" y="3449"/>
                    <a:pt x="7247" y="3361"/>
                  </a:cubicBezTo>
                  <a:cubicBezTo>
                    <a:pt x="7042" y="2748"/>
                    <a:pt x="6049" y="2660"/>
                    <a:pt x="5435" y="2601"/>
                  </a:cubicBezTo>
                  <a:cubicBezTo>
                    <a:pt x="5085" y="2572"/>
                    <a:pt x="4734" y="2572"/>
                    <a:pt x="4354" y="2543"/>
                  </a:cubicBezTo>
                  <a:cubicBezTo>
                    <a:pt x="4354" y="2046"/>
                    <a:pt x="4354" y="1550"/>
                    <a:pt x="4266" y="1082"/>
                  </a:cubicBezTo>
                  <a:cubicBezTo>
                    <a:pt x="4238" y="967"/>
                    <a:pt x="3953" y="0"/>
                    <a:pt x="38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9"/>
            <p:cNvSpPr/>
            <p:nvPr/>
          </p:nvSpPr>
          <p:spPr>
            <a:xfrm>
              <a:off x="1111825" y="3177425"/>
              <a:ext cx="139550" cy="122050"/>
            </a:xfrm>
            <a:custGeom>
              <a:avLst/>
              <a:gdLst/>
              <a:ahLst/>
              <a:cxnLst/>
              <a:rect l="l" t="t" r="r" b="b"/>
              <a:pathLst>
                <a:path w="5582" h="4882" extrusionOk="0">
                  <a:moveTo>
                    <a:pt x="2956" y="0"/>
                  </a:moveTo>
                  <a:cubicBezTo>
                    <a:pt x="2955" y="0"/>
                    <a:pt x="2953" y="1"/>
                    <a:pt x="2951" y="1"/>
                  </a:cubicBezTo>
                  <a:cubicBezTo>
                    <a:pt x="2396" y="118"/>
                    <a:pt x="2367" y="849"/>
                    <a:pt x="2308" y="1258"/>
                  </a:cubicBezTo>
                  <a:cubicBezTo>
                    <a:pt x="2279" y="1491"/>
                    <a:pt x="2250" y="1725"/>
                    <a:pt x="2250" y="1959"/>
                  </a:cubicBezTo>
                  <a:cubicBezTo>
                    <a:pt x="2075" y="1959"/>
                    <a:pt x="1899" y="1954"/>
                    <a:pt x="1726" y="1954"/>
                  </a:cubicBezTo>
                  <a:cubicBezTo>
                    <a:pt x="1466" y="1954"/>
                    <a:pt x="1210" y="1965"/>
                    <a:pt x="964" y="2017"/>
                  </a:cubicBezTo>
                  <a:cubicBezTo>
                    <a:pt x="877" y="2017"/>
                    <a:pt x="0" y="2222"/>
                    <a:pt x="0" y="2280"/>
                  </a:cubicBezTo>
                  <a:cubicBezTo>
                    <a:pt x="146" y="2777"/>
                    <a:pt x="994" y="2806"/>
                    <a:pt x="1432" y="2865"/>
                  </a:cubicBezTo>
                  <a:cubicBezTo>
                    <a:pt x="1695" y="2894"/>
                    <a:pt x="1958" y="2923"/>
                    <a:pt x="2221" y="2923"/>
                  </a:cubicBezTo>
                  <a:cubicBezTo>
                    <a:pt x="2221" y="3011"/>
                    <a:pt x="2221" y="3128"/>
                    <a:pt x="2221" y="3215"/>
                  </a:cubicBezTo>
                  <a:cubicBezTo>
                    <a:pt x="2221" y="3508"/>
                    <a:pt x="2250" y="3771"/>
                    <a:pt x="2308" y="4063"/>
                  </a:cubicBezTo>
                  <a:cubicBezTo>
                    <a:pt x="2308" y="4120"/>
                    <a:pt x="2534" y="4882"/>
                    <a:pt x="2597" y="4882"/>
                  </a:cubicBezTo>
                  <a:cubicBezTo>
                    <a:pt x="2599" y="4882"/>
                    <a:pt x="2600" y="4882"/>
                    <a:pt x="2601" y="4881"/>
                  </a:cubicBezTo>
                  <a:cubicBezTo>
                    <a:pt x="3156" y="4764"/>
                    <a:pt x="3244" y="4063"/>
                    <a:pt x="3273" y="3683"/>
                  </a:cubicBezTo>
                  <a:cubicBezTo>
                    <a:pt x="3302" y="3420"/>
                    <a:pt x="3331" y="3186"/>
                    <a:pt x="3331" y="2923"/>
                  </a:cubicBezTo>
                  <a:lnTo>
                    <a:pt x="3653" y="2923"/>
                  </a:lnTo>
                  <a:cubicBezTo>
                    <a:pt x="3739" y="2931"/>
                    <a:pt x="3825" y="2935"/>
                    <a:pt x="3911" y="2935"/>
                  </a:cubicBezTo>
                  <a:cubicBezTo>
                    <a:pt x="4146" y="2935"/>
                    <a:pt x="4382" y="2908"/>
                    <a:pt x="4617" y="2865"/>
                  </a:cubicBezTo>
                  <a:cubicBezTo>
                    <a:pt x="4705" y="2865"/>
                    <a:pt x="5581" y="2660"/>
                    <a:pt x="5552" y="2602"/>
                  </a:cubicBezTo>
                  <a:cubicBezTo>
                    <a:pt x="5406" y="2105"/>
                    <a:pt x="4646" y="2047"/>
                    <a:pt x="4179" y="2017"/>
                  </a:cubicBezTo>
                  <a:cubicBezTo>
                    <a:pt x="3916" y="1988"/>
                    <a:pt x="3623" y="1959"/>
                    <a:pt x="3360" y="1959"/>
                  </a:cubicBezTo>
                  <a:cubicBezTo>
                    <a:pt x="3360" y="1579"/>
                    <a:pt x="3360" y="1199"/>
                    <a:pt x="3273" y="819"/>
                  </a:cubicBezTo>
                  <a:cubicBezTo>
                    <a:pt x="3244" y="762"/>
                    <a:pt x="3046" y="0"/>
                    <a:pt x="29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9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9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9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9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9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9"/>
            <p:cNvSpPr/>
            <p:nvPr/>
          </p:nvSpPr>
          <p:spPr>
            <a:xfrm>
              <a:off x="900950" y="4862625"/>
              <a:ext cx="104350" cy="61875"/>
            </a:xfrm>
            <a:custGeom>
              <a:avLst/>
              <a:gdLst/>
              <a:ahLst/>
              <a:cxnLst/>
              <a:rect l="l" t="t" r="r" b="b"/>
              <a:pathLst>
                <a:path w="4174" h="2475" extrusionOk="0">
                  <a:moveTo>
                    <a:pt x="1977" y="0"/>
                  </a:moveTo>
                  <a:cubicBezTo>
                    <a:pt x="571" y="0"/>
                    <a:pt x="1" y="2032"/>
                    <a:pt x="1451" y="2430"/>
                  </a:cubicBezTo>
                  <a:cubicBezTo>
                    <a:pt x="1552" y="2460"/>
                    <a:pt x="1659" y="2474"/>
                    <a:pt x="1769" y="2474"/>
                  </a:cubicBezTo>
                  <a:cubicBezTo>
                    <a:pt x="2834" y="2474"/>
                    <a:pt x="4174" y="1156"/>
                    <a:pt x="3088" y="414"/>
                  </a:cubicBezTo>
                  <a:cubicBezTo>
                    <a:pt x="3029" y="385"/>
                    <a:pt x="2971" y="356"/>
                    <a:pt x="2912" y="327"/>
                  </a:cubicBezTo>
                  <a:cubicBezTo>
                    <a:pt x="2679" y="151"/>
                    <a:pt x="2386" y="34"/>
                    <a:pt x="2094" y="5"/>
                  </a:cubicBezTo>
                  <a:cubicBezTo>
                    <a:pt x="2055" y="2"/>
                    <a:pt x="2015" y="0"/>
                    <a:pt x="1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9"/>
            <p:cNvSpPr/>
            <p:nvPr/>
          </p:nvSpPr>
          <p:spPr>
            <a:xfrm>
              <a:off x="2718500" y="352360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1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9" y="355"/>
                    <a:pt x="2970" y="355"/>
                    <a:pt x="2912" y="326"/>
                  </a:cubicBezTo>
                  <a:cubicBezTo>
                    <a:pt x="2678" y="122"/>
                    <a:pt x="2386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9"/>
            <p:cNvSpPr/>
            <p:nvPr/>
          </p:nvSpPr>
          <p:spPr>
            <a:xfrm>
              <a:off x="228150" y="4086075"/>
              <a:ext cx="103625" cy="61875"/>
            </a:xfrm>
            <a:custGeom>
              <a:avLst/>
              <a:gdLst/>
              <a:ahLst/>
              <a:cxnLst/>
              <a:rect l="l" t="t" r="r" b="b"/>
              <a:pathLst>
                <a:path w="4145" h="2475" extrusionOk="0">
                  <a:moveTo>
                    <a:pt x="1946" y="1"/>
                  </a:moveTo>
                  <a:cubicBezTo>
                    <a:pt x="543" y="1"/>
                    <a:pt x="0" y="2004"/>
                    <a:pt x="1422" y="2431"/>
                  </a:cubicBezTo>
                  <a:cubicBezTo>
                    <a:pt x="1525" y="2461"/>
                    <a:pt x="1634" y="2475"/>
                    <a:pt x="1746" y="2475"/>
                  </a:cubicBezTo>
                  <a:cubicBezTo>
                    <a:pt x="2828" y="2475"/>
                    <a:pt x="4144" y="1156"/>
                    <a:pt x="3058" y="415"/>
                  </a:cubicBezTo>
                  <a:cubicBezTo>
                    <a:pt x="3000" y="385"/>
                    <a:pt x="2970" y="356"/>
                    <a:pt x="2912" y="327"/>
                  </a:cubicBezTo>
                  <a:cubicBezTo>
                    <a:pt x="2678" y="152"/>
                    <a:pt x="2386" y="35"/>
                    <a:pt x="2065" y="6"/>
                  </a:cubicBezTo>
                  <a:cubicBezTo>
                    <a:pt x="2024" y="2"/>
                    <a:pt x="1985" y="1"/>
                    <a:pt x="19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 userDrawn="1">
  <p:cSld name="TITLE_ONLY_1_1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20"/>
          <p:cNvSpPr/>
          <p:nvPr/>
        </p:nvSpPr>
        <p:spPr>
          <a:xfrm rot="10800000">
            <a:off x="0" y="3345150"/>
            <a:ext cx="4191891" cy="1798485"/>
          </a:xfrm>
          <a:custGeom>
            <a:avLst/>
            <a:gdLst/>
            <a:ahLst/>
            <a:cxnLst/>
            <a:rect l="l" t="t" r="r" b="b"/>
            <a:pathLst>
              <a:path w="284872" h="100250" extrusionOk="0">
                <a:moveTo>
                  <a:pt x="284871" y="86301"/>
                </a:moveTo>
                <a:cubicBezTo>
                  <a:pt x="281106" y="84990"/>
                  <a:pt x="277357" y="84635"/>
                  <a:pt x="273530" y="86070"/>
                </a:cubicBezTo>
                <a:cubicBezTo>
                  <a:pt x="235356" y="100250"/>
                  <a:pt x="214587" y="88307"/>
                  <a:pt x="199265" y="72291"/>
                </a:cubicBezTo>
                <a:cubicBezTo>
                  <a:pt x="174685" y="46584"/>
                  <a:pt x="170565" y="74713"/>
                  <a:pt x="150321" y="53157"/>
                </a:cubicBezTo>
                <a:cubicBezTo>
                  <a:pt x="130076" y="31617"/>
                  <a:pt x="122022" y="38560"/>
                  <a:pt x="72877" y="31771"/>
                </a:cubicBezTo>
                <a:cubicBezTo>
                  <a:pt x="61289" y="30167"/>
                  <a:pt x="42341" y="27975"/>
                  <a:pt x="26417" y="22282"/>
                </a:cubicBezTo>
                <a:cubicBezTo>
                  <a:pt x="18301" y="19365"/>
                  <a:pt x="9490" y="11944"/>
                  <a:pt x="1" y="1"/>
                </a:cubicBezTo>
                <a:lnTo>
                  <a:pt x="284871" y="1"/>
                </a:lnTo>
                <a:cubicBezTo>
                  <a:pt x="284871" y="29796"/>
                  <a:pt x="284871" y="86301"/>
                  <a:pt x="284871" y="86301"/>
                </a:cubicBezTo>
                <a:close/>
              </a:path>
            </a:pathLst>
          </a:custGeom>
          <a:solidFill>
            <a:srgbClr val="F1F3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6" name="Google Shape;376;p20"/>
          <p:cNvGrpSpPr/>
          <p:nvPr/>
        </p:nvGrpSpPr>
        <p:grpSpPr>
          <a:xfrm flipH="1">
            <a:off x="7" y="3601834"/>
            <a:ext cx="3073413" cy="1555382"/>
            <a:chOff x="228150" y="1428475"/>
            <a:chExt cx="7134200" cy="3496025"/>
          </a:xfrm>
        </p:grpSpPr>
        <p:sp>
          <p:nvSpPr>
            <p:cNvPr id="377" name="Google Shape;377;p20"/>
            <p:cNvSpPr/>
            <p:nvPr/>
          </p:nvSpPr>
          <p:spPr>
            <a:xfrm>
              <a:off x="3795750" y="3315500"/>
              <a:ext cx="181925" cy="158575"/>
            </a:xfrm>
            <a:custGeom>
              <a:avLst/>
              <a:gdLst/>
              <a:ahLst/>
              <a:cxnLst/>
              <a:rect l="l" t="t" r="r" b="b"/>
              <a:pathLst>
                <a:path w="7277" h="6343" extrusionOk="0">
                  <a:moveTo>
                    <a:pt x="3861" y="0"/>
                  </a:moveTo>
                  <a:cubicBezTo>
                    <a:pt x="3860" y="0"/>
                    <a:pt x="3859" y="0"/>
                    <a:pt x="3857" y="1"/>
                  </a:cubicBezTo>
                  <a:cubicBezTo>
                    <a:pt x="3127" y="176"/>
                    <a:pt x="3098" y="1111"/>
                    <a:pt x="3010" y="1637"/>
                  </a:cubicBezTo>
                  <a:cubicBezTo>
                    <a:pt x="2952" y="1929"/>
                    <a:pt x="2952" y="2222"/>
                    <a:pt x="2922" y="2543"/>
                  </a:cubicBezTo>
                  <a:cubicBezTo>
                    <a:pt x="2719" y="2532"/>
                    <a:pt x="2512" y="2526"/>
                    <a:pt x="2305" y="2526"/>
                  </a:cubicBezTo>
                  <a:cubicBezTo>
                    <a:pt x="1947" y="2526"/>
                    <a:pt x="1590" y="2546"/>
                    <a:pt x="1257" y="2601"/>
                  </a:cubicBezTo>
                  <a:cubicBezTo>
                    <a:pt x="1140" y="2631"/>
                    <a:pt x="0" y="2894"/>
                    <a:pt x="29" y="2981"/>
                  </a:cubicBezTo>
                  <a:cubicBezTo>
                    <a:pt x="234" y="3595"/>
                    <a:pt x="1286" y="3653"/>
                    <a:pt x="1870" y="3712"/>
                  </a:cubicBezTo>
                  <a:cubicBezTo>
                    <a:pt x="2221" y="3770"/>
                    <a:pt x="2572" y="3770"/>
                    <a:pt x="2893" y="3800"/>
                  </a:cubicBezTo>
                  <a:cubicBezTo>
                    <a:pt x="2893" y="3916"/>
                    <a:pt x="2893" y="4062"/>
                    <a:pt x="2893" y="4179"/>
                  </a:cubicBezTo>
                  <a:cubicBezTo>
                    <a:pt x="2893" y="4530"/>
                    <a:pt x="2922" y="4910"/>
                    <a:pt x="2981" y="5261"/>
                  </a:cubicBezTo>
                  <a:cubicBezTo>
                    <a:pt x="3010" y="5376"/>
                    <a:pt x="3294" y="6342"/>
                    <a:pt x="3414" y="6342"/>
                  </a:cubicBezTo>
                  <a:cubicBezTo>
                    <a:pt x="3416" y="6342"/>
                    <a:pt x="3417" y="6342"/>
                    <a:pt x="3419" y="6342"/>
                  </a:cubicBezTo>
                  <a:cubicBezTo>
                    <a:pt x="4120" y="6166"/>
                    <a:pt x="4208" y="5290"/>
                    <a:pt x="4266" y="4764"/>
                  </a:cubicBezTo>
                  <a:cubicBezTo>
                    <a:pt x="4296" y="4442"/>
                    <a:pt x="4325" y="4121"/>
                    <a:pt x="4354" y="3829"/>
                  </a:cubicBezTo>
                  <a:cubicBezTo>
                    <a:pt x="4432" y="3829"/>
                    <a:pt x="4523" y="3816"/>
                    <a:pt x="4618" y="3816"/>
                  </a:cubicBezTo>
                  <a:cubicBezTo>
                    <a:pt x="4666" y="3816"/>
                    <a:pt x="4714" y="3819"/>
                    <a:pt x="4763" y="3829"/>
                  </a:cubicBezTo>
                  <a:cubicBezTo>
                    <a:pt x="5172" y="3829"/>
                    <a:pt x="5611" y="3800"/>
                    <a:pt x="6020" y="3741"/>
                  </a:cubicBezTo>
                  <a:cubicBezTo>
                    <a:pt x="6137" y="3712"/>
                    <a:pt x="7276" y="3449"/>
                    <a:pt x="7247" y="3361"/>
                  </a:cubicBezTo>
                  <a:cubicBezTo>
                    <a:pt x="7042" y="2748"/>
                    <a:pt x="6049" y="2660"/>
                    <a:pt x="5435" y="2601"/>
                  </a:cubicBezTo>
                  <a:cubicBezTo>
                    <a:pt x="5085" y="2572"/>
                    <a:pt x="4734" y="2572"/>
                    <a:pt x="4354" y="2543"/>
                  </a:cubicBezTo>
                  <a:cubicBezTo>
                    <a:pt x="4354" y="2046"/>
                    <a:pt x="4354" y="1550"/>
                    <a:pt x="4266" y="1082"/>
                  </a:cubicBezTo>
                  <a:cubicBezTo>
                    <a:pt x="4238" y="967"/>
                    <a:pt x="3953" y="0"/>
                    <a:pt x="38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0"/>
            <p:cNvSpPr/>
            <p:nvPr/>
          </p:nvSpPr>
          <p:spPr>
            <a:xfrm>
              <a:off x="1111825" y="3177425"/>
              <a:ext cx="139550" cy="122050"/>
            </a:xfrm>
            <a:custGeom>
              <a:avLst/>
              <a:gdLst/>
              <a:ahLst/>
              <a:cxnLst/>
              <a:rect l="l" t="t" r="r" b="b"/>
              <a:pathLst>
                <a:path w="5582" h="4882" extrusionOk="0">
                  <a:moveTo>
                    <a:pt x="2956" y="0"/>
                  </a:moveTo>
                  <a:cubicBezTo>
                    <a:pt x="2955" y="0"/>
                    <a:pt x="2953" y="1"/>
                    <a:pt x="2951" y="1"/>
                  </a:cubicBezTo>
                  <a:cubicBezTo>
                    <a:pt x="2396" y="118"/>
                    <a:pt x="2367" y="849"/>
                    <a:pt x="2308" y="1258"/>
                  </a:cubicBezTo>
                  <a:cubicBezTo>
                    <a:pt x="2279" y="1491"/>
                    <a:pt x="2250" y="1725"/>
                    <a:pt x="2250" y="1959"/>
                  </a:cubicBezTo>
                  <a:cubicBezTo>
                    <a:pt x="2075" y="1959"/>
                    <a:pt x="1899" y="1954"/>
                    <a:pt x="1726" y="1954"/>
                  </a:cubicBezTo>
                  <a:cubicBezTo>
                    <a:pt x="1466" y="1954"/>
                    <a:pt x="1210" y="1965"/>
                    <a:pt x="964" y="2017"/>
                  </a:cubicBezTo>
                  <a:cubicBezTo>
                    <a:pt x="877" y="2017"/>
                    <a:pt x="0" y="2222"/>
                    <a:pt x="0" y="2280"/>
                  </a:cubicBezTo>
                  <a:cubicBezTo>
                    <a:pt x="146" y="2777"/>
                    <a:pt x="994" y="2806"/>
                    <a:pt x="1432" y="2865"/>
                  </a:cubicBezTo>
                  <a:cubicBezTo>
                    <a:pt x="1695" y="2894"/>
                    <a:pt x="1958" y="2923"/>
                    <a:pt x="2221" y="2923"/>
                  </a:cubicBezTo>
                  <a:cubicBezTo>
                    <a:pt x="2221" y="3011"/>
                    <a:pt x="2221" y="3128"/>
                    <a:pt x="2221" y="3215"/>
                  </a:cubicBezTo>
                  <a:cubicBezTo>
                    <a:pt x="2221" y="3508"/>
                    <a:pt x="2250" y="3771"/>
                    <a:pt x="2308" y="4063"/>
                  </a:cubicBezTo>
                  <a:cubicBezTo>
                    <a:pt x="2308" y="4120"/>
                    <a:pt x="2534" y="4882"/>
                    <a:pt x="2597" y="4882"/>
                  </a:cubicBezTo>
                  <a:cubicBezTo>
                    <a:pt x="2599" y="4882"/>
                    <a:pt x="2600" y="4882"/>
                    <a:pt x="2601" y="4881"/>
                  </a:cubicBezTo>
                  <a:cubicBezTo>
                    <a:pt x="3156" y="4764"/>
                    <a:pt x="3244" y="4063"/>
                    <a:pt x="3273" y="3683"/>
                  </a:cubicBezTo>
                  <a:cubicBezTo>
                    <a:pt x="3302" y="3420"/>
                    <a:pt x="3331" y="3186"/>
                    <a:pt x="3331" y="2923"/>
                  </a:cubicBezTo>
                  <a:lnTo>
                    <a:pt x="3653" y="2923"/>
                  </a:lnTo>
                  <a:cubicBezTo>
                    <a:pt x="3739" y="2931"/>
                    <a:pt x="3825" y="2935"/>
                    <a:pt x="3911" y="2935"/>
                  </a:cubicBezTo>
                  <a:cubicBezTo>
                    <a:pt x="4146" y="2935"/>
                    <a:pt x="4382" y="2908"/>
                    <a:pt x="4617" y="2865"/>
                  </a:cubicBezTo>
                  <a:cubicBezTo>
                    <a:pt x="4705" y="2865"/>
                    <a:pt x="5581" y="2660"/>
                    <a:pt x="5552" y="2602"/>
                  </a:cubicBezTo>
                  <a:cubicBezTo>
                    <a:pt x="5406" y="2105"/>
                    <a:pt x="4646" y="2047"/>
                    <a:pt x="4179" y="2017"/>
                  </a:cubicBezTo>
                  <a:cubicBezTo>
                    <a:pt x="3916" y="1988"/>
                    <a:pt x="3623" y="1959"/>
                    <a:pt x="3360" y="1959"/>
                  </a:cubicBezTo>
                  <a:cubicBezTo>
                    <a:pt x="3360" y="1579"/>
                    <a:pt x="3360" y="1199"/>
                    <a:pt x="3273" y="819"/>
                  </a:cubicBezTo>
                  <a:cubicBezTo>
                    <a:pt x="3244" y="762"/>
                    <a:pt x="3046" y="0"/>
                    <a:pt x="29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0"/>
            <p:cNvSpPr/>
            <p:nvPr/>
          </p:nvSpPr>
          <p:spPr>
            <a:xfrm>
              <a:off x="5363425" y="3497400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0"/>
            <p:cNvSpPr/>
            <p:nvPr/>
          </p:nvSpPr>
          <p:spPr>
            <a:xfrm>
              <a:off x="4426175" y="2304450"/>
              <a:ext cx="140300" cy="122075"/>
            </a:xfrm>
            <a:custGeom>
              <a:avLst/>
              <a:gdLst/>
              <a:ahLst/>
              <a:cxnLst/>
              <a:rect l="l" t="t" r="r" b="b"/>
              <a:pathLst>
                <a:path w="5612" h="4883" extrusionOk="0">
                  <a:moveTo>
                    <a:pt x="2986" y="1"/>
                  </a:moveTo>
                  <a:cubicBezTo>
                    <a:pt x="2984" y="1"/>
                    <a:pt x="2983" y="1"/>
                    <a:pt x="2981" y="2"/>
                  </a:cubicBezTo>
                  <a:cubicBezTo>
                    <a:pt x="2426" y="118"/>
                    <a:pt x="2397" y="849"/>
                    <a:pt x="2338" y="1258"/>
                  </a:cubicBezTo>
                  <a:cubicBezTo>
                    <a:pt x="2280" y="1492"/>
                    <a:pt x="2280" y="1726"/>
                    <a:pt x="2251" y="1959"/>
                  </a:cubicBezTo>
                  <a:cubicBezTo>
                    <a:pt x="1842" y="1959"/>
                    <a:pt x="1403" y="1959"/>
                    <a:pt x="965" y="2018"/>
                  </a:cubicBezTo>
                  <a:cubicBezTo>
                    <a:pt x="877" y="2018"/>
                    <a:pt x="1" y="2222"/>
                    <a:pt x="30" y="2281"/>
                  </a:cubicBezTo>
                  <a:cubicBezTo>
                    <a:pt x="176" y="2777"/>
                    <a:pt x="994" y="2807"/>
                    <a:pt x="1462" y="2865"/>
                  </a:cubicBezTo>
                  <a:cubicBezTo>
                    <a:pt x="1725" y="2894"/>
                    <a:pt x="1988" y="2924"/>
                    <a:pt x="2251" y="2924"/>
                  </a:cubicBezTo>
                  <a:cubicBezTo>
                    <a:pt x="2251" y="3011"/>
                    <a:pt x="2251" y="3128"/>
                    <a:pt x="2251" y="3216"/>
                  </a:cubicBezTo>
                  <a:cubicBezTo>
                    <a:pt x="2251" y="3508"/>
                    <a:pt x="2251" y="3771"/>
                    <a:pt x="2309" y="4063"/>
                  </a:cubicBezTo>
                  <a:cubicBezTo>
                    <a:pt x="2338" y="4149"/>
                    <a:pt x="2535" y="4882"/>
                    <a:pt x="2626" y="4882"/>
                  </a:cubicBezTo>
                  <a:cubicBezTo>
                    <a:pt x="2627" y="4882"/>
                    <a:pt x="2629" y="4882"/>
                    <a:pt x="2631" y="4881"/>
                  </a:cubicBezTo>
                  <a:cubicBezTo>
                    <a:pt x="3186" y="4764"/>
                    <a:pt x="3244" y="4063"/>
                    <a:pt x="3303" y="3683"/>
                  </a:cubicBezTo>
                  <a:cubicBezTo>
                    <a:pt x="3332" y="3420"/>
                    <a:pt x="3332" y="3187"/>
                    <a:pt x="3361" y="2953"/>
                  </a:cubicBezTo>
                  <a:lnTo>
                    <a:pt x="3683" y="2953"/>
                  </a:lnTo>
                  <a:cubicBezTo>
                    <a:pt x="4004" y="2953"/>
                    <a:pt x="4325" y="2924"/>
                    <a:pt x="4647" y="2865"/>
                  </a:cubicBezTo>
                  <a:cubicBezTo>
                    <a:pt x="4735" y="2865"/>
                    <a:pt x="5611" y="2661"/>
                    <a:pt x="5582" y="2602"/>
                  </a:cubicBezTo>
                  <a:cubicBezTo>
                    <a:pt x="5436" y="2105"/>
                    <a:pt x="4676" y="2047"/>
                    <a:pt x="4209" y="2018"/>
                  </a:cubicBezTo>
                  <a:cubicBezTo>
                    <a:pt x="3916" y="1989"/>
                    <a:pt x="3653" y="1959"/>
                    <a:pt x="3361" y="1959"/>
                  </a:cubicBezTo>
                  <a:cubicBezTo>
                    <a:pt x="3361" y="1579"/>
                    <a:pt x="3361" y="1200"/>
                    <a:pt x="3303" y="820"/>
                  </a:cubicBezTo>
                  <a:cubicBezTo>
                    <a:pt x="3274" y="762"/>
                    <a:pt x="3076" y="1"/>
                    <a:pt x="29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0"/>
            <p:cNvSpPr/>
            <p:nvPr/>
          </p:nvSpPr>
          <p:spPr>
            <a:xfrm>
              <a:off x="5985850" y="2334350"/>
              <a:ext cx="103700" cy="62000"/>
            </a:xfrm>
            <a:custGeom>
              <a:avLst/>
              <a:gdLst/>
              <a:ahLst/>
              <a:cxnLst/>
              <a:rect l="l" t="t" r="r" b="b"/>
              <a:pathLst>
                <a:path w="4148" h="2480" extrusionOk="0">
                  <a:moveTo>
                    <a:pt x="1985" y="1"/>
                  </a:moveTo>
                  <a:cubicBezTo>
                    <a:pt x="560" y="1"/>
                    <a:pt x="1" y="2028"/>
                    <a:pt x="1432" y="2429"/>
                  </a:cubicBezTo>
                  <a:cubicBezTo>
                    <a:pt x="1542" y="2464"/>
                    <a:pt x="1658" y="2480"/>
                    <a:pt x="1777" y="2480"/>
                  </a:cubicBezTo>
                  <a:cubicBezTo>
                    <a:pt x="2855" y="2480"/>
                    <a:pt x="4148" y="1150"/>
                    <a:pt x="3068" y="413"/>
                  </a:cubicBezTo>
                  <a:cubicBezTo>
                    <a:pt x="3010" y="383"/>
                    <a:pt x="2951" y="354"/>
                    <a:pt x="2922" y="354"/>
                  </a:cubicBezTo>
                  <a:cubicBezTo>
                    <a:pt x="2688" y="150"/>
                    <a:pt x="2396" y="33"/>
                    <a:pt x="2075" y="4"/>
                  </a:cubicBezTo>
                  <a:cubicBezTo>
                    <a:pt x="2044" y="2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0"/>
            <p:cNvSpPr/>
            <p:nvPr/>
          </p:nvSpPr>
          <p:spPr>
            <a:xfrm>
              <a:off x="5132850" y="1428475"/>
              <a:ext cx="103700" cy="61875"/>
            </a:xfrm>
            <a:custGeom>
              <a:avLst/>
              <a:gdLst/>
              <a:ahLst/>
              <a:cxnLst/>
              <a:rect l="l" t="t" r="r" b="b"/>
              <a:pathLst>
                <a:path w="4148" h="2475" extrusionOk="0">
                  <a:moveTo>
                    <a:pt x="1946" y="0"/>
                  </a:moveTo>
                  <a:cubicBezTo>
                    <a:pt x="543" y="0"/>
                    <a:pt x="0" y="2004"/>
                    <a:pt x="1422" y="2430"/>
                  </a:cubicBezTo>
                  <a:cubicBezTo>
                    <a:pt x="1526" y="2460"/>
                    <a:pt x="1635" y="2474"/>
                    <a:pt x="1746" y="2474"/>
                  </a:cubicBezTo>
                  <a:cubicBezTo>
                    <a:pt x="2829" y="2474"/>
                    <a:pt x="4147" y="1156"/>
                    <a:pt x="3088" y="414"/>
                  </a:cubicBezTo>
                  <a:cubicBezTo>
                    <a:pt x="3029" y="385"/>
                    <a:pt x="2971" y="356"/>
                    <a:pt x="2912" y="326"/>
                  </a:cubicBezTo>
                  <a:cubicBezTo>
                    <a:pt x="2679" y="151"/>
                    <a:pt x="2386" y="34"/>
                    <a:pt x="2065" y="5"/>
                  </a:cubicBezTo>
                  <a:cubicBezTo>
                    <a:pt x="2025" y="2"/>
                    <a:pt x="1985" y="0"/>
                    <a:pt x="19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0"/>
            <p:cNvSpPr/>
            <p:nvPr/>
          </p:nvSpPr>
          <p:spPr>
            <a:xfrm>
              <a:off x="7258425" y="272957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4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8" y="2472"/>
                    <a:pt x="4157" y="1154"/>
                    <a:pt x="3097" y="412"/>
                  </a:cubicBezTo>
                  <a:cubicBezTo>
                    <a:pt x="3039" y="383"/>
                    <a:pt x="2980" y="354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20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0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0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20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20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20"/>
            <p:cNvSpPr/>
            <p:nvPr/>
          </p:nvSpPr>
          <p:spPr>
            <a:xfrm>
              <a:off x="900950" y="4862625"/>
              <a:ext cx="104350" cy="61875"/>
            </a:xfrm>
            <a:custGeom>
              <a:avLst/>
              <a:gdLst/>
              <a:ahLst/>
              <a:cxnLst/>
              <a:rect l="l" t="t" r="r" b="b"/>
              <a:pathLst>
                <a:path w="4174" h="2475" extrusionOk="0">
                  <a:moveTo>
                    <a:pt x="1977" y="0"/>
                  </a:moveTo>
                  <a:cubicBezTo>
                    <a:pt x="571" y="0"/>
                    <a:pt x="1" y="2032"/>
                    <a:pt x="1451" y="2430"/>
                  </a:cubicBezTo>
                  <a:cubicBezTo>
                    <a:pt x="1552" y="2460"/>
                    <a:pt x="1659" y="2474"/>
                    <a:pt x="1769" y="2474"/>
                  </a:cubicBezTo>
                  <a:cubicBezTo>
                    <a:pt x="2834" y="2474"/>
                    <a:pt x="4174" y="1156"/>
                    <a:pt x="3088" y="414"/>
                  </a:cubicBezTo>
                  <a:cubicBezTo>
                    <a:pt x="3029" y="385"/>
                    <a:pt x="2971" y="356"/>
                    <a:pt x="2912" y="327"/>
                  </a:cubicBezTo>
                  <a:cubicBezTo>
                    <a:pt x="2679" y="151"/>
                    <a:pt x="2386" y="34"/>
                    <a:pt x="2094" y="5"/>
                  </a:cubicBezTo>
                  <a:cubicBezTo>
                    <a:pt x="2055" y="2"/>
                    <a:pt x="2015" y="0"/>
                    <a:pt x="1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20"/>
            <p:cNvSpPr/>
            <p:nvPr/>
          </p:nvSpPr>
          <p:spPr>
            <a:xfrm>
              <a:off x="2718500" y="352360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1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9" y="355"/>
                    <a:pt x="2970" y="355"/>
                    <a:pt x="2912" y="326"/>
                  </a:cubicBezTo>
                  <a:cubicBezTo>
                    <a:pt x="2678" y="122"/>
                    <a:pt x="2386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0"/>
            <p:cNvSpPr/>
            <p:nvPr/>
          </p:nvSpPr>
          <p:spPr>
            <a:xfrm>
              <a:off x="228150" y="4086075"/>
              <a:ext cx="103625" cy="61875"/>
            </a:xfrm>
            <a:custGeom>
              <a:avLst/>
              <a:gdLst/>
              <a:ahLst/>
              <a:cxnLst/>
              <a:rect l="l" t="t" r="r" b="b"/>
              <a:pathLst>
                <a:path w="4145" h="2475" extrusionOk="0">
                  <a:moveTo>
                    <a:pt x="1946" y="1"/>
                  </a:moveTo>
                  <a:cubicBezTo>
                    <a:pt x="543" y="1"/>
                    <a:pt x="0" y="2004"/>
                    <a:pt x="1422" y="2431"/>
                  </a:cubicBezTo>
                  <a:cubicBezTo>
                    <a:pt x="1525" y="2461"/>
                    <a:pt x="1634" y="2475"/>
                    <a:pt x="1746" y="2475"/>
                  </a:cubicBezTo>
                  <a:cubicBezTo>
                    <a:pt x="2828" y="2475"/>
                    <a:pt x="4144" y="1156"/>
                    <a:pt x="3058" y="415"/>
                  </a:cubicBezTo>
                  <a:cubicBezTo>
                    <a:pt x="3000" y="385"/>
                    <a:pt x="2970" y="356"/>
                    <a:pt x="2912" y="327"/>
                  </a:cubicBezTo>
                  <a:cubicBezTo>
                    <a:pt x="2678" y="152"/>
                    <a:pt x="2386" y="35"/>
                    <a:pt x="2065" y="6"/>
                  </a:cubicBezTo>
                  <a:cubicBezTo>
                    <a:pt x="2024" y="2"/>
                    <a:pt x="1985" y="1"/>
                    <a:pt x="19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2" name="Google Shape;392;p20"/>
          <p:cNvSpPr/>
          <p:nvPr/>
        </p:nvSpPr>
        <p:spPr>
          <a:xfrm>
            <a:off x="4952100" y="0"/>
            <a:ext cx="4191891" cy="1192724"/>
          </a:xfrm>
          <a:custGeom>
            <a:avLst/>
            <a:gdLst/>
            <a:ahLst/>
            <a:cxnLst/>
            <a:rect l="l" t="t" r="r" b="b"/>
            <a:pathLst>
              <a:path w="284872" h="100250" extrusionOk="0">
                <a:moveTo>
                  <a:pt x="284871" y="86301"/>
                </a:moveTo>
                <a:cubicBezTo>
                  <a:pt x="281106" y="84990"/>
                  <a:pt x="277357" y="84635"/>
                  <a:pt x="273530" y="86070"/>
                </a:cubicBezTo>
                <a:cubicBezTo>
                  <a:pt x="235356" y="100250"/>
                  <a:pt x="214587" y="88307"/>
                  <a:pt x="199265" y="72291"/>
                </a:cubicBezTo>
                <a:cubicBezTo>
                  <a:pt x="174685" y="46584"/>
                  <a:pt x="170565" y="74713"/>
                  <a:pt x="150321" y="53157"/>
                </a:cubicBezTo>
                <a:cubicBezTo>
                  <a:pt x="130076" y="31617"/>
                  <a:pt x="122022" y="38560"/>
                  <a:pt x="72877" y="31771"/>
                </a:cubicBezTo>
                <a:cubicBezTo>
                  <a:pt x="61289" y="30167"/>
                  <a:pt x="42341" y="27975"/>
                  <a:pt x="26417" y="22282"/>
                </a:cubicBezTo>
                <a:cubicBezTo>
                  <a:pt x="18301" y="19365"/>
                  <a:pt x="9490" y="11944"/>
                  <a:pt x="1" y="1"/>
                </a:cubicBezTo>
                <a:lnTo>
                  <a:pt x="284871" y="1"/>
                </a:lnTo>
                <a:cubicBezTo>
                  <a:pt x="284871" y="29796"/>
                  <a:pt x="284871" y="86301"/>
                  <a:pt x="284871" y="86301"/>
                </a:cubicBezTo>
                <a:close/>
              </a:path>
            </a:pathLst>
          </a:custGeom>
          <a:solidFill>
            <a:srgbClr val="F1F3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3" name="Google Shape;393;p20"/>
          <p:cNvGrpSpPr/>
          <p:nvPr/>
        </p:nvGrpSpPr>
        <p:grpSpPr>
          <a:xfrm rot="10800000">
            <a:off x="6562360" y="68"/>
            <a:ext cx="2581644" cy="657250"/>
            <a:chOff x="228150" y="3177425"/>
            <a:chExt cx="6862425" cy="1747075"/>
          </a:xfrm>
        </p:grpSpPr>
        <p:sp>
          <p:nvSpPr>
            <p:cNvPr id="394" name="Google Shape;394;p20"/>
            <p:cNvSpPr/>
            <p:nvPr/>
          </p:nvSpPr>
          <p:spPr>
            <a:xfrm>
              <a:off x="3795750" y="3315500"/>
              <a:ext cx="181925" cy="158575"/>
            </a:xfrm>
            <a:custGeom>
              <a:avLst/>
              <a:gdLst/>
              <a:ahLst/>
              <a:cxnLst/>
              <a:rect l="l" t="t" r="r" b="b"/>
              <a:pathLst>
                <a:path w="7277" h="6343" extrusionOk="0">
                  <a:moveTo>
                    <a:pt x="3861" y="0"/>
                  </a:moveTo>
                  <a:cubicBezTo>
                    <a:pt x="3860" y="0"/>
                    <a:pt x="3859" y="0"/>
                    <a:pt x="3857" y="1"/>
                  </a:cubicBezTo>
                  <a:cubicBezTo>
                    <a:pt x="3127" y="176"/>
                    <a:pt x="3098" y="1111"/>
                    <a:pt x="3010" y="1637"/>
                  </a:cubicBezTo>
                  <a:cubicBezTo>
                    <a:pt x="2952" y="1929"/>
                    <a:pt x="2952" y="2222"/>
                    <a:pt x="2922" y="2543"/>
                  </a:cubicBezTo>
                  <a:cubicBezTo>
                    <a:pt x="2719" y="2532"/>
                    <a:pt x="2512" y="2526"/>
                    <a:pt x="2305" y="2526"/>
                  </a:cubicBezTo>
                  <a:cubicBezTo>
                    <a:pt x="1947" y="2526"/>
                    <a:pt x="1590" y="2546"/>
                    <a:pt x="1257" y="2601"/>
                  </a:cubicBezTo>
                  <a:cubicBezTo>
                    <a:pt x="1140" y="2631"/>
                    <a:pt x="0" y="2894"/>
                    <a:pt x="29" y="2981"/>
                  </a:cubicBezTo>
                  <a:cubicBezTo>
                    <a:pt x="234" y="3595"/>
                    <a:pt x="1286" y="3653"/>
                    <a:pt x="1870" y="3712"/>
                  </a:cubicBezTo>
                  <a:cubicBezTo>
                    <a:pt x="2221" y="3770"/>
                    <a:pt x="2572" y="3770"/>
                    <a:pt x="2893" y="3800"/>
                  </a:cubicBezTo>
                  <a:cubicBezTo>
                    <a:pt x="2893" y="3916"/>
                    <a:pt x="2893" y="4062"/>
                    <a:pt x="2893" y="4179"/>
                  </a:cubicBezTo>
                  <a:cubicBezTo>
                    <a:pt x="2893" y="4530"/>
                    <a:pt x="2922" y="4910"/>
                    <a:pt x="2981" y="5261"/>
                  </a:cubicBezTo>
                  <a:cubicBezTo>
                    <a:pt x="3010" y="5376"/>
                    <a:pt x="3294" y="6342"/>
                    <a:pt x="3414" y="6342"/>
                  </a:cubicBezTo>
                  <a:cubicBezTo>
                    <a:pt x="3416" y="6342"/>
                    <a:pt x="3417" y="6342"/>
                    <a:pt x="3419" y="6342"/>
                  </a:cubicBezTo>
                  <a:cubicBezTo>
                    <a:pt x="4120" y="6166"/>
                    <a:pt x="4208" y="5290"/>
                    <a:pt x="4266" y="4764"/>
                  </a:cubicBezTo>
                  <a:cubicBezTo>
                    <a:pt x="4296" y="4442"/>
                    <a:pt x="4325" y="4121"/>
                    <a:pt x="4354" y="3829"/>
                  </a:cubicBezTo>
                  <a:cubicBezTo>
                    <a:pt x="4432" y="3829"/>
                    <a:pt x="4523" y="3816"/>
                    <a:pt x="4618" y="3816"/>
                  </a:cubicBezTo>
                  <a:cubicBezTo>
                    <a:pt x="4666" y="3816"/>
                    <a:pt x="4714" y="3819"/>
                    <a:pt x="4763" y="3829"/>
                  </a:cubicBezTo>
                  <a:cubicBezTo>
                    <a:pt x="5172" y="3829"/>
                    <a:pt x="5611" y="3800"/>
                    <a:pt x="6020" y="3741"/>
                  </a:cubicBezTo>
                  <a:cubicBezTo>
                    <a:pt x="6137" y="3712"/>
                    <a:pt x="7276" y="3449"/>
                    <a:pt x="7247" y="3361"/>
                  </a:cubicBezTo>
                  <a:cubicBezTo>
                    <a:pt x="7042" y="2748"/>
                    <a:pt x="6049" y="2660"/>
                    <a:pt x="5435" y="2601"/>
                  </a:cubicBezTo>
                  <a:cubicBezTo>
                    <a:pt x="5085" y="2572"/>
                    <a:pt x="4734" y="2572"/>
                    <a:pt x="4354" y="2543"/>
                  </a:cubicBezTo>
                  <a:cubicBezTo>
                    <a:pt x="4354" y="2046"/>
                    <a:pt x="4354" y="1550"/>
                    <a:pt x="4266" y="1082"/>
                  </a:cubicBezTo>
                  <a:cubicBezTo>
                    <a:pt x="4238" y="967"/>
                    <a:pt x="3953" y="0"/>
                    <a:pt x="38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0"/>
            <p:cNvSpPr/>
            <p:nvPr/>
          </p:nvSpPr>
          <p:spPr>
            <a:xfrm>
              <a:off x="1111825" y="3177425"/>
              <a:ext cx="139550" cy="122050"/>
            </a:xfrm>
            <a:custGeom>
              <a:avLst/>
              <a:gdLst/>
              <a:ahLst/>
              <a:cxnLst/>
              <a:rect l="l" t="t" r="r" b="b"/>
              <a:pathLst>
                <a:path w="5582" h="4882" extrusionOk="0">
                  <a:moveTo>
                    <a:pt x="2956" y="0"/>
                  </a:moveTo>
                  <a:cubicBezTo>
                    <a:pt x="2955" y="0"/>
                    <a:pt x="2953" y="1"/>
                    <a:pt x="2951" y="1"/>
                  </a:cubicBezTo>
                  <a:cubicBezTo>
                    <a:pt x="2396" y="118"/>
                    <a:pt x="2367" y="849"/>
                    <a:pt x="2308" y="1258"/>
                  </a:cubicBezTo>
                  <a:cubicBezTo>
                    <a:pt x="2279" y="1491"/>
                    <a:pt x="2250" y="1725"/>
                    <a:pt x="2250" y="1959"/>
                  </a:cubicBezTo>
                  <a:cubicBezTo>
                    <a:pt x="2075" y="1959"/>
                    <a:pt x="1899" y="1954"/>
                    <a:pt x="1726" y="1954"/>
                  </a:cubicBezTo>
                  <a:cubicBezTo>
                    <a:pt x="1466" y="1954"/>
                    <a:pt x="1210" y="1965"/>
                    <a:pt x="964" y="2017"/>
                  </a:cubicBezTo>
                  <a:cubicBezTo>
                    <a:pt x="877" y="2017"/>
                    <a:pt x="0" y="2222"/>
                    <a:pt x="0" y="2280"/>
                  </a:cubicBezTo>
                  <a:cubicBezTo>
                    <a:pt x="146" y="2777"/>
                    <a:pt x="994" y="2806"/>
                    <a:pt x="1432" y="2865"/>
                  </a:cubicBezTo>
                  <a:cubicBezTo>
                    <a:pt x="1695" y="2894"/>
                    <a:pt x="1958" y="2923"/>
                    <a:pt x="2221" y="2923"/>
                  </a:cubicBezTo>
                  <a:cubicBezTo>
                    <a:pt x="2221" y="3011"/>
                    <a:pt x="2221" y="3128"/>
                    <a:pt x="2221" y="3215"/>
                  </a:cubicBezTo>
                  <a:cubicBezTo>
                    <a:pt x="2221" y="3508"/>
                    <a:pt x="2250" y="3771"/>
                    <a:pt x="2308" y="4063"/>
                  </a:cubicBezTo>
                  <a:cubicBezTo>
                    <a:pt x="2308" y="4120"/>
                    <a:pt x="2534" y="4882"/>
                    <a:pt x="2597" y="4882"/>
                  </a:cubicBezTo>
                  <a:cubicBezTo>
                    <a:pt x="2599" y="4882"/>
                    <a:pt x="2600" y="4882"/>
                    <a:pt x="2601" y="4881"/>
                  </a:cubicBezTo>
                  <a:cubicBezTo>
                    <a:pt x="3156" y="4764"/>
                    <a:pt x="3244" y="4063"/>
                    <a:pt x="3273" y="3683"/>
                  </a:cubicBezTo>
                  <a:cubicBezTo>
                    <a:pt x="3302" y="3420"/>
                    <a:pt x="3331" y="3186"/>
                    <a:pt x="3331" y="2923"/>
                  </a:cubicBezTo>
                  <a:lnTo>
                    <a:pt x="3653" y="2923"/>
                  </a:lnTo>
                  <a:cubicBezTo>
                    <a:pt x="3739" y="2931"/>
                    <a:pt x="3825" y="2935"/>
                    <a:pt x="3911" y="2935"/>
                  </a:cubicBezTo>
                  <a:cubicBezTo>
                    <a:pt x="4146" y="2935"/>
                    <a:pt x="4382" y="2908"/>
                    <a:pt x="4617" y="2865"/>
                  </a:cubicBezTo>
                  <a:cubicBezTo>
                    <a:pt x="4705" y="2865"/>
                    <a:pt x="5581" y="2660"/>
                    <a:pt x="5552" y="2602"/>
                  </a:cubicBezTo>
                  <a:cubicBezTo>
                    <a:pt x="5406" y="2105"/>
                    <a:pt x="4646" y="2047"/>
                    <a:pt x="4179" y="2017"/>
                  </a:cubicBezTo>
                  <a:cubicBezTo>
                    <a:pt x="3916" y="1988"/>
                    <a:pt x="3623" y="1959"/>
                    <a:pt x="3360" y="1959"/>
                  </a:cubicBezTo>
                  <a:cubicBezTo>
                    <a:pt x="3360" y="1579"/>
                    <a:pt x="3360" y="1199"/>
                    <a:pt x="3273" y="819"/>
                  </a:cubicBezTo>
                  <a:cubicBezTo>
                    <a:pt x="3244" y="762"/>
                    <a:pt x="3046" y="0"/>
                    <a:pt x="29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20"/>
            <p:cNvSpPr/>
            <p:nvPr/>
          </p:nvSpPr>
          <p:spPr>
            <a:xfrm>
              <a:off x="5160873" y="3699952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20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20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0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0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0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20"/>
            <p:cNvSpPr/>
            <p:nvPr/>
          </p:nvSpPr>
          <p:spPr>
            <a:xfrm>
              <a:off x="900950" y="4862625"/>
              <a:ext cx="104350" cy="61875"/>
            </a:xfrm>
            <a:custGeom>
              <a:avLst/>
              <a:gdLst/>
              <a:ahLst/>
              <a:cxnLst/>
              <a:rect l="l" t="t" r="r" b="b"/>
              <a:pathLst>
                <a:path w="4174" h="2475" extrusionOk="0">
                  <a:moveTo>
                    <a:pt x="1977" y="0"/>
                  </a:moveTo>
                  <a:cubicBezTo>
                    <a:pt x="571" y="0"/>
                    <a:pt x="1" y="2032"/>
                    <a:pt x="1451" y="2430"/>
                  </a:cubicBezTo>
                  <a:cubicBezTo>
                    <a:pt x="1552" y="2460"/>
                    <a:pt x="1659" y="2474"/>
                    <a:pt x="1769" y="2474"/>
                  </a:cubicBezTo>
                  <a:cubicBezTo>
                    <a:pt x="2834" y="2474"/>
                    <a:pt x="4174" y="1156"/>
                    <a:pt x="3088" y="414"/>
                  </a:cubicBezTo>
                  <a:cubicBezTo>
                    <a:pt x="3029" y="385"/>
                    <a:pt x="2971" y="356"/>
                    <a:pt x="2912" y="327"/>
                  </a:cubicBezTo>
                  <a:cubicBezTo>
                    <a:pt x="2679" y="151"/>
                    <a:pt x="2386" y="34"/>
                    <a:pt x="2094" y="5"/>
                  </a:cubicBezTo>
                  <a:cubicBezTo>
                    <a:pt x="2055" y="2"/>
                    <a:pt x="2015" y="0"/>
                    <a:pt x="1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20"/>
            <p:cNvSpPr/>
            <p:nvPr/>
          </p:nvSpPr>
          <p:spPr>
            <a:xfrm>
              <a:off x="2718500" y="352360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1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9" y="355"/>
                    <a:pt x="2970" y="355"/>
                    <a:pt x="2912" y="326"/>
                  </a:cubicBezTo>
                  <a:cubicBezTo>
                    <a:pt x="2678" y="122"/>
                    <a:pt x="2386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0"/>
            <p:cNvSpPr/>
            <p:nvPr/>
          </p:nvSpPr>
          <p:spPr>
            <a:xfrm>
              <a:off x="228150" y="4086075"/>
              <a:ext cx="103625" cy="61875"/>
            </a:xfrm>
            <a:custGeom>
              <a:avLst/>
              <a:gdLst/>
              <a:ahLst/>
              <a:cxnLst/>
              <a:rect l="l" t="t" r="r" b="b"/>
              <a:pathLst>
                <a:path w="4145" h="2475" extrusionOk="0">
                  <a:moveTo>
                    <a:pt x="1946" y="1"/>
                  </a:moveTo>
                  <a:cubicBezTo>
                    <a:pt x="543" y="1"/>
                    <a:pt x="0" y="2004"/>
                    <a:pt x="1422" y="2431"/>
                  </a:cubicBezTo>
                  <a:cubicBezTo>
                    <a:pt x="1525" y="2461"/>
                    <a:pt x="1634" y="2475"/>
                    <a:pt x="1746" y="2475"/>
                  </a:cubicBezTo>
                  <a:cubicBezTo>
                    <a:pt x="2828" y="2475"/>
                    <a:pt x="4144" y="1156"/>
                    <a:pt x="3058" y="415"/>
                  </a:cubicBezTo>
                  <a:cubicBezTo>
                    <a:pt x="3000" y="385"/>
                    <a:pt x="2970" y="356"/>
                    <a:pt x="2912" y="327"/>
                  </a:cubicBezTo>
                  <a:cubicBezTo>
                    <a:pt x="2678" y="152"/>
                    <a:pt x="2386" y="35"/>
                    <a:pt x="2065" y="6"/>
                  </a:cubicBezTo>
                  <a:cubicBezTo>
                    <a:pt x="2024" y="2"/>
                    <a:pt x="1985" y="1"/>
                    <a:pt x="19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 userDrawn="1">
  <p:cSld name="TITLE_ONLY_1_1_1"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21"/>
          <p:cNvSpPr/>
          <p:nvPr/>
        </p:nvSpPr>
        <p:spPr>
          <a:xfrm rot="5400000">
            <a:off x="7041279" y="294854"/>
            <a:ext cx="2397572" cy="1807889"/>
          </a:xfrm>
          <a:custGeom>
            <a:avLst/>
            <a:gdLst/>
            <a:ahLst/>
            <a:cxnLst/>
            <a:rect l="l" t="t" r="r" b="b"/>
            <a:pathLst>
              <a:path w="119134" h="89833" extrusionOk="0">
                <a:moveTo>
                  <a:pt x="101667" y="37850"/>
                </a:moveTo>
                <a:cubicBezTo>
                  <a:pt x="114264" y="32897"/>
                  <a:pt x="119134" y="13442"/>
                  <a:pt x="112062" y="0"/>
                </a:cubicBezTo>
                <a:lnTo>
                  <a:pt x="0" y="0"/>
                </a:lnTo>
                <a:lnTo>
                  <a:pt x="0" y="83296"/>
                </a:lnTo>
                <a:cubicBezTo>
                  <a:pt x="14585" y="89832"/>
                  <a:pt x="41553" y="83653"/>
                  <a:pt x="51495" y="71271"/>
                </a:cubicBezTo>
                <a:cubicBezTo>
                  <a:pt x="62770" y="57126"/>
                  <a:pt x="56674" y="52268"/>
                  <a:pt x="68413" y="41339"/>
                </a:cubicBezTo>
                <a:cubicBezTo>
                  <a:pt x="78831" y="32445"/>
                  <a:pt x="87297" y="43506"/>
                  <a:pt x="101667" y="378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7" name="Google Shape;407;p21"/>
          <p:cNvGrpSpPr/>
          <p:nvPr/>
        </p:nvGrpSpPr>
        <p:grpSpPr>
          <a:xfrm rot="-5400000">
            <a:off x="7360743" y="223200"/>
            <a:ext cx="1936377" cy="1489987"/>
            <a:chOff x="2215150" y="777575"/>
            <a:chExt cx="5147200" cy="3960625"/>
          </a:xfrm>
        </p:grpSpPr>
        <p:sp>
          <p:nvSpPr>
            <p:cNvPr id="408" name="Google Shape;408;p21"/>
            <p:cNvSpPr/>
            <p:nvPr/>
          </p:nvSpPr>
          <p:spPr>
            <a:xfrm>
              <a:off x="3795750" y="3315500"/>
              <a:ext cx="181925" cy="158575"/>
            </a:xfrm>
            <a:custGeom>
              <a:avLst/>
              <a:gdLst/>
              <a:ahLst/>
              <a:cxnLst/>
              <a:rect l="l" t="t" r="r" b="b"/>
              <a:pathLst>
                <a:path w="7277" h="6343" extrusionOk="0">
                  <a:moveTo>
                    <a:pt x="3861" y="0"/>
                  </a:moveTo>
                  <a:cubicBezTo>
                    <a:pt x="3860" y="0"/>
                    <a:pt x="3859" y="0"/>
                    <a:pt x="3857" y="1"/>
                  </a:cubicBezTo>
                  <a:cubicBezTo>
                    <a:pt x="3127" y="176"/>
                    <a:pt x="3098" y="1111"/>
                    <a:pt x="3010" y="1637"/>
                  </a:cubicBezTo>
                  <a:cubicBezTo>
                    <a:pt x="2952" y="1929"/>
                    <a:pt x="2952" y="2222"/>
                    <a:pt x="2922" y="2543"/>
                  </a:cubicBezTo>
                  <a:cubicBezTo>
                    <a:pt x="2719" y="2532"/>
                    <a:pt x="2512" y="2526"/>
                    <a:pt x="2305" y="2526"/>
                  </a:cubicBezTo>
                  <a:cubicBezTo>
                    <a:pt x="1947" y="2526"/>
                    <a:pt x="1590" y="2546"/>
                    <a:pt x="1257" y="2601"/>
                  </a:cubicBezTo>
                  <a:cubicBezTo>
                    <a:pt x="1140" y="2631"/>
                    <a:pt x="0" y="2894"/>
                    <a:pt x="29" y="2981"/>
                  </a:cubicBezTo>
                  <a:cubicBezTo>
                    <a:pt x="234" y="3595"/>
                    <a:pt x="1286" y="3653"/>
                    <a:pt x="1870" y="3712"/>
                  </a:cubicBezTo>
                  <a:cubicBezTo>
                    <a:pt x="2221" y="3770"/>
                    <a:pt x="2572" y="3770"/>
                    <a:pt x="2893" y="3800"/>
                  </a:cubicBezTo>
                  <a:cubicBezTo>
                    <a:pt x="2893" y="3916"/>
                    <a:pt x="2893" y="4062"/>
                    <a:pt x="2893" y="4179"/>
                  </a:cubicBezTo>
                  <a:cubicBezTo>
                    <a:pt x="2893" y="4530"/>
                    <a:pt x="2922" y="4910"/>
                    <a:pt x="2981" y="5261"/>
                  </a:cubicBezTo>
                  <a:cubicBezTo>
                    <a:pt x="3010" y="5376"/>
                    <a:pt x="3294" y="6342"/>
                    <a:pt x="3414" y="6342"/>
                  </a:cubicBezTo>
                  <a:cubicBezTo>
                    <a:pt x="3416" y="6342"/>
                    <a:pt x="3417" y="6342"/>
                    <a:pt x="3419" y="6342"/>
                  </a:cubicBezTo>
                  <a:cubicBezTo>
                    <a:pt x="4120" y="6166"/>
                    <a:pt x="4208" y="5290"/>
                    <a:pt x="4266" y="4764"/>
                  </a:cubicBezTo>
                  <a:cubicBezTo>
                    <a:pt x="4296" y="4442"/>
                    <a:pt x="4325" y="4121"/>
                    <a:pt x="4354" y="3829"/>
                  </a:cubicBezTo>
                  <a:cubicBezTo>
                    <a:pt x="4432" y="3829"/>
                    <a:pt x="4523" y="3816"/>
                    <a:pt x="4618" y="3816"/>
                  </a:cubicBezTo>
                  <a:cubicBezTo>
                    <a:pt x="4666" y="3816"/>
                    <a:pt x="4714" y="3819"/>
                    <a:pt x="4763" y="3829"/>
                  </a:cubicBezTo>
                  <a:cubicBezTo>
                    <a:pt x="5172" y="3829"/>
                    <a:pt x="5611" y="3800"/>
                    <a:pt x="6020" y="3741"/>
                  </a:cubicBezTo>
                  <a:cubicBezTo>
                    <a:pt x="6137" y="3712"/>
                    <a:pt x="7276" y="3449"/>
                    <a:pt x="7247" y="3361"/>
                  </a:cubicBezTo>
                  <a:cubicBezTo>
                    <a:pt x="7042" y="2748"/>
                    <a:pt x="6049" y="2660"/>
                    <a:pt x="5435" y="2601"/>
                  </a:cubicBezTo>
                  <a:cubicBezTo>
                    <a:pt x="5085" y="2572"/>
                    <a:pt x="4734" y="2572"/>
                    <a:pt x="4354" y="2543"/>
                  </a:cubicBezTo>
                  <a:cubicBezTo>
                    <a:pt x="4354" y="2046"/>
                    <a:pt x="4354" y="1550"/>
                    <a:pt x="4266" y="1082"/>
                  </a:cubicBezTo>
                  <a:cubicBezTo>
                    <a:pt x="4238" y="967"/>
                    <a:pt x="3953" y="0"/>
                    <a:pt x="38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1"/>
            <p:cNvSpPr/>
            <p:nvPr/>
          </p:nvSpPr>
          <p:spPr>
            <a:xfrm>
              <a:off x="5363425" y="3497400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21"/>
            <p:cNvSpPr/>
            <p:nvPr/>
          </p:nvSpPr>
          <p:spPr>
            <a:xfrm>
              <a:off x="4426175" y="2304450"/>
              <a:ext cx="140300" cy="122075"/>
            </a:xfrm>
            <a:custGeom>
              <a:avLst/>
              <a:gdLst/>
              <a:ahLst/>
              <a:cxnLst/>
              <a:rect l="l" t="t" r="r" b="b"/>
              <a:pathLst>
                <a:path w="5612" h="4883" extrusionOk="0">
                  <a:moveTo>
                    <a:pt x="2986" y="1"/>
                  </a:moveTo>
                  <a:cubicBezTo>
                    <a:pt x="2984" y="1"/>
                    <a:pt x="2983" y="1"/>
                    <a:pt x="2981" y="2"/>
                  </a:cubicBezTo>
                  <a:cubicBezTo>
                    <a:pt x="2426" y="118"/>
                    <a:pt x="2397" y="849"/>
                    <a:pt x="2338" y="1258"/>
                  </a:cubicBezTo>
                  <a:cubicBezTo>
                    <a:pt x="2280" y="1492"/>
                    <a:pt x="2280" y="1726"/>
                    <a:pt x="2251" y="1959"/>
                  </a:cubicBezTo>
                  <a:cubicBezTo>
                    <a:pt x="1842" y="1959"/>
                    <a:pt x="1403" y="1959"/>
                    <a:pt x="965" y="2018"/>
                  </a:cubicBezTo>
                  <a:cubicBezTo>
                    <a:pt x="877" y="2018"/>
                    <a:pt x="1" y="2222"/>
                    <a:pt x="30" y="2281"/>
                  </a:cubicBezTo>
                  <a:cubicBezTo>
                    <a:pt x="176" y="2777"/>
                    <a:pt x="994" y="2807"/>
                    <a:pt x="1462" y="2865"/>
                  </a:cubicBezTo>
                  <a:cubicBezTo>
                    <a:pt x="1725" y="2894"/>
                    <a:pt x="1988" y="2924"/>
                    <a:pt x="2251" y="2924"/>
                  </a:cubicBezTo>
                  <a:cubicBezTo>
                    <a:pt x="2251" y="3011"/>
                    <a:pt x="2251" y="3128"/>
                    <a:pt x="2251" y="3216"/>
                  </a:cubicBezTo>
                  <a:cubicBezTo>
                    <a:pt x="2251" y="3508"/>
                    <a:pt x="2251" y="3771"/>
                    <a:pt x="2309" y="4063"/>
                  </a:cubicBezTo>
                  <a:cubicBezTo>
                    <a:pt x="2338" y="4149"/>
                    <a:pt x="2535" y="4882"/>
                    <a:pt x="2626" y="4882"/>
                  </a:cubicBezTo>
                  <a:cubicBezTo>
                    <a:pt x="2627" y="4882"/>
                    <a:pt x="2629" y="4882"/>
                    <a:pt x="2631" y="4881"/>
                  </a:cubicBezTo>
                  <a:cubicBezTo>
                    <a:pt x="3186" y="4764"/>
                    <a:pt x="3244" y="4063"/>
                    <a:pt x="3303" y="3683"/>
                  </a:cubicBezTo>
                  <a:cubicBezTo>
                    <a:pt x="3332" y="3420"/>
                    <a:pt x="3332" y="3187"/>
                    <a:pt x="3361" y="2953"/>
                  </a:cubicBezTo>
                  <a:lnTo>
                    <a:pt x="3683" y="2953"/>
                  </a:lnTo>
                  <a:cubicBezTo>
                    <a:pt x="4004" y="2953"/>
                    <a:pt x="4325" y="2924"/>
                    <a:pt x="4647" y="2865"/>
                  </a:cubicBezTo>
                  <a:cubicBezTo>
                    <a:pt x="4735" y="2865"/>
                    <a:pt x="5611" y="2661"/>
                    <a:pt x="5582" y="2602"/>
                  </a:cubicBezTo>
                  <a:cubicBezTo>
                    <a:pt x="5436" y="2105"/>
                    <a:pt x="4676" y="2047"/>
                    <a:pt x="4209" y="2018"/>
                  </a:cubicBezTo>
                  <a:cubicBezTo>
                    <a:pt x="3916" y="1989"/>
                    <a:pt x="3653" y="1959"/>
                    <a:pt x="3361" y="1959"/>
                  </a:cubicBezTo>
                  <a:cubicBezTo>
                    <a:pt x="3361" y="1579"/>
                    <a:pt x="3361" y="1200"/>
                    <a:pt x="3303" y="820"/>
                  </a:cubicBezTo>
                  <a:cubicBezTo>
                    <a:pt x="3274" y="762"/>
                    <a:pt x="3076" y="1"/>
                    <a:pt x="29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21"/>
            <p:cNvSpPr/>
            <p:nvPr/>
          </p:nvSpPr>
          <p:spPr>
            <a:xfrm>
              <a:off x="5985850" y="2334350"/>
              <a:ext cx="103700" cy="62000"/>
            </a:xfrm>
            <a:custGeom>
              <a:avLst/>
              <a:gdLst/>
              <a:ahLst/>
              <a:cxnLst/>
              <a:rect l="l" t="t" r="r" b="b"/>
              <a:pathLst>
                <a:path w="4148" h="2480" extrusionOk="0">
                  <a:moveTo>
                    <a:pt x="1985" y="1"/>
                  </a:moveTo>
                  <a:cubicBezTo>
                    <a:pt x="560" y="1"/>
                    <a:pt x="1" y="2028"/>
                    <a:pt x="1432" y="2429"/>
                  </a:cubicBezTo>
                  <a:cubicBezTo>
                    <a:pt x="1542" y="2464"/>
                    <a:pt x="1658" y="2480"/>
                    <a:pt x="1777" y="2480"/>
                  </a:cubicBezTo>
                  <a:cubicBezTo>
                    <a:pt x="2855" y="2480"/>
                    <a:pt x="4148" y="1150"/>
                    <a:pt x="3068" y="413"/>
                  </a:cubicBezTo>
                  <a:cubicBezTo>
                    <a:pt x="3010" y="383"/>
                    <a:pt x="2951" y="354"/>
                    <a:pt x="2922" y="354"/>
                  </a:cubicBezTo>
                  <a:cubicBezTo>
                    <a:pt x="2688" y="150"/>
                    <a:pt x="2396" y="33"/>
                    <a:pt x="2075" y="4"/>
                  </a:cubicBezTo>
                  <a:cubicBezTo>
                    <a:pt x="2044" y="2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1"/>
            <p:cNvSpPr/>
            <p:nvPr/>
          </p:nvSpPr>
          <p:spPr>
            <a:xfrm>
              <a:off x="5132850" y="1428475"/>
              <a:ext cx="103700" cy="61875"/>
            </a:xfrm>
            <a:custGeom>
              <a:avLst/>
              <a:gdLst/>
              <a:ahLst/>
              <a:cxnLst/>
              <a:rect l="l" t="t" r="r" b="b"/>
              <a:pathLst>
                <a:path w="4148" h="2475" extrusionOk="0">
                  <a:moveTo>
                    <a:pt x="1946" y="0"/>
                  </a:moveTo>
                  <a:cubicBezTo>
                    <a:pt x="543" y="0"/>
                    <a:pt x="0" y="2004"/>
                    <a:pt x="1422" y="2430"/>
                  </a:cubicBezTo>
                  <a:cubicBezTo>
                    <a:pt x="1526" y="2460"/>
                    <a:pt x="1635" y="2474"/>
                    <a:pt x="1746" y="2474"/>
                  </a:cubicBezTo>
                  <a:cubicBezTo>
                    <a:pt x="2829" y="2474"/>
                    <a:pt x="4147" y="1156"/>
                    <a:pt x="3088" y="414"/>
                  </a:cubicBezTo>
                  <a:cubicBezTo>
                    <a:pt x="3029" y="385"/>
                    <a:pt x="2971" y="356"/>
                    <a:pt x="2912" y="326"/>
                  </a:cubicBezTo>
                  <a:cubicBezTo>
                    <a:pt x="2679" y="151"/>
                    <a:pt x="2386" y="34"/>
                    <a:pt x="2065" y="5"/>
                  </a:cubicBezTo>
                  <a:cubicBezTo>
                    <a:pt x="2025" y="2"/>
                    <a:pt x="1985" y="0"/>
                    <a:pt x="19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1"/>
            <p:cNvSpPr/>
            <p:nvPr/>
          </p:nvSpPr>
          <p:spPr>
            <a:xfrm>
              <a:off x="7258425" y="272957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4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8" y="2472"/>
                    <a:pt x="4157" y="1154"/>
                    <a:pt x="3097" y="412"/>
                  </a:cubicBezTo>
                  <a:cubicBezTo>
                    <a:pt x="3039" y="383"/>
                    <a:pt x="2980" y="354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1"/>
            <p:cNvSpPr/>
            <p:nvPr/>
          </p:nvSpPr>
          <p:spPr>
            <a:xfrm>
              <a:off x="6484300" y="777575"/>
              <a:ext cx="103650" cy="61875"/>
            </a:xfrm>
            <a:custGeom>
              <a:avLst/>
              <a:gdLst/>
              <a:ahLst/>
              <a:cxnLst/>
              <a:rect l="l" t="t" r="r" b="b"/>
              <a:pathLst>
                <a:path w="4146" h="2475" extrusionOk="0">
                  <a:moveTo>
                    <a:pt x="1947" y="1"/>
                  </a:moveTo>
                  <a:cubicBezTo>
                    <a:pt x="544" y="1"/>
                    <a:pt x="1" y="2004"/>
                    <a:pt x="1422" y="2431"/>
                  </a:cubicBezTo>
                  <a:cubicBezTo>
                    <a:pt x="1526" y="2461"/>
                    <a:pt x="1635" y="2475"/>
                    <a:pt x="1746" y="2475"/>
                  </a:cubicBezTo>
                  <a:cubicBezTo>
                    <a:pt x="2829" y="2475"/>
                    <a:pt x="4145" y="1156"/>
                    <a:pt x="3059" y="415"/>
                  </a:cubicBezTo>
                  <a:cubicBezTo>
                    <a:pt x="3000" y="385"/>
                    <a:pt x="2942" y="356"/>
                    <a:pt x="2913" y="327"/>
                  </a:cubicBezTo>
                  <a:cubicBezTo>
                    <a:pt x="2679" y="152"/>
                    <a:pt x="2387" y="35"/>
                    <a:pt x="2065" y="5"/>
                  </a:cubicBezTo>
                  <a:cubicBezTo>
                    <a:pt x="2025" y="2"/>
                    <a:pt x="1986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1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1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1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1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1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1"/>
            <p:cNvSpPr/>
            <p:nvPr/>
          </p:nvSpPr>
          <p:spPr>
            <a:xfrm>
              <a:off x="2718500" y="352360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1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9" y="355"/>
                    <a:pt x="2970" y="355"/>
                    <a:pt x="2912" y="326"/>
                  </a:cubicBezTo>
                  <a:cubicBezTo>
                    <a:pt x="2678" y="122"/>
                    <a:pt x="2386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25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491" name="Google Shape;491;p25"/>
          <p:cNvGrpSpPr/>
          <p:nvPr/>
        </p:nvGrpSpPr>
        <p:grpSpPr>
          <a:xfrm rot="10800000">
            <a:off x="600" y="94"/>
            <a:ext cx="9144070" cy="5143591"/>
            <a:chOff x="238125" y="841775"/>
            <a:chExt cx="7139900" cy="4017175"/>
          </a:xfrm>
        </p:grpSpPr>
        <p:sp>
          <p:nvSpPr>
            <p:cNvPr id="492" name="Google Shape;492;p25"/>
            <p:cNvSpPr/>
            <p:nvPr/>
          </p:nvSpPr>
          <p:spPr>
            <a:xfrm>
              <a:off x="238125" y="841775"/>
              <a:ext cx="2978350" cy="2245825"/>
            </a:xfrm>
            <a:custGeom>
              <a:avLst/>
              <a:gdLst/>
              <a:ahLst/>
              <a:cxnLst/>
              <a:rect l="l" t="t" r="r" b="b"/>
              <a:pathLst>
                <a:path w="119134" h="89833" extrusionOk="0">
                  <a:moveTo>
                    <a:pt x="101667" y="37850"/>
                  </a:moveTo>
                  <a:cubicBezTo>
                    <a:pt x="114264" y="32897"/>
                    <a:pt x="119134" y="13442"/>
                    <a:pt x="112062" y="0"/>
                  </a:cubicBezTo>
                  <a:lnTo>
                    <a:pt x="0" y="0"/>
                  </a:lnTo>
                  <a:lnTo>
                    <a:pt x="0" y="83296"/>
                  </a:lnTo>
                  <a:cubicBezTo>
                    <a:pt x="14585" y="89832"/>
                    <a:pt x="41553" y="83653"/>
                    <a:pt x="51495" y="71271"/>
                  </a:cubicBezTo>
                  <a:cubicBezTo>
                    <a:pt x="62770" y="57126"/>
                    <a:pt x="56674" y="52268"/>
                    <a:pt x="68413" y="41339"/>
                  </a:cubicBezTo>
                  <a:cubicBezTo>
                    <a:pt x="78831" y="32445"/>
                    <a:pt x="87297" y="43506"/>
                    <a:pt x="101667" y="378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5"/>
            <p:cNvSpPr/>
            <p:nvPr/>
          </p:nvSpPr>
          <p:spPr>
            <a:xfrm>
              <a:off x="4394275" y="3360525"/>
              <a:ext cx="2983750" cy="1498425"/>
            </a:xfrm>
            <a:custGeom>
              <a:avLst/>
              <a:gdLst/>
              <a:ahLst/>
              <a:cxnLst/>
              <a:rect l="l" t="t" r="r" b="b"/>
              <a:pathLst>
                <a:path w="119350" h="59937" extrusionOk="0">
                  <a:moveTo>
                    <a:pt x="4394" y="41339"/>
                  </a:moveTo>
                  <a:cubicBezTo>
                    <a:pt x="1" y="46375"/>
                    <a:pt x="1287" y="54281"/>
                    <a:pt x="3370" y="59936"/>
                  </a:cubicBezTo>
                  <a:lnTo>
                    <a:pt x="119349" y="59936"/>
                  </a:lnTo>
                  <a:lnTo>
                    <a:pt x="119349" y="18181"/>
                  </a:lnTo>
                  <a:cubicBezTo>
                    <a:pt x="117385" y="14383"/>
                    <a:pt x="114968" y="10871"/>
                    <a:pt x="111824" y="7882"/>
                  </a:cubicBezTo>
                  <a:cubicBezTo>
                    <a:pt x="106752" y="3310"/>
                    <a:pt x="99418" y="0"/>
                    <a:pt x="91155" y="512"/>
                  </a:cubicBezTo>
                  <a:cubicBezTo>
                    <a:pt x="80547" y="1263"/>
                    <a:pt x="72522" y="7549"/>
                    <a:pt x="66521" y="14371"/>
                  </a:cubicBezTo>
                  <a:cubicBezTo>
                    <a:pt x="62199" y="19038"/>
                    <a:pt x="58532" y="23563"/>
                    <a:pt x="52924" y="27182"/>
                  </a:cubicBezTo>
                  <a:cubicBezTo>
                    <a:pt x="47043" y="31052"/>
                    <a:pt x="38577" y="32814"/>
                    <a:pt x="32446" y="32290"/>
                  </a:cubicBezTo>
                  <a:cubicBezTo>
                    <a:pt x="27088" y="32076"/>
                    <a:pt x="21444" y="32111"/>
                    <a:pt x="16170" y="33600"/>
                  </a:cubicBezTo>
                  <a:cubicBezTo>
                    <a:pt x="11574" y="35088"/>
                    <a:pt x="7169" y="38065"/>
                    <a:pt x="4394" y="413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4" name="Google Shape;494;p25"/>
          <p:cNvGrpSpPr/>
          <p:nvPr/>
        </p:nvGrpSpPr>
        <p:grpSpPr>
          <a:xfrm rot="10800000">
            <a:off x="-44" y="-16"/>
            <a:ext cx="2563318" cy="1489990"/>
            <a:chOff x="228150" y="777575"/>
            <a:chExt cx="7134200" cy="4146925"/>
          </a:xfrm>
        </p:grpSpPr>
        <p:sp>
          <p:nvSpPr>
            <p:cNvPr id="495" name="Google Shape;495;p25"/>
            <p:cNvSpPr/>
            <p:nvPr/>
          </p:nvSpPr>
          <p:spPr>
            <a:xfrm>
              <a:off x="3795750" y="3315500"/>
              <a:ext cx="181925" cy="158575"/>
            </a:xfrm>
            <a:custGeom>
              <a:avLst/>
              <a:gdLst/>
              <a:ahLst/>
              <a:cxnLst/>
              <a:rect l="l" t="t" r="r" b="b"/>
              <a:pathLst>
                <a:path w="7277" h="6343" extrusionOk="0">
                  <a:moveTo>
                    <a:pt x="3861" y="0"/>
                  </a:moveTo>
                  <a:cubicBezTo>
                    <a:pt x="3860" y="0"/>
                    <a:pt x="3859" y="0"/>
                    <a:pt x="3857" y="1"/>
                  </a:cubicBezTo>
                  <a:cubicBezTo>
                    <a:pt x="3127" y="176"/>
                    <a:pt x="3098" y="1111"/>
                    <a:pt x="3010" y="1637"/>
                  </a:cubicBezTo>
                  <a:cubicBezTo>
                    <a:pt x="2952" y="1929"/>
                    <a:pt x="2952" y="2222"/>
                    <a:pt x="2922" y="2543"/>
                  </a:cubicBezTo>
                  <a:cubicBezTo>
                    <a:pt x="2719" y="2532"/>
                    <a:pt x="2512" y="2526"/>
                    <a:pt x="2305" y="2526"/>
                  </a:cubicBezTo>
                  <a:cubicBezTo>
                    <a:pt x="1947" y="2526"/>
                    <a:pt x="1590" y="2546"/>
                    <a:pt x="1257" y="2601"/>
                  </a:cubicBezTo>
                  <a:cubicBezTo>
                    <a:pt x="1140" y="2631"/>
                    <a:pt x="0" y="2894"/>
                    <a:pt x="29" y="2981"/>
                  </a:cubicBezTo>
                  <a:cubicBezTo>
                    <a:pt x="234" y="3595"/>
                    <a:pt x="1286" y="3653"/>
                    <a:pt x="1870" y="3712"/>
                  </a:cubicBezTo>
                  <a:cubicBezTo>
                    <a:pt x="2221" y="3770"/>
                    <a:pt x="2572" y="3770"/>
                    <a:pt x="2893" y="3800"/>
                  </a:cubicBezTo>
                  <a:cubicBezTo>
                    <a:pt x="2893" y="3916"/>
                    <a:pt x="2893" y="4062"/>
                    <a:pt x="2893" y="4179"/>
                  </a:cubicBezTo>
                  <a:cubicBezTo>
                    <a:pt x="2893" y="4530"/>
                    <a:pt x="2922" y="4910"/>
                    <a:pt x="2981" y="5261"/>
                  </a:cubicBezTo>
                  <a:cubicBezTo>
                    <a:pt x="3010" y="5376"/>
                    <a:pt x="3294" y="6342"/>
                    <a:pt x="3414" y="6342"/>
                  </a:cubicBezTo>
                  <a:cubicBezTo>
                    <a:pt x="3416" y="6342"/>
                    <a:pt x="3417" y="6342"/>
                    <a:pt x="3419" y="6342"/>
                  </a:cubicBezTo>
                  <a:cubicBezTo>
                    <a:pt x="4120" y="6166"/>
                    <a:pt x="4208" y="5290"/>
                    <a:pt x="4266" y="4764"/>
                  </a:cubicBezTo>
                  <a:cubicBezTo>
                    <a:pt x="4296" y="4442"/>
                    <a:pt x="4325" y="4121"/>
                    <a:pt x="4354" y="3829"/>
                  </a:cubicBezTo>
                  <a:cubicBezTo>
                    <a:pt x="4432" y="3829"/>
                    <a:pt x="4523" y="3816"/>
                    <a:pt x="4618" y="3816"/>
                  </a:cubicBezTo>
                  <a:cubicBezTo>
                    <a:pt x="4666" y="3816"/>
                    <a:pt x="4714" y="3819"/>
                    <a:pt x="4763" y="3829"/>
                  </a:cubicBezTo>
                  <a:cubicBezTo>
                    <a:pt x="5172" y="3829"/>
                    <a:pt x="5611" y="3800"/>
                    <a:pt x="6020" y="3741"/>
                  </a:cubicBezTo>
                  <a:cubicBezTo>
                    <a:pt x="6137" y="3712"/>
                    <a:pt x="7276" y="3449"/>
                    <a:pt x="7247" y="3361"/>
                  </a:cubicBezTo>
                  <a:cubicBezTo>
                    <a:pt x="7042" y="2748"/>
                    <a:pt x="6049" y="2660"/>
                    <a:pt x="5435" y="2601"/>
                  </a:cubicBezTo>
                  <a:cubicBezTo>
                    <a:pt x="5085" y="2572"/>
                    <a:pt x="4734" y="2572"/>
                    <a:pt x="4354" y="2543"/>
                  </a:cubicBezTo>
                  <a:cubicBezTo>
                    <a:pt x="4354" y="2046"/>
                    <a:pt x="4354" y="1550"/>
                    <a:pt x="4266" y="1082"/>
                  </a:cubicBezTo>
                  <a:cubicBezTo>
                    <a:pt x="4238" y="967"/>
                    <a:pt x="3953" y="0"/>
                    <a:pt x="38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5"/>
            <p:cNvSpPr/>
            <p:nvPr/>
          </p:nvSpPr>
          <p:spPr>
            <a:xfrm>
              <a:off x="1111825" y="3177425"/>
              <a:ext cx="139550" cy="122050"/>
            </a:xfrm>
            <a:custGeom>
              <a:avLst/>
              <a:gdLst/>
              <a:ahLst/>
              <a:cxnLst/>
              <a:rect l="l" t="t" r="r" b="b"/>
              <a:pathLst>
                <a:path w="5582" h="4882" extrusionOk="0">
                  <a:moveTo>
                    <a:pt x="2956" y="0"/>
                  </a:moveTo>
                  <a:cubicBezTo>
                    <a:pt x="2955" y="0"/>
                    <a:pt x="2953" y="1"/>
                    <a:pt x="2951" y="1"/>
                  </a:cubicBezTo>
                  <a:cubicBezTo>
                    <a:pt x="2396" y="118"/>
                    <a:pt x="2367" y="849"/>
                    <a:pt x="2308" y="1258"/>
                  </a:cubicBezTo>
                  <a:cubicBezTo>
                    <a:pt x="2279" y="1491"/>
                    <a:pt x="2250" y="1725"/>
                    <a:pt x="2250" y="1959"/>
                  </a:cubicBezTo>
                  <a:cubicBezTo>
                    <a:pt x="2075" y="1959"/>
                    <a:pt x="1899" y="1954"/>
                    <a:pt x="1726" y="1954"/>
                  </a:cubicBezTo>
                  <a:cubicBezTo>
                    <a:pt x="1466" y="1954"/>
                    <a:pt x="1210" y="1965"/>
                    <a:pt x="964" y="2017"/>
                  </a:cubicBezTo>
                  <a:cubicBezTo>
                    <a:pt x="877" y="2017"/>
                    <a:pt x="0" y="2222"/>
                    <a:pt x="0" y="2280"/>
                  </a:cubicBezTo>
                  <a:cubicBezTo>
                    <a:pt x="146" y="2777"/>
                    <a:pt x="994" y="2806"/>
                    <a:pt x="1432" y="2865"/>
                  </a:cubicBezTo>
                  <a:cubicBezTo>
                    <a:pt x="1695" y="2894"/>
                    <a:pt x="1958" y="2923"/>
                    <a:pt x="2221" y="2923"/>
                  </a:cubicBezTo>
                  <a:cubicBezTo>
                    <a:pt x="2221" y="3011"/>
                    <a:pt x="2221" y="3128"/>
                    <a:pt x="2221" y="3215"/>
                  </a:cubicBezTo>
                  <a:cubicBezTo>
                    <a:pt x="2221" y="3508"/>
                    <a:pt x="2250" y="3771"/>
                    <a:pt x="2308" y="4063"/>
                  </a:cubicBezTo>
                  <a:cubicBezTo>
                    <a:pt x="2308" y="4120"/>
                    <a:pt x="2534" y="4882"/>
                    <a:pt x="2597" y="4882"/>
                  </a:cubicBezTo>
                  <a:cubicBezTo>
                    <a:pt x="2599" y="4882"/>
                    <a:pt x="2600" y="4882"/>
                    <a:pt x="2601" y="4881"/>
                  </a:cubicBezTo>
                  <a:cubicBezTo>
                    <a:pt x="3156" y="4764"/>
                    <a:pt x="3244" y="4063"/>
                    <a:pt x="3273" y="3683"/>
                  </a:cubicBezTo>
                  <a:cubicBezTo>
                    <a:pt x="3302" y="3420"/>
                    <a:pt x="3331" y="3186"/>
                    <a:pt x="3331" y="2923"/>
                  </a:cubicBezTo>
                  <a:lnTo>
                    <a:pt x="3653" y="2923"/>
                  </a:lnTo>
                  <a:cubicBezTo>
                    <a:pt x="3739" y="2931"/>
                    <a:pt x="3825" y="2935"/>
                    <a:pt x="3911" y="2935"/>
                  </a:cubicBezTo>
                  <a:cubicBezTo>
                    <a:pt x="4146" y="2935"/>
                    <a:pt x="4382" y="2908"/>
                    <a:pt x="4617" y="2865"/>
                  </a:cubicBezTo>
                  <a:cubicBezTo>
                    <a:pt x="4705" y="2865"/>
                    <a:pt x="5581" y="2660"/>
                    <a:pt x="5552" y="2602"/>
                  </a:cubicBezTo>
                  <a:cubicBezTo>
                    <a:pt x="5406" y="2105"/>
                    <a:pt x="4646" y="2047"/>
                    <a:pt x="4179" y="2017"/>
                  </a:cubicBezTo>
                  <a:cubicBezTo>
                    <a:pt x="3916" y="1988"/>
                    <a:pt x="3623" y="1959"/>
                    <a:pt x="3360" y="1959"/>
                  </a:cubicBezTo>
                  <a:cubicBezTo>
                    <a:pt x="3360" y="1579"/>
                    <a:pt x="3360" y="1199"/>
                    <a:pt x="3273" y="819"/>
                  </a:cubicBezTo>
                  <a:cubicBezTo>
                    <a:pt x="3244" y="762"/>
                    <a:pt x="3046" y="0"/>
                    <a:pt x="29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5"/>
            <p:cNvSpPr/>
            <p:nvPr/>
          </p:nvSpPr>
          <p:spPr>
            <a:xfrm>
              <a:off x="5363425" y="3497400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5"/>
            <p:cNvSpPr/>
            <p:nvPr/>
          </p:nvSpPr>
          <p:spPr>
            <a:xfrm>
              <a:off x="4426175" y="2304450"/>
              <a:ext cx="140300" cy="122075"/>
            </a:xfrm>
            <a:custGeom>
              <a:avLst/>
              <a:gdLst/>
              <a:ahLst/>
              <a:cxnLst/>
              <a:rect l="l" t="t" r="r" b="b"/>
              <a:pathLst>
                <a:path w="5612" h="4883" extrusionOk="0">
                  <a:moveTo>
                    <a:pt x="2986" y="1"/>
                  </a:moveTo>
                  <a:cubicBezTo>
                    <a:pt x="2984" y="1"/>
                    <a:pt x="2983" y="1"/>
                    <a:pt x="2981" y="2"/>
                  </a:cubicBezTo>
                  <a:cubicBezTo>
                    <a:pt x="2426" y="118"/>
                    <a:pt x="2397" y="849"/>
                    <a:pt x="2338" y="1258"/>
                  </a:cubicBezTo>
                  <a:cubicBezTo>
                    <a:pt x="2280" y="1492"/>
                    <a:pt x="2280" y="1726"/>
                    <a:pt x="2251" y="1959"/>
                  </a:cubicBezTo>
                  <a:cubicBezTo>
                    <a:pt x="1842" y="1959"/>
                    <a:pt x="1403" y="1959"/>
                    <a:pt x="965" y="2018"/>
                  </a:cubicBezTo>
                  <a:cubicBezTo>
                    <a:pt x="877" y="2018"/>
                    <a:pt x="1" y="2222"/>
                    <a:pt x="30" y="2281"/>
                  </a:cubicBezTo>
                  <a:cubicBezTo>
                    <a:pt x="176" y="2777"/>
                    <a:pt x="994" y="2807"/>
                    <a:pt x="1462" y="2865"/>
                  </a:cubicBezTo>
                  <a:cubicBezTo>
                    <a:pt x="1725" y="2894"/>
                    <a:pt x="1988" y="2924"/>
                    <a:pt x="2251" y="2924"/>
                  </a:cubicBezTo>
                  <a:cubicBezTo>
                    <a:pt x="2251" y="3011"/>
                    <a:pt x="2251" y="3128"/>
                    <a:pt x="2251" y="3216"/>
                  </a:cubicBezTo>
                  <a:cubicBezTo>
                    <a:pt x="2251" y="3508"/>
                    <a:pt x="2251" y="3771"/>
                    <a:pt x="2309" y="4063"/>
                  </a:cubicBezTo>
                  <a:cubicBezTo>
                    <a:pt x="2338" y="4149"/>
                    <a:pt x="2535" y="4882"/>
                    <a:pt x="2626" y="4882"/>
                  </a:cubicBezTo>
                  <a:cubicBezTo>
                    <a:pt x="2627" y="4882"/>
                    <a:pt x="2629" y="4882"/>
                    <a:pt x="2631" y="4881"/>
                  </a:cubicBezTo>
                  <a:cubicBezTo>
                    <a:pt x="3186" y="4764"/>
                    <a:pt x="3244" y="4063"/>
                    <a:pt x="3303" y="3683"/>
                  </a:cubicBezTo>
                  <a:cubicBezTo>
                    <a:pt x="3332" y="3420"/>
                    <a:pt x="3332" y="3187"/>
                    <a:pt x="3361" y="2953"/>
                  </a:cubicBezTo>
                  <a:lnTo>
                    <a:pt x="3683" y="2953"/>
                  </a:lnTo>
                  <a:cubicBezTo>
                    <a:pt x="4004" y="2953"/>
                    <a:pt x="4325" y="2924"/>
                    <a:pt x="4647" y="2865"/>
                  </a:cubicBezTo>
                  <a:cubicBezTo>
                    <a:pt x="4735" y="2865"/>
                    <a:pt x="5611" y="2661"/>
                    <a:pt x="5582" y="2602"/>
                  </a:cubicBezTo>
                  <a:cubicBezTo>
                    <a:pt x="5436" y="2105"/>
                    <a:pt x="4676" y="2047"/>
                    <a:pt x="4209" y="2018"/>
                  </a:cubicBezTo>
                  <a:cubicBezTo>
                    <a:pt x="3916" y="1989"/>
                    <a:pt x="3653" y="1959"/>
                    <a:pt x="3361" y="1959"/>
                  </a:cubicBezTo>
                  <a:cubicBezTo>
                    <a:pt x="3361" y="1579"/>
                    <a:pt x="3361" y="1200"/>
                    <a:pt x="3303" y="820"/>
                  </a:cubicBezTo>
                  <a:cubicBezTo>
                    <a:pt x="3274" y="762"/>
                    <a:pt x="3076" y="1"/>
                    <a:pt x="29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5"/>
            <p:cNvSpPr/>
            <p:nvPr/>
          </p:nvSpPr>
          <p:spPr>
            <a:xfrm>
              <a:off x="5985850" y="2334350"/>
              <a:ext cx="103700" cy="62000"/>
            </a:xfrm>
            <a:custGeom>
              <a:avLst/>
              <a:gdLst/>
              <a:ahLst/>
              <a:cxnLst/>
              <a:rect l="l" t="t" r="r" b="b"/>
              <a:pathLst>
                <a:path w="4148" h="2480" extrusionOk="0">
                  <a:moveTo>
                    <a:pt x="1985" y="1"/>
                  </a:moveTo>
                  <a:cubicBezTo>
                    <a:pt x="560" y="1"/>
                    <a:pt x="1" y="2028"/>
                    <a:pt x="1432" y="2429"/>
                  </a:cubicBezTo>
                  <a:cubicBezTo>
                    <a:pt x="1542" y="2464"/>
                    <a:pt x="1658" y="2480"/>
                    <a:pt x="1777" y="2480"/>
                  </a:cubicBezTo>
                  <a:cubicBezTo>
                    <a:pt x="2855" y="2480"/>
                    <a:pt x="4148" y="1150"/>
                    <a:pt x="3068" y="413"/>
                  </a:cubicBezTo>
                  <a:cubicBezTo>
                    <a:pt x="3010" y="383"/>
                    <a:pt x="2951" y="354"/>
                    <a:pt x="2922" y="354"/>
                  </a:cubicBezTo>
                  <a:cubicBezTo>
                    <a:pt x="2688" y="150"/>
                    <a:pt x="2396" y="33"/>
                    <a:pt x="2075" y="4"/>
                  </a:cubicBezTo>
                  <a:cubicBezTo>
                    <a:pt x="2044" y="2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5"/>
            <p:cNvSpPr/>
            <p:nvPr/>
          </p:nvSpPr>
          <p:spPr>
            <a:xfrm>
              <a:off x="5132850" y="1428475"/>
              <a:ext cx="103700" cy="61875"/>
            </a:xfrm>
            <a:custGeom>
              <a:avLst/>
              <a:gdLst/>
              <a:ahLst/>
              <a:cxnLst/>
              <a:rect l="l" t="t" r="r" b="b"/>
              <a:pathLst>
                <a:path w="4148" h="2475" extrusionOk="0">
                  <a:moveTo>
                    <a:pt x="1946" y="0"/>
                  </a:moveTo>
                  <a:cubicBezTo>
                    <a:pt x="543" y="0"/>
                    <a:pt x="0" y="2004"/>
                    <a:pt x="1422" y="2430"/>
                  </a:cubicBezTo>
                  <a:cubicBezTo>
                    <a:pt x="1526" y="2460"/>
                    <a:pt x="1635" y="2474"/>
                    <a:pt x="1746" y="2474"/>
                  </a:cubicBezTo>
                  <a:cubicBezTo>
                    <a:pt x="2829" y="2474"/>
                    <a:pt x="4147" y="1156"/>
                    <a:pt x="3088" y="414"/>
                  </a:cubicBezTo>
                  <a:cubicBezTo>
                    <a:pt x="3029" y="385"/>
                    <a:pt x="2971" y="356"/>
                    <a:pt x="2912" y="326"/>
                  </a:cubicBezTo>
                  <a:cubicBezTo>
                    <a:pt x="2679" y="151"/>
                    <a:pt x="2386" y="34"/>
                    <a:pt x="2065" y="5"/>
                  </a:cubicBezTo>
                  <a:cubicBezTo>
                    <a:pt x="2025" y="2"/>
                    <a:pt x="1985" y="0"/>
                    <a:pt x="19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5"/>
            <p:cNvSpPr/>
            <p:nvPr/>
          </p:nvSpPr>
          <p:spPr>
            <a:xfrm>
              <a:off x="7258425" y="272957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4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8" y="2472"/>
                    <a:pt x="4157" y="1154"/>
                    <a:pt x="3097" y="412"/>
                  </a:cubicBezTo>
                  <a:cubicBezTo>
                    <a:pt x="3039" y="383"/>
                    <a:pt x="2980" y="354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5"/>
            <p:cNvSpPr/>
            <p:nvPr/>
          </p:nvSpPr>
          <p:spPr>
            <a:xfrm>
              <a:off x="6484300" y="777575"/>
              <a:ext cx="103650" cy="61875"/>
            </a:xfrm>
            <a:custGeom>
              <a:avLst/>
              <a:gdLst/>
              <a:ahLst/>
              <a:cxnLst/>
              <a:rect l="l" t="t" r="r" b="b"/>
              <a:pathLst>
                <a:path w="4146" h="2475" extrusionOk="0">
                  <a:moveTo>
                    <a:pt x="1947" y="1"/>
                  </a:moveTo>
                  <a:cubicBezTo>
                    <a:pt x="544" y="1"/>
                    <a:pt x="1" y="2004"/>
                    <a:pt x="1422" y="2431"/>
                  </a:cubicBezTo>
                  <a:cubicBezTo>
                    <a:pt x="1526" y="2461"/>
                    <a:pt x="1635" y="2475"/>
                    <a:pt x="1746" y="2475"/>
                  </a:cubicBezTo>
                  <a:cubicBezTo>
                    <a:pt x="2829" y="2475"/>
                    <a:pt x="4145" y="1156"/>
                    <a:pt x="3059" y="415"/>
                  </a:cubicBezTo>
                  <a:cubicBezTo>
                    <a:pt x="3000" y="385"/>
                    <a:pt x="2942" y="356"/>
                    <a:pt x="2913" y="327"/>
                  </a:cubicBezTo>
                  <a:cubicBezTo>
                    <a:pt x="2679" y="152"/>
                    <a:pt x="2387" y="35"/>
                    <a:pt x="2065" y="5"/>
                  </a:cubicBezTo>
                  <a:cubicBezTo>
                    <a:pt x="2025" y="2"/>
                    <a:pt x="1986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5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5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5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5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5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5"/>
            <p:cNvSpPr/>
            <p:nvPr/>
          </p:nvSpPr>
          <p:spPr>
            <a:xfrm>
              <a:off x="900950" y="4862625"/>
              <a:ext cx="104350" cy="61875"/>
            </a:xfrm>
            <a:custGeom>
              <a:avLst/>
              <a:gdLst/>
              <a:ahLst/>
              <a:cxnLst/>
              <a:rect l="l" t="t" r="r" b="b"/>
              <a:pathLst>
                <a:path w="4174" h="2475" extrusionOk="0">
                  <a:moveTo>
                    <a:pt x="1977" y="0"/>
                  </a:moveTo>
                  <a:cubicBezTo>
                    <a:pt x="571" y="0"/>
                    <a:pt x="1" y="2032"/>
                    <a:pt x="1451" y="2430"/>
                  </a:cubicBezTo>
                  <a:cubicBezTo>
                    <a:pt x="1552" y="2460"/>
                    <a:pt x="1659" y="2474"/>
                    <a:pt x="1769" y="2474"/>
                  </a:cubicBezTo>
                  <a:cubicBezTo>
                    <a:pt x="2834" y="2474"/>
                    <a:pt x="4174" y="1156"/>
                    <a:pt x="3088" y="414"/>
                  </a:cubicBezTo>
                  <a:cubicBezTo>
                    <a:pt x="3029" y="385"/>
                    <a:pt x="2971" y="356"/>
                    <a:pt x="2912" y="327"/>
                  </a:cubicBezTo>
                  <a:cubicBezTo>
                    <a:pt x="2679" y="151"/>
                    <a:pt x="2386" y="34"/>
                    <a:pt x="2094" y="5"/>
                  </a:cubicBezTo>
                  <a:cubicBezTo>
                    <a:pt x="2055" y="2"/>
                    <a:pt x="2015" y="0"/>
                    <a:pt x="1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5"/>
            <p:cNvSpPr/>
            <p:nvPr/>
          </p:nvSpPr>
          <p:spPr>
            <a:xfrm>
              <a:off x="2718500" y="352360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1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9" y="355"/>
                    <a:pt x="2970" y="355"/>
                    <a:pt x="2912" y="326"/>
                  </a:cubicBezTo>
                  <a:cubicBezTo>
                    <a:pt x="2678" y="122"/>
                    <a:pt x="2386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5"/>
            <p:cNvSpPr/>
            <p:nvPr/>
          </p:nvSpPr>
          <p:spPr>
            <a:xfrm>
              <a:off x="228150" y="4086075"/>
              <a:ext cx="103625" cy="61875"/>
            </a:xfrm>
            <a:custGeom>
              <a:avLst/>
              <a:gdLst/>
              <a:ahLst/>
              <a:cxnLst/>
              <a:rect l="l" t="t" r="r" b="b"/>
              <a:pathLst>
                <a:path w="4145" h="2475" extrusionOk="0">
                  <a:moveTo>
                    <a:pt x="1946" y="1"/>
                  </a:moveTo>
                  <a:cubicBezTo>
                    <a:pt x="543" y="1"/>
                    <a:pt x="0" y="2004"/>
                    <a:pt x="1422" y="2431"/>
                  </a:cubicBezTo>
                  <a:cubicBezTo>
                    <a:pt x="1525" y="2461"/>
                    <a:pt x="1634" y="2475"/>
                    <a:pt x="1746" y="2475"/>
                  </a:cubicBezTo>
                  <a:cubicBezTo>
                    <a:pt x="2828" y="2475"/>
                    <a:pt x="4144" y="1156"/>
                    <a:pt x="3058" y="415"/>
                  </a:cubicBezTo>
                  <a:cubicBezTo>
                    <a:pt x="3000" y="385"/>
                    <a:pt x="2970" y="356"/>
                    <a:pt x="2912" y="327"/>
                  </a:cubicBezTo>
                  <a:cubicBezTo>
                    <a:pt x="2678" y="152"/>
                    <a:pt x="2386" y="35"/>
                    <a:pt x="2065" y="6"/>
                  </a:cubicBezTo>
                  <a:cubicBezTo>
                    <a:pt x="2024" y="2"/>
                    <a:pt x="1985" y="1"/>
                    <a:pt x="19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1" name="Google Shape;511;p25"/>
          <p:cNvGrpSpPr/>
          <p:nvPr/>
        </p:nvGrpSpPr>
        <p:grpSpPr>
          <a:xfrm>
            <a:off x="6580681" y="3653684"/>
            <a:ext cx="2563318" cy="1489990"/>
            <a:chOff x="228150" y="777575"/>
            <a:chExt cx="7134200" cy="4146925"/>
          </a:xfrm>
        </p:grpSpPr>
        <p:sp>
          <p:nvSpPr>
            <p:cNvPr id="512" name="Google Shape;512;p25"/>
            <p:cNvSpPr/>
            <p:nvPr/>
          </p:nvSpPr>
          <p:spPr>
            <a:xfrm>
              <a:off x="3795750" y="3315500"/>
              <a:ext cx="181925" cy="158575"/>
            </a:xfrm>
            <a:custGeom>
              <a:avLst/>
              <a:gdLst/>
              <a:ahLst/>
              <a:cxnLst/>
              <a:rect l="l" t="t" r="r" b="b"/>
              <a:pathLst>
                <a:path w="7277" h="6343" extrusionOk="0">
                  <a:moveTo>
                    <a:pt x="3861" y="0"/>
                  </a:moveTo>
                  <a:cubicBezTo>
                    <a:pt x="3860" y="0"/>
                    <a:pt x="3859" y="0"/>
                    <a:pt x="3857" y="1"/>
                  </a:cubicBezTo>
                  <a:cubicBezTo>
                    <a:pt x="3127" y="176"/>
                    <a:pt x="3098" y="1111"/>
                    <a:pt x="3010" y="1637"/>
                  </a:cubicBezTo>
                  <a:cubicBezTo>
                    <a:pt x="2952" y="1929"/>
                    <a:pt x="2952" y="2222"/>
                    <a:pt x="2922" y="2543"/>
                  </a:cubicBezTo>
                  <a:cubicBezTo>
                    <a:pt x="2719" y="2532"/>
                    <a:pt x="2512" y="2526"/>
                    <a:pt x="2305" y="2526"/>
                  </a:cubicBezTo>
                  <a:cubicBezTo>
                    <a:pt x="1947" y="2526"/>
                    <a:pt x="1590" y="2546"/>
                    <a:pt x="1257" y="2601"/>
                  </a:cubicBezTo>
                  <a:cubicBezTo>
                    <a:pt x="1140" y="2631"/>
                    <a:pt x="0" y="2894"/>
                    <a:pt x="29" y="2981"/>
                  </a:cubicBezTo>
                  <a:cubicBezTo>
                    <a:pt x="234" y="3595"/>
                    <a:pt x="1286" y="3653"/>
                    <a:pt x="1870" y="3712"/>
                  </a:cubicBezTo>
                  <a:cubicBezTo>
                    <a:pt x="2221" y="3770"/>
                    <a:pt x="2572" y="3770"/>
                    <a:pt x="2893" y="3800"/>
                  </a:cubicBezTo>
                  <a:cubicBezTo>
                    <a:pt x="2893" y="3916"/>
                    <a:pt x="2893" y="4062"/>
                    <a:pt x="2893" y="4179"/>
                  </a:cubicBezTo>
                  <a:cubicBezTo>
                    <a:pt x="2893" y="4530"/>
                    <a:pt x="2922" y="4910"/>
                    <a:pt x="2981" y="5261"/>
                  </a:cubicBezTo>
                  <a:cubicBezTo>
                    <a:pt x="3010" y="5376"/>
                    <a:pt x="3294" y="6342"/>
                    <a:pt x="3414" y="6342"/>
                  </a:cubicBezTo>
                  <a:cubicBezTo>
                    <a:pt x="3416" y="6342"/>
                    <a:pt x="3417" y="6342"/>
                    <a:pt x="3419" y="6342"/>
                  </a:cubicBezTo>
                  <a:cubicBezTo>
                    <a:pt x="4120" y="6166"/>
                    <a:pt x="4208" y="5290"/>
                    <a:pt x="4266" y="4764"/>
                  </a:cubicBezTo>
                  <a:cubicBezTo>
                    <a:pt x="4296" y="4442"/>
                    <a:pt x="4325" y="4121"/>
                    <a:pt x="4354" y="3829"/>
                  </a:cubicBezTo>
                  <a:cubicBezTo>
                    <a:pt x="4432" y="3829"/>
                    <a:pt x="4523" y="3816"/>
                    <a:pt x="4618" y="3816"/>
                  </a:cubicBezTo>
                  <a:cubicBezTo>
                    <a:pt x="4666" y="3816"/>
                    <a:pt x="4714" y="3819"/>
                    <a:pt x="4763" y="3829"/>
                  </a:cubicBezTo>
                  <a:cubicBezTo>
                    <a:pt x="5172" y="3829"/>
                    <a:pt x="5611" y="3800"/>
                    <a:pt x="6020" y="3741"/>
                  </a:cubicBezTo>
                  <a:cubicBezTo>
                    <a:pt x="6137" y="3712"/>
                    <a:pt x="7276" y="3449"/>
                    <a:pt x="7247" y="3361"/>
                  </a:cubicBezTo>
                  <a:cubicBezTo>
                    <a:pt x="7042" y="2748"/>
                    <a:pt x="6049" y="2660"/>
                    <a:pt x="5435" y="2601"/>
                  </a:cubicBezTo>
                  <a:cubicBezTo>
                    <a:pt x="5085" y="2572"/>
                    <a:pt x="4734" y="2572"/>
                    <a:pt x="4354" y="2543"/>
                  </a:cubicBezTo>
                  <a:cubicBezTo>
                    <a:pt x="4354" y="2046"/>
                    <a:pt x="4354" y="1550"/>
                    <a:pt x="4266" y="1082"/>
                  </a:cubicBezTo>
                  <a:cubicBezTo>
                    <a:pt x="4238" y="967"/>
                    <a:pt x="3953" y="0"/>
                    <a:pt x="38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5"/>
            <p:cNvSpPr/>
            <p:nvPr/>
          </p:nvSpPr>
          <p:spPr>
            <a:xfrm>
              <a:off x="1111825" y="3177425"/>
              <a:ext cx="139550" cy="122050"/>
            </a:xfrm>
            <a:custGeom>
              <a:avLst/>
              <a:gdLst/>
              <a:ahLst/>
              <a:cxnLst/>
              <a:rect l="l" t="t" r="r" b="b"/>
              <a:pathLst>
                <a:path w="5582" h="4882" extrusionOk="0">
                  <a:moveTo>
                    <a:pt x="2956" y="0"/>
                  </a:moveTo>
                  <a:cubicBezTo>
                    <a:pt x="2955" y="0"/>
                    <a:pt x="2953" y="1"/>
                    <a:pt x="2951" y="1"/>
                  </a:cubicBezTo>
                  <a:cubicBezTo>
                    <a:pt x="2396" y="118"/>
                    <a:pt x="2367" y="849"/>
                    <a:pt x="2308" y="1258"/>
                  </a:cubicBezTo>
                  <a:cubicBezTo>
                    <a:pt x="2279" y="1491"/>
                    <a:pt x="2250" y="1725"/>
                    <a:pt x="2250" y="1959"/>
                  </a:cubicBezTo>
                  <a:cubicBezTo>
                    <a:pt x="2075" y="1959"/>
                    <a:pt x="1899" y="1954"/>
                    <a:pt x="1726" y="1954"/>
                  </a:cubicBezTo>
                  <a:cubicBezTo>
                    <a:pt x="1466" y="1954"/>
                    <a:pt x="1210" y="1965"/>
                    <a:pt x="964" y="2017"/>
                  </a:cubicBezTo>
                  <a:cubicBezTo>
                    <a:pt x="877" y="2017"/>
                    <a:pt x="0" y="2222"/>
                    <a:pt x="0" y="2280"/>
                  </a:cubicBezTo>
                  <a:cubicBezTo>
                    <a:pt x="146" y="2777"/>
                    <a:pt x="994" y="2806"/>
                    <a:pt x="1432" y="2865"/>
                  </a:cubicBezTo>
                  <a:cubicBezTo>
                    <a:pt x="1695" y="2894"/>
                    <a:pt x="1958" y="2923"/>
                    <a:pt x="2221" y="2923"/>
                  </a:cubicBezTo>
                  <a:cubicBezTo>
                    <a:pt x="2221" y="3011"/>
                    <a:pt x="2221" y="3128"/>
                    <a:pt x="2221" y="3215"/>
                  </a:cubicBezTo>
                  <a:cubicBezTo>
                    <a:pt x="2221" y="3508"/>
                    <a:pt x="2250" y="3771"/>
                    <a:pt x="2308" y="4063"/>
                  </a:cubicBezTo>
                  <a:cubicBezTo>
                    <a:pt x="2308" y="4120"/>
                    <a:pt x="2534" y="4882"/>
                    <a:pt x="2597" y="4882"/>
                  </a:cubicBezTo>
                  <a:cubicBezTo>
                    <a:pt x="2599" y="4882"/>
                    <a:pt x="2600" y="4882"/>
                    <a:pt x="2601" y="4881"/>
                  </a:cubicBezTo>
                  <a:cubicBezTo>
                    <a:pt x="3156" y="4764"/>
                    <a:pt x="3244" y="4063"/>
                    <a:pt x="3273" y="3683"/>
                  </a:cubicBezTo>
                  <a:cubicBezTo>
                    <a:pt x="3302" y="3420"/>
                    <a:pt x="3331" y="3186"/>
                    <a:pt x="3331" y="2923"/>
                  </a:cubicBezTo>
                  <a:lnTo>
                    <a:pt x="3653" y="2923"/>
                  </a:lnTo>
                  <a:cubicBezTo>
                    <a:pt x="3739" y="2931"/>
                    <a:pt x="3825" y="2935"/>
                    <a:pt x="3911" y="2935"/>
                  </a:cubicBezTo>
                  <a:cubicBezTo>
                    <a:pt x="4146" y="2935"/>
                    <a:pt x="4382" y="2908"/>
                    <a:pt x="4617" y="2865"/>
                  </a:cubicBezTo>
                  <a:cubicBezTo>
                    <a:pt x="4705" y="2865"/>
                    <a:pt x="5581" y="2660"/>
                    <a:pt x="5552" y="2602"/>
                  </a:cubicBezTo>
                  <a:cubicBezTo>
                    <a:pt x="5406" y="2105"/>
                    <a:pt x="4646" y="2047"/>
                    <a:pt x="4179" y="2017"/>
                  </a:cubicBezTo>
                  <a:cubicBezTo>
                    <a:pt x="3916" y="1988"/>
                    <a:pt x="3623" y="1959"/>
                    <a:pt x="3360" y="1959"/>
                  </a:cubicBezTo>
                  <a:cubicBezTo>
                    <a:pt x="3360" y="1579"/>
                    <a:pt x="3360" y="1199"/>
                    <a:pt x="3273" y="819"/>
                  </a:cubicBezTo>
                  <a:cubicBezTo>
                    <a:pt x="3244" y="762"/>
                    <a:pt x="3046" y="0"/>
                    <a:pt x="29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5"/>
            <p:cNvSpPr/>
            <p:nvPr/>
          </p:nvSpPr>
          <p:spPr>
            <a:xfrm>
              <a:off x="5363425" y="3497400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5"/>
            <p:cNvSpPr/>
            <p:nvPr/>
          </p:nvSpPr>
          <p:spPr>
            <a:xfrm>
              <a:off x="4426175" y="2304450"/>
              <a:ext cx="140300" cy="122075"/>
            </a:xfrm>
            <a:custGeom>
              <a:avLst/>
              <a:gdLst/>
              <a:ahLst/>
              <a:cxnLst/>
              <a:rect l="l" t="t" r="r" b="b"/>
              <a:pathLst>
                <a:path w="5612" h="4883" extrusionOk="0">
                  <a:moveTo>
                    <a:pt x="2986" y="1"/>
                  </a:moveTo>
                  <a:cubicBezTo>
                    <a:pt x="2984" y="1"/>
                    <a:pt x="2983" y="1"/>
                    <a:pt x="2981" y="2"/>
                  </a:cubicBezTo>
                  <a:cubicBezTo>
                    <a:pt x="2426" y="118"/>
                    <a:pt x="2397" y="849"/>
                    <a:pt x="2338" y="1258"/>
                  </a:cubicBezTo>
                  <a:cubicBezTo>
                    <a:pt x="2280" y="1492"/>
                    <a:pt x="2280" y="1726"/>
                    <a:pt x="2251" y="1959"/>
                  </a:cubicBezTo>
                  <a:cubicBezTo>
                    <a:pt x="1842" y="1959"/>
                    <a:pt x="1403" y="1959"/>
                    <a:pt x="965" y="2018"/>
                  </a:cubicBezTo>
                  <a:cubicBezTo>
                    <a:pt x="877" y="2018"/>
                    <a:pt x="1" y="2222"/>
                    <a:pt x="30" y="2281"/>
                  </a:cubicBezTo>
                  <a:cubicBezTo>
                    <a:pt x="176" y="2777"/>
                    <a:pt x="994" y="2807"/>
                    <a:pt x="1462" y="2865"/>
                  </a:cubicBezTo>
                  <a:cubicBezTo>
                    <a:pt x="1725" y="2894"/>
                    <a:pt x="1988" y="2924"/>
                    <a:pt x="2251" y="2924"/>
                  </a:cubicBezTo>
                  <a:cubicBezTo>
                    <a:pt x="2251" y="3011"/>
                    <a:pt x="2251" y="3128"/>
                    <a:pt x="2251" y="3216"/>
                  </a:cubicBezTo>
                  <a:cubicBezTo>
                    <a:pt x="2251" y="3508"/>
                    <a:pt x="2251" y="3771"/>
                    <a:pt x="2309" y="4063"/>
                  </a:cubicBezTo>
                  <a:cubicBezTo>
                    <a:pt x="2338" y="4149"/>
                    <a:pt x="2535" y="4882"/>
                    <a:pt x="2626" y="4882"/>
                  </a:cubicBezTo>
                  <a:cubicBezTo>
                    <a:pt x="2627" y="4882"/>
                    <a:pt x="2629" y="4882"/>
                    <a:pt x="2631" y="4881"/>
                  </a:cubicBezTo>
                  <a:cubicBezTo>
                    <a:pt x="3186" y="4764"/>
                    <a:pt x="3244" y="4063"/>
                    <a:pt x="3303" y="3683"/>
                  </a:cubicBezTo>
                  <a:cubicBezTo>
                    <a:pt x="3332" y="3420"/>
                    <a:pt x="3332" y="3187"/>
                    <a:pt x="3361" y="2953"/>
                  </a:cubicBezTo>
                  <a:lnTo>
                    <a:pt x="3683" y="2953"/>
                  </a:lnTo>
                  <a:cubicBezTo>
                    <a:pt x="4004" y="2953"/>
                    <a:pt x="4325" y="2924"/>
                    <a:pt x="4647" y="2865"/>
                  </a:cubicBezTo>
                  <a:cubicBezTo>
                    <a:pt x="4735" y="2865"/>
                    <a:pt x="5611" y="2661"/>
                    <a:pt x="5582" y="2602"/>
                  </a:cubicBezTo>
                  <a:cubicBezTo>
                    <a:pt x="5436" y="2105"/>
                    <a:pt x="4676" y="2047"/>
                    <a:pt x="4209" y="2018"/>
                  </a:cubicBezTo>
                  <a:cubicBezTo>
                    <a:pt x="3916" y="1989"/>
                    <a:pt x="3653" y="1959"/>
                    <a:pt x="3361" y="1959"/>
                  </a:cubicBezTo>
                  <a:cubicBezTo>
                    <a:pt x="3361" y="1579"/>
                    <a:pt x="3361" y="1200"/>
                    <a:pt x="3303" y="820"/>
                  </a:cubicBezTo>
                  <a:cubicBezTo>
                    <a:pt x="3274" y="762"/>
                    <a:pt x="3076" y="1"/>
                    <a:pt x="29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5"/>
            <p:cNvSpPr/>
            <p:nvPr/>
          </p:nvSpPr>
          <p:spPr>
            <a:xfrm>
              <a:off x="5985850" y="2334350"/>
              <a:ext cx="103700" cy="62000"/>
            </a:xfrm>
            <a:custGeom>
              <a:avLst/>
              <a:gdLst/>
              <a:ahLst/>
              <a:cxnLst/>
              <a:rect l="l" t="t" r="r" b="b"/>
              <a:pathLst>
                <a:path w="4148" h="2480" extrusionOk="0">
                  <a:moveTo>
                    <a:pt x="1985" y="1"/>
                  </a:moveTo>
                  <a:cubicBezTo>
                    <a:pt x="560" y="1"/>
                    <a:pt x="1" y="2028"/>
                    <a:pt x="1432" y="2429"/>
                  </a:cubicBezTo>
                  <a:cubicBezTo>
                    <a:pt x="1542" y="2464"/>
                    <a:pt x="1658" y="2480"/>
                    <a:pt x="1777" y="2480"/>
                  </a:cubicBezTo>
                  <a:cubicBezTo>
                    <a:pt x="2855" y="2480"/>
                    <a:pt x="4148" y="1150"/>
                    <a:pt x="3068" y="413"/>
                  </a:cubicBezTo>
                  <a:cubicBezTo>
                    <a:pt x="3010" y="383"/>
                    <a:pt x="2951" y="354"/>
                    <a:pt x="2922" y="354"/>
                  </a:cubicBezTo>
                  <a:cubicBezTo>
                    <a:pt x="2688" y="150"/>
                    <a:pt x="2396" y="33"/>
                    <a:pt x="2075" y="4"/>
                  </a:cubicBezTo>
                  <a:cubicBezTo>
                    <a:pt x="2044" y="2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5"/>
            <p:cNvSpPr/>
            <p:nvPr/>
          </p:nvSpPr>
          <p:spPr>
            <a:xfrm>
              <a:off x="5132850" y="1428475"/>
              <a:ext cx="103700" cy="61875"/>
            </a:xfrm>
            <a:custGeom>
              <a:avLst/>
              <a:gdLst/>
              <a:ahLst/>
              <a:cxnLst/>
              <a:rect l="l" t="t" r="r" b="b"/>
              <a:pathLst>
                <a:path w="4148" h="2475" extrusionOk="0">
                  <a:moveTo>
                    <a:pt x="1946" y="0"/>
                  </a:moveTo>
                  <a:cubicBezTo>
                    <a:pt x="543" y="0"/>
                    <a:pt x="0" y="2004"/>
                    <a:pt x="1422" y="2430"/>
                  </a:cubicBezTo>
                  <a:cubicBezTo>
                    <a:pt x="1526" y="2460"/>
                    <a:pt x="1635" y="2474"/>
                    <a:pt x="1746" y="2474"/>
                  </a:cubicBezTo>
                  <a:cubicBezTo>
                    <a:pt x="2829" y="2474"/>
                    <a:pt x="4147" y="1156"/>
                    <a:pt x="3088" y="414"/>
                  </a:cubicBezTo>
                  <a:cubicBezTo>
                    <a:pt x="3029" y="385"/>
                    <a:pt x="2971" y="356"/>
                    <a:pt x="2912" y="326"/>
                  </a:cubicBezTo>
                  <a:cubicBezTo>
                    <a:pt x="2679" y="151"/>
                    <a:pt x="2386" y="34"/>
                    <a:pt x="2065" y="5"/>
                  </a:cubicBezTo>
                  <a:cubicBezTo>
                    <a:pt x="2025" y="2"/>
                    <a:pt x="1985" y="0"/>
                    <a:pt x="19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5"/>
            <p:cNvSpPr/>
            <p:nvPr/>
          </p:nvSpPr>
          <p:spPr>
            <a:xfrm>
              <a:off x="7258425" y="272957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4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8" y="2472"/>
                    <a:pt x="4157" y="1154"/>
                    <a:pt x="3097" y="412"/>
                  </a:cubicBezTo>
                  <a:cubicBezTo>
                    <a:pt x="3039" y="383"/>
                    <a:pt x="2980" y="354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5"/>
            <p:cNvSpPr/>
            <p:nvPr/>
          </p:nvSpPr>
          <p:spPr>
            <a:xfrm>
              <a:off x="6484300" y="777575"/>
              <a:ext cx="103650" cy="61875"/>
            </a:xfrm>
            <a:custGeom>
              <a:avLst/>
              <a:gdLst/>
              <a:ahLst/>
              <a:cxnLst/>
              <a:rect l="l" t="t" r="r" b="b"/>
              <a:pathLst>
                <a:path w="4146" h="2475" extrusionOk="0">
                  <a:moveTo>
                    <a:pt x="1947" y="1"/>
                  </a:moveTo>
                  <a:cubicBezTo>
                    <a:pt x="544" y="1"/>
                    <a:pt x="1" y="2004"/>
                    <a:pt x="1422" y="2431"/>
                  </a:cubicBezTo>
                  <a:cubicBezTo>
                    <a:pt x="1526" y="2461"/>
                    <a:pt x="1635" y="2475"/>
                    <a:pt x="1746" y="2475"/>
                  </a:cubicBezTo>
                  <a:cubicBezTo>
                    <a:pt x="2829" y="2475"/>
                    <a:pt x="4145" y="1156"/>
                    <a:pt x="3059" y="415"/>
                  </a:cubicBezTo>
                  <a:cubicBezTo>
                    <a:pt x="3000" y="385"/>
                    <a:pt x="2942" y="356"/>
                    <a:pt x="2913" y="327"/>
                  </a:cubicBezTo>
                  <a:cubicBezTo>
                    <a:pt x="2679" y="152"/>
                    <a:pt x="2387" y="35"/>
                    <a:pt x="2065" y="5"/>
                  </a:cubicBezTo>
                  <a:cubicBezTo>
                    <a:pt x="2025" y="2"/>
                    <a:pt x="1986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5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5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5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5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5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5"/>
            <p:cNvSpPr/>
            <p:nvPr/>
          </p:nvSpPr>
          <p:spPr>
            <a:xfrm>
              <a:off x="900950" y="4862625"/>
              <a:ext cx="104350" cy="61875"/>
            </a:xfrm>
            <a:custGeom>
              <a:avLst/>
              <a:gdLst/>
              <a:ahLst/>
              <a:cxnLst/>
              <a:rect l="l" t="t" r="r" b="b"/>
              <a:pathLst>
                <a:path w="4174" h="2475" extrusionOk="0">
                  <a:moveTo>
                    <a:pt x="1977" y="0"/>
                  </a:moveTo>
                  <a:cubicBezTo>
                    <a:pt x="571" y="0"/>
                    <a:pt x="1" y="2032"/>
                    <a:pt x="1451" y="2430"/>
                  </a:cubicBezTo>
                  <a:cubicBezTo>
                    <a:pt x="1552" y="2460"/>
                    <a:pt x="1659" y="2474"/>
                    <a:pt x="1769" y="2474"/>
                  </a:cubicBezTo>
                  <a:cubicBezTo>
                    <a:pt x="2834" y="2474"/>
                    <a:pt x="4174" y="1156"/>
                    <a:pt x="3088" y="414"/>
                  </a:cubicBezTo>
                  <a:cubicBezTo>
                    <a:pt x="3029" y="385"/>
                    <a:pt x="2971" y="356"/>
                    <a:pt x="2912" y="327"/>
                  </a:cubicBezTo>
                  <a:cubicBezTo>
                    <a:pt x="2679" y="151"/>
                    <a:pt x="2386" y="34"/>
                    <a:pt x="2094" y="5"/>
                  </a:cubicBezTo>
                  <a:cubicBezTo>
                    <a:pt x="2055" y="2"/>
                    <a:pt x="2015" y="0"/>
                    <a:pt x="1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5"/>
            <p:cNvSpPr/>
            <p:nvPr/>
          </p:nvSpPr>
          <p:spPr>
            <a:xfrm>
              <a:off x="2718500" y="352360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1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9" y="355"/>
                    <a:pt x="2970" y="355"/>
                    <a:pt x="2912" y="326"/>
                  </a:cubicBezTo>
                  <a:cubicBezTo>
                    <a:pt x="2678" y="122"/>
                    <a:pt x="2386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5"/>
            <p:cNvSpPr/>
            <p:nvPr/>
          </p:nvSpPr>
          <p:spPr>
            <a:xfrm>
              <a:off x="228150" y="4086075"/>
              <a:ext cx="103625" cy="61875"/>
            </a:xfrm>
            <a:custGeom>
              <a:avLst/>
              <a:gdLst/>
              <a:ahLst/>
              <a:cxnLst/>
              <a:rect l="l" t="t" r="r" b="b"/>
              <a:pathLst>
                <a:path w="4145" h="2475" extrusionOk="0">
                  <a:moveTo>
                    <a:pt x="1946" y="1"/>
                  </a:moveTo>
                  <a:cubicBezTo>
                    <a:pt x="543" y="1"/>
                    <a:pt x="0" y="2004"/>
                    <a:pt x="1422" y="2431"/>
                  </a:cubicBezTo>
                  <a:cubicBezTo>
                    <a:pt x="1525" y="2461"/>
                    <a:pt x="1634" y="2475"/>
                    <a:pt x="1746" y="2475"/>
                  </a:cubicBezTo>
                  <a:cubicBezTo>
                    <a:pt x="2828" y="2475"/>
                    <a:pt x="4144" y="1156"/>
                    <a:pt x="3058" y="415"/>
                  </a:cubicBezTo>
                  <a:cubicBezTo>
                    <a:pt x="3000" y="385"/>
                    <a:pt x="2970" y="356"/>
                    <a:pt x="2912" y="327"/>
                  </a:cubicBezTo>
                  <a:cubicBezTo>
                    <a:pt x="2678" y="152"/>
                    <a:pt x="2386" y="35"/>
                    <a:pt x="2065" y="6"/>
                  </a:cubicBezTo>
                  <a:cubicBezTo>
                    <a:pt x="2024" y="2"/>
                    <a:pt x="1985" y="1"/>
                    <a:pt x="19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0" name="Google Shape;530;p26"/>
          <p:cNvGrpSpPr/>
          <p:nvPr/>
        </p:nvGrpSpPr>
        <p:grpSpPr>
          <a:xfrm>
            <a:off x="-752925" y="-3429525"/>
            <a:ext cx="9578000" cy="9317850"/>
            <a:chOff x="-1411500" y="-2872250"/>
            <a:chExt cx="9578000" cy="9317850"/>
          </a:xfrm>
        </p:grpSpPr>
        <p:sp>
          <p:nvSpPr>
            <p:cNvPr id="531" name="Google Shape;531;p26"/>
            <p:cNvSpPr/>
            <p:nvPr/>
          </p:nvSpPr>
          <p:spPr>
            <a:xfrm>
              <a:off x="-1411500" y="-549350"/>
              <a:ext cx="4211850" cy="4693775"/>
            </a:xfrm>
            <a:custGeom>
              <a:avLst/>
              <a:gdLst/>
              <a:ahLst/>
              <a:cxnLst/>
              <a:rect l="l" t="t" r="r" b="b"/>
              <a:pathLst>
                <a:path w="168474" h="187751" extrusionOk="0">
                  <a:moveTo>
                    <a:pt x="160628" y="52650"/>
                  </a:moveTo>
                  <a:cubicBezTo>
                    <a:pt x="168474" y="72867"/>
                    <a:pt x="163080" y="102120"/>
                    <a:pt x="149103" y="109562"/>
                  </a:cubicBezTo>
                  <a:cubicBezTo>
                    <a:pt x="133160" y="118075"/>
                    <a:pt x="114027" y="94405"/>
                    <a:pt x="102501" y="103180"/>
                  </a:cubicBezTo>
                  <a:cubicBezTo>
                    <a:pt x="90738" y="111955"/>
                    <a:pt x="105942" y="138554"/>
                    <a:pt x="93429" y="159818"/>
                  </a:cubicBezTo>
                  <a:cubicBezTo>
                    <a:pt x="82392" y="178439"/>
                    <a:pt x="52471" y="187750"/>
                    <a:pt x="36291" y="177904"/>
                  </a:cubicBezTo>
                  <a:cubicBezTo>
                    <a:pt x="5632" y="158758"/>
                    <a:pt x="1" y="53448"/>
                    <a:pt x="51495" y="22075"/>
                  </a:cubicBezTo>
                  <a:cubicBezTo>
                    <a:pt x="87547" y="1"/>
                    <a:pt x="146650" y="17015"/>
                    <a:pt x="160628" y="526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6"/>
            <p:cNvSpPr/>
            <p:nvPr/>
          </p:nvSpPr>
          <p:spPr>
            <a:xfrm>
              <a:off x="2263675" y="3286850"/>
              <a:ext cx="5751025" cy="3158750"/>
            </a:xfrm>
            <a:custGeom>
              <a:avLst/>
              <a:gdLst/>
              <a:ahLst/>
              <a:cxnLst/>
              <a:rect l="l" t="t" r="r" b="b"/>
              <a:pathLst>
                <a:path w="230041" h="126350" extrusionOk="0">
                  <a:moveTo>
                    <a:pt x="2143" y="75569"/>
                  </a:moveTo>
                  <a:cubicBezTo>
                    <a:pt x="1715" y="73855"/>
                    <a:pt x="1417" y="72116"/>
                    <a:pt x="1226" y="70366"/>
                  </a:cubicBezTo>
                  <a:cubicBezTo>
                    <a:pt x="0" y="59353"/>
                    <a:pt x="1226" y="44660"/>
                    <a:pt x="11299" y="37624"/>
                  </a:cubicBezTo>
                  <a:cubicBezTo>
                    <a:pt x="17717" y="33040"/>
                    <a:pt x="26884" y="29671"/>
                    <a:pt x="35743" y="29063"/>
                  </a:cubicBezTo>
                  <a:cubicBezTo>
                    <a:pt x="45827" y="28754"/>
                    <a:pt x="55912" y="31206"/>
                    <a:pt x="65377" y="33957"/>
                  </a:cubicBezTo>
                  <a:cubicBezTo>
                    <a:pt x="76069" y="37624"/>
                    <a:pt x="91952" y="38243"/>
                    <a:pt x="104180" y="33957"/>
                  </a:cubicBezTo>
                  <a:cubicBezTo>
                    <a:pt x="115788" y="29980"/>
                    <a:pt x="124337" y="23551"/>
                    <a:pt x="134112" y="17133"/>
                  </a:cubicBezTo>
                  <a:cubicBezTo>
                    <a:pt x="147864" y="7644"/>
                    <a:pt x="164973" y="0"/>
                    <a:pt x="184214" y="3358"/>
                  </a:cubicBezTo>
                  <a:cubicBezTo>
                    <a:pt x="199192" y="6120"/>
                    <a:pt x="210800" y="15300"/>
                    <a:pt x="217825" y="25694"/>
                  </a:cubicBezTo>
                  <a:cubicBezTo>
                    <a:pt x="222099" y="32433"/>
                    <a:pt x="224850" y="39767"/>
                    <a:pt x="226683" y="47423"/>
                  </a:cubicBezTo>
                  <a:cubicBezTo>
                    <a:pt x="230041" y="61186"/>
                    <a:pt x="228826" y="76486"/>
                    <a:pt x="219658" y="87809"/>
                  </a:cubicBezTo>
                  <a:cubicBezTo>
                    <a:pt x="191857" y="121456"/>
                    <a:pt x="141446" y="126349"/>
                    <a:pt x="100822" y="123908"/>
                  </a:cubicBezTo>
                  <a:lnTo>
                    <a:pt x="86761" y="122682"/>
                  </a:lnTo>
                  <a:cubicBezTo>
                    <a:pt x="64460" y="120241"/>
                    <a:pt x="39410" y="116562"/>
                    <a:pt x="20776" y="102489"/>
                  </a:cubicBezTo>
                  <a:cubicBezTo>
                    <a:pt x="12216" y="95762"/>
                    <a:pt x="4894" y="86273"/>
                    <a:pt x="2143" y="7556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6"/>
            <p:cNvSpPr/>
            <p:nvPr/>
          </p:nvSpPr>
          <p:spPr>
            <a:xfrm>
              <a:off x="4558600" y="-2872250"/>
              <a:ext cx="3607900" cy="5850150"/>
            </a:xfrm>
            <a:custGeom>
              <a:avLst/>
              <a:gdLst/>
              <a:ahLst/>
              <a:cxnLst/>
              <a:rect l="l" t="t" r="r" b="b"/>
              <a:pathLst>
                <a:path w="144316" h="234006" extrusionOk="0">
                  <a:moveTo>
                    <a:pt x="60710" y="40696"/>
                  </a:moveTo>
                  <a:cubicBezTo>
                    <a:pt x="49375" y="71545"/>
                    <a:pt x="11192" y="82427"/>
                    <a:pt x="14824" y="101263"/>
                  </a:cubicBezTo>
                  <a:cubicBezTo>
                    <a:pt x="17491" y="114205"/>
                    <a:pt x="33350" y="116086"/>
                    <a:pt x="34457" y="128516"/>
                  </a:cubicBezTo>
                  <a:cubicBezTo>
                    <a:pt x="36636" y="148197"/>
                    <a:pt x="1096" y="149531"/>
                    <a:pt x="1012" y="171712"/>
                  </a:cubicBezTo>
                  <a:cubicBezTo>
                    <a:pt x="0" y="234006"/>
                    <a:pt x="98727" y="207764"/>
                    <a:pt x="122337" y="167212"/>
                  </a:cubicBezTo>
                  <a:cubicBezTo>
                    <a:pt x="144316" y="129993"/>
                    <a:pt x="75629" y="1"/>
                    <a:pt x="60710" y="406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4" name="Google Shape;534;p26"/>
          <p:cNvGrpSpPr/>
          <p:nvPr/>
        </p:nvGrpSpPr>
        <p:grpSpPr>
          <a:xfrm rot="10800000">
            <a:off x="-7" y="-7"/>
            <a:ext cx="2683886" cy="1560073"/>
            <a:chOff x="228150" y="777575"/>
            <a:chExt cx="7134200" cy="4146925"/>
          </a:xfrm>
        </p:grpSpPr>
        <p:sp>
          <p:nvSpPr>
            <p:cNvPr id="535" name="Google Shape;535;p26"/>
            <p:cNvSpPr/>
            <p:nvPr/>
          </p:nvSpPr>
          <p:spPr>
            <a:xfrm>
              <a:off x="3795750" y="3315500"/>
              <a:ext cx="181925" cy="158575"/>
            </a:xfrm>
            <a:custGeom>
              <a:avLst/>
              <a:gdLst/>
              <a:ahLst/>
              <a:cxnLst/>
              <a:rect l="l" t="t" r="r" b="b"/>
              <a:pathLst>
                <a:path w="7277" h="6343" extrusionOk="0">
                  <a:moveTo>
                    <a:pt x="3861" y="0"/>
                  </a:moveTo>
                  <a:cubicBezTo>
                    <a:pt x="3860" y="0"/>
                    <a:pt x="3859" y="0"/>
                    <a:pt x="3857" y="1"/>
                  </a:cubicBezTo>
                  <a:cubicBezTo>
                    <a:pt x="3127" y="176"/>
                    <a:pt x="3098" y="1111"/>
                    <a:pt x="3010" y="1637"/>
                  </a:cubicBezTo>
                  <a:cubicBezTo>
                    <a:pt x="2952" y="1929"/>
                    <a:pt x="2952" y="2222"/>
                    <a:pt x="2922" y="2543"/>
                  </a:cubicBezTo>
                  <a:cubicBezTo>
                    <a:pt x="2719" y="2532"/>
                    <a:pt x="2512" y="2526"/>
                    <a:pt x="2305" y="2526"/>
                  </a:cubicBezTo>
                  <a:cubicBezTo>
                    <a:pt x="1947" y="2526"/>
                    <a:pt x="1590" y="2546"/>
                    <a:pt x="1257" y="2601"/>
                  </a:cubicBezTo>
                  <a:cubicBezTo>
                    <a:pt x="1140" y="2631"/>
                    <a:pt x="0" y="2894"/>
                    <a:pt x="29" y="2981"/>
                  </a:cubicBezTo>
                  <a:cubicBezTo>
                    <a:pt x="234" y="3595"/>
                    <a:pt x="1286" y="3653"/>
                    <a:pt x="1870" y="3712"/>
                  </a:cubicBezTo>
                  <a:cubicBezTo>
                    <a:pt x="2221" y="3770"/>
                    <a:pt x="2572" y="3770"/>
                    <a:pt x="2893" y="3800"/>
                  </a:cubicBezTo>
                  <a:cubicBezTo>
                    <a:pt x="2893" y="3916"/>
                    <a:pt x="2893" y="4062"/>
                    <a:pt x="2893" y="4179"/>
                  </a:cubicBezTo>
                  <a:cubicBezTo>
                    <a:pt x="2893" y="4530"/>
                    <a:pt x="2922" y="4910"/>
                    <a:pt x="2981" y="5261"/>
                  </a:cubicBezTo>
                  <a:cubicBezTo>
                    <a:pt x="3010" y="5376"/>
                    <a:pt x="3294" y="6342"/>
                    <a:pt x="3414" y="6342"/>
                  </a:cubicBezTo>
                  <a:cubicBezTo>
                    <a:pt x="3416" y="6342"/>
                    <a:pt x="3417" y="6342"/>
                    <a:pt x="3419" y="6342"/>
                  </a:cubicBezTo>
                  <a:cubicBezTo>
                    <a:pt x="4120" y="6166"/>
                    <a:pt x="4208" y="5290"/>
                    <a:pt x="4266" y="4764"/>
                  </a:cubicBezTo>
                  <a:cubicBezTo>
                    <a:pt x="4296" y="4442"/>
                    <a:pt x="4325" y="4121"/>
                    <a:pt x="4354" y="3829"/>
                  </a:cubicBezTo>
                  <a:cubicBezTo>
                    <a:pt x="4432" y="3829"/>
                    <a:pt x="4523" y="3816"/>
                    <a:pt x="4618" y="3816"/>
                  </a:cubicBezTo>
                  <a:cubicBezTo>
                    <a:pt x="4666" y="3816"/>
                    <a:pt x="4714" y="3819"/>
                    <a:pt x="4763" y="3829"/>
                  </a:cubicBezTo>
                  <a:cubicBezTo>
                    <a:pt x="5172" y="3829"/>
                    <a:pt x="5611" y="3800"/>
                    <a:pt x="6020" y="3741"/>
                  </a:cubicBezTo>
                  <a:cubicBezTo>
                    <a:pt x="6137" y="3712"/>
                    <a:pt x="7276" y="3449"/>
                    <a:pt x="7247" y="3361"/>
                  </a:cubicBezTo>
                  <a:cubicBezTo>
                    <a:pt x="7042" y="2748"/>
                    <a:pt x="6049" y="2660"/>
                    <a:pt x="5435" y="2601"/>
                  </a:cubicBezTo>
                  <a:cubicBezTo>
                    <a:pt x="5085" y="2572"/>
                    <a:pt x="4734" y="2572"/>
                    <a:pt x="4354" y="2543"/>
                  </a:cubicBezTo>
                  <a:cubicBezTo>
                    <a:pt x="4354" y="2046"/>
                    <a:pt x="4354" y="1550"/>
                    <a:pt x="4266" y="1082"/>
                  </a:cubicBezTo>
                  <a:cubicBezTo>
                    <a:pt x="4238" y="967"/>
                    <a:pt x="3953" y="0"/>
                    <a:pt x="38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6"/>
            <p:cNvSpPr/>
            <p:nvPr/>
          </p:nvSpPr>
          <p:spPr>
            <a:xfrm>
              <a:off x="1111825" y="3177425"/>
              <a:ext cx="139550" cy="122050"/>
            </a:xfrm>
            <a:custGeom>
              <a:avLst/>
              <a:gdLst/>
              <a:ahLst/>
              <a:cxnLst/>
              <a:rect l="l" t="t" r="r" b="b"/>
              <a:pathLst>
                <a:path w="5582" h="4882" extrusionOk="0">
                  <a:moveTo>
                    <a:pt x="2956" y="0"/>
                  </a:moveTo>
                  <a:cubicBezTo>
                    <a:pt x="2955" y="0"/>
                    <a:pt x="2953" y="1"/>
                    <a:pt x="2951" y="1"/>
                  </a:cubicBezTo>
                  <a:cubicBezTo>
                    <a:pt x="2396" y="118"/>
                    <a:pt x="2367" y="849"/>
                    <a:pt x="2308" y="1258"/>
                  </a:cubicBezTo>
                  <a:cubicBezTo>
                    <a:pt x="2279" y="1491"/>
                    <a:pt x="2250" y="1725"/>
                    <a:pt x="2250" y="1959"/>
                  </a:cubicBezTo>
                  <a:cubicBezTo>
                    <a:pt x="2075" y="1959"/>
                    <a:pt x="1899" y="1954"/>
                    <a:pt x="1726" y="1954"/>
                  </a:cubicBezTo>
                  <a:cubicBezTo>
                    <a:pt x="1466" y="1954"/>
                    <a:pt x="1210" y="1965"/>
                    <a:pt x="964" y="2017"/>
                  </a:cubicBezTo>
                  <a:cubicBezTo>
                    <a:pt x="877" y="2017"/>
                    <a:pt x="0" y="2222"/>
                    <a:pt x="0" y="2280"/>
                  </a:cubicBezTo>
                  <a:cubicBezTo>
                    <a:pt x="146" y="2777"/>
                    <a:pt x="994" y="2806"/>
                    <a:pt x="1432" y="2865"/>
                  </a:cubicBezTo>
                  <a:cubicBezTo>
                    <a:pt x="1695" y="2894"/>
                    <a:pt x="1958" y="2923"/>
                    <a:pt x="2221" y="2923"/>
                  </a:cubicBezTo>
                  <a:cubicBezTo>
                    <a:pt x="2221" y="3011"/>
                    <a:pt x="2221" y="3128"/>
                    <a:pt x="2221" y="3215"/>
                  </a:cubicBezTo>
                  <a:cubicBezTo>
                    <a:pt x="2221" y="3508"/>
                    <a:pt x="2250" y="3771"/>
                    <a:pt x="2308" y="4063"/>
                  </a:cubicBezTo>
                  <a:cubicBezTo>
                    <a:pt x="2308" y="4120"/>
                    <a:pt x="2534" y="4882"/>
                    <a:pt x="2597" y="4882"/>
                  </a:cubicBezTo>
                  <a:cubicBezTo>
                    <a:pt x="2599" y="4882"/>
                    <a:pt x="2600" y="4882"/>
                    <a:pt x="2601" y="4881"/>
                  </a:cubicBezTo>
                  <a:cubicBezTo>
                    <a:pt x="3156" y="4764"/>
                    <a:pt x="3244" y="4063"/>
                    <a:pt x="3273" y="3683"/>
                  </a:cubicBezTo>
                  <a:cubicBezTo>
                    <a:pt x="3302" y="3420"/>
                    <a:pt x="3331" y="3186"/>
                    <a:pt x="3331" y="2923"/>
                  </a:cubicBezTo>
                  <a:lnTo>
                    <a:pt x="3653" y="2923"/>
                  </a:lnTo>
                  <a:cubicBezTo>
                    <a:pt x="3739" y="2931"/>
                    <a:pt x="3825" y="2935"/>
                    <a:pt x="3911" y="2935"/>
                  </a:cubicBezTo>
                  <a:cubicBezTo>
                    <a:pt x="4146" y="2935"/>
                    <a:pt x="4382" y="2908"/>
                    <a:pt x="4617" y="2865"/>
                  </a:cubicBezTo>
                  <a:cubicBezTo>
                    <a:pt x="4705" y="2865"/>
                    <a:pt x="5581" y="2660"/>
                    <a:pt x="5552" y="2602"/>
                  </a:cubicBezTo>
                  <a:cubicBezTo>
                    <a:pt x="5406" y="2105"/>
                    <a:pt x="4646" y="2047"/>
                    <a:pt x="4179" y="2017"/>
                  </a:cubicBezTo>
                  <a:cubicBezTo>
                    <a:pt x="3916" y="1988"/>
                    <a:pt x="3623" y="1959"/>
                    <a:pt x="3360" y="1959"/>
                  </a:cubicBezTo>
                  <a:cubicBezTo>
                    <a:pt x="3360" y="1579"/>
                    <a:pt x="3360" y="1199"/>
                    <a:pt x="3273" y="819"/>
                  </a:cubicBezTo>
                  <a:cubicBezTo>
                    <a:pt x="3244" y="762"/>
                    <a:pt x="3046" y="0"/>
                    <a:pt x="29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6"/>
            <p:cNvSpPr/>
            <p:nvPr/>
          </p:nvSpPr>
          <p:spPr>
            <a:xfrm>
              <a:off x="5363425" y="3497400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6"/>
            <p:cNvSpPr/>
            <p:nvPr/>
          </p:nvSpPr>
          <p:spPr>
            <a:xfrm>
              <a:off x="4426175" y="2304450"/>
              <a:ext cx="140300" cy="122075"/>
            </a:xfrm>
            <a:custGeom>
              <a:avLst/>
              <a:gdLst/>
              <a:ahLst/>
              <a:cxnLst/>
              <a:rect l="l" t="t" r="r" b="b"/>
              <a:pathLst>
                <a:path w="5612" h="4883" extrusionOk="0">
                  <a:moveTo>
                    <a:pt x="2986" y="1"/>
                  </a:moveTo>
                  <a:cubicBezTo>
                    <a:pt x="2984" y="1"/>
                    <a:pt x="2983" y="1"/>
                    <a:pt x="2981" y="2"/>
                  </a:cubicBezTo>
                  <a:cubicBezTo>
                    <a:pt x="2426" y="118"/>
                    <a:pt x="2397" y="849"/>
                    <a:pt x="2338" y="1258"/>
                  </a:cubicBezTo>
                  <a:cubicBezTo>
                    <a:pt x="2280" y="1492"/>
                    <a:pt x="2280" y="1726"/>
                    <a:pt x="2251" y="1959"/>
                  </a:cubicBezTo>
                  <a:cubicBezTo>
                    <a:pt x="1842" y="1959"/>
                    <a:pt x="1403" y="1959"/>
                    <a:pt x="965" y="2018"/>
                  </a:cubicBezTo>
                  <a:cubicBezTo>
                    <a:pt x="877" y="2018"/>
                    <a:pt x="1" y="2222"/>
                    <a:pt x="30" y="2281"/>
                  </a:cubicBezTo>
                  <a:cubicBezTo>
                    <a:pt x="176" y="2777"/>
                    <a:pt x="994" y="2807"/>
                    <a:pt x="1462" y="2865"/>
                  </a:cubicBezTo>
                  <a:cubicBezTo>
                    <a:pt x="1725" y="2894"/>
                    <a:pt x="1988" y="2924"/>
                    <a:pt x="2251" y="2924"/>
                  </a:cubicBezTo>
                  <a:cubicBezTo>
                    <a:pt x="2251" y="3011"/>
                    <a:pt x="2251" y="3128"/>
                    <a:pt x="2251" y="3216"/>
                  </a:cubicBezTo>
                  <a:cubicBezTo>
                    <a:pt x="2251" y="3508"/>
                    <a:pt x="2251" y="3771"/>
                    <a:pt x="2309" y="4063"/>
                  </a:cubicBezTo>
                  <a:cubicBezTo>
                    <a:pt x="2338" y="4149"/>
                    <a:pt x="2535" y="4882"/>
                    <a:pt x="2626" y="4882"/>
                  </a:cubicBezTo>
                  <a:cubicBezTo>
                    <a:pt x="2627" y="4882"/>
                    <a:pt x="2629" y="4882"/>
                    <a:pt x="2631" y="4881"/>
                  </a:cubicBezTo>
                  <a:cubicBezTo>
                    <a:pt x="3186" y="4764"/>
                    <a:pt x="3244" y="4063"/>
                    <a:pt x="3303" y="3683"/>
                  </a:cubicBezTo>
                  <a:cubicBezTo>
                    <a:pt x="3332" y="3420"/>
                    <a:pt x="3332" y="3187"/>
                    <a:pt x="3361" y="2953"/>
                  </a:cubicBezTo>
                  <a:lnTo>
                    <a:pt x="3683" y="2953"/>
                  </a:lnTo>
                  <a:cubicBezTo>
                    <a:pt x="4004" y="2953"/>
                    <a:pt x="4325" y="2924"/>
                    <a:pt x="4647" y="2865"/>
                  </a:cubicBezTo>
                  <a:cubicBezTo>
                    <a:pt x="4735" y="2865"/>
                    <a:pt x="5611" y="2661"/>
                    <a:pt x="5582" y="2602"/>
                  </a:cubicBezTo>
                  <a:cubicBezTo>
                    <a:pt x="5436" y="2105"/>
                    <a:pt x="4676" y="2047"/>
                    <a:pt x="4209" y="2018"/>
                  </a:cubicBezTo>
                  <a:cubicBezTo>
                    <a:pt x="3916" y="1989"/>
                    <a:pt x="3653" y="1959"/>
                    <a:pt x="3361" y="1959"/>
                  </a:cubicBezTo>
                  <a:cubicBezTo>
                    <a:pt x="3361" y="1579"/>
                    <a:pt x="3361" y="1200"/>
                    <a:pt x="3303" y="820"/>
                  </a:cubicBezTo>
                  <a:cubicBezTo>
                    <a:pt x="3274" y="762"/>
                    <a:pt x="3076" y="1"/>
                    <a:pt x="29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6"/>
            <p:cNvSpPr/>
            <p:nvPr/>
          </p:nvSpPr>
          <p:spPr>
            <a:xfrm>
              <a:off x="5985850" y="2334350"/>
              <a:ext cx="103700" cy="62000"/>
            </a:xfrm>
            <a:custGeom>
              <a:avLst/>
              <a:gdLst/>
              <a:ahLst/>
              <a:cxnLst/>
              <a:rect l="l" t="t" r="r" b="b"/>
              <a:pathLst>
                <a:path w="4148" h="2480" extrusionOk="0">
                  <a:moveTo>
                    <a:pt x="1985" y="1"/>
                  </a:moveTo>
                  <a:cubicBezTo>
                    <a:pt x="560" y="1"/>
                    <a:pt x="1" y="2028"/>
                    <a:pt x="1432" y="2429"/>
                  </a:cubicBezTo>
                  <a:cubicBezTo>
                    <a:pt x="1542" y="2464"/>
                    <a:pt x="1658" y="2480"/>
                    <a:pt x="1777" y="2480"/>
                  </a:cubicBezTo>
                  <a:cubicBezTo>
                    <a:pt x="2855" y="2480"/>
                    <a:pt x="4148" y="1150"/>
                    <a:pt x="3068" y="413"/>
                  </a:cubicBezTo>
                  <a:cubicBezTo>
                    <a:pt x="3010" y="383"/>
                    <a:pt x="2951" y="354"/>
                    <a:pt x="2922" y="354"/>
                  </a:cubicBezTo>
                  <a:cubicBezTo>
                    <a:pt x="2688" y="150"/>
                    <a:pt x="2396" y="33"/>
                    <a:pt x="2075" y="4"/>
                  </a:cubicBezTo>
                  <a:cubicBezTo>
                    <a:pt x="2044" y="2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26"/>
            <p:cNvSpPr/>
            <p:nvPr/>
          </p:nvSpPr>
          <p:spPr>
            <a:xfrm>
              <a:off x="5132850" y="1428475"/>
              <a:ext cx="103700" cy="61875"/>
            </a:xfrm>
            <a:custGeom>
              <a:avLst/>
              <a:gdLst/>
              <a:ahLst/>
              <a:cxnLst/>
              <a:rect l="l" t="t" r="r" b="b"/>
              <a:pathLst>
                <a:path w="4148" h="2475" extrusionOk="0">
                  <a:moveTo>
                    <a:pt x="1946" y="0"/>
                  </a:moveTo>
                  <a:cubicBezTo>
                    <a:pt x="543" y="0"/>
                    <a:pt x="0" y="2004"/>
                    <a:pt x="1422" y="2430"/>
                  </a:cubicBezTo>
                  <a:cubicBezTo>
                    <a:pt x="1526" y="2460"/>
                    <a:pt x="1635" y="2474"/>
                    <a:pt x="1746" y="2474"/>
                  </a:cubicBezTo>
                  <a:cubicBezTo>
                    <a:pt x="2829" y="2474"/>
                    <a:pt x="4147" y="1156"/>
                    <a:pt x="3088" y="414"/>
                  </a:cubicBezTo>
                  <a:cubicBezTo>
                    <a:pt x="3029" y="385"/>
                    <a:pt x="2971" y="356"/>
                    <a:pt x="2912" y="326"/>
                  </a:cubicBezTo>
                  <a:cubicBezTo>
                    <a:pt x="2679" y="151"/>
                    <a:pt x="2386" y="34"/>
                    <a:pt x="2065" y="5"/>
                  </a:cubicBezTo>
                  <a:cubicBezTo>
                    <a:pt x="2025" y="2"/>
                    <a:pt x="1985" y="0"/>
                    <a:pt x="19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26"/>
            <p:cNvSpPr/>
            <p:nvPr/>
          </p:nvSpPr>
          <p:spPr>
            <a:xfrm>
              <a:off x="7258425" y="272957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4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8" y="2472"/>
                    <a:pt x="4157" y="1154"/>
                    <a:pt x="3097" y="412"/>
                  </a:cubicBezTo>
                  <a:cubicBezTo>
                    <a:pt x="3039" y="383"/>
                    <a:pt x="2980" y="354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6"/>
            <p:cNvSpPr/>
            <p:nvPr/>
          </p:nvSpPr>
          <p:spPr>
            <a:xfrm>
              <a:off x="6484300" y="777575"/>
              <a:ext cx="103650" cy="61875"/>
            </a:xfrm>
            <a:custGeom>
              <a:avLst/>
              <a:gdLst/>
              <a:ahLst/>
              <a:cxnLst/>
              <a:rect l="l" t="t" r="r" b="b"/>
              <a:pathLst>
                <a:path w="4146" h="2475" extrusionOk="0">
                  <a:moveTo>
                    <a:pt x="1947" y="1"/>
                  </a:moveTo>
                  <a:cubicBezTo>
                    <a:pt x="544" y="1"/>
                    <a:pt x="1" y="2004"/>
                    <a:pt x="1422" y="2431"/>
                  </a:cubicBezTo>
                  <a:cubicBezTo>
                    <a:pt x="1526" y="2461"/>
                    <a:pt x="1635" y="2475"/>
                    <a:pt x="1746" y="2475"/>
                  </a:cubicBezTo>
                  <a:cubicBezTo>
                    <a:pt x="2829" y="2475"/>
                    <a:pt x="4145" y="1156"/>
                    <a:pt x="3059" y="415"/>
                  </a:cubicBezTo>
                  <a:cubicBezTo>
                    <a:pt x="3000" y="385"/>
                    <a:pt x="2942" y="356"/>
                    <a:pt x="2913" y="327"/>
                  </a:cubicBezTo>
                  <a:cubicBezTo>
                    <a:pt x="2679" y="152"/>
                    <a:pt x="2387" y="35"/>
                    <a:pt x="2065" y="5"/>
                  </a:cubicBezTo>
                  <a:cubicBezTo>
                    <a:pt x="2025" y="2"/>
                    <a:pt x="1986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26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6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26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6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26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26"/>
            <p:cNvSpPr/>
            <p:nvPr/>
          </p:nvSpPr>
          <p:spPr>
            <a:xfrm>
              <a:off x="900950" y="4862625"/>
              <a:ext cx="104350" cy="61875"/>
            </a:xfrm>
            <a:custGeom>
              <a:avLst/>
              <a:gdLst/>
              <a:ahLst/>
              <a:cxnLst/>
              <a:rect l="l" t="t" r="r" b="b"/>
              <a:pathLst>
                <a:path w="4174" h="2475" extrusionOk="0">
                  <a:moveTo>
                    <a:pt x="1977" y="0"/>
                  </a:moveTo>
                  <a:cubicBezTo>
                    <a:pt x="571" y="0"/>
                    <a:pt x="1" y="2032"/>
                    <a:pt x="1451" y="2430"/>
                  </a:cubicBezTo>
                  <a:cubicBezTo>
                    <a:pt x="1552" y="2460"/>
                    <a:pt x="1659" y="2474"/>
                    <a:pt x="1769" y="2474"/>
                  </a:cubicBezTo>
                  <a:cubicBezTo>
                    <a:pt x="2834" y="2474"/>
                    <a:pt x="4174" y="1156"/>
                    <a:pt x="3088" y="414"/>
                  </a:cubicBezTo>
                  <a:cubicBezTo>
                    <a:pt x="3029" y="385"/>
                    <a:pt x="2971" y="356"/>
                    <a:pt x="2912" y="327"/>
                  </a:cubicBezTo>
                  <a:cubicBezTo>
                    <a:pt x="2679" y="151"/>
                    <a:pt x="2386" y="34"/>
                    <a:pt x="2094" y="5"/>
                  </a:cubicBezTo>
                  <a:cubicBezTo>
                    <a:pt x="2055" y="2"/>
                    <a:pt x="2015" y="0"/>
                    <a:pt x="1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6"/>
            <p:cNvSpPr/>
            <p:nvPr/>
          </p:nvSpPr>
          <p:spPr>
            <a:xfrm>
              <a:off x="2718500" y="352360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1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9" y="355"/>
                    <a:pt x="2970" y="355"/>
                    <a:pt x="2912" y="326"/>
                  </a:cubicBezTo>
                  <a:cubicBezTo>
                    <a:pt x="2678" y="122"/>
                    <a:pt x="2386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26"/>
            <p:cNvSpPr/>
            <p:nvPr/>
          </p:nvSpPr>
          <p:spPr>
            <a:xfrm>
              <a:off x="228150" y="4086075"/>
              <a:ext cx="103625" cy="61875"/>
            </a:xfrm>
            <a:custGeom>
              <a:avLst/>
              <a:gdLst/>
              <a:ahLst/>
              <a:cxnLst/>
              <a:rect l="l" t="t" r="r" b="b"/>
              <a:pathLst>
                <a:path w="4145" h="2475" extrusionOk="0">
                  <a:moveTo>
                    <a:pt x="1946" y="1"/>
                  </a:moveTo>
                  <a:cubicBezTo>
                    <a:pt x="543" y="1"/>
                    <a:pt x="0" y="2004"/>
                    <a:pt x="1422" y="2431"/>
                  </a:cubicBezTo>
                  <a:cubicBezTo>
                    <a:pt x="1525" y="2461"/>
                    <a:pt x="1634" y="2475"/>
                    <a:pt x="1746" y="2475"/>
                  </a:cubicBezTo>
                  <a:cubicBezTo>
                    <a:pt x="2828" y="2475"/>
                    <a:pt x="4144" y="1156"/>
                    <a:pt x="3058" y="415"/>
                  </a:cubicBezTo>
                  <a:cubicBezTo>
                    <a:pt x="3000" y="385"/>
                    <a:pt x="2970" y="356"/>
                    <a:pt x="2912" y="327"/>
                  </a:cubicBezTo>
                  <a:cubicBezTo>
                    <a:pt x="2678" y="152"/>
                    <a:pt x="2386" y="35"/>
                    <a:pt x="2065" y="6"/>
                  </a:cubicBezTo>
                  <a:cubicBezTo>
                    <a:pt x="2024" y="2"/>
                    <a:pt x="1985" y="1"/>
                    <a:pt x="19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1" name="Google Shape;551;p26"/>
          <p:cNvGrpSpPr/>
          <p:nvPr/>
        </p:nvGrpSpPr>
        <p:grpSpPr>
          <a:xfrm>
            <a:off x="4320095" y="3809538"/>
            <a:ext cx="4191401" cy="798868"/>
            <a:chOff x="-1351321" y="3315500"/>
            <a:chExt cx="8441896" cy="1609000"/>
          </a:xfrm>
        </p:grpSpPr>
        <p:sp>
          <p:nvSpPr>
            <p:cNvPr id="552" name="Google Shape;552;p26"/>
            <p:cNvSpPr/>
            <p:nvPr/>
          </p:nvSpPr>
          <p:spPr>
            <a:xfrm>
              <a:off x="3795750" y="3315500"/>
              <a:ext cx="181925" cy="158575"/>
            </a:xfrm>
            <a:custGeom>
              <a:avLst/>
              <a:gdLst/>
              <a:ahLst/>
              <a:cxnLst/>
              <a:rect l="l" t="t" r="r" b="b"/>
              <a:pathLst>
                <a:path w="7277" h="6343" extrusionOk="0">
                  <a:moveTo>
                    <a:pt x="3861" y="0"/>
                  </a:moveTo>
                  <a:cubicBezTo>
                    <a:pt x="3860" y="0"/>
                    <a:pt x="3859" y="0"/>
                    <a:pt x="3857" y="1"/>
                  </a:cubicBezTo>
                  <a:cubicBezTo>
                    <a:pt x="3127" y="176"/>
                    <a:pt x="3098" y="1111"/>
                    <a:pt x="3010" y="1637"/>
                  </a:cubicBezTo>
                  <a:cubicBezTo>
                    <a:pt x="2952" y="1929"/>
                    <a:pt x="2952" y="2222"/>
                    <a:pt x="2922" y="2543"/>
                  </a:cubicBezTo>
                  <a:cubicBezTo>
                    <a:pt x="2719" y="2532"/>
                    <a:pt x="2512" y="2526"/>
                    <a:pt x="2305" y="2526"/>
                  </a:cubicBezTo>
                  <a:cubicBezTo>
                    <a:pt x="1947" y="2526"/>
                    <a:pt x="1590" y="2546"/>
                    <a:pt x="1257" y="2601"/>
                  </a:cubicBezTo>
                  <a:cubicBezTo>
                    <a:pt x="1140" y="2631"/>
                    <a:pt x="0" y="2894"/>
                    <a:pt x="29" y="2981"/>
                  </a:cubicBezTo>
                  <a:cubicBezTo>
                    <a:pt x="234" y="3595"/>
                    <a:pt x="1286" y="3653"/>
                    <a:pt x="1870" y="3712"/>
                  </a:cubicBezTo>
                  <a:cubicBezTo>
                    <a:pt x="2221" y="3770"/>
                    <a:pt x="2572" y="3770"/>
                    <a:pt x="2893" y="3800"/>
                  </a:cubicBezTo>
                  <a:cubicBezTo>
                    <a:pt x="2893" y="3916"/>
                    <a:pt x="2893" y="4062"/>
                    <a:pt x="2893" y="4179"/>
                  </a:cubicBezTo>
                  <a:cubicBezTo>
                    <a:pt x="2893" y="4530"/>
                    <a:pt x="2922" y="4910"/>
                    <a:pt x="2981" y="5261"/>
                  </a:cubicBezTo>
                  <a:cubicBezTo>
                    <a:pt x="3010" y="5376"/>
                    <a:pt x="3294" y="6342"/>
                    <a:pt x="3414" y="6342"/>
                  </a:cubicBezTo>
                  <a:cubicBezTo>
                    <a:pt x="3416" y="6342"/>
                    <a:pt x="3417" y="6342"/>
                    <a:pt x="3419" y="6342"/>
                  </a:cubicBezTo>
                  <a:cubicBezTo>
                    <a:pt x="4120" y="6166"/>
                    <a:pt x="4208" y="5290"/>
                    <a:pt x="4266" y="4764"/>
                  </a:cubicBezTo>
                  <a:cubicBezTo>
                    <a:pt x="4296" y="4442"/>
                    <a:pt x="4325" y="4121"/>
                    <a:pt x="4354" y="3829"/>
                  </a:cubicBezTo>
                  <a:cubicBezTo>
                    <a:pt x="4432" y="3829"/>
                    <a:pt x="4523" y="3816"/>
                    <a:pt x="4618" y="3816"/>
                  </a:cubicBezTo>
                  <a:cubicBezTo>
                    <a:pt x="4666" y="3816"/>
                    <a:pt x="4714" y="3819"/>
                    <a:pt x="4763" y="3829"/>
                  </a:cubicBezTo>
                  <a:cubicBezTo>
                    <a:pt x="5172" y="3829"/>
                    <a:pt x="5611" y="3800"/>
                    <a:pt x="6020" y="3741"/>
                  </a:cubicBezTo>
                  <a:cubicBezTo>
                    <a:pt x="6137" y="3712"/>
                    <a:pt x="7276" y="3449"/>
                    <a:pt x="7247" y="3361"/>
                  </a:cubicBezTo>
                  <a:cubicBezTo>
                    <a:pt x="7042" y="2748"/>
                    <a:pt x="6049" y="2660"/>
                    <a:pt x="5435" y="2601"/>
                  </a:cubicBezTo>
                  <a:cubicBezTo>
                    <a:pt x="5085" y="2572"/>
                    <a:pt x="4734" y="2572"/>
                    <a:pt x="4354" y="2543"/>
                  </a:cubicBezTo>
                  <a:cubicBezTo>
                    <a:pt x="4354" y="2046"/>
                    <a:pt x="4354" y="1550"/>
                    <a:pt x="4266" y="1082"/>
                  </a:cubicBezTo>
                  <a:cubicBezTo>
                    <a:pt x="4238" y="967"/>
                    <a:pt x="3953" y="0"/>
                    <a:pt x="38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26"/>
            <p:cNvSpPr/>
            <p:nvPr/>
          </p:nvSpPr>
          <p:spPr>
            <a:xfrm>
              <a:off x="-1351321" y="4428508"/>
              <a:ext cx="181917" cy="183417"/>
            </a:xfrm>
            <a:custGeom>
              <a:avLst/>
              <a:gdLst/>
              <a:ahLst/>
              <a:cxnLst/>
              <a:rect l="l" t="t" r="r" b="b"/>
              <a:pathLst>
                <a:path w="5582" h="4882" extrusionOk="0">
                  <a:moveTo>
                    <a:pt x="2956" y="0"/>
                  </a:moveTo>
                  <a:cubicBezTo>
                    <a:pt x="2955" y="0"/>
                    <a:pt x="2953" y="1"/>
                    <a:pt x="2951" y="1"/>
                  </a:cubicBezTo>
                  <a:cubicBezTo>
                    <a:pt x="2396" y="118"/>
                    <a:pt x="2367" y="849"/>
                    <a:pt x="2308" y="1258"/>
                  </a:cubicBezTo>
                  <a:cubicBezTo>
                    <a:pt x="2279" y="1491"/>
                    <a:pt x="2250" y="1725"/>
                    <a:pt x="2250" y="1959"/>
                  </a:cubicBezTo>
                  <a:cubicBezTo>
                    <a:pt x="2075" y="1959"/>
                    <a:pt x="1899" y="1954"/>
                    <a:pt x="1726" y="1954"/>
                  </a:cubicBezTo>
                  <a:cubicBezTo>
                    <a:pt x="1466" y="1954"/>
                    <a:pt x="1210" y="1965"/>
                    <a:pt x="964" y="2017"/>
                  </a:cubicBezTo>
                  <a:cubicBezTo>
                    <a:pt x="877" y="2017"/>
                    <a:pt x="0" y="2222"/>
                    <a:pt x="0" y="2280"/>
                  </a:cubicBezTo>
                  <a:cubicBezTo>
                    <a:pt x="146" y="2777"/>
                    <a:pt x="994" y="2806"/>
                    <a:pt x="1432" y="2865"/>
                  </a:cubicBezTo>
                  <a:cubicBezTo>
                    <a:pt x="1695" y="2894"/>
                    <a:pt x="1958" y="2923"/>
                    <a:pt x="2221" y="2923"/>
                  </a:cubicBezTo>
                  <a:cubicBezTo>
                    <a:pt x="2221" y="3011"/>
                    <a:pt x="2221" y="3128"/>
                    <a:pt x="2221" y="3215"/>
                  </a:cubicBezTo>
                  <a:cubicBezTo>
                    <a:pt x="2221" y="3508"/>
                    <a:pt x="2250" y="3771"/>
                    <a:pt x="2308" y="4063"/>
                  </a:cubicBezTo>
                  <a:cubicBezTo>
                    <a:pt x="2308" y="4120"/>
                    <a:pt x="2534" y="4882"/>
                    <a:pt x="2597" y="4882"/>
                  </a:cubicBezTo>
                  <a:cubicBezTo>
                    <a:pt x="2599" y="4882"/>
                    <a:pt x="2600" y="4882"/>
                    <a:pt x="2601" y="4881"/>
                  </a:cubicBezTo>
                  <a:cubicBezTo>
                    <a:pt x="3156" y="4764"/>
                    <a:pt x="3244" y="4063"/>
                    <a:pt x="3273" y="3683"/>
                  </a:cubicBezTo>
                  <a:cubicBezTo>
                    <a:pt x="3302" y="3420"/>
                    <a:pt x="3331" y="3186"/>
                    <a:pt x="3331" y="2923"/>
                  </a:cubicBezTo>
                  <a:lnTo>
                    <a:pt x="3653" y="2923"/>
                  </a:lnTo>
                  <a:cubicBezTo>
                    <a:pt x="3739" y="2931"/>
                    <a:pt x="3825" y="2935"/>
                    <a:pt x="3911" y="2935"/>
                  </a:cubicBezTo>
                  <a:cubicBezTo>
                    <a:pt x="4146" y="2935"/>
                    <a:pt x="4382" y="2908"/>
                    <a:pt x="4617" y="2865"/>
                  </a:cubicBezTo>
                  <a:cubicBezTo>
                    <a:pt x="4705" y="2865"/>
                    <a:pt x="5581" y="2660"/>
                    <a:pt x="5552" y="2602"/>
                  </a:cubicBezTo>
                  <a:cubicBezTo>
                    <a:pt x="5406" y="2105"/>
                    <a:pt x="4646" y="2047"/>
                    <a:pt x="4179" y="2017"/>
                  </a:cubicBezTo>
                  <a:cubicBezTo>
                    <a:pt x="3916" y="1988"/>
                    <a:pt x="3623" y="1959"/>
                    <a:pt x="3360" y="1959"/>
                  </a:cubicBezTo>
                  <a:cubicBezTo>
                    <a:pt x="3360" y="1579"/>
                    <a:pt x="3360" y="1199"/>
                    <a:pt x="3273" y="819"/>
                  </a:cubicBezTo>
                  <a:cubicBezTo>
                    <a:pt x="3244" y="762"/>
                    <a:pt x="3046" y="0"/>
                    <a:pt x="29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6"/>
            <p:cNvSpPr/>
            <p:nvPr/>
          </p:nvSpPr>
          <p:spPr>
            <a:xfrm>
              <a:off x="5363425" y="3497400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6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6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6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6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6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6"/>
            <p:cNvSpPr/>
            <p:nvPr/>
          </p:nvSpPr>
          <p:spPr>
            <a:xfrm>
              <a:off x="900950" y="4862625"/>
              <a:ext cx="104350" cy="61875"/>
            </a:xfrm>
            <a:custGeom>
              <a:avLst/>
              <a:gdLst/>
              <a:ahLst/>
              <a:cxnLst/>
              <a:rect l="l" t="t" r="r" b="b"/>
              <a:pathLst>
                <a:path w="4174" h="2475" extrusionOk="0">
                  <a:moveTo>
                    <a:pt x="1977" y="0"/>
                  </a:moveTo>
                  <a:cubicBezTo>
                    <a:pt x="571" y="0"/>
                    <a:pt x="1" y="2032"/>
                    <a:pt x="1451" y="2430"/>
                  </a:cubicBezTo>
                  <a:cubicBezTo>
                    <a:pt x="1552" y="2460"/>
                    <a:pt x="1659" y="2474"/>
                    <a:pt x="1769" y="2474"/>
                  </a:cubicBezTo>
                  <a:cubicBezTo>
                    <a:pt x="2834" y="2474"/>
                    <a:pt x="4174" y="1156"/>
                    <a:pt x="3088" y="414"/>
                  </a:cubicBezTo>
                  <a:cubicBezTo>
                    <a:pt x="3029" y="385"/>
                    <a:pt x="2971" y="356"/>
                    <a:pt x="2912" y="327"/>
                  </a:cubicBezTo>
                  <a:cubicBezTo>
                    <a:pt x="2679" y="151"/>
                    <a:pt x="2386" y="34"/>
                    <a:pt x="2094" y="5"/>
                  </a:cubicBezTo>
                  <a:cubicBezTo>
                    <a:pt x="2055" y="2"/>
                    <a:pt x="2015" y="0"/>
                    <a:pt x="1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6"/>
            <p:cNvSpPr/>
            <p:nvPr/>
          </p:nvSpPr>
          <p:spPr>
            <a:xfrm>
              <a:off x="2718500" y="352360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1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9" y="355"/>
                    <a:pt x="2970" y="355"/>
                    <a:pt x="2912" y="326"/>
                  </a:cubicBezTo>
                  <a:cubicBezTo>
                    <a:pt x="2678" y="122"/>
                    <a:pt x="2386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26"/>
            <p:cNvSpPr/>
            <p:nvPr/>
          </p:nvSpPr>
          <p:spPr>
            <a:xfrm>
              <a:off x="228150" y="4086075"/>
              <a:ext cx="103625" cy="61875"/>
            </a:xfrm>
            <a:custGeom>
              <a:avLst/>
              <a:gdLst/>
              <a:ahLst/>
              <a:cxnLst/>
              <a:rect l="l" t="t" r="r" b="b"/>
              <a:pathLst>
                <a:path w="4145" h="2475" extrusionOk="0">
                  <a:moveTo>
                    <a:pt x="1946" y="1"/>
                  </a:moveTo>
                  <a:cubicBezTo>
                    <a:pt x="543" y="1"/>
                    <a:pt x="0" y="2004"/>
                    <a:pt x="1422" y="2431"/>
                  </a:cubicBezTo>
                  <a:cubicBezTo>
                    <a:pt x="1525" y="2461"/>
                    <a:pt x="1634" y="2475"/>
                    <a:pt x="1746" y="2475"/>
                  </a:cubicBezTo>
                  <a:cubicBezTo>
                    <a:pt x="2828" y="2475"/>
                    <a:pt x="4144" y="1156"/>
                    <a:pt x="3058" y="415"/>
                  </a:cubicBezTo>
                  <a:cubicBezTo>
                    <a:pt x="3000" y="385"/>
                    <a:pt x="2970" y="356"/>
                    <a:pt x="2912" y="327"/>
                  </a:cubicBezTo>
                  <a:cubicBezTo>
                    <a:pt x="2678" y="152"/>
                    <a:pt x="2386" y="35"/>
                    <a:pt x="2065" y="6"/>
                  </a:cubicBezTo>
                  <a:cubicBezTo>
                    <a:pt x="2024" y="2"/>
                    <a:pt x="1985" y="1"/>
                    <a:pt x="19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3" name="Google Shape;563;p26"/>
          <p:cNvGrpSpPr/>
          <p:nvPr/>
        </p:nvGrpSpPr>
        <p:grpSpPr>
          <a:xfrm rot="-5400000">
            <a:off x="5762096" y="-828247"/>
            <a:ext cx="2056108" cy="2150306"/>
            <a:chOff x="1016550" y="240575"/>
            <a:chExt cx="5587250" cy="5209075"/>
          </a:xfrm>
        </p:grpSpPr>
        <p:sp>
          <p:nvSpPr>
            <p:cNvPr id="564" name="Google Shape;564;p26"/>
            <p:cNvSpPr/>
            <p:nvPr/>
          </p:nvSpPr>
          <p:spPr>
            <a:xfrm>
              <a:off x="3936725" y="3433250"/>
              <a:ext cx="136050" cy="118575"/>
            </a:xfrm>
            <a:custGeom>
              <a:avLst/>
              <a:gdLst/>
              <a:ahLst/>
              <a:cxnLst/>
              <a:rect l="l" t="t" r="r" b="b"/>
              <a:pathLst>
                <a:path w="5442" h="4743" extrusionOk="0">
                  <a:moveTo>
                    <a:pt x="2553" y="0"/>
                  </a:moveTo>
                  <a:cubicBezTo>
                    <a:pt x="2463" y="0"/>
                    <a:pt x="2251" y="723"/>
                    <a:pt x="2251" y="809"/>
                  </a:cubicBezTo>
                  <a:cubicBezTo>
                    <a:pt x="2185" y="1072"/>
                    <a:pt x="2164" y="1356"/>
                    <a:pt x="2164" y="1618"/>
                  </a:cubicBezTo>
                  <a:cubicBezTo>
                    <a:pt x="2164" y="1705"/>
                    <a:pt x="2164" y="1814"/>
                    <a:pt x="2164" y="1902"/>
                  </a:cubicBezTo>
                  <a:cubicBezTo>
                    <a:pt x="1923" y="1924"/>
                    <a:pt x="1661" y="1924"/>
                    <a:pt x="1399" y="1967"/>
                  </a:cubicBezTo>
                  <a:cubicBezTo>
                    <a:pt x="962" y="2011"/>
                    <a:pt x="175" y="2055"/>
                    <a:pt x="22" y="2514"/>
                  </a:cubicBezTo>
                  <a:cubicBezTo>
                    <a:pt x="0" y="2579"/>
                    <a:pt x="853" y="2776"/>
                    <a:pt x="940" y="2798"/>
                  </a:cubicBezTo>
                  <a:cubicBezTo>
                    <a:pt x="1189" y="2839"/>
                    <a:pt x="1456" y="2855"/>
                    <a:pt x="1724" y="2855"/>
                  </a:cubicBezTo>
                  <a:cubicBezTo>
                    <a:pt x="1879" y="2855"/>
                    <a:pt x="2034" y="2849"/>
                    <a:pt x="2185" y="2841"/>
                  </a:cubicBezTo>
                  <a:cubicBezTo>
                    <a:pt x="2207" y="3082"/>
                    <a:pt x="2207" y="3300"/>
                    <a:pt x="2251" y="3519"/>
                  </a:cubicBezTo>
                  <a:cubicBezTo>
                    <a:pt x="2317" y="3912"/>
                    <a:pt x="2360" y="4611"/>
                    <a:pt x="2885" y="4742"/>
                  </a:cubicBezTo>
                  <a:cubicBezTo>
                    <a:pt x="2886" y="4743"/>
                    <a:pt x="2887" y="4743"/>
                    <a:pt x="2888" y="4743"/>
                  </a:cubicBezTo>
                  <a:cubicBezTo>
                    <a:pt x="2957" y="4743"/>
                    <a:pt x="3169" y="4020"/>
                    <a:pt x="3191" y="3934"/>
                  </a:cubicBezTo>
                  <a:cubicBezTo>
                    <a:pt x="3278" y="3584"/>
                    <a:pt x="3256" y="3213"/>
                    <a:pt x="3256" y="2841"/>
                  </a:cubicBezTo>
                  <a:cubicBezTo>
                    <a:pt x="3540" y="2841"/>
                    <a:pt x="3802" y="2820"/>
                    <a:pt x="4065" y="2798"/>
                  </a:cubicBezTo>
                  <a:cubicBezTo>
                    <a:pt x="4524" y="2754"/>
                    <a:pt x="5266" y="2689"/>
                    <a:pt x="5419" y="2230"/>
                  </a:cubicBezTo>
                  <a:cubicBezTo>
                    <a:pt x="5441" y="2164"/>
                    <a:pt x="4589" y="1967"/>
                    <a:pt x="4502" y="1946"/>
                  </a:cubicBezTo>
                  <a:cubicBezTo>
                    <a:pt x="4196" y="1902"/>
                    <a:pt x="3890" y="1880"/>
                    <a:pt x="3562" y="1880"/>
                  </a:cubicBezTo>
                  <a:cubicBezTo>
                    <a:pt x="3526" y="1887"/>
                    <a:pt x="3492" y="1890"/>
                    <a:pt x="3459" y="1890"/>
                  </a:cubicBezTo>
                  <a:cubicBezTo>
                    <a:pt x="3392" y="1890"/>
                    <a:pt x="3329" y="1880"/>
                    <a:pt x="3256" y="1880"/>
                  </a:cubicBezTo>
                  <a:cubicBezTo>
                    <a:pt x="3234" y="1662"/>
                    <a:pt x="3212" y="1421"/>
                    <a:pt x="3191" y="1181"/>
                  </a:cubicBezTo>
                  <a:cubicBezTo>
                    <a:pt x="3147" y="787"/>
                    <a:pt x="3081" y="132"/>
                    <a:pt x="2557" y="1"/>
                  </a:cubicBezTo>
                  <a:cubicBezTo>
                    <a:pt x="2556" y="1"/>
                    <a:pt x="2554" y="0"/>
                    <a:pt x="25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6"/>
            <p:cNvSpPr/>
            <p:nvPr/>
          </p:nvSpPr>
          <p:spPr>
            <a:xfrm>
              <a:off x="1929725" y="3563800"/>
              <a:ext cx="104350" cy="91275"/>
            </a:xfrm>
            <a:custGeom>
              <a:avLst/>
              <a:gdLst/>
              <a:ahLst/>
              <a:cxnLst/>
              <a:rect l="l" t="t" r="r" b="b"/>
              <a:pathLst>
                <a:path w="4174" h="3651" extrusionOk="0">
                  <a:moveTo>
                    <a:pt x="1943" y="1"/>
                  </a:moveTo>
                  <a:cubicBezTo>
                    <a:pt x="1895" y="1"/>
                    <a:pt x="1727" y="570"/>
                    <a:pt x="1727" y="613"/>
                  </a:cubicBezTo>
                  <a:cubicBezTo>
                    <a:pt x="1683" y="832"/>
                    <a:pt x="1661" y="1028"/>
                    <a:pt x="1661" y="1247"/>
                  </a:cubicBezTo>
                  <a:cubicBezTo>
                    <a:pt x="1661" y="1312"/>
                    <a:pt x="1661" y="1400"/>
                    <a:pt x="1661" y="1465"/>
                  </a:cubicBezTo>
                  <a:cubicBezTo>
                    <a:pt x="1464" y="1465"/>
                    <a:pt x="1268" y="1487"/>
                    <a:pt x="1071" y="1509"/>
                  </a:cubicBezTo>
                  <a:cubicBezTo>
                    <a:pt x="743" y="1553"/>
                    <a:pt x="132" y="1574"/>
                    <a:pt x="0" y="1946"/>
                  </a:cubicBezTo>
                  <a:cubicBezTo>
                    <a:pt x="0" y="1990"/>
                    <a:pt x="656" y="2143"/>
                    <a:pt x="721" y="2143"/>
                  </a:cubicBezTo>
                  <a:cubicBezTo>
                    <a:pt x="905" y="2182"/>
                    <a:pt x="1096" y="2190"/>
                    <a:pt x="1291" y="2190"/>
                  </a:cubicBezTo>
                  <a:cubicBezTo>
                    <a:pt x="1421" y="2190"/>
                    <a:pt x="1552" y="2186"/>
                    <a:pt x="1683" y="2186"/>
                  </a:cubicBezTo>
                  <a:cubicBezTo>
                    <a:pt x="1683" y="2361"/>
                    <a:pt x="1705" y="2536"/>
                    <a:pt x="1727" y="2711"/>
                  </a:cubicBezTo>
                  <a:cubicBezTo>
                    <a:pt x="1770" y="3017"/>
                    <a:pt x="1792" y="3563"/>
                    <a:pt x="2207" y="3650"/>
                  </a:cubicBezTo>
                  <a:cubicBezTo>
                    <a:pt x="2209" y="3651"/>
                    <a:pt x="2210" y="3651"/>
                    <a:pt x="2211" y="3651"/>
                  </a:cubicBezTo>
                  <a:cubicBezTo>
                    <a:pt x="2278" y="3651"/>
                    <a:pt x="2426" y="3081"/>
                    <a:pt x="2448" y="3038"/>
                  </a:cubicBezTo>
                  <a:cubicBezTo>
                    <a:pt x="2513" y="2754"/>
                    <a:pt x="2513" y="2470"/>
                    <a:pt x="2513" y="2186"/>
                  </a:cubicBezTo>
                  <a:cubicBezTo>
                    <a:pt x="2710" y="2186"/>
                    <a:pt x="2928" y="2164"/>
                    <a:pt x="3125" y="2143"/>
                  </a:cubicBezTo>
                  <a:cubicBezTo>
                    <a:pt x="3475" y="2121"/>
                    <a:pt x="4043" y="2077"/>
                    <a:pt x="4152" y="1706"/>
                  </a:cubicBezTo>
                  <a:cubicBezTo>
                    <a:pt x="4174" y="1662"/>
                    <a:pt x="3518" y="1509"/>
                    <a:pt x="3453" y="1509"/>
                  </a:cubicBezTo>
                  <a:cubicBezTo>
                    <a:pt x="3277" y="1477"/>
                    <a:pt x="3101" y="1457"/>
                    <a:pt x="2925" y="1457"/>
                  </a:cubicBezTo>
                  <a:cubicBezTo>
                    <a:pt x="2861" y="1457"/>
                    <a:pt x="2796" y="1459"/>
                    <a:pt x="2732" y="1465"/>
                  </a:cubicBezTo>
                  <a:lnTo>
                    <a:pt x="2491" y="1465"/>
                  </a:lnTo>
                  <a:cubicBezTo>
                    <a:pt x="2491" y="1269"/>
                    <a:pt x="2470" y="1094"/>
                    <a:pt x="2448" y="897"/>
                  </a:cubicBezTo>
                  <a:cubicBezTo>
                    <a:pt x="2426" y="613"/>
                    <a:pt x="2360" y="89"/>
                    <a:pt x="1945" y="1"/>
                  </a:cubicBezTo>
                  <a:cubicBezTo>
                    <a:pt x="1944" y="1"/>
                    <a:pt x="1943" y="1"/>
                    <a:pt x="19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6"/>
            <p:cNvSpPr/>
            <p:nvPr/>
          </p:nvSpPr>
          <p:spPr>
            <a:xfrm>
              <a:off x="5109025" y="3278650"/>
              <a:ext cx="156800" cy="137175"/>
            </a:xfrm>
            <a:custGeom>
              <a:avLst/>
              <a:gdLst/>
              <a:ahLst/>
              <a:cxnLst/>
              <a:rect l="l" t="t" r="r" b="b"/>
              <a:pathLst>
                <a:path w="6272" h="5487" extrusionOk="0">
                  <a:moveTo>
                    <a:pt x="2925" y="1"/>
                  </a:moveTo>
                  <a:cubicBezTo>
                    <a:pt x="2835" y="1"/>
                    <a:pt x="2600" y="854"/>
                    <a:pt x="2579" y="941"/>
                  </a:cubicBezTo>
                  <a:cubicBezTo>
                    <a:pt x="2513" y="1247"/>
                    <a:pt x="2491" y="1574"/>
                    <a:pt x="2491" y="1880"/>
                  </a:cubicBezTo>
                  <a:cubicBezTo>
                    <a:pt x="2491" y="1989"/>
                    <a:pt x="2491" y="2099"/>
                    <a:pt x="2491" y="2208"/>
                  </a:cubicBezTo>
                  <a:cubicBezTo>
                    <a:pt x="2207" y="2230"/>
                    <a:pt x="1901" y="2230"/>
                    <a:pt x="1617" y="2274"/>
                  </a:cubicBezTo>
                  <a:cubicBezTo>
                    <a:pt x="1093" y="2339"/>
                    <a:pt x="175" y="2383"/>
                    <a:pt x="22" y="2929"/>
                  </a:cubicBezTo>
                  <a:cubicBezTo>
                    <a:pt x="0" y="2995"/>
                    <a:pt x="962" y="3213"/>
                    <a:pt x="1071" y="3235"/>
                  </a:cubicBezTo>
                  <a:cubicBezTo>
                    <a:pt x="1377" y="3293"/>
                    <a:pt x="1702" y="3303"/>
                    <a:pt x="2028" y="3303"/>
                  </a:cubicBezTo>
                  <a:cubicBezTo>
                    <a:pt x="2190" y="3303"/>
                    <a:pt x="2353" y="3301"/>
                    <a:pt x="2513" y="3301"/>
                  </a:cubicBezTo>
                  <a:cubicBezTo>
                    <a:pt x="2535" y="3563"/>
                    <a:pt x="2557" y="3825"/>
                    <a:pt x="2579" y="4087"/>
                  </a:cubicBezTo>
                  <a:cubicBezTo>
                    <a:pt x="2666" y="4546"/>
                    <a:pt x="2710" y="5355"/>
                    <a:pt x="3322" y="5486"/>
                  </a:cubicBezTo>
                  <a:cubicBezTo>
                    <a:pt x="3323" y="5486"/>
                    <a:pt x="3324" y="5486"/>
                    <a:pt x="3325" y="5486"/>
                  </a:cubicBezTo>
                  <a:cubicBezTo>
                    <a:pt x="3415" y="5486"/>
                    <a:pt x="3650" y="4654"/>
                    <a:pt x="3671" y="4568"/>
                  </a:cubicBezTo>
                  <a:cubicBezTo>
                    <a:pt x="3759" y="4153"/>
                    <a:pt x="3759" y="3716"/>
                    <a:pt x="3759" y="3301"/>
                  </a:cubicBezTo>
                  <a:cubicBezTo>
                    <a:pt x="4065" y="3279"/>
                    <a:pt x="4370" y="3257"/>
                    <a:pt x="4698" y="3235"/>
                  </a:cubicBezTo>
                  <a:cubicBezTo>
                    <a:pt x="5201" y="3191"/>
                    <a:pt x="6075" y="3126"/>
                    <a:pt x="6228" y="2579"/>
                  </a:cubicBezTo>
                  <a:cubicBezTo>
                    <a:pt x="6272" y="2492"/>
                    <a:pt x="5288" y="2274"/>
                    <a:pt x="5179" y="2274"/>
                  </a:cubicBezTo>
                  <a:cubicBezTo>
                    <a:pt x="4829" y="2208"/>
                    <a:pt x="4458" y="2186"/>
                    <a:pt x="4108" y="2186"/>
                  </a:cubicBezTo>
                  <a:lnTo>
                    <a:pt x="3737" y="2186"/>
                  </a:lnTo>
                  <a:cubicBezTo>
                    <a:pt x="3737" y="1924"/>
                    <a:pt x="3715" y="1640"/>
                    <a:pt x="3671" y="1378"/>
                  </a:cubicBezTo>
                  <a:cubicBezTo>
                    <a:pt x="3628" y="919"/>
                    <a:pt x="3540" y="154"/>
                    <a:pt x="2928" y="1"/>
                  </a:cubicBezTo>
                  <a:cubicBezTo>
                    <a:pt x="2927" y="1"/>
                    <a:pt x="2926" y="1"/>
                    <a:pt x="292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26"/>
            <p:cNvSpPr/>
            <p:nvPr/>
          </p:nvSpPr>
          <p:spPr>
            <a:xfrm>
              <a:off x="4408700" y="4216600"/>
              <a:ext cx="104375" cy="91275"/>
            </a:xfrm>
            <a:custGeom>
              <a:avLst/>
              <a:gdLst/>
              <a:ahLst/>
              <a:cxnLst/>
              <a:rect l="l" t="t" r="r" b="b"/>
              <a:pathLst>
                <a:path w="4175" h="3651" extrusionOk="0">
                  <a:moveTo>
                    <a:pt x="1943" y="0"/>
                  </a:moveTo>
                  <a:cubicBezTo>
                    <a:pt x="1895" y="0"/>
                    <a:pt x="1726" y="549"/>
                    <a:pt x="1705" y="613"/>
                  </a:cubicBezTo>
                  <a:cubicBezTo>
                    <a:pt x="1661" y="831"/>
                    <a:pt x="1661" y="1028"/>
                    <a:pt x="1661" y="1247"/>
                  </a:cubicBezTo>
                  <a:cubicBezTo>
                    <a:pt x="1661" y="1312"/>
                    <a:pt x="1661" y="1399"/>
                    <a:pt x="1661" y="1465"/>
                  </a:cubicBezTo>
                  <a:cubicBezTo>
                    <a:pt x="1465" y="1465"/>
                    <a:pt x="1268" y="1487"/>
                    <a:pt x="1071" y="1509"/>
                  </a:cubicBezTo>
                  <a:cubicBezTo>
                    <a:pt x="722" y="1552"/>
                    <a:pt x="110" y="1574"/>
                    <a:pt x="1" y="1946"/>
                  </a:cubicBezTo>
                  <a:cubicBezTo>
                    <a:pt x="1" y="1989"/>
                    <a:pt x="634" y="2142"/>
                    <a:pt x="700" y="2142"/>
                  </a:cubicBezTo>
                  <a:cubicBezTo>
                    <a:pt x="1028" y="2186"/>
                    <a:pt x="1355" y="2186"/>
                    <a:pt x="1683" y="2186"/>
                  </a:cubicBezTo>
                  <a:cubicBezTo>
                    <a:pt x="1683" y="2361"/>
                    <a:pt x="1683" y="2536"/>
                    <a:pt x="1727" y="2711"/>
                  </a:cubicBezTo>
                  <a:cubicBezTo>
                    <a:pt x="1770" y="3016"/>
                    <a:pt x="1792" y="3563"/>
                    <a:pt x="2207" y="3650"/>
                  </a:cubicBezTo>
                  <a:cubicBezTo>
                    <a:pt x="2209" y="3651"/>
                    <a:pt x="2210" y="3651"/>
                    <a:pt x="2211" y="3651"/>
                  </a:cubicBezTo>
                  <a:cubicBezTo>
                    <a:pt x="2279" y="3651"/>
                    <a:pt x="2426" y="3081"/>
                    <a:pt x="2448" y="3038"/>
                  </a:cubicBezTo>
                  <a:cubicBezTo>
                    <a:pt x="2513" y="2754"/>
                    <a:pt x="2492" y="2470"/>
                    <a:pt x="2492" y="2186"/>
                  </a:cubicBezTo>
                  <a:cubicBezTo>
                    <a:pt x="2710" y="2186"/>
                    <a:pt x="2907" y="2164"/>
                    <a:pt x="3125" y="2142"/>
                  </a:cubicBezTo>
                  <a:cubicBezTo>
                    <a:pt x="3475" y="2121"/>
                    <a:pt x="4043" y="2077"/>
                    <a:pt x="4152" y="1705"/>
                  </a:cubicBezTo>
                  <a:cubicBezTo>
                    <a:pt x="4174" y="1662"/>
                    <a:pt x="3519" y="1509"/>
                    <a:pt x="3453" y="1509"/>
                  </a:cubicBezTo>
                  <a:cubicBezTo>
                    <a:pt x="3213" y="1465"/>
                    <a:pt x="2972" y="1443"/>
                    <a:pt x="2732" y="1443"/>
                  </a:cubicBezTo>
                  <a:lnTo>
                    <a:pt x="2492" y="1443"/>
                  </a:lnTo>
                  <a:cubicBezTo>
                    <a:pt x="2492" y="1268"/>
                    <a:pt x="2470" y="1094"/>
                    <a:pt x="2448" y="897"/>
                  </a:cubicBezTo>
                  <a:cubicBezTo>
                    <a:pt x="2426" y="613"/>
                    <a:pt x="2360" y="88"/>
                    <a:pt x="1945" y="1"/>
                  </a:cubicBezTo>
                  <a:cubicBezTo>
                    <a:pt x="1944" y="1"/>
                    <a:pt x="1944" y="0"/>
                    <a:pt x="19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26"/>
            <p:cNvSpPr/>
            <p:nvPr/>
          </p:nvSpPr>
          <p:spPr>
            <a:xfrm>
              <a:off x="4343875" y="4999700"/>
              <a:ext cx="77600" cy="46275"/>
            </a:xfrm>
            <a:custGeom>
              <a:avLst/>
              <a:gdLst/>
              <a:ahLst/>
              <a:cxnLst/>
              <a:rect l="l" t="t" r="r" b="b"/>
              <a:pathLst>
                <a:path w="3104" h="1851" extrusionOk="0">
                  <a:moveTo>
                    <a:pt x="1302" y="1"/>
                  </a:moveTo>
                  <a:cubicBezTo>
                    <a:pt x="1220" y="1"/>
                    <a:pt x="1140" y="11"/>
                    <a:pt x="1064" y="33"/>
                  </a:cubicBezTo>
                  <a:cubicBezTo>
                    <a:pt x="1" y="352"/>
                    <a:pt x="407" y="1850"/>
                    <a:pt x="1456" y="1850"/>
                  </a:cubicBezTo>
                  <a:cubicBezTo>
                    <a:pt x="1485" y="1850"/>
                    <a:pt x="1515" y="1849"/>
                    <a:pt x="1545" y="1847"/>
                  </a:cubicBezTo>
                  <a:cubicBezTo>
                    <a:pt x="1785" y="1847"/>
                    <a:pt x="2004" y="1737"/>
                    <a:pt x="2178" y="1606"/>
                  </a:cubicBezTo>
                  <a:cubicBezTo>
                    <a:pt x="2222" y="1584"/>
                    <a:pt x="2266" y="1563"/>
                    <a:pt x="2309" y="1541"/>
                  </a:cubicBezTo>
                  <a:cubicBezTo>
                    <a:pt x="3103" y="1005"/>
                    <a:pt x="2113" y="1"/>
                    <a:pt x="13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26"/>
            <p:cNvSpPr/>
            <p:nvPr/>
          </p:nvSpPr>
          <p:spPr>
            <a:xfrm>
              <a:off x="4936600" y="4916650"/>
              <a:ext cx="77550" cy="46275"/>
            </a:xfrm>
            <a:custGeom>
              <a:avLst/>
              <a:gdLst/>
              <a:ahLst/>
              <a:cxnLst/>
              <a:rect l="l" t="t" r="r" b="b"/>
              <a:pathLst>
                <a:path w="3102" h="1851" extrusionOk="0">
                  <a:moveTo>
                    <a:pt x="1305" y="1"/>
                  </a:moveTo>
                  <a:cubicBezTo>
                    <a:pt x="1222" y="1"/>
                    <a:pt x="1141" y="11"/>
                    <a:pt x="1063" y="34"/>
                  </a:cubicBezTo>
                  <a:cubicBezTo>
                    <a:pt x="0" y="353"/>
                    <a:pt x="406" y="1851"/>
                    <a:pt x="1455" y="1851"/>
                  </a:cubicBezTo>
                  <a:cubicBezTo>
                    <a:pt x="1484" y="1851"/>
                    <a:pt x="1514" y="1850"/>
                    <a:pt x="1544" y="1847"/>
                  </a:cubicBezTo>
                  <a:cubicBezTo>
                    <a:pt x="1784" y="1825"/>
                    <a:pt x="2003" y="1738"/>
                    <a:pt x="2178" y="1607"/>
                  </a:cubicBezTo>
                  <a:cubicBezTo>
                    <a:pt x="2221" y="1585"/>
                    <a:pt x="2265" y="1563"/>
                    <a:pt x="2309" y="1541"/>
                  </a:cubicBezTo>
                  <a:cubicBezTo>
                    <a:pt x="3101" y="987"/>
                    <a:pt x="2115" y="1"/>
                    <a:pt x="13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26"/>
            <p:cNvSpPr/>
            <p:nvPr/>
          </p:nvSpPr>
          <p:spPr>
            <a:xfrm>
              <a:off x="6526050" y="3943750"/>
              <a:ext cx="77750" cy="46225"/>
            </a:xfrm>
            <a:custGeom>
              <a:avLst/>
              <a:gdLst/>
              <a:ahLst/>
              <a:cxnLst/>
              <a:rect l="l" t="t" r="r" b="b"/>
              <a:pathLst>
                <a:path w="3110" h="1849" extrusionOk="0">
                  <a:moveTo>
                    <a:pt x="1313" y="0"/>
                  </a:moveTo>
                  <a:cubicBezTo>
                    <a:pt x="1230" y="0"/>
                    <a:pt x="1149" y="11"/>
                    <a:pt x="1071" y="33"/>
                  </a:cubicBezTo>
                  <a:cubicBezTo>
                    <a:pt x="1" y="333"/>
                    <a:pt x="440" y="1849"/>
                    <a:pt x="1486" y="1849"/>
                  </a:cubicBezTo>
                  <a:cubicBezTo>
                    <a:pt x="1508" y="1849"/>
                    <a:pt x="1530" y="1848"/>
                    <a:pt x="1552" y="1847"/>
                  </a:cubicBezTo>
                  <a:cubicBezTo>
                    <a:pt x="1792" y="1825"/>
                    <a:pt x="2011" y="1738"/>
                    <a:pt x="2185" y="1607"/>
                  </a:cubicBezTo>
                  <a:cubicBezTo>
                    <a:pt x="2229" y="1585"/>
                    <a:pt x="2273" y="1563"/>
                    <a:pt x="2317" y="1541"/>
                  </a:cubicBezTo>
                  <a:cubicBezTo>
                    <a:pt x="3109" y="986"/>
                    <a:pt x="2123" y="0"/>
                    <a:pt x="13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6"/>
            <p:cNvSpPr/>
            <p:nvPr/>
          </p:nvSpPr>
          <p:spPr>
            <a:xfrm>
              <a:off x="5947200" y="5403375"/>
              <a:ext cx="77500" cy="46275"/>
            </a:xfrm>
            <a:custGeom>
              <a:avLst/>
              <a:gdLst/>
              <a:ahLst/>
              <a:cxnLst/>
              <a:rect l="l" t="t" r="r" b="b"/>
              <a:pathLst>
                <a:path w="3100" h="1851" extrusionOk="0">
                  <a:moveTo>
                    <a:pt x="1305" y="1"/>
                  </a:moveTo>
                  <a:cubicBezTo>
                    <a:pt x="1222" y="1"/>
                    <a:pt x="1141" y="11"/>
                    <a:pt x="1063" y="34"/>
                  </a:cubicBezTo>
                  <a:cubicBezTo>
                    <a:pt x="0" y="353"/>
                    <a:pt x="406" y="1851"/>
                    <a:pt x="1455" y="1851"/>
                  </a:cubicBezTo>
                  <a:cubicBezTo>
                    <a:pt x="1484" y="1851"/>
                    <a:pt x="1514" y="1850"/>
                    <a:pt x="1544" y="1847"/>
                  </a:cubicBezTo>
                  <a:cubicBezTo>
                    <a:pt x="1784" y="1826"/>
                    <a:pt x="2003" y="1738"/>
                    <a:pt x="2178" y="1607"/>
                  </a:cubicBezTo>
                  <a:cubicBezTo>
                    <a:pt x="2221" y="1585"/>
                    <a:pt x="2265" y="1563"/>
                    <a:pt x="2287" y="1542"/>
                  </a:cubicBezTo>
                  <a:cubicBezTo>
                    <a:pt x="3099" y="987"/>
                    <a:pt x="2115" y="1"/>
                    <a:pt x="13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26"/>
            <p:cNvSpPr/>
            <p:nvPr/>
          </p:nvSpPr>
          <p:spPr>
            <a:xfrm>
              <a:off x="6351250" y="1997250"/>
              <a:ext cx="77550" cy="46375"/>
            </a:xfrm>
            <a:custGeom>
              <a:avLst/>
              <a:gdLst/>
              <a:ahLst/>
              <a:cxnLst/>
              <a:rect l="l" t="t" r="r" b="b"/>
              <a:pathLst>
                <a:path w="3102" h="1855" extrusionOk="0">
                  <a:moveTo>
                    <a:pt x="1329" y="1"/>
                  </a:moveTo>
                  <a:cubicBezTo>
                    <a:pt x="1240" y="1"/>
                    <a:pt x="1153" y="13"/>
                    <a:pt x="1071" y="39"/>
                  </a:cubicBezTo>
                  <a:cubicBezTo>
                    <a:pt x="1" y="338"/>
                    <a:pt x="419" y="1854"/>
                    <a:pt x="1484" y="1854"/>
                  </a:cubicBezTo>
                  <a:cubicBezTo>
                    <a:pt x="1506" y="1854"/>
                    <a:pt x="1529" y="1854"/>
                    <a:pt x="1552" y="1852"/>
                  </a:cubicBezTo>
                  <a:cubicBezTo>
                    <a:pt x="1770" y="1830"/>
                    <a:pt x="2010" y="1743"/>
                    <a:pt x="2185" y="1612"/>
                  </a:cubicBezTo>
                  <a:cubicBezTo>
                    <a:pt x="2207" y="1590"/>
                    <a:pt x="2251" y="1568"/>
                    <a:pt x="2294" y="1546"/>
                  </a:cubicBezTo>
                  <a:cubicBezTo>
                    <a:pt x="3102" y="995"/>
                    <a:pt x="2135" y="1"/>
                    <a:pt x="13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26"/>
            <p:cNvSpPr/>
            <p:nvPr/>
          </p:nvSpPr>
          <p:spPr>
            <a:xfrm>
              <a:off x="4289625" y="2127800"/>
              <a:ext cx="78100" cy="46375"/>
            </a:xfrm>
            <a:custGeom>
              <a:avLst/>
              <a:gdLst/>
              <a:ahLst/>
              <a:cxnLst/>
              <a:rect l="l" t="t" r="r" b="b"/>
              <a:pathLst>
                <a:path w="3124" h="1855" extrusionOk="0">
                  <a:moveTo>
                    <a:pt x="1345" y="1"/>
                  </a:moveTo>
                  <a:cubicBezTo>
                    <a:pt x="1258" y="1"/>
                    <a:pt x="1173" y="13"/>
                    <a:pt x="1093" y="39"/>
                  </a:cubicBezTo>
                  <a:cubicBezTo>
                    <a:pt x="1" y="339"/>
                    <a:pt x="440" y="1855"/>
                    <a:pt x="1506" y="1855"/>
                  </a:cubicBezTo>
                  <a:cubicBezTo>
                    <a:pt x="1528" y="1855"/>
                    <a:pt x="1551" y="1854"/>
                    <a:pt x="1573" y="1853"/>
                  </a:cubicBezTo>
                  <a:cubicBezTo>
                    <a:pt x="1792" y="1831"/>
                    <a:pt x="2010" y="1743"/>
                    <a:pt x="2185" y="1590"/>
                  </a:cubicBezTo>
                  <a:cubicBezTo>
                    <a:pt x="2229" y="1590"/>
                    <a:pt x="2273" y="1568"/>
                    <a:pt x="2316" y="1547"/>
                  </a:cubicBezTo>
                  <a:cubicBezTo>
                    <a:pt x="3123" y="995"/>
                    <a:pt x="2139" y="1"/>
                    <a:pt x="13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6"/>
            <p:cNvSpPr/>
            <p:nvPr/>
          </p:nvSpPr>
          <p:spPr>
            <a:xfrm>
              <a:off x="5003800" y="240575"/>
              <a:ext cx="78025" cy="46275"/>
            </a:xfrm>
            <a:custGeom>
              <a:avLst/>
              <a:gdLst/>
              <a:ahLst/>
              <a:cxnLst/>
              <a:rect l="l" t="t" r="r" b="b"/>
              <a:pathLst>
                <a:path w="3121" h="1851" extrusionOk="0">
                  <a:moveTo>
                    <a:pt x="1322" y="0"/>
                  </a:moveTo>
                  <a:cubicBezTo>
                    <a:pt x="1240" y="0"/>
                    <a:pt x="1160" y="11"/>
                    <a:pt x="1085" y="33"/>
                  </a:cubicBezTo>
                  <a:cubicBezTo>
                    <a:pt x="0" y="352"/>
                    <a:pt x="426" y="1850"/>
                    <a:pt x="1477" y="1850"/>
                  </a:cubicBezTo>
                  <a:cubicBezTo>
                    <a:pt x="1506" y="1850"/>
                    <a:pt x="1535" y="1849"/>
                    <a:pt x="1565" y="1847"/>
                  </a:cubicBezTo>
                  <a:cubicBezTo>
                    <a:pt x="1784" y="1825"/>
                    <a:pt x="2002" y="1737"/>
                    <a:pt x="2177" y="1606"/>
                  </a:cubicBezTo>
                  <a:cubicBezTo>
                    <a:pt x="2221" y="1585"/>
                    <a:pt x="2265" y="1563"/>
                    <a:pt x="2308" y="1541"/>
                  </a:cubicBezTo>
                  <a:cubicBezTo>
                    <a:pt x="3121" y="986"/>
                    <a:pt x="2119" y="0"/>
                    <a:pt x="13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26"/>
            <p:cNvSpPr/>
            <p:nvPr/>
          </p:nvSpPr>
          <p:spPr>
            <a:xfrm>
              <a:off x="3777775" y="311600"/>
              <a:ext cx="77750" cy="46775"/>
            </a:xfrm>
            <a:custGeom>
              <a:avLst/>
              <a:gdLst/>
              <a:ahLst/>
              <a:cxnLst/>
              <a:rect l="l" t="t" r="r" b="b"/>
              <a:pathLst>
                <a:path w="3110" h="1871" extrusionOk="0">
                  <a:moveTo>
                    <a:pt x="1309" y="0"/>
                  </a:moveTo>
                  <a:cubicBezTo>
                    <a:pt x="1227" y="0"/>
                    <a:pt x="1147" y="11"/>
                    <a:pt x="1070" y="33"/>
                  </a:cubicBezTo>
                  <a:cubicBezTo>
                    <a:pt x="0" y="354"/>
                    <a:pt x="440" y="1870"/>
                    <a:pt x="1485" y="1870"/>
                  </a:cubicBezTo>
                  <a:cubicBezTo>
                    <a:pt x="1507" y="1870"/>
                    <a:pt x="1529" y="1870"/>
                    <a:pt x="1551" y="1868"/>
                  </a:cubicBezTo>
                  <a:cubicBezTo>
                    <a:pt x="1792" y="1846"/>
                    <a:pt x="2010" y="1759"/>
                    <a:pt x="2185" y="1606"/>
                  </a:cubicBezTo>
                  <a:cubicBezTo>
                    <a:pt x="2229" y="1606"/>
                    <a:pt x="2272" y="1584"/>
                    <a:pt x="2316" y="1562"/>
                  </a:cubicBezTo>
                  <a:cubicBezTo>
                    <a:pt x="3110" y="1007"/>
                    <a:pt x="2119" y="0"/>
                    <a:pt x="13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26"/>
            <p:cNvSpPr/>
            <p:nvPr/>
          </p:nvSpPr>
          <p:spPr>
            <a:xfrm>
              <a:off x="2215075" y="2329525"/>
              <a:ext cx="78050" cy="46275"/>
            </a:xfrm>
            <a:custGeom>
              <a:avLst/>
              <a:gdLst/>
              <a:ahLst/>
              <a:cxnLst/>
              <a:rect l="l" t="t" r="r" b="b"/>
              <a:pathLst>
                <a:path w="3122" h="1851" extrusionOk="0">
                  <a:moveTo>
                    <a:pt x="1322" y="0"/>
                  </a:moveTo>
                  <a:cubicBezTo>
                    <a:pt x="1240" y="0"/>
                    <a:pt x="1161" y="10"/>
                    <a:pt x="1085" y="33"/>
                  </a:cubicBezTo>
                  <a:cubicBezTo>
                    <a:pt x="1" y="352"/>
                    <a:pt x="427" y="1850"/>
                    <a:pt x="1477" y="1850"/>
                  </a:cubicBezTo>
                  <a:cubicBezTo>
                    <a:pt x="1506" y="1850"/>
                    <a:pt x="1536" y="1849"/>
                    <a:pt x="1566" y="1847"/>
                  </a:cubicBezTo>
                  <a:cubicBezTo>
                    <a:pt x="1784" y="1825"/>
                    <a:pt x="2003" y="1737"/>
                    <a:pt x="2178" y="1606"/>
                  </a:cubicBezTo>
                  <a:cubicBezTo>
                    <a:pt x="2221" y="1584"/>
                    <a:pt x="2265" y="1562"/>
                    <a:pt x="2309" y="1541"/>
                  </a:cubicBezTo>
                  <a:cubicBezTo>
                    <a:pt x="3121" y="986"/>
                    <a:pt x="2119" y="0"/>
                    <a:pt x="13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6"/>
            <p:cNvSpPr/>
            <p:nvPr/>
          </p:nvSpPr>
          <p:spPr>
            <a:xfrm>
              <a:off x="1393300" y="2210975"/>
              <a:ext cx="77725" cy="46225"/>
            </a:xfrm>
            <a:custGeom>
              <a:avLst/>
              <a:gdLst/>
              <a:ahLst/>
              <a:cxnLst/>
              <a:rect l="l" t="t" r="r" b="b"/>
              <a:pathLst>
                <a:path w="3109" h="1849" extrusionOk="0">
                  <a:moveTo>
                    <a:pt x="1313" y="0"/>
                  </a:moveTo>
                  <a:cubicBezTo>
                    <a:pt x="1230" y="0"/>
                    <a:pt x="1148" y="11"/>
                    <a:pt x="1071" y="33"/>
                  </a:cubicBezTo>
                  <a:cubicBezTo>
                    <a:pt x="0" y="333"/>
                    <a:pt x="419" y="1849"/>
                    <a:pt x="1484" y="1849"/>
                  </a:cubicBezTo>
                  <a:cubicBezTo>
                    <a:pt x="1506" y="1849"/>
                    <a:pt x="1529" y="1848"/>
                    <a:pt x="1551" y="1847"/>
                  </a:cubicBezTo>
                  <a:cubicBezTo>
                    <a:pt x="1792" y="1825"/>
                    <a:pt x="2010" y="1738"/>
                    <a:pt x="2185" y="1607"/>
                  </a:cubicBezTo>
                  <a:cubicBezTo>
                    <a:pt x="2229" y="1585"/>
                    <a:pt x="2272" y="1563"/>
                    <a:pt x="2316" y="1541"/>
                  </a:cubicBezTo>
                  <a:cubicBezTo>
                    <a:pt x="3109" y="986"/>
                    <a:pt x="2123" y="0"/>
                    <a:pt x="13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26"/>
            <p:cNvSpPr/>
            <p:nvPr/>
          </p:nvSpPr>
          <p:spPr>
            <a:xfrm>
              <a:off x="3131175" y="3349950"/>
              <a:ext cx="78075" cy="46275"/>
            </a:xfrm>
            <a:custGeom>
              <a:avLst/>
              <a:gdLst/>
              <a:ahLst/>
              <a:cxnLst/>
              <a:rect l="l" t="t" r="r" b="b"/>
              <a:pathLst>
                <a:path w="3123" h="1851" extrusionOk="0">
                  <a:moveTo>
                    <a:pt x="1318" y="1"/>
                  </a:moveTo>
                  <a:cubicBezTo>
                    <a:pt x="1238" y="1"/>
                    <a:pt x="1159" y="11"/>
                    <a:pt x="1085" y="33"/>
                  </a:cubicBezTo>
                  <a:cubicBezTo>
                    <a:pt x="1" y="352"/>
                    <a:pt x="427" y="1850"/>
                    <a:pt x="1477" y="1850"/>
                  </a:cubicBezTo>
                  <a:cubicBezTo>
                    <a:pt x="1506" y="1850"/>
                    <a:pt x="1536" y="1849"/>
                    <a:pt x="1566" y="1847"/>
                  </a:cubicBezTo>
                  <a:cubicBezTo>
                    <a:pt x="1784" y="1847"/>
                    <a:pt x="2003" y="1760"/>
                    <a:pt x="2177" y="1607"/>
                  </a:cubicBezTo>
                  <a:cubicBezTo>
                    <a:pt x="2221" y="1585"/>
                    <a:pt x="2265" y="1585"/>
                    <a:pt x="2309" y="1541"/>
                  </a:cubicBezTo>
                  <a:cubicBezTo>
                    <a:pt x="3122" y="1005"/>
                    <a:pt x="2116" y="1"/>
                    <a:pt x="131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26"/>
            <p:cNvSpPr/>
            <p:nvPr/>
          </p:nvSpPr>
          <p:spPr>
            <a:xfrm>
              <a:off x="1016550" y="1581675"/>
              <a:ext cx="77500" cy="46275"/>
            </a:xfrm>
            <a:custGeom>
              <a:avLst/>
              <a:gdLst/>
              <a:ahLst/>
              <a:cxnLst/>
              <a:rect l="l" t="t" r="r" b="b"/>
              <a:pathLst>
                <a:path w="3100" h="1851" extrusionOk="0">
                  <a:moveTo>
                    <a:pt x="1306" y="0"/>
                  </a:moveTo>
                  <a:cubicBezTo>
                    <a:pt x="1222" y="0"/>
                    <a:pt x="1141" y="11"/>
                    <a:pt x="1063" y="33"/>
                  </a:cubicBezTo>
                  <a:cubicBezTo>
                    <a:pt x="0" y="352"/>
                    <a:pt x="406" y="1850"/>
                    <a:pt x="1456" y="1850"/>
                  </a:cubicBezTo>
                  <a:cubicBezTo>
                    <a:pt x="1485" y="1850"/>
                    <a:pt x="1514" y="1849"/>
                    <a:pt x="1544" y="1847"/>
                  </a:cubicBezTo>
                  <a:cubicBezTo>
                    <a:pt x="1763" y="1825"/>
                    <a:pt x="2003" y="1737"/>
                    <a:pt x="2156" y="1606"/>
                  </a:cubicBezTo>
                  <a:cubicBezTo>
                    <a:pt x="2200" y="1584"/>
                    <a:pt x="2243" y="1563"/>
                    <a:pt x="2287" y="1541"/>
                  </a:cubicBezTo>
                  <a:cubicBezTo>
                    <a:pt x="3099" y="986"/>
                    <a:pt x="2115" y="0"/>
                    <a:pt x="13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1_1"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27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582" name="Google Shape;582;p27"/>
          <p:cNvGrpSpPr/>
          <p:nvPr/>
        </p:nvGrpSpPr>
        <p:grpSpPr>
          <a:xfrm>
            <a:off x="1" y="-76219"/>
            <a:ext cx="9409866" cy="5219732"/>
            <a:chOff x="236325" y="742565"/>
            <a:chExt cx="7398275" cy="4103885"/>
          </a:xfrm>
        </p:grpSpPr>
        <p:sp>
          <p:nvSpPr>
            <p:cNvPr id="583" name="Google Shape;583;p27"/>
            <p:cNvSpPr/>
            <p:nvPr/>
          </p:nvSpPr>
          <p:spPr>
            <a:xfrm>
              <a:off x="236325" y="742565"/>
              <a:ext cx="2974800" cy="995675"/>
            </a:xfrm>
            <a:custGeom>
              <a:avLst/>
              <a:gdLst/>
              <a:ahLst/>
              <a:cxnLst/>
              <a:rect l="l" t="t" r="r" b="b"/>
              <a:pathLst>
                <a:path w="118992" h="39827" extrusionOk="0">
                  <a:moveTo>
                    <a:pt x="118968" y="1096"/>
                  </a:moveTo>
                  <a:lnTo>
                    <a:pt x="1" y="1013"/>
                  </a:lnTo>
                  <a:lnTo>
                    <a:pt x="24" y="39827"/>
                  </a:lnTo>
                  <a:cubicBezTo>
                    <a:pt x="12871" y="33005"/>
                    <a:pt x="25944" y="15634"/>
                    <a:pt x="37934" y="17670"/>
                  </a:cubicBezTo>
                  <a:cubicBezTo>
                    <a:pt x="49912" y="19694"/>
                    <a:pt x="55043" y="29361"/>
                    <a:pt x="75617" y="25563"/>
                  </a:cubicBezTo>
                  <a:cubicBezTo>
                    <a:pt x="113396" y="18801"/>
                    <a:pt x="118992" y="1"/>
                    <a:pt x="118968" y="10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27"/>
            <p:cNvSpPr/>
            <p:nvPr/>
          </p:nvSpPr>
          <p:spPr>
            <a:xfrm>
              <a:off x="4074600" y="3987075"/>
              <a:ext cx="3560000" cy="859375"/>
            </a:xfrm>
            <a:custGeom>
              <a:avLst/>
              <a:gdLst/>
              <a:ahLst/>
              <a:cxnLst/>
              <a:rect l="l" t="t" r="r" b="b"/>
              <a:pathLst>
                <a:path w="142400" h="34375" extrusionOk="0">
                  <a:moveTo>
                    <a:pt x="101680" y="7264"/>
                  </a:moveTo>
                  <a:cubicBezTo>
                    <a:pt x="86142" y="10026"/>
                    <a:pt x="68628" y="18182"/>
                    <a:pt x="51507" y="18932"/>
                  </a:cubicBezTo>
                  <a:cubicBezTo>
                    <a:pt x="34386" y="19670"/>
                    <a:pt x="19717" y="17741"/>
                    <a:pt x="13895" y="24349"/>
                  </a:cubicBezTo>
                  <a:cubicBezTo>
                    <a:pt x="8073" y="30957"/>
                    <a:pt x="6692" y="34374"/>
                    <a:pt x="1" y="34374"/>
                  </a:cubicBezTo>
                  <a:lnTo>
                    <a:pt x="133363" y="34374"/>
                  </a:lnTo>
                  <a:cubicBezTo>
                    <a:pt x="133363" y="34374"/>
                    <a:pt x="142399" y="1"/>
                    <a:pt x="101680" y="72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5" name="Google Shape;585;p27"/>
          <p:cNvGrpSpPr/>
          <p:nvPr/>
        </p:nvGrpSpPr>
        <p:grpSpPr>
          <a:xfrm rot="10800000">
            <a:off x="-202" y="-160"/>
            <a:ext cx="2352859" cy="854231"/>
            <a:chOff x="228150" y="2334350"/>
            <a:chExt cx="7134200" cy="2590150"/>
          </a:xfrm>
        </p:grpSpPr>
        <p:sp>
          <p:nvSpPr>
            <p:cNvPr id="586" name="Google Shape;586;p27"/>
            <p:cNvSpPr/>
            <p:nvPr/>
          </p:nvSpPr>
          <p:spPr>
            <a:xfrm>
              <a:off x="1111825" y="3177425"/>
              <a:ext cx="139550" cy="122050"/>
            </a:xfrm>
            <a:custGeom>
              <a:avLst/>
              <a:gdLst/>
              <a:ahLst/>
              <a:cxnLst/>
              <a:rect l="l" t="t" r="r" b="b"/>
              <a:pathLst>
                <a:path w="5582" h="4882" extrusionOk="0">
                  <a:moveTo>
                    <a:pt x="2956" y="0"/>
                  </a:moveTo>
                  <a:cubicBezTo>
                    <a:pt x="2955" y="0"/>
                    <a:pt x="2953" y="1"/>
                    <a:pt x="2951" y="1"/>
                  </a:cubicBezTo>
                  <a:cubicBezTo>
                    <a:pt x="2396" y="118"/>
                    <a:pt x="2367" y="849"/>
                    <a:pt x="2308" y="1258"/>
                  </a:cubicBezTo>
                  <a:cubicBezTo>
                    <a:pt x="2279" y="1491"/>
                    <a:pt x="2250" y="1725"/>
                    <a:pt x="2250" y="1959"/>
                  </a:cubicBezTo>
                  <a:cubicBezTo>
                    <a:pt x="2075" y="1959"/>
                    <a:pt x="1899" y="1954"/>
                    <a:pt x="1726" y="1954"/>
                  </a:cubicBezTo>
                  <a:cubicBezTo>
                    <a:pt x="1466" y="1954"/>
                    <a:pt x="1210" y="1965"/>
                    <a:pt x="964" y="2017"/>
                  </a:cubicBezTo>
                  <a:cubicBezTo>
                    <a:pt x="877" y="2017"/>
                    <a:pt x="0" y="2222"/>
                    <a:pt x="0" y="2280"/>
                  </a:cubicBezTo>
                  <a:cubicBezTo>
                    <a:pt x="146" y="2777"/>
                    <a:pt x="994" y="2806"/>
                    <a:pt x="1432" y="2865"/>
                  </a:cubicBezTo>
                  <a:cubicBezTo>
                    <a:pt x="1695" y="2894"/>
                    <a:pt x="1958" y="2923"/>
                    <a:pt x="2221" y="2923"/>
                  </a:cubicBezTo>
                  <a:cubicBezTo>
                    <a:pt x="2221" y="3011"/>
                    <a:pt x="2221" y="3128"/>
                    <a:pt x="2221" y="3215"/>
                  </a:cubicBezTo>
                  <a:cubicBezTo>
                    <a:pt x="2221" y="3508"/>
                    <a:pt x="2250" y="3771"/>
                    <a:pt x="2308" y="4063"/>
                  </a:cubicBezTo>
                  <a:cubicBezTo>
                    <a:pt x="2308" y="4120"/>
                    <a:pt x="2534" y="4882"/>
                    <a:pt x="2597" y="4882"/>
                  </a:cubicBezTo>
                  <a:cubicBezTo>
                    <a:pt x="2599" y="4882"/>
                    <a:pt x="2600" y="4882"/>
                    <a:pt x="2601" y="4881"/>
                  </a:cubicBezTo>
                  <a:cubicBezTo>
                    <a:pt x="3156" y="4764"/>
                    <a:pt x="3244" y="4063"/>
                    <a:pt x="3273" y="3683"/>
                  </a:cubicBezTo>
                  <a:cubicBezTo>
                    <a:pt x="3302" y="3420"/>
                    <a:pt x="3331" y="3186"/>
                    <a:pt x="3331" y="2923"/>
                  </a:cubicBezTo>
                  <a:lnTo>
                    <a:pt x="3653" y="2923"/>
                  </a:lnTo>
                  <a:cubicBezTo>
                    <a:pt x="3739" y="2931"/>
                    <a:pt x="3825" y="2935"/>
                    <a:pt x="3911" y="2935"/>
                  </a:cubicBezTo>
                  <a:cubicBezTo>
                    <a:pt x="4146" y="2935"/>
                    <a:pt x="4382" y="2908"/>
                    <a:pt x="4617" y="2865"/>
                  </a:cubicBezTo>
                  <a:cubicBezTo>
                    <a:pt x="4705" y="2865"/>
                    <a:pt x="5581" y="2660"/>
                    <a:pt x="5552" y="2602"/>
                  </a:cubicBezTo>
                  <a:cubicBezTo>
                    <a:pt x="5406" y="2105"/>
                    <a:pt x="4646" y="2047"/>
                    <a:pt x="4179" y="2017"/>
                  </a:cubicBezTo>
                  <a:cubicBezTo>
                    <a:pt x="3916" y="1988"/>
                    <a:pt x="3623" y="1959"/>
                    <a:pt x="3360" y="1959"/>
                  </a:cubicBezTo>
                  <a:cubicBezTo>
                    <a:pt x="3360" y="1579"/>
                    <a:pt x="3360" y="1199"/>
                    <a:pt x="3273" y="819"/>
                  </a:cubicBezTo>
                  <a:cubicBezTo>
                    <a:pt x="3244" y="762"/>
                    <a:pt x="3046" y="0"/>
                    <a:pt x="29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27"/>
            <p:cNvSpPr/>
            <p:nvPr/>
          </p:nvSpPr>
          <p:spPr>
            <a:xfrm>
              <a:off x="5363425" y="3497400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27"/>
            <p:cNvSpPr/>
            <p:nvPr/>
          </p:nvSpPr>
          <p:spPr>
            <a:xfrm>
              <a:off x="5985850" y="2334350"/>
              <a:ext cx="103700" cy="62000"/>
            </a:xfrm>
            <a:custGeom>
              <a:avLst/>
              <a:gdLst/>
              <a:ahLst/>
              <a:cxnLst/>
              <a:rect l="l" t="t" r="r" b="b"/>
              <a:pathLst>
                <a:path w="4148" h="2480" extrusionOk="0">
                  <a:moveTo>
                    <a:pt x="1985" y="1"/>
                  </a:moveTo>
                  <a:cubicBezTo>
                    <a:pt x="560" y="1"/>
                    <a:pt x="1" y="2028"/>
                    <a:pt x="1432" y="2429"/>
                  </a:cubicBezTo>
                  <a:cubicBezTo>
                    <a:pt x="1542" y="2464"/>
                    <a:pt x="1658" y="2480"/>
                    <a:pt x="1777" y="2480"/>
                  </a:cubicBezTo>
                  <a:cubicBezTo>
                    <a:pt x="2855" y="2480"/>
                    <a:pt x="4148" y="1150"/>
                    <a:pt x="3068" y="413"/>
                  </a:cubicBezTo>
                  <a:cubicBezTo>
                    <a:pt x="3010" y="383"/>
                    <a:pt x="2951" y="354"/>
                    <a:pt x="2922" y="354"/>
                  </a:cubicBezTo>
                  <a:cubicBezTo>
                    <a:pt x="2688" y="150"/>
                    <a:pt x="2396" y="33"/>
                    <a:pt x="2075" y="4"/>
                  </a:cubicBezTo>
                  <a:cubicBezTo>
                    <a:pt x="2044" y="2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27"/>
            <p:cNvSpPr/>
            <p:nvPr/>
          </p:nvSpPr>
          <p:spPr>
            <a:xfrm>
              <a:off x="7258425" y="272957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4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8" y="2472"/>
                    <a:pt x="4157" y="1154"/>
                    <a:pt x="3097" y="412"/>
                  </a:cubicBezTo>
                  <a:cubicBezTo>
                    <a:pt x="3039" y="383"/>
                    <a:pt x="2980" y="354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27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27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27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27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27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27"/>
            <p:cNvSpPr/>
            <p:nvPr/>
          </p:nvSpPr>
          <p:spPr>
            <a:xfrm>
              <a:off x="900950" y="4862625"/>
              <a:ext cx="104350" cy="61875"/>
            </a:xfrm>
            <a:custGeom>
              <a:avLst/>
              <a:gdLst/>
              <a:ahLst/>
              <a:cxnLst/>
              <a:rect l="l" t="t" r="r" b="b"/>
              <a:pathLst>
                <a:path w="4174" h="2475" extrusionOk="0">
                  <a:moveTo>
                    <a:pt x="1977" y="0"/>
                  </a:moveTo>
                  <a:cubicBezTo>
                    <a:pt x="571" y="0"/>
                    <a:pt x="1" y="2032"/>
                    <a:pt x="1451" y="2430"/>
                  </a:cubicBezTo>
                  <a:cubicBezTo>
                    <a:pt x="1552" y="2460"/>
                    <a:pt x="1659" y="2474"/>
                    <a:pt x="1769" y="2474"/>
                  </a:cubicBezTo>
                  <a:cubicBezTo>
                    <a:pt x="2834" y="2474"/>
                    <a:pt x="4174" y="1156"/>
                    <a:pt x="3088" y="414"/>
                  </a:cubicBezTo>
                  <a:cubicBezTo>
                    <a:pt x="3029" y="385"/>
                    <a:pt x="2971" y="356"/>
                    <a:pt x="2912" y="327"/>
                  </a:cubicBezTo>
                  <a:cubicBezTo>
                    <a:pt x="2679" y="151"/>
                    <a:pt x="2386" y="34"/>
                    <a:pt x="2094" y="5"/>
                  </a:cubicBezTo>
                  <a:cubicBezTo>
                    <a:pt x="2055" y="2"/>
                    <a:pt x="2015" y="0"/>
                    <a:pt x="1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27"/>
            <p:cNvSpPr/>
            <p:nvPr/>
          </p:nvSpPr>
          <p:spPr>
            <a:xfrm>
              <a:off x="2718500" y="352360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1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9" y="355"/>
                    <a:pt x="2970" y="355"/>
                    <a:pt x="2912" y="326"/>
                  </a:cubicBezTo>
                  <a:cubicBezTo>
                    <a:pt x="2678" y="122"/>
                    <a:pt x="2386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27"/>
            <p:cNvSpPr/>
            <p:nvPr/>
          </p:nvSpPr>
          <p:spPr>
            <a:xfrm>
              <a:off x="228150" y="4086075"/>
              <a:ext cx="103625" cy="61875"/>
            </a:xfrm>
            <a:custGeom>
              <a:avLst/>
              <a:gdLst/>
              <a:ahLst/>
              <a:cxnLst/>
              <a:rect l="l" t="t" r="r" b="b"/>
              <a:pathLst>
                <a:path w="4145" h="2475" extrusionOk="0">
                  <a:moveTo>
                    <a:pt x="1946" y="1"/>
                  </a:moveTo>
                  <a:cubicBezTo>
                    <a:pt x="543" y="1"/>
                    <a:pt x="0" y="2004"/>
                    <a:pt x="1422" y="2431"/>
                  </a:cubicBezTo>
                  <a:cubicBezTo>
                    <a:pt x="1525" y="2461"/>
                    <a:pt x="1634" y="2475"/>
                    <a:pt x="1746" y="2475"/>
                  </a:cubicBezTo>
                  <a:cubicBezTo>
                    <a:pt x="2828" y="2475"/>
                    <a:pt x="4144" y="1156"/>
                    <a:pt x="3058" y="415"/>
                  </a:cubicBezTo>
                  <a:cubicBezTo>
                    <a:pt x="3000" y="385"/>
                    <a:pt x="2970" y="356"/>
                    <a:pt x="2912" y="327"/>
                  </a:cubicBezTo>
                  <a:cubicBezTo>
                    <a:pt x="2678" y="152"/>
                    <a:pt x="2386" y="35"/>
                    <a:pt x="2065" y="6"/>
                  </a:cubicBezTo>
                  <a:cubicBezTo>
                    <a:pt x="2024" y="2"/>
                    <a:pt x="1985" y="1"/>
                    <a:pt x="19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8" name="Google Shape;598;p27"/>
          <p:cNvGrpSpPr/>
          <p:nvPr/>
        </p:nvGrpSpPr>
        <p:grpSpPr>
          <a:xfrm>
            <a:off x="6791148" y="4355628"/>
            <a:ext cx="2263228" cy="787892"/>
            <a:chOff x="228150" y="2535499"/>
            <a:chExt cx="6862425" cy="2389001"/>
          </a:xfrm>
        </p:grpSpPr>
        <p:sp>
          <p:nvSpPr>
            <p:cNvPr id="599" name="Google Shape;599;p27"/>
            <p:cNvSpPr/>
            <p:nvPr/>
          </p:nvSpPr>
          <p:spPr>
            <a:xfrm>
              <a:off x="3795750" y="3315500"/>
              <a:ext cx="181925" cy="158575"/>
            </a:xfrm>
            <a:custGeom>
              <a:avLst/>
              <a:gdLst/>
              <a:ahLst/>
              <a:cxnLst/>
              <a:rect l="l" t="t" r="r" b="b"/>
              <a:pathLst>
                <a:path w="7277" h="6343" extrusionOk="0">
                  <a:moveTo>
                    <a:pt x="3861" y="0"/>
                  </a:moveTo>
                  <a:cubicBezTo>
                    <a:pt x="3860" y="0"/>
                    <a:pt x="3859" y="0"/>
                    <a:pt x="3857" y="1"/>
                  </a:cubicBezTo>
                  <a:cubicBezTo>
                    <a:pt x="3127" y="176"/>
                    <a:pt x="3098" y="1111"/>
                    <a:pt x="3010" y="1637"/>
                  </a:cubicBezTo>
                  <a:cubicBezTo>
                    <a:pt x="2952" y="1929"/>
                    <a:pt x="2952" y="2222"/>
                    <a:pt x="2922" y="2543"/>
                  </a:cubicBezTo>
                  <a:cubicBezTo>
                    <a:pt x="2719" y="2532"/>
                    <a:pt x="2512" y="2526"/>
                    <a:pt x="2305" y="2526"/>
                  </a:cubicBezTo>
                  <a:cubicBezTo>
                    <a:pt x="1947" y="2526"/>
                    <a:pt x="1590" y="2546"/>
                    <a:pt x="1257" y="2601"/>
                  </a:cubicBezTo>
                  <a:cubicBezTo>
                    <a:pt x="1140" y="2631"/>
                    <a:pt x="0" y="2894"/>
                    <a:pt x="29" y="2981"/>
                  </a:cubicBezTo>
                  <a:cubicBezTo>
                    <a:pt x="234" y="3595"/>
                    <a:pt x="1286" y="3653"/>
                    <a:pt x="1870" y="3712"/>
                  </a:cubicBezTo>
                  <a:cubicBezTo>
                    <a:pt x="2221" y="3770"/>
                    <a:pt x="2572" y="3770"/>
                    <a:pt x="2893" y="3800"/>
                  </a:cubicBezTo>
                  <a:cubicBezTo>
                    <a:pt x="2893" y="3916"/>
                    <a:pt x="2893" y="4062"/>
                    <a:pt x="2893" y="4179"/>
                  </a:cubicBezTo>
                  <a:cubicBezTo>
                    <a:pt x="2893" y="4530"/>
                    <a:pt x="2922" y="4910"/>
                    <a:pt x="2981" y="5261"/>
                  </a:cubicBezTo>
                  <a:cubicBezTo>
                    <a:pt x="3010" y="5376"/>
                    <a:pt x="3294" y="6342"/>
                    <a:pt x="3414" y="6342"/>
                  </a:cubicBezTo>
                  <a:cubicBezTo>
                    <a:pt x="3416" y="6342"/>
                    <a:pt x="3417" y="6342"/>
                    <a:pt x="3419" y="6342"/>
                  </a:cubicBezTo>
                  <a:cubicBezTo>
                    <a:pt x="4120" y="6166"/>
                    <a:pt x="4208" y="5290"/>
                    <a:pt x="4266" y="4764"/>
                  </a:cubicBezTo>
                  <a:cubicBezTo>
                    <a:pt x="4296" y="4442"/>
                    <a:pt x="4325" y="4121"/>
                    <a:pt x="4354" y="3829"/>
                  </a:cubicBezTo>
                  <a:cubicBezTo>
                    <a:pt x="4432" y="3829"/>
                    <a:pt x="4523" y="3816"/>
                    <a:pt x="4618" y="3816"/>
                  </a:cubicBezTo>
                  <a:cubicBezTo>
                    <a:pt x="4666" y="3816"/>
                    <a:pt x="4714" y="3819"/>
                    <a:pt x="4763" y="3829"/>
                  </a:cubicBezTo>
                  <a:cubicBezTo>
                    <a:pt x="5172" y="3829"/>
                    <a:pt x="5611" y="3800"/>
                    <a:pt x="6020" y="3741"/>
                  </a:cubicBezTo>
                  <a:cubicBezTo>
                    <a:pt x="6137" y="3712"/>
                    <a:pt x="7276" y="3449"/>
                    <a:pt x="7247" y="3361"/>
                  </a:cubicBezTo>
                  <a:cubicBezTo>
                    <a:pt x="7042" y="2748"/>
                    <a:pt x="6049" y="2660"/>
                    <a:pt x="5435" y="2601"/>
                  </a:cubicBezTo>
                  <a:cubicBezTo>
                    <a:pt x="5085" y="2572"/>
                    <a:pt x="4734" y="2572"/>
                    <a:pt x="4354" y="2543"/>
                  </a:cubicBezTo>
                  <a:cubicBezTo>
                    <a:pt x="4354" y="2046"/>
                    <a:pt x="4354" y="1550"/>
                    <a:pt x="4266" y="1082"/>
                  </a:cubicBezTo>
                  <a:cubicBezTo>
                    <a:pt x="4238" y="967"/>
                    <a:pt x="3953" y="0"/>
                    <a:pt x="38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27"/>
            <p:cNvSpPr/>
            <p:nvPr/>
          </p:nvSpPr>
          <p:spPr>
            <a:xfrm>
              <a:off x="1111825" y="3177425"/>
              <a:ext cx="139550" cy="122050"/>
            </a:xfrm>
            <a:custGeom>
              <a:avLst/>
              <a:gdLst/>
              <a:ahLst/>
              <a:cxnLst/>
              <a:rect l="l" t="t" r="r" b="b"/>
              <a:pathLst>
                <a:path w="5582" h="4882" extrusionOk="0">
                  <a:moveTo>
                    <a:pt x="2956" y="0"/>
                  </a:moveTo>
                  <a:cubicBezTo>
                    <a:pt x="2955" y="0"/>
                    <a:pt x="2953" y="1"/>
                    <a:pt x="2951" y="1"/>
                  </a:cubicBezTo>
                  <a:cubicBezTo>
                    <a:pt x="2396" y="118"/>
                    <a:pt x="2367" y="849"/>
                    <a:pt x="2308" y="1258"/>
                  </a:cubicBezTo>
                  <a:cubicBezTo>
                    <a:pt x="2279" y="1491"/>
                    <a:pt x="2250" y="1725"/>
                    <a:pt x="2250" y="1959"/>
                  </a:cubicBezTo>
                  <a:cubicBezTo>
                    <a:pt x="2075" y="1959"/>
                    <a:pt x="1899" y="1954"/>
                    <a:pt x="1726" y="1954"/>
                  </a:cubicBezTo>
                  <a:cubicBezTo>
                    <a:pt x="1466" y="1954"/>
                    <a:pt x="1210" y="1965"/>
                    <a:pt x="964" y="2017"/>
                  </a:cubicBezTo>
                  <a:cubicBezTo>
                    <a:pt x="877" y="2017"/>
                    <a:pt x="0" y="2222"/>
                    <a:pt x="0" y="2280"/>
                  </a:cubicBezTo>
                  <a:cubicBezTo>
                    <a:pt x="146" y="2777"/>
                    <a:pt x="994" y="2806"/>
                    <a:pt x="1432" y="2865"/>
                  </a:cubicBezTo>
                  <a:cubicBezTo>
                    <a:pt x="1695" y="2894"/>
                    <a:pt x="1958" y="2923"/>
                    <a:pt x="2221" y="2923"/>
                  </a:cubicBezTo>
                  <a:cubicBezTo>
                    <a:pt x="2221" y="3011"/>
                    <a:pt x="2221" y="3128"/>
                    <a:pt x="2221" y="3215"/>
                  </a:cubicBezTo>
                  <a:cubicBezTo>
                    <a:pt x="2221" y="3508"/>
                    <a:pt x="2250" y="3771"/>
                    <a:pt x="2308" y="4063"/>
                  </a:cubicBezTo>
                  <a:cubicBezTo>
                    <a:pt x="2308" y="4120"/>
                    <a:pt x="2534" y="4882"/>
                    <a:pt x="2597" y="4882"/>
                  </a:cubicBezTo>
                  <a:cubicBezTo>
                    <a:pt x="2599" y="4882"/>
                    <a:pt x="2600" y="4882"/>
                    <a:pt x="2601" y="4881"/>
                  </a:cubicBezTo>
                  <a:cubicBezTo>
                    <a:pt x="3156" y="4764"/>
                    <a:pt x="3244" y="4063"/>
                    <a:pt x="3273" y="3683"/>
                  </a:cubicBezTo>
                  <a:cubicBezTo>
                    <a:pt x="3302" y="3420"/>
                    <a:pt x="3331" y="3186"/>
                    <a:pt x="3331" y="2923"/>
                  </a:cubicBezTo>
                  <a:lnTo>
                    <a:pt x="3653" y="2923"/>
                  </a:lnTo>
                  <a:cubicBezTo>
                    <a:pt x="3739" y="2931"/>
                    <a:pt x="3825" y="2935"/>
                    <a:pt x="3911" y="2935"/>
                  </a:cubicBezTo>
                  <a:cubicBezTo>
                    <a:pt x="4146" y="2935"/>
                    <a:pt x="4382" y="2908"/>
                    <a:pt x="4617" y="2865"/>
                  </a:cubicBezTo>
                  <a:cubicBezTo>
                    <a:pt x="4705" y="2865"/>
                    <a:pt x="5581" y="2660"/>
                    <a:pt x="5552" y="2602"/>
                  </a:cubicBezTo>
                  <a:cubicBezTo>
                    <a:pt x="5406" y="2105"/>
                    <a:pt x="4646" y="2047"/>
                    <a:pt x="4179" y="2017"/>
                  </a:cubicBezTo>
                  <a:cubicBezTo>
                    <a:pt x="3916" y="1988"/>
                    <a:pt x="3623" y="1959"/>
                    <a:pt x="3360" y="1959"/>
                  </a:cubicBezTo>
                  <a:cubicBezTo>
                    <a:pt x="3360" y="1579"/>
                    <a:pt x="3360" y="1199"/>
                    <a:pt x="3273" y="819"/>
                  </a:cubicBezTo>
                  <a:cubicBezTo>
                    <a:pt x="3244" y="762"/>
                    <a:pt x="3046" y="0"/>
                    <a:pt x="29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27"/>
            <p:cNvSpPr/>
            <p:nvPr/>
          </p:nvSpPr>
          <p:spPr>
            <a:xfrm>
              <a:off x="5363425" y="3497400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27"/>
            <p:cNvSpPr/>
            <p:nvPr/>
          </p:nvSpPr>
          <p:spPr>
            <a:xfrm>
              <a:off x="4426175" y="2535499"/>
              <a:ext cx="140300" cy="122075"/>
            </a:xfrm>
            <a:custGeom>
              <a:avLst/>
              <a:gdLst/>
              <a:ahLst/>
              <a:cxnLst/>
              <a:rect l="l" t="t" r="r" b="b"/>
              <a:pathLst>
                <a:path w="5612" h="4883" extrusionOk="0">
                  <a:moveTo>
                    <a:pt x="2986" y="1"/>
                  </a:moveTo>
                  <a:cubicBezTo>
                    <a:pt x="2984" y="1"/>
                    <a:pt x="2983" y="1"/>
                    <a:pt x="2981" y="2"/>
                  </a:cubicBezTo>
                  <a:cubicBezTo>
                    <a:pt x="2426" y="118"/>
                    <a:pt x="2397" y="849"/>
                    <a:pt x="2338" y="1258"/>
                  </a:cubicBezTo>
                  <a:cubicBezTo>
                    <a:pt x="2280" y="1492"/>
                    <a:pt x="2280" y="1726"/>
                    <a:pt x="2251" y="1959"/>
                  </a:cubicBezTo>
                  <a:cubicBezTo>
                    <a:pt x="1842" y="1959"/>
                    <a:pt x="1403" y="1959"/>
                    <a:pt x="965" y="2018"/>
                  </a:cubicBezTo>
                  <a:cubicBezTo>
                    <a:pt x="877" y="2018"/>
                    <a:pt x="1" y="2222"/>
                    <a:pt x="30" y="2281"/>
                  </a:cubicBezTo>
                  <a:cubicBezTo>
                    <a:pt x="176" y="2777"/>
                    <a:pt x="994" y="2807"/>
                    <a:pt x="1462" y="2865"/>
                  </a:cubicBezTo>
                  <a:cubicBezTo>
                    <a:pt x="1725" y="2894"/>
                    <a:pt x="1988" y="2924"/>
                    <a:pt x="2251" y="2924"/>
                  </a:cubicBezTo>
                  <a:cubicBezTo>
                    <a:pt x="2251" y="3011"/>
                    <a:pt x="2251" y="3128"/>
                    <a:pt x="2251" y="3216"/>
                  </a:cubicBezTo>
                  <a:cubicBezTo>
                    <a:pt x="2251" y="3508"/>
                    <a:pt x="2251" y="3771"/>
                    <a:pt x="2309" y="4063"/>
                  </a:cubicBezTo>
                  <a:cubicBezTo>
                    <a:pt x="2338" y="4149"/>
                    <a:pt x="2535" y="4882"/>
                    <a:pt x="2626" y="4882"/>
                  </a:cubicBezTo>
                  <a:cubicBezTo>
                    <a:pt x="2627" y="4882"/>
                    <a:pt x="2629" y="4882"/>
                    <a:pt x="2631" y="4881"/>
                  </a:cubicBezTo>
                  <a:cubicBezTo>
                    <a:pt x="3186" y="4764"/>
                    <a:pt x="3244" y="4063"/>
                    <a:pt x="3303" y="3683"/>
                  </a:cubicBezTo>
                  <a:cubicBezTo>
                    <a:pt x="3332" y="3420"/>
                    <a:pt x="3332" y="3187"/>
                    <a:pt x="3361" y="2953"/>
                  </a:cubicBezTo>
                  <a:lnTo>
                    <a:pt x="3683" y="2953"/>
                  </a:lnTo>
                  <a:cubicBezTo>
                    <a:pt x="4004" y="2953"/>
                    <a:pt x="4325" y="2924"/>
                    <a:pt x="4647" y="2865"/>
                  </a:cubicBezTo>
                  <a:cubicBezTo>
                    <a:pt x="4735" y="2865"/>
                    <a:pt x="5611" y="2661"/>
                    <a:pt x="5582" y="2602"/>
                  </a:cubicBezTo>
                  <a:cubicBezTo>
                    <a:pt x="5436" y="2105"/>
                    <a:pt x="4676" y="2047"/>
                    <a:pt x="4209" y="2018"/>
                  </a:cubicBezTo>
                  <a:cubicBezTo>
                    <a:pt x="3916" y="1989"/>
                    <a:pt x="3653" y="1959"/>
                    <a:pt x="3361" y="1959"/>
                  </a:cubicBezTo>
                  <a:cubicBezTo>
                    <a:pt x="3361" y="1579"/>
                    <a:pt x="3361" y="1200"/>
                    <a:pt x="3303" y="820"/>
                  </a:cubicBezTo>
                  <a:cubicBezTo>
                    <a:pt x="3274" y="762"/>
                    <a:pt x="3076" y="1"/>
                    <a:pt x="29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27"/>
            <p:cNvSpPr/>
            <p:nvPr/>
          </p:nvSpPr>
          <p:spPr>
            <a:xfrm>
              <a:off x="5985850" y="2565399"/>
              <a:ext cx="103700" cy="62000"/>
            </a:xfrm>
            <a:custGeom>
              <a:avLst/>
              <a:gdLst/>
              <a:ahLst/>
              <a:cxnLst/>
              <a:rect l="l" t="t" r="r" b="b"/>
              <a:pathLst>
                <a:path w="4148" h="2480" extrusionOk="0">
                  <a:moveTo>
                    <a:pt x="1985" y="1"/>
                  </a:moveTo>
                  <a:cubicBezTo>
                    <a:pt x="560" y="1"/>
                    <a:pt x="1" y="2028"/>
                    <a:pt x="1432" y="2429"/>
                  </a:cubicBezTo>
                  <a:cubicBezTo>
                    <a:pt x="1542" y="2464"/>
                    <a:pt x="1658" y="2480"/>
                    <a:pt x="1777" y="2480"/>
                  </a:cubicBezTo>
                  <a:cubicBezTo>
                    <a:pt x="2855" y="2480"/>
                    <a:pt x="4148" y="1150"/>
                    <a:pt x="3068" y="413"/>
                  </a:cubicBezTo>
                  <a:cubicBezTo>
                    <a:pt x="3010" y="383"/>
                    <a:pt x="2951" y="354"/>
                    <a:pt x="2922" y="354"/>
                  </a:cubicBezTo>
                  <a:cubicBezTo>
                    <a:pt x="2688" y="150"/>
                    <a:pt x="2396" y="33"/>
                    <a:pt x="2075" y="4"/>
                  </a:cubicBezTo>
                  <a:cubicBezTo>
                    <a:pt x="2044" y="2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27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27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27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27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27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7"/>
            <p:cNvSpPr/>
            <p:nvPr/>
          </p:nvSpPr>
          <p:spPr>
            <a:xfrm>
              <a:off x="900950" y="4862625"/>
              <a:ext cx="104350" cy="61875"/>
            </a:xfrm>
            <a:custGeom>
              <a:avLst/>
              <a:gdLst/>
              <a:ahLst/>
              <a:cxnLst/>
              <a:rect l="l" t="t" r="r" b="b"/>
              <a:pathLst>
                <a:path w="4174" h="2475" extrusionOk="0">
                  <a:moveTo>
                    <a:pt x="1977" y="0"/>
                  </a:moveTo>
                  <a:cubicBezTo>
                    <a:pt x="571" y="0"/>
                    <a:pt x="1" y="2032"/>
                    <a:pt x="1451" y="2430"/>
                  </a:cubicBezTo>
                  <a:cubicBezTo>
                    <a:pt x="1552" y="2460"/>
                    <a:pt x="1659" y="2474"/>
                    <a:pt x="1769" y="2474"/>
                  </a:cubicBezTo>
                  <a:cubicBezTo>
                    <a:pt x="2834" y="2474"/>
                    <a:pt x="4174" y="1156"/>
                    <a:pt x="3088" y="414"/>
                  </a:cubicBezTo>
                  <a:cubicBezTo>
                    <a:pt x="3029" y="385"/>
                    <a:pt x="2971" y="356"/>
                    <a:pt x="2912" y="327"/>
                  </a:cubicBezTo>
                  <a:cubicBezTo>
                    <a:pt x="2679" y="151"/>
                    <a:pt x="2386" y="34"/>
                    <a:pt x="2094" y="5"/>
                  </a:cubicBezTo>
                  <a:cubicBezTo>
                    <a:pt x="2055" y="2"/>
                    <a:pt x="2015" y="0"/>
                    <a:pt x="1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27"/>
            <p:cNvSpPr/>
            <p:nvPr/>
          </p:nvSpPr>
          <p:spPr>
            <a:xfrm>
              <a:off x="2718500" y="352360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1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9" y="355"/>
                    <a:pt x="2970" y="355"/>
                    <a:pt x="2912" y="326"/>
                  </a:cubicBezTo>
                  <a:cubicBezTo>
                    <a:pt x="2678" y="122"/>
                    <a:pt x="2386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27"/>
            <p:cNvSpPr/>
            <p:nvPr/>
          </p:nvSpPr>
          <p:spPr>
            <a:xfrm>
              <a:off x="228150" y="4086075"/>
              <a:ext cx="103625" cy="61875"/>
            </a:xfrm>
            <a:custGeom>
              <a:avLst/>
              <a:gdLst/>
              <a:ahLst/>
              <a:cxnLst/>
              <a:rect l="l" t="t" r="r" b="b"/>
              <a:pathLst>
                <a:path w="4145" h="2475" extrusionOk="0">
                  <a:moveTo>
                    <a:pt x="1946" y="1"/>
                  </a:moveTo>
                  <a:cubicBezTo>
                    <a:pt x="543" y="1"/>
                    <a:pt x="0" y="2004"/>
                    <a:pt x="1422" y="2431"/>
                  </a:cubicBezTo>
                  <a:cubicBezTo>
                    <a:pt x="1525" y="2461"/>
                    <a:pt x="1634" y="2475"/>
                    <a:pt x="1746" y="2475"/>
                  </a:cubicBezTo>
                  <a:cubicBezTo>
                    <a:pt x="2828" y="2475"/>
                    <a:pt x="4144" y="1156"/>
                    <a:pt x="3058" y="415"/>
                  </a:cubicBezTo>
                  <a:cubicBezTo>
                    <a:pt x="3000" y="385"/>
                    <a:pt x="2970" y="356"/>
                    <a:pt x="2912" y="327"/>
                  </a:cubicBezTo>
                  <a:cubicBezTo>
                    <a:pt x="2678" y="152"/>
                    <a:pt x="2386" y="35"/>
                    <a:pt x="2065" y="6"/>
                  </a:cubicBezTo>
                  <a:cubicBezTo>
                    <a:pt x="2024" y="2"/>
                    <a:pt x="1985" y="1"/>
                    <a:pt x="19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"/>
          <p:cNvSpPr/>
          <p:nvPr/>
        </p:nvSpPr>
        <p:spPr>
          <a:xfrm rot="10800000" flipH="1">
            <a:off x="4855675" y="-185"/>
            <a:ext cx="4288313" cy="5143660"/>
          </a:xfrm>
          <a:custGeom>
            <a:avLst/>
            <a:gdLst/>
            <a:ahLst/>
            <a:cxnLst/>
            <a:rect l="l" t="t" r="r" b="b"/>
            <a:pathLst>
              <a:path w="198717" h="208562" extrusionOk="0">
                <a:moveTo>
                  <a:pt x="81515" y="208561"/>
                </a:moveTo>
                <a:cubicBezTo>
                  <a:pt x="70387" y="201282"/>
                  <a:pt x="41855" y="185841"/>
                  <a:pt x="48300" y="138670"/>
                </a:cubicBezTo>
                <a:cubicBezTo>
                  <a:pt x="54730" y="91499"/>
                  <a:pt x="8069" y="105255"/>
                  <a:pt x="1686" y="41190"/>
                </a:cubicBezTo>
                <a:cubicBezTo>
                  <a:pt x="1" y="24282"/>
                  <a:pt x="681" y="11082"/>
                  <a:pt x="1330" y="1"/>
                </a:cubicBezTo>
                <a:lnTo>
                  <a:pt x="198716" y="202"/>
                </a:lnTo>
                <a:lnTo>
                  <a:pt x="198716" y="2085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_AND_BOD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"/>
          <p:cNvSpPr/>
          <p:nvPr/>
        </p:nvSpPr>
        <p:spPr>
          <a:xfrm rot="10800000">
            <a:off x="4879247" y="4401632"/>
            <a:ext cx="4344378" cy="741868"/>
          </a:xfrm>
          <a:custGeom>
            <a:avLst/>
            <a:gdLst/>
            <a:ahLst/>
            <a:cxnLst/>
            <a:rect l="l" t="t" r="r" b="b"/>
            <a:pathLst>
              <a:path w="286663" h="79323" extrusionOk="0">
                <a:moveTo>
                  <a:pt x="191928" y="41954"/>
                </a:moveTo>
                <a:cubicBezTo>
                  <a:pt x="162665" y="43749"/>
                  <a:pt x="132739" y="63428"/>
                  <a:pt x="106183" y="70125"/>
                </a:cubicBezTo>
                <a:cubicBezTo>
                  <a:pt x="69671" y="79323"/>
                  <a:pt x="25839" y="63055"/>
                  <a:pt x="3398" y="18077"/>
                </a:cubicBezTo>
                <a:cubicBezTo>
                  <a:pt x="1989" y="14348"/>
                  <a:pt x="1" y="5510"/>
                  <a:pt x="3398" y="0"/>
                </a:cubicBezTo>
                <a:lnTo>
                  <a:pt x="286662" y="0"/>
                </a:lnTo>
                <a:cubicBezTo>
                  <a:pt x="282782" y="4668"/>
                  <a:pt x="282215" y="4668"/>
                  <a:pt x="279965" y="4668"/>
                </a:cubicBezTo>
                <a:cubicBezTo>
                  <a:pt x="268530" y="4668"/>
                  <a:pt x="266169" y="12912"/>
                  <a:pt x="256212" y="28862"/>
                </a:cubicBezTo>
                <a:cubicBezTo>
                  <a:pt x="246255" y="44812"/>
                  <a:pt x="221190" y="40145"/>
                  <a:pt x="191928" y="419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4"/>
          <p:cNvSpPr/>
          <p:nvPr/>
        </p:nvSpPr>
        <p:spPr>
          <a:xfrm>
            <a:off x="-49200" y="0"/>
            <a:ext cx="2955496" cy="817820"/>
          </a:xfrm>
          <a:custGeom>
            <a:avLst/>
            <a:gdLst/>
            <a:ahLst/>
            <a:cxnLst/>
            <a:rect l="l" t="t" r="r" b="b"/>
            <a:pathLst>
              <a:path w="286663" h="79323" extrusionOk="0">
                <a:moveTo>
                  <a:pt x="191928" y="41954"/>
                </a:moveTo>
                <a:cubicBezTo>
                  <a:pt x="162665" y="43749"/>
                  <a:pt x="132739" y="63428"/>
                  <a:pt x="106183" y="70125"/>
                </a:cubicBezTo>
                <a:cubicBezTo>
                  <a:pt x="69671" y="79323"/>
                  <a:pt x="25839" y="63055"/>
                  <a:pt x="3398" y="18077"/>
                </a:cubicBezTo>
                <a:cubicBezTo>
                  <a:pt x="1989" y="14348"/>
                  <a:pt x="1" y="5510"/>
                  <a:pt x="3398" y="0"/>
                </a:cubicBezTo>
                <a:lnTo>
                  <a:pt x="286662" y="0"/>
                </a:lnTo>
                <a:cubicBezTo>
                  <a:pt x="282782" y="4668"/>
                  <a:pt x="282215" y="4668"/>
                  <a:pt x="279965" y="4668"/>
                </a:cubicBezTo>
                <a:cubicBezTo>
                  <a:pt x="268530" y="4668"/>
                  <a:pt x="266169" y="12912"/>
                  <a:pt x="256212" y="28862"/>
                </a:cubicBezTo>
                <a:cubicBezTo>
                  <a:pt x="246255" y="44812"/>
                  <a:pt x="221190" y="40145"/>
                  <a:pt x="191928" y="419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4"/>
          <p:cNvGrpSpPr/>
          <p:nvPr/>
        </p:nvGrpSpPr>
        <p:grpSpPr>
          <a:xfrm>
            <a:off x="6336530" y="4672120"/>
            <a:ext cx="2473475" cy="471437"/>
            <a:chOff x="-1351321" y="3315500"/>
            <a:chExt cx="8441896" cy="1609000"/>
          </a:xfrm>
        </p:grpSpPr>
        <p:sp>
          <p:nvSpPr>
            <p:cNvPr id="43" name="Google Shape;43;p4"/>
            <p:cNvSpPr/>
            <p:nvPr/>
          </p:nvSpPr>
          <p:spPr>
            <a:xfrm>
              <a:off x="3795750" y="3315500"/>
              <a:ext cx="181925" cy="158575"/>
            </a:xfrm>
            <a:custGeom>
              <a:avLst/>
              <a:gdLst/>
              <a:ahLst/>
              <a:cxnLst/>
              <a:rect l="l" t="t" r="r" b="b"/>
              <a:pathLst>
                <a:path w="7277" h="6343" extrusionOk="0">
                  <a:moveTo>
                    <a:pt x="3861" y="0"/>
                  </a:moveTo>
                  <a:cubicBezTo>
                    <a:pt x="3860" y="0"/>
                    <a:pt x="3859" y="0"/>
                    <a:pt x="3857" y="1"/>
                  </a:cubicBezTo>
                  <a:cubicBezTo>
                    <a:pt x="3127" y="176"/>
                    <a:pt x="3098" y="1111"/>
                    <a:pt x="3010" y="1637"/>
                  </a:cubicBezTo>
                  <a:cubicBezTo>
                    <a:pt x="2952" y="1929"/>
                    <a:pt x="2952" y="2222"/>
                    <a:pt x="2922" y="2543"/>
                  </a:cubicBezTo>
                  <a:cubicBezTo>
                    <a:pt x="2719" y="2532"/>
                    <a:pt x="2512" y="2526"/>
                    <a:pt x="2305" y="2526"/>
                  </a:cubicBezTo>
                  <a:cubicBezTo>
                    <a:pt x="1947" y="2526"/>
                    <a:pt x="1590" y="2546"/>
                    <a:pt x="1257" y="2601"/>
                  </a:cubicBezTo>
                  <a:cubicBezTo>
                    <a:pt x="1140" y="2631"/>
                    <a:pt x="0" y="2894"/>
                    <a:pt x="29" y="2981"/>
                  </a:cubicBezTo>
                  <a:cubicBezTo>
                    <a:pt x="234" y="3595"/>
                    <a:pt x="1286" y="3653"/>
                    <a:pt x="1870" y="3712"/>
                  </a:cubicBezTo>
                  <a:cubicBezTo>
                    <a:pt x="2221" y="3770"/>
                    <a:pt x="2572" y="3770"/>
                    <a:pt x="2893" y="3800"/>
                  </a:cubicBezTo>
                  <a:cubicBezTo>
                    <a:pt x="2893" y="3916"/>
                    <a:pt x="2893" y="4062"/>
                    <a:pt x="2893" y="4179"/>
                  </a:cubicBezTo>
                  <a:cubicBezTo>
                    <a:pt x="2893" y="4530"/>
                    <a:pt x="2922" y="4910"/>
                    <a:pt x="2981" y="5261"/>
                  </a:cubicBezTo>
                  <a:cubicBezTo>
                    <a:pt x="3010" y="5376"/>
                    <a:pt x="3294" y="6342"/>
                    <a:pt x="3414" y="6342"/>
                  </a:cubicBezTo>
                  <a:cubicBezTo>
                    <a:pt x="3416" y="6342"/>
                    <a:pt x="3417" y="6342"/>
                    <a:pt x="3419" y="6342"/>
                  </a:cubicBezTo>
                  <a:cubicBezTo>
                    <a:pt x="4120" y="6166"/>
                    <a:pt x="4208" y="5290"/>
                    <a:pt x="4266" y="4764"/>
                  </a:cubicBezTo>
                  <a:cubicBezTo>
                    <a:pt x="4296" y="4442"/>
                    <a:pt x="4325" y="4121"/>
                    <a:pt x="4354" y="3829"/>
                  </a:cubicBezTo>
                  <a:cubicBezTo>
                    <a:pt x="4432" y="3829"/>
                    <a:pt x="4523" y="3816"/>
                    <a:pt x="4618" y="3816"/>
                  </a:cubicBezTo>
                  <a:cubicBezTo>
                    <a:pt x="4666" y="3816"/>
                    <a:pt x="4714" y="3819"/>
                    <a:pt x="4763" y="3829"/>
                  </a:cubicBezTo>
                  <a:cubicBezTo>
                    <a:pt x="5172" y="3829"/>
                    <a:pt x="5611" y="3800"/>
                    <a:pt x="6020" y="3741"/>
                  </a:cubicBezTo>
                  <a:cubicBezTo>
                    <a:pt x="6137" y="3712"/>
                    <a:pt x="7276" y="3449"/>
                    <a:pt x="7247" y="3361"/>
                  </a:cubicBezTo>
                  <a:cubicBezTo>
                    <a:pt x="7042" y="2748"/>
                    <a:pt x="6049" y="2660"/>
                    <a:pt x="5435" y="2601"/>
                  </a:cubicBezTo>
                  <a:cubicBezTo>
                    <a:pt x="5085" y="2572"/>
                    <a:pt x="4734" y="2572"/>
                    <a:pt x="4354" y="2543"/>
                  </a:cubicBezTo>
                  <a:cubicBezTo>
                    <a:pt x="4354" y="2046"/>
                    <a:pt x="4354" y="1550"/>
                    <a:pt x="4266" y="1082"/>
                  </a:cubicBezTo>
                  <a:cubicBezTo>
                    <a:pt x="4238" y="967"/>
                    <a:pt x="3953" y="0"/>
                    <a:pt x="38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>
              <a:off x="-1351321" y="4428508"/>
              <a:ext cx="181917" cy="183417"/>
            </a:xfrm>
            <a:custGeom>
              <a:avLst/>
              <a:gdLst/>
              <a:ahLst/>
              <a:cxnLst/>
              <a:rect l="l" t="t" r="r" b="b"/>
              <a:pathLst>
                <a:path w="5582" h="4882" extrusionOk="0">
                  <a:moveTo>
                    <a:pt x="2956" y="0"/>
                  </a:moveTo>
                  <a:cubicBezTo>
                    <a:pt x="2955" y="0"/>
                    <a:pt x="2953" y="1"/>
                    <a:pt x="2951" y="1"/>
                  </a:cubicBezTo>
                  <a:cubicBezTo>
                    <a:pt x="2396" y="118"/>
                    <a:pt x="2367" y="849"/>
                    <a:pt x="2308" y="1258"/>
                  </a:cubicBezTo>
                  <a:cubicBezTo>
                    <a:pt x="2279" y="1491"/>
                    <a:pt x="2250" y="1725"/>
                    <a:pt x="2250" y="1959"/>
                  </a:cubicBezTo>
                  <a:cubicBezTo>
                    <a:pt x="2075" y="1959"/>
                    <a:pt x="1899" y="1954"/>
                    <a:pt x="1726" y="1954"/>
                  </a:cubicBezTo>
                  <a:cubicBezTo>
                    <a:pt x="1466" y="1954"/>
                    <a:pt x="1210" y="1965"/>
                    <a:pt x="964" y="2017"/>
                  </a:cubicBezTo>
                  <a:cubicBezTo>
                    <a:pt x="877" y="2017"/>
                    <a:pt x="0" y="2222"/>
                    <a:pt x="0" y="2280"/>
                  </a:cubicBezTo>
                  <a:cubicBezTo>
                    <a:pt x="146" y="2777"/>
                    <a:pt x="994" y="2806"/>
                    <a:pt x="1432" y="2865"/>
                  </a:cubicBezTo>
                  <a:cubicBezTo>
                    <a:pt x="1695" y="2894"/>
                    <a:pt x="1958" y="2923"/>
                    <a:pt x="2221" y="2923"/>
                  </a:cubicBezTo>
                  <a:cubicBezTo>
                    <a:pt x="2221" y="3011"/>
                    <a:pt x="2221" y="3128"/>
                    <a:pt x="2221" y="3215"/>
                  </a:cubicBezTo>
                  <a:cubicBezTo>
                    <a:pt x="2221" y="3508"/>
                    <a:pt x="2250" y="3771"/>
                    <a:pt x="2308" y="4063"/>
                  </a:cubicBezTo>
                  <a:cubicBezTo>
                    <a:pt x="2308" y="4120"/>
                    <a:pt x="2534" y="4882"/>
                    <a:pt x="2597" y="4882"/>
                  </a:cubicBezTo>
                  <a:cubicBezTo>
                    <a:pt x="2599" y="4882"/>
                    <a:pt x="2600" y="4882"/>
                    <a:pt x="2601" y="4881"/>
                  </a:cubicBezTo>
                  <a:cubicBezTo>
                    <a:pt x="3156" y="4764"/>
                    <a:pt x="3244" y="4063"/>
                    <a:pt x="3273" y="3683"/>
                  </a:cubicBezTo>
                  <a:cubicBezTo>
                    <a:pt x="3302" y="3420"/>
                    <a:pt x="3331" y="3186"/>
                    <a:pt x="3331" y="2923"/>
                  </a:cubicBezTo>
                  <a:lnTo>
                    <a:pt x="3653" y="2923"/>
                  </a:lnTo>
                  <a:cubicBezTo>
                    <a:pt x="3739" y="2931"/>
                    <a:pt x="3825" y="2935"/>
                    <a:pt x="3911" y="2935"/>
                  </a:cubicBezTo>
                  <a:cubicBezTo>
                    <a:pt x="4146" y="2935"/>
                    <a:pt x="4382" y="2908"/>
                    <a:pt x="4617" y="2865"/>
                  </a:cubicBezTo>
                  <a:cubicBezTo>
                    <a:pt x="4705" y="2865"/>
                    <a:pt x="5581" y="2660"/>
                    <a:pt x="5552" y="2602"/>
                  </a:cubicBezTo>
                  <a:cubicBezTo>
                    <a:pt x="5406" y="2105"/>
                    <a:pt x="4646" y="2047"/>
                    <a:pt x="4179" y="2017"/>
                  </a:cubicBezTo>
                  <a:cubicBezTo>
                    <a:pt x="3916" y="1988"/>
                    <a:pt x="3623" y="1959"/>
                    <a:pt x="3360" y="1959"/>
                  </a:cubicBezTo>
                  <a:cubicBezTo>
                    <a:pt x="3360" y="1579"/>
                    <a:pt x="3360" y="1199"/>
                    <a:pt x="3273" y="819"/>
                  </a:cubicBezTo>
                  <a:cubicBezTo>
                    <a:pt x="3244" y="762"/>
                    <a:pt x="3046" y="0"/>
                    <a:pt x="29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4"/>
            <p:cNvSpPr/>
            <p:nvPr/>
          </p:nvSpPr>
          <p:spPr>
            <a:xfrm>
              <a:off x="5363425" y="3497400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4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4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4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4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4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4"/>
            <p:cNvSpPr/>
            <p:nvPr/>
          </p:nvSpPr>
          <p:spPr>
            <a:xfrm>
              <a:off x="900950" y="4862625"/>
              <a:ext cx="104350" cy="61875"/>
            </a:xfrm>
            <a:custGeom>
              <a:avLst/>
              <a:gdLst/>
              <a:ahLst/>
              <a:cxnLst/>
              <a:rect l="l" t="t" r="r" b="b"/>
              <a:pathLst>
                <a:path w="4174" h="2475" extrusionOk="0">
                  <a:moveTo>
                    <a:pt x="1977" y="0"/>
                  </a:moveTo>
                  <a:cubicBezTo>
                    <a:pt x="571" y="0"/>
                    <a:pt x="1" y="2032"/>
                    <a:pt x="1451" y="2430"/>
                  </a:cubicBezTo>
                  <a:cubicBezTo>
                    <a:pt x="1552" y="2460"/>
                    <a:pt x="1659" y="2474"/>
                    <a:pt x="1769" y="2474"/>
                  </a:cubicBezTo>
                  <a:cubicBezTo>
                    <a:pt x="2834" y="2474"/>
                    <a:pt x="4174" y="1156"/>
                    <a:pt x="3088" y="414"/>
                  </a:cubicBezTo>
                  <a:cubicBezTo>
                    <a:pt x="3029" y="385"/>
                    <a:pt x="2971" y="356"/>
                    <a:pt x="2912" y="327"/>
                  </a:cubicBezTo>
                  <a:cubicBezTo>
                    <a:pt x="2679" y="151"/>
                    <a:pt x="2386" y="34"/>
                    <a:pt x="2094" y="5"/>
                  </a:cubicBezTo>
                  <a:cubicBezTo>
                    <a:pt x="2055" y="2"/>
                    <a:pt x="2015" y="0"/>
                    <a:pt x="1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4"/>
            <p:cNvSpPr/>
            <p:nvPr/>
          </p:nvSpPr>
          <p:spPr>
            <a:xfrm>
              <a:off x="2718500" y="352360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1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9" y="355"/>
                    <a:pt x="2970" y="355"/>
                    <a:pt x="2912" y="326"/>
                  </a:cubicBezTo>
                  <a:cubicBezTo>
                    <a:pt x="2678" y="122"/>
                    <a:pt x="2386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4"/>
            <p:cNvSpPr/>
            <p:nvPr/>
          </p:nvSpPr>
          <p:spPr>
            <a:xfrm>
              <a:off x="228150" y="4086075"/>
              <a:ext cx="103625" cy="61875"/>
            </a:xfrm>
            <a:custGeom>
              <a:avLst/>
              <a:gdLst/>
              <a:ahLst/>
              <a:cxnLst/>
              <a:rect l="l" t="t" r="r" b="b"/>
              <a:pathLst>
                <a:path w="4145" h="2475" extrusionOk="0">
                  <a:moveTo>
                    <a:pt x="1946" y="1"/>
                  </a:moveTo>
                  <a:cubicBezTo>
                    <a:pt x="543" y="1"/>
                    <a:pt x="0" y="2004"/>
                    <a:pt x="1422" y="2431"/>
                  </a:cubicBezTo>
                  <a:cubicBezTo>
                    <a:pt x="1525" y="2461"/>
                    <a:pt x="1634" y="2475"/>
                    <a:pt x="1746" y="2475"/>
                  </a:cubicBezTo>
                  <a:cubicBezTo>
                    <a:pt x="2828" y="2475"/>
                    <a:pt x="4144" y="1156"/>
                    <a:pt x="3058" y="415"/>
                  </a:cubicBezTo>
                  <a:cubicBezTo>
                    <a:pt x="3000" y="385"/>
                    <a:pt x="2970" y="356"/>
                    <a:pt x="2912" y="327"/>
                  </a:cubicBezTo>
                  <a:cubicBezTo>
                    <a:pt x="2678" y="152"/>
                    <a:pt x="2386" y="35"/>
                    <a:pt x="2065" y="6"/>
                  </a:cubicBezTo>
                  <a:cubicBezTo>
                    <a:pt x="2024" y="2"/>
                    <a:pt x="1985" y="1"/>
                    <a:pt x="19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" name="Google Shape;54;p4"/>
          <p:cNvGrpSpPr/>
          <p:nvPr/>
        </p:nvGrpSpPr>
        <p:grpSpPr>
          <a:xfrm rot="10800000">
            <a:off x="106899" y="4981"/>
            <a:ext cx="1892657" cy="393594"/>
            <a:chOff x="228150" y="3497400"/>
            <a:chExt cx="6862425" cy="1427100"/>
          </a:xfrm>
        </p:grpSpPr>
        <p:sp>
          <p:nvSpPr>
            <p:cNvPr id="55" name="Google Shape;55;p4"/>
            <p:cNvSpPr/>
            <p:nvPr/>
          </p:nvSpPr>
          <p:spPr>
            <a:xfrm>
              <a:off x="5363425" y="3497400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4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4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4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4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4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4"/>
            <p:cNvSpPr/>
            <p:nvPr/>
          </p:nvSpPr>
          <p:spPr>
            <a:xfrm>
              <a:off x="900950" y="4862625"/>
              <a:ext cx="104350" cy="61875"/>
            </a:xfrm>
            <a:custGeom>
              <a:avLst/>
              <a:gdLst/>
              <a:ahLst/>
              <a:cxnLst/>
              <a:rect l="l" t="t" r="r" b="b"/>
              <a:pathLst>
                <a:path w="4174" h="2475" extrusionOk="0">
                  <a:moveTo>
                    <a:pt x="1977" y="0"/>
                  </a:moveTo>
                  <a:cubicBezTo>
                    <a:pt x="571" y="0"/>
                    <a:pt x="1" y="2032"/>
                    <a:pt x="1451" y="2430"/>
                  </a:cubicBezTo>
                  <a:cubicBezTo>
                    <a:pt x="1552" y="2460"/>
                    <a:pt x="1659" y="2474"/>
                    <a:pt x="1769" y="2474"/>
                  </a:cubicBezTo>
                  <a:cubicBezTo>
                    <a:pt x="2834" y="2474"/>
                    <a:pt x="4174" y="1156"/>
                    <a:pt x="3088" y="414"/>
                  </a:cubicBezTo>
                  <a:cubicBezTo>
                    <a:pt x="3029" y="385"/>
                    <a:pt x="2971" y="356"/>
                    <a:pt x="2912" y="327"/>
                  </a:cubicBezTo>
                  <a:cubicBezTo>
                    <a:pt x="2679" y="151"/>
                    <a:pt x="2386" y="34"/>
                    <a:pt x="2094" y="5"/>
                  </a:cubicBezTo>
                  <a:cubicBezTo>
                    <a:pt x="2055" y="2"/>
                    <a:pt x="2015" y="0"/>
                    <a:pt x="1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4"/>
            <p:cNvSpPr/>
            <p:nvPr/>
          </p:nvSpPr>
          <p:spPr>
            <a:xfrm>
              <a:off x="228150" y="4086075"/>
              <a:ext cx="103625" cy="61875"/>
            </a:xfrm>
            <a:custGeom>
              <a:avLst/>
              <a:gdLst/>
              <a:ahLst/>
              <a:cxnLst/>
              <a:rect l="l" t="t" r="r" b="b"/>
              <a:pathLst>
                <a:path w="4145" h="2475" extrusionOk="0">
                  <a:moveTo>
                    <a:pt x="1946" y="1"/>
                  </a:moveTo>
                  <a:cubicBezTo>
                    <a:pt x="543" y="1"/>
                    <a:pt x="0" y="2004"/>
                    <a:pt x="1422" y="2431"/>
                  </a:cubicBezTo>
                  <a:cubicBezTo>
                    <a:pt x="1525" y="2461"/>
                    <a:pt x="1634" y="2475"/>
                    <a:pt x="1746" y="2475"/>
                  </a:cubicBezTo>
                  <a:cubicBezTo>
                    <a:pt x="2828" y="2475"/>
                    <a:pt x="4144" y="1156"/>
                    <a:pt x="3058" y="415"/>
                  </a:cubicBezTo>
                  <a:cubicBezTo>
                    <a:pt x="3000" y="385"/>
                    <a:pt x="2970" y="356"/>
                    <a:pt x="2912" y="327"/>
                  </a:cubicBezTo>
                  <a:cubicBezTo>
                    <a:pt x="2678" y="152"/>
                    <a:pt x="2386" y="35"/>
                    <a:pt x="2065" y="6"/>
                  </a:cubicBezTo>
                  <a:cubicBezTo>
                    <a:pt x="2024" y="2"/>
                    <a:pt x="1985" y="1"/>
                    <a:pt x="19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/>
            <p:nvPr/>
          </p:nvSpPr>
          <p:spPr>
            <a:xfrm flipH="1">
              <a:off x="3762200" y="3931792"/>
              <a:ext cx="103676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1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9" y="355"/>
                    <a:pt x="2970" y="355"/>
                    <a:pt x="2912" y="326"/>
                  </a:cubicBezTo>
                  <a:cubicBezTo>
                    <a:pt x="2678" y="122"/>
                    <a:pt x="2386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5"/>
          <p:cNvSpPr/>
          <p:nvPr/>
        </p:nvSpPr>
        <p:spPr>
          <a:xfrm rot="10800000">
            <a:off x="0" y="3325842"/>
            <a:ext cx="4191891" cy="1817783"/>
          </a:xfrm>
          <a:custGeom>
            <a:avLst/>
            <a:gdLst/>
            <a:ahLst/>
            <a:cxnLst/>
            <a:rect l="l" t="t" r="r" b="b"/>
            <a:pathLst>
              <a:path w="284872" h="100250" extrusionOk="0">
                <a:moveTo>
                  <a:pt x="284871" y="86301"/>
                </a:moveTo>
                <a:cubicBezTo>
                  <a:pt x="281106" y="84990"/>
                  <a:pt x="277357" y="84635"/>
                  <a:pt x="273530" y="86070"/>
                </a:cubicBezTo>
                <a:cubicBezTo>
                  <a:pt x="235356" y="100250"/>
                  <a:pt x="214587" y="88307"/>
                  <a:pt x="199265" y="72291"/>
                </a:cubicBezTo>
                <a:cubicBezTo>
                  <a:pt x="174685" y="46584"/>
                  <a:pt x="170565" y="74713"/>
                  <a:pt x="150321" y="53157"/>
                </a:cubicBezTo>
                <a:cubicBezTo>
                  <a:pt x="130076" y="31617"/>
                  <a:pt x="122022" y="38560"/>
                  <a:pt x="72877" y="31771"/>
                </a:cubicBezTo>
                <a:cubicBezTo>
                  <a:pt x="61289" y="30167"/>
                  <a:pt x="42341" y="27975"/>
                  <a:pt x="26417" y="22282"/>
                </a:cubicBezTo>
                <a:cubicBezTo>
                  <a:pt x="18301" y="19365"/>
                  <a:pt x="9490" y="11944"/>
                  <a:pt x="1" y="1"/>
                </a:cubicBezTo>
                <a:lnTo>
                  <a:pt x="284871" y="1"/>
                </a:lnTo>
                <a:cubicBezTo>
                  <a:pt x="284871" y="29796"/>
                  <a:pt x="284871" y="86301"/>
                  <a:pt x="284871" y="863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" name="Google Shape;66;p5"/>
          <p:cNvGrpSpPr/>
          <p:nvPr/>
        </p:nvGrpSpPr>
        <p:grpSpPr>
          <a:xfrm flipH="1">
            <a:off x="7" y="3601834"/>
            <a:ext cx="3073413" cy="1555382"/>
            <a:chOff x="228150" y="1428475"/>
            <a:chExt cx="7134200" cy="3496025"/>
          </a:xfrm>
        </p:grpSpPr>
        <p:sp>
          <p:nvSpPr>
            <p:cNvPr id="67" name="Google Shape;67;p5"/>
            <p:cNvSpPr/>
            <p:nvPr/>
          </p:nvSpPr>
          <p:spPr>
            <a:xfrm>
              <a:off x="3795750" y="3315500"/>
              <a:ext cx="181925" cy="158575"/>
            </a:xfrm>
            <a:custGeom>
              <a:avLst/>
              <a:gdLst/>
              <a:ahLst/>
              <a:cxnLst/>
              <a:rect l="l" t="t" r="r" b="b"/>
              <a:pathLst>
                <a:path w="7277" h="6343" extrusionOk="0">
                  <a:moveTo>
                    <a:pt x="3861" y="0"/>
                  </a:moveTo>
                  <a:cubicBezTo>
                    <a:pt x="3860" y="0"/>
                    <a:pt x="3859" y="0"/>
                    <a:pt x="3857" y="1"/>
                  </a:cubicBezTo>
                  <a:cubicBezTo>
                    <a:pt x="3127" y="176"/>
                    <a:pt x="3098" y="1111"/>
                    <a:pt x="3010" y="1637"/>
                  </a:cubicBezTo>
                  <a:cubicBezTo>
                    <a:pt x="2952" y="1929"/>
                    <a:pt x="2952" y="2222"/>
                    <a:pt x="2922" y="2543"/>
                  </a:cubicBezTo>
                  <a:cubicBezTo>
                    <a:pt x="2719" y="2532"/>
                    <a:pt x="2512" y="2526"/>
                    <a:pt x="2305" y="2526"/>
                  </a:cubicBezTo>
                  <a:cubicBezTo>
                    <a:pt x="1947" y="2526"/>
                    <a:pt x="1590" y="2546"/>
                    <a:pt x="1257" y="2601"/>
                  </a:cubicBezTo>
                  <a:cubicBezTo>
                    <a:pt x="1140" y="2631"/>
                    <a:pt x="0" y="2894"/>
                    <a:pt x="29" y="2981"/>
                  </a:cubicBezTo>
                  <a:cubicBezTo>
                    <a:pt x="234" y="3595"/>
                    <a:pt x="1286" y="3653"/>
                    <a:pt x="1870" y="3712"/>
                  </a:cubicBezTo>
                  <a:cubicBezTo>
                    <a:pt x="2221" y="3770"/>
                    <a:pt x="2572" y="3770"/>
                    <a:pt x="2893" y="3800"/>
                  </a:cubicBezTo>
                  <a:cubicBezTo>
                    <a:pt x="2893" y="3916"/>
                    <a:pt x="2893" y="4062"/>
                    <a:pt x="2893" y="4179"/>
                  </a:cubicBezTo>
                  <a:cubicBezTo>
                    <a:pt x="2893" y="4530"/>
                    <a:pt x="2922" y="4910"/>
                    <a:pt x="2981" y="5261"/>
                  </a:cubicBezTo>
                  <a:cubicBezTo>
                    <a:pt x="3010" y="5376"/>
                    <a:pt x="3294" y="6342"/>
                    <a:pt x="3414" y="6342"/>
                  </a:cubicBezTo>
                  <a:cubicBezTo>
                    <a:pt x="3416" y="6342"/>
                    <a:pt x="3417" y="6342"/>
                    <a:pt x="3419" y="6342"/>
                  </a:cubicBezTo>
                  <a:cubicBezTo>
                    <a:pt x="4120" y="6166"/>
                    <a:pt x="4208" y="5290"/>
                    <a:pt x="4266" y="4764"/>
                  </a:cubicBezTo>
                  <a:cubicBezTo>
                    <a:pt x="4296" y="4442"/>
                    <a:pt x="4325" y="4121"/>
                    <a:pt x="4354" y="3829"/>
                  </a:cubicBezTo>
                  <a:cubicBezTo>
                    <a:pt x="4432" y="3829"/>
                    <a:pt x="4523" y="3816"/>
                    <a:pt x="4618" y="3816"/>
                  </a:cubicBezTo>
                  <a:cubicBezTo>
                    <a:pt x="4666" y="3816"/>
                    <a:pt x="4714" y="3819"/>
                    <a:pt x="4763" y="3829"/>
                  </a:cubicBezTo>
                  <a:cubicBezTo>
                    <a:pt x="5172" y="3829"/>
                    <a:pt x="5611" y="3800"/>
                    <a:pt x="6020" y="3741"/>
                  </a:cubicBezTo>
                  <a:cubicBezTo>
                    <a:pt x="6137" y="3712"/>
                    <a:pt x="7276" y="3449"/>
                    <a:pt x="7247" y="3361"/>
                  </a:cubicBezTo>
                  <a:cubicBezTo>
                    <a:pt x="7042" y="2748"/>
                    <a:pt x="6049" y="2660"/>
                    <a:pt x="5435" y="2601"/>
                  </a:cubicBezTo>
                  <a:cubicBezTo>
                    <a:pt x="5085" y="2572"/>
                    <a:pt x="4734" y="2572"/>
                    <a:pt x="4354" y="2543"/>
                  </a:cubicBezTo>
                  <a:cubicBezTo>
                    <a:pt x="4354" y="2046"/>
                    <a:pt x="4354" y="1550"/>
                    <a:pt x="4266" y="1082"/>
                  </a:cubicBezTo>
                  <a:cubicBezTo>
                    <a:pt x="4238" y="967"/>
                    <a:pt x="3953" y="0"/>
                    <a:pt x="38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5"/>
            <p:cNvSpPr/>
            <p:nvPr/>
          </p:nvSpPr>
          <p:spPr>
            <a:xfrm>
              <a:off x="5363425" y="3497400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5"/>
            <p:cNvSpPr/>
            <p:nvPr/>
          </p:nvSpPr>
          <p:spPr>
            <a:xfrm>
              <a:off x="4426175" y="2304450"/>
              <a:ext cx="140300" cy="122075"/>
            </a:xfrm>
            <a:custGeom>
              <a:avLst/>
              <a:gdLst/>
              <a:ahLst/>
              <a:cxnLst/>
              <a:rect l="l" t="t" r="r" b="b"/>
              <a:pathLst>
                <a:path w="5612" h="4883" extrusionOk="0">
                  <a:moveTo>
                    <a:pt x="2986" y="1"/>
                  </a:moveTo>
                  <a:cubicBezTo>
                    <a:pt x="2984" y="1"/>
                    <a:pt x="2983" y="1"/>
                    <a:pt x="2981" y="2"/>
                  </a:cubicBezTo>
                  <a:cubicBezTo>
                    <a:pt x="2426" y="118"/>
                    <a:pt x="2397" y="849"/>
                    <a:pt x="2338" y="1258"/>
                  </a:cubicBezTo>
                  <a:cubicBezTo>
                    <a:pt x="2280" y="1492"/>
                    <a:pt x="2280" y="1726"/>
                    <a:pt x="2251" y="1959"/>
                  </a:cubicBezTo>
                  <a:cubicBezTo>
                    <a:pt x="1842" y="1959"/>
                    <a:pt x="1403" y="1959"/>
                    <a:pt x="965" y="2018"/>
                  </a:cubicBezTo>
                  <a:cubicBezTo>
                    <a:pt x="877" y="2018"/>
                    <a:pt x="1" y="2222"/>
                    <a:pt x="30" y="2281"/>
                  </a:cubicBezTo>
                  <a:cubicBezTo>
                    <a:pt x="176" y="2777"/>
                    <a:pt x="994" y="2807"/>
                    <a:pt x="1462" y="2865"/>
                  </a:cubicBezTo>
                  <a:cubicBezTo>
                    <a:pt x="1725" y="2894"/>
                    <a:pt x="1988" y="2924"/>
                    <a:pt x="2251" y="2924"/>
                  </a:cubicBezTo>
                  <a:cubicBezTo>
                    <a:pt x="2251" y="3011"/>
                    <a:pt x="2251" y="3128"/>
                    <a:pt x="2251" y="3216"/>
                  </a:cubicBezTo>
                  <a:cubicBezTo>
                    <a:pt x="2251" y="3508"/>
                    <a:pt x="2251" y="3771"/>
                    <a:pt x="2309" y="4063"/>
                  </a:cubicBezTo>
                  <a:cubicBezTo>
                    <a:pt x="2338" y="4149"/>
                    <a:pt x="2535" y="4882"/>
                    <a:pt x="2626" y="4882"/>
                  </a:cubicBezTo>
                  <a:cubicBezTo>
                    <a:pt x="2627" y="4882"/>
                    <a:pt x="2629" y="4882"/>
                    <a:pt x="2631" y="4881"/>
                  </a:cubicBezTo>
                  <a:cubicBezTo>
                    <a:pt x="3186" y="4764"/>
                    <a:pt x="3244" y="4063"/>
                    <a:pt x="3303" y="3683"/>
                  </a:cubicBezTo>
                  <a:cubicBezTo>
                    <a:pt x="3332" y="3420"/>
                    <a:pt x="3332" y="3187"/>
                    <a:pt x="3361" y="2953"/>
                  </a:cubicBezTo>
                  <a:lnTo>
                    <a:pt x="3683" y="2953"/>
                  </a:lnTo>
                  <a:cubicBezTo>
                    <a:pt x="4004" y="2953"/>
                    <a:pt x="4325" y="2924"/>
                    <a:pt x="4647" y="2865"/>
                  </a:cubicBezTo>
                  <a:cubicBezTo>
                    <a:pt x="4735" y="2865"/>
                    <a:pt x="5611" y="2661"/>
                    <a:pt x="5582" y="2602"/>
                  </a:cubicBezTo>
                  <a:cubicBezTo>
                    <a:pt x="5436" y="2105"/>
                    <a:pt x="4676" y="2047"/>
                    <a:pt x="4209" y="2018"/>
                  </a:cubicBezTo>
                  <a:cubicBezTo>
                    <a:pt x="3916" y="1989"/>
                    <a:pt x="3653" y="1959"/>
                    <a:pt x="3361" y="1959"/>
                  </a:cubicBezTo>
                  <a:cubicBezTo>
                    <a:pt x="3361" y="1579"/>
                    <a:pt x="3361" y="1200"/>
                    <a:pt x="3303" y="820"/>
                  </a:cubicBezTo>
                  <a:cubicBezTo>
                    <a:pt x="3274" y="762"/>
                    <a:pt x="3076" y="1"/>
                    <a:pt x="29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5"/>
            <p:cNvSpPr/>
            <p:nvPr/>
          </p:nvSpPr>
          <p:spPr>
            <a:xfrm>
              <a:off x="5985850" y="2334350"/>
              <a:ext cx="103700" cy="62000"/>
            </a:xfrm>
            <a:custGeom>
              <a:avLst/>
              <a:gdLst/>
              <a:ahLst/>
              <a:cxnLst/>
              <a:rect l="l" t="t" r="r" b="b"/>
              <a:pathLst>
                <a:path w="4148" h="2480" extrusionOk="0">
                  <a:moveTo>
                    <a:pt x="1985" y="1"/>
                  </a:moveTo>
                  <a:cubicBezTo>
                    <a:pt x="560" y="1"/>
                    <a:pt x="1" y="2028"/>
                    <a:pt x="1432" y="2429"/>
                  </a:cubicBezTo>
                  <a:cubicBezTo>
                    <a:pt x="1542" y="2464"/>
                    <a:pt x="1658" y="2480"/>
                    <a:pt x="1777" y="2480"/>
                  </a:cubicBezTo>
                  <a:cubicBezTo>
                    <a:pt x="2855" y="2480"/>
                    <a:pt x="4148" y="1150"/>
                    <a:pt x="3068" y="413"/>
                  </a:cubicBezTo>
                  <a:cubicBezTo>
                    <a:pt x="3010" y="383"/>
                    <a:pt x="2951" y="354"/>
                    <a:pt x="2922" y="354"/>
                  </a:cubicBezTo>
                  <a:cubicBezTo>
                    <a:pt x="2688" y="150"/>
                    <a:pt x="2396" y="33"/>
                    <a:pt x="2075" y="4"/>
                  </a:cubicBezTo>
                  <a:cubicBezTo>
                    <a:pt x="2044" y="2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5"/>
            <p:cNvSpPr/>
            <p:nvPr/>
          </p:nvSpPr>
          <p:spPr>
            <a:xfrm>
              <a:off x="5132850" y="1428475"/>
              <a:ext cx="103700" cy="61875"/>
            </a:xfrm>
            <a:custGeom>
              <a:avLst/>
              <a:gdLst/>
              <a:ahLst/>
              <a:cxnLst/>
              <a:rect l="l" t="t" r="r" b="b"/>
              <a:pathLst>
                <a:path w="4148" h="2475" extrusionOk="0">
                  <a:moveTo>
                    <a:pt x="1946" y="0"/>
                  </a:moveTo>
                  <a:cubicBezTo>
                    <a:pt x="543" y="0"/>
                    <a:pt x="0" y="2004"/>
                    <a:pt x="1422" y="2430"/>
                  </a:cubicBezTo>
                  <a:cubicBezTo>
                    <a:pt x="1526" y="2460"/>
                    <a:pt x="1635" y="2474"/>
                    <a:pt x="1746" y="2474"/>
                  </a:cubicBezTo>
                  <a:cubicBezTo>
                    <a:pt x="2829" y="2474"/>
                    <a:pt x="4147" y="1156"/>
                    <a:pt x="3088" y="414"/>
                  </a:cubicBezTo>
                  <a:cubicBezTo>
                    <a:pt x="3029" y="385"/>
                    <a:pt x="2971" y="356"/>
                    <a:pt x="2912" y="326"/>
                  </a:cubicBezTo>
                  <a:cubicBezTo>
                    <a:pt x="2679" y="151"/>
                    <a:pt x="2386" y="34"/>
                    <a:pt x="2065" y="5"/>
                  </a:cubicBezTo>
                  <a:cubicBezTo>
                    <a:pt x="2025" y="2"/>
                    <a:pt x="1985" y="0"/>
                    <a:pt x="19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5"/>
            <p:cNvSpPr/>
            <p:nvPr/>
          </p:nvSpPr>
          <p:spPr>
            <a:xfrm>
              <a:off x="7258425" y="272957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4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8" y="2472"/>
                    <a:pt x="4157" y="1154"/>
                    <a:pt x="3097" y="412"/>
                  </a:cubicBezTo>
                  <a:cubicBezTo>
                    <a:pt x="3039" y="383"/>
                    <a:pt x="2980" y="354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5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5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5"/>
            <p:cNvSpPr/>
            <p:nvPr/>
          </p:nvSpPr>
          <p:spPr>
            <a:xfrm>
              <a:off x="900950" y="4862625"/>
              <a:ext cx="104350" cy="61875"/>
            </a:xfrm>
            <a:custGeom>
              <a:avLst/>
              <a:gdLst/>
              <a:ahLst/>
              <a:cxnLst/>
              <a:rect l="l" t="t" r="r" b="b"/>
              <a:pathLst>
                <a:path w="4174" h="2475" extrusionOk="0">
                  <a:moveTo>
                    <a:pt x="1977" y="0"/>
                  </a:moveTo>
                  <a:cubicBezTo>
                    <a:pt x="571" y="0"/>
                    <a:pt x="1" y="2032"/>
                    <a:pt x="1451" y="2430"/>
                  </a:cubicBezTo>
                  <a:cubicBezTo>
                    <a:pt x="1552" y="2460"/>
                    <a:pt x="1659" y="2474"/>
                    <a:pt x="1769" y="2474"/>
                  </a:cubicBezTo>
                  <a:cubicBezTo>
                    <a:pt x="2834" y="2474"/>
                    <a:pt x="4174" y="1156"/>
                    <a:pt x="3088" y="414"/>
                  </a:cubicBezTo>
                  <a:cubicBezTo>
                    <a:pt x="3029" y="385"/>
                    <a:pt x="2971" y="356"/>
                    <a:pt x="2912" y="327"/>
                  </a:cubicBezTo>
                  <a:cubicBezTo>
                    <a:pt x="2679" y="151"/>
                    <a:pt x="2386" y="34"/>
                    <a:pt x="2094" y="5"/>
                  </a:cubicBezTo>
                  <a:cubicBezTo>
                    <a:pt x="2055" y="2"/>
                    <a:pt x="2015" y="0"/>
                    <a:pt x="1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5"/>
            <p:cNvSpPr/>
            <p:nvPr/>
          </p:nvSpPr>
          <p:spPr>
            <a:xfrm>
              <a:off x="2718500" y="352360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1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9" y="355"/>
                    <a:pt x="2970" y="355"/>
                    <a:pt x="2912" y="326"/>
                  </a:cubicBezTo>
                  <a:cubicBezTo>
                    <a:pt x="2678" y="122"/>
                    <a:pt x="2386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5"/>
            <p:cNvSpPr/>
            <p:nvPr/>
          </p:nvSpPr>
          <p:spPr>
            <a:xfrm>
              <a:off x="228150" y="4086075"/>
              <a:ext cx="103625" cy="61875"/>
            </a:xfrm>
            <a:custGeom>
              <a:avLst/>
              <a:gdLst/>
              <a:ahLst/>
              <a:cxnLst/>
              <a:rect l="l" t="t" r="r" b="b"/>
              <a:pathLst>
                <a:path w="4145" h="2475" extrusionOk="0">
                  <a:moveTo>
                    <a:pt x="1946" y="1"/>
                  </a:moveTo>
                  <a:cubicBezTo>
                    <a:pt x="543" y="1"/>
                    <a:pt x="0" y="2004"/>
                    <a:pt x="1422" y="2431"/>
                  </a:cubicBezTo>
                  <a:cubicBezTo>
                    <a:pt x="1525" y="2461"/>
                    <a:pt x="1634" y="2475"/>
                    <a:pt x="1746" y="2475"/>
                  </a:cubicBezTo>
                  <a:cubicBezTo>
                    <a:pt x="2828" y="2475"/>
                    <a:pt x="4144" y="1156"/>
                    <a:pt x="3058" y="415"/>
                  </a:cubicBezTo>
                  <a:cubicBezTo>
                    <a:pt x="3000" y="385"/>
                    <a:pt x="2970" y="356"/>
                    <a:pt x="2912" y="327"/>
                  </a:cubicBezTo>
                  <a:cubicBezTo>
                    <a:pt x="2678" y="152"/>
                    <a:pt x="2386" y="35"/>
                    <a:pt x="2065" y="6"/>
                  </a:cubicBezTo>
                  <a:cubicBezTo>
                    <a:pt x="2024" y="2"/>
                    <a:pt x="1985" y="1"/>
                    <a:pt x="19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userDrawn="1">
  <p:cSld name="ONE_COLUMN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7"/>
          <p:cNvSpPr/>
          <p:nvPr/>
        </p:nvSpPr>
        <p:spPr>
          <a:xfrm rot="10800000">
            <a:off x="3251676" y="4543543"/>
            <a:ext cx="5972624" cy="600078"/>
          </a:xfrm>
          <a:custGeom>
            <a:avLst/>
            <a:gdLst/>
            <a:ahLst/>
            <a:cxnLst/>
            <a:rect l="l" t="t" r="r" b="b"/>
            <a:pathLst>
              <a:path w="286663" h="79323" extrusionOk="0">
                <a:moveTo>
                  <a:pt x="191928" y="41954"/>
                </a:moveTo>
                <a:cubicBezTo>
                  <a:pt x="162665" y="43749"/>
                  <a:pt x="132739" y="63428"/>
                  <a:pt x="106183" y="70125"/>
                </a:cubicBezTo>
                <a:cubicBezTo>
                  <a:pt x="69671" y="79323"/>
                  <a:pt x="25839" y="63055"/>
                  <a:pt x="3398" y="18077"/>
                </a:cubicBezTo>
                <a:cubicBezTo>
                  <a:pt x="1989" y="14348"/>
                  <a:pt x="1" y="5510"/>
                  <a:pt x="3398" y="0"/>
                </a:cubicBezTo>
                <a:lnTo>
                  <a:pt x="286662" y="0"/>
                </a:lnTo>
                <a:cubicBezTo>
                  <a:pt x="282782" y="4668"/>
                  <a:pt x="282215" y="4668"/>
                  <a:pt x="279965" y="4668"/>
                </a:cubicBezTo>
                <a:cubicBezTo>
                  <a:pt x="268530" y="4668"/>
                  <a:pt x="266169" y="12912"/>
                  <a:pt x="256212" y="28862"/>
                </a:cubicBezTo>
                <a:cubicBezTo>
                  <a:pt x="246255" y="44812"/>
                  <a:pt x="221190" y="40145"/>
                  <a:pt x="191928" y="41954"/>
                </a:cubicBezTo>
                <a:close/>
              </a:path>
            </a:pathLst>
          </a:custGeom>
          <a:solidFill>
            <a:srgbClr val="F1F3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userDrawn="1">
  <p:cSld name="MAIN_POINT">
    <p:bg>
      <p:bgPr>
        <a:solidFill>
          <a:schemeClr val="dk2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SECTION_TITLE_AND_DESCRIPTION">
    <p:bg>
      <p:bgPr>
        <a:solidFill>
          <a:schemeClr val="dk2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userDrawn="1">
  <p:cSld name="BLANK_1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3"/>
          <p:cNvSpPr/>
          <p:nvPr/>
        </p:nvSpPr>
        <p:spPr>
          <a:xfrm>
            <a:off x="6354397" y="0"/>
            <a:ext cx="2789609" cy="1196734"/>
          </a:xfrm>
          <a:custGeom>
            <a:avLst/>
            <a:gdLst/>
            <a:ahLst/>
            <a:cxnLst/>
            <a:rect l="l" t="t" r="r" b="b"/>
            <a:pathLst>
              <a:path w="284872" h="100250" extrusionOk="0">
                <a:moveTo>
                  <a:pt x="284871" y="86301"/>
                </a:moveTo>
                <a:cubicBezTo>
                  <a:pt x="281106" y="84990"/>
                  <a:pt x="277357" y="84635"/>
                  <a:pt x="273530" y="86070"/>
                </a:cubicBezTo>
                <a:cubicBezTo>
                  <a:pt x="235356" y="100250"/>
                  <a:pt x="214587" y="88307"/>
                  <a:pt x="199265" y="72291"/>
                </a:cubicBezTo>
                <a:cubicBezTo>
                  <a:pt x="174685" y="46584"/>
                  <a:pt x="170565" y="74713"/>
                  <a:pt x="150321" y="53157"/>
                </a:cubicBezTo>
                <a:cubicBezTo>
                  <a:pt x="130076" y="31617"/>
                  <a:pt x="122022" y="38560"/>
                  <a:pt x="72877" y="31771"/>
                </a:cubicBezTo>
                <a:cubicBezTo>
                  <a:pt x="61289" y="30167"/>
                  <a:pt x="42341" y="27975"/>
                  <a:pt x="26417" y="22282"/>
                </a:cubicBezTo>
                <a:cubicBezTo>
                  <a:pt x="18301" y="19365"/>
                  <a:pt x="9490" y="11944"/>
                  <a:pt x="1" y="1"/>
                </a:cubicBezTo>
                <a:lnTo>
                  <a:pt x="284871" y="1"/>
                </a:lnTo>
                <a:cubicBezTo>
                  <a:pt x="284871" y="29796"/>
                  <a:pt x="284871" y="86301"/>
                  <a:pt x="284871" y="86301"/>
                </a:cubicBezTo>
                <a:close/>
              </a:path>
            </a:pathLst>
          </a:custGeom>
          <a:solidFill>
            <a:srgbClr val="F1F3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3" name="Google Shape;193;p13"/>
          <p:cNvGrpSpPr/>
          <p:nvPr/>
        </p:nvGrpSpPr>
        <p:grpSpPr>
          <a:xfrm rot="10800000" flipH="1">
            <a:off x="6593797" y="-16459"/>
            <a:ext cx="2579391" cy="976522"/>
            <a:chOff x="900950" y="2729575"/>
            <a:chExt cx="6461400" cy="2194925"/>
          </a:xfrm>
        </p:grpSpPr>
        <p:sp>
          <p:nvSpPr>
            <p:cNvPr id="194" name="Google Shape;194;p13"/>
            <p:cNvSpPr/>
            <p:nvPr/>
          </p:nvSpPr>
          <p:spPr>
            <a:xfrm>
              <a:off x="5363425" y="3497400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3"/>
            <p:cNvSpPr/>
            <p:nvPr/>
          </p:nvSpPr>
          <p:spPr>
            <a:xfrm>
              <a:off x="7258425" y="272957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4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8" y="2472"/>
                    <a:pt x="4157" y="1154"/>
                    <a:pt x="3097" y="412"/>
                  </a:cubicBezTo>
                  <a:cubicBezTo>
                    <a:pt x="3039" y="383"/>
                    <a:pt x="2980" y="354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3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3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3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3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3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3"/>
            <p:cNvSpPr/>
            <p:nvPr/>
          </p:nvSpPr>
          <p:spPr>
            <a:xfrm>
              <a:off x="900950" y="4862625"/>
              <a:ext cx="104350" cy="61875"/>
            </a:xfrm>
            <a:custGeom>
              <a:avLst/>
              <a:gdLst/>
              <a:ahLst/>
              <a:cxnLst/>
              <a:rect l="l" t="t" r="r" b="b"/>
              <a:pathLst>
                <a:path w="4174" h="2475" extrusionOk="0">
                  <a:moveTo>
                    <a:pt x="1977" y="0"/>
                  </a:moveTo>
                  <a:cubicBezTo>
                    <a:pt x="571" y="0"/>
                    <a:pt x="1" y="2032"/>
                    <a:pt x="1451" y="2430"/>
                  </a:cubicBezTo>
                  <a:cubicBezTo>
                    <a:pt x="1552" y="2460"/>
                    <a:pt x="1659" y="2474"/>
                    <a:pt x="1769" y="2474"/>
                  </a:cubicBezTo>
                  <a:cubicBezTo>
                    <a:pt x="2834" y="2474"/>
                    <a:pt x="4174" y="1156"/>
                    <a:pt x="3088" y="414"/>
                  </a:cubicBezTo>
                  <a:cubicBezTo>
                    <a:pt x="3029" y="385"/>
                    <a:pt x="2971" y="356"/>
                    <a:pt x="2912" y="327"/>
                  </a:cubicBezTo>
                  <a:cubicBezTo>
                    <a:pt x="2679" y="151"/>
                    <a:pt x="2386" y="34"/>
                    <a:pt x="2094" y="5"/>
                  </a:cubicBezTo>
                  <a:cubicBezTo>
                    <a:pt x="2055" y="2"/>
                    <a:pt x="2015" y="0"/>
                    <a:pt x="1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3" name="Google Shape;203;p13"/>
          <p:cNvSpPr/>
          <p:nvPr/>
        </p:nvSpPr>
        <p:spPr>
          <a:xfrm rot="10800000">
            <a:off x="4" y="3946766"/>
            <a:ext cx="2789609" cy="1196734"/>
          </a:xfrm>
          <a:custGeom>
            <a:avLst/>
            <a:gdLst/>
            <a:ahLst/>
            <a:cxnLst/>
            <a:rect l="l" t="t" r="r" b="b"/>
            <a:pathLst>
              <a:path w="284872" h="100250" extrusionOk="0">
                <a:moveTo>
                  <a:pt x="284871" y="86301"/>
                </a:moveTo>
                <a:cubicBezTo>
                  <a:pt x="281106" y="84990"/>
                  <a:pt x="277357" y="84635"/>
                  <a:pt x="273530" y="86070"/>
                </a:cubicBezTo>
                <a:cubicBezTo>
                  <a:pt x="235356" y="100250"/>
                  <a:pt x="214587" y="88307"/>
                  <a:pt x="199265" y="72291"/>
                </a:cubicBezTo>
                <a:cubicBezTo>
                  <a:pt x="174685" y="46584"/>
                  <a:pt x="170565" y="74713"/>
                  <a:pt x="150321" y="53157"/>
                </a:cubicBezTo>
                <a:cubicBezTo>
                  <a:pt x="130076" y="31617"/>
                  <a:pt x="122022" y="38560"/>
                  <a:pt x="72877" y="31771"/>
                </a:cubicBezTo>
                <a:cubicBezTo>
                  <a:pt x="61289" y="30167"/>
                  <a:pt x="42341" y="27975"/>
                  <a:pt x="26417" y="22282"/>
                </a:cubicBezTo>
                <a:cubicBezTo>
                  <a:pt x="18301" y="19365"/>
                  <a:pt x="9490" y="11944"/>
                  <a:pt x="1" y="1"/>
                </a:cubicBezTo>
                <a:lnTo>
                  <a:pt x="284871" y="1"/>
                </a:lnTo>
                <a:cubicBezTo>
                  <a:pt x="284871" y="29796"/>
                  <a:pt x="284871" y="86301"/>
                  <a:pt x="284871" y="86301"/>
                </a:cubicBezTo>
                <a:close/>
              </a:path>
            </a:pathLst>
          </a:custGeom>
          <a:solidFill>
            <a:srgbClr val="F1F3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4" name="Google Shape;204;p13"/>
          <p:cNvGrpSpPr/>
          <p:nvPr/>
        </p:nvGrpSpPr>
        <p:grpSpPr>
          <a:xfrm flipH="1">
            <a:off x="-37878" y="4164987"/>
            <a:ext cx="2579391" cy="976522"/>
            <a:chOff x="900950" y="2729575"/>
            <a:chExt cx="6461400" cy="2194925"/>
          </a:xfrm>
        </p:grpSpPr>
        <p:sp>
          <p:nvSpPr>
            <p:cNvPr id="205" name="Google Shape;205;p13"/>
            <p:cNvSpPr/>
            <p:nvPr/>
          </p:nvSpPr>
          <p:spPr>
            <a:xfrm>
              <a:off x="5363425" y="3497400"/>
              <a:ext cx="208975" cy="183400"/>
            </a:xfrm>
            <a:custGeom>
              <a:avLst/>
              <a:gdLst/>
              <a:ahLst/>
              <a:cxnLst/>
              <a:rect l="l" t="t" r="r" b="b"/>
              <a:pathLst>
                <a:path w="8359" h="7336" extrusionOk="0">
                  <a:moveTo>
                    <a:pt x="4447" y="0"/>
                  </a:moveTo>
                  <a:cubicBezTo>
                    <a:pt x="4446" y="0"/>
                    <a:pt x="4444" y="0"/>
                    <a:pt x="4443" y="1"/>
                  </a:cubicBezTo>
                  <a:cubicBezTo>
                    <a:pt x="3624" y="176"/>
                    <a:pt x="3566" y="1257"/>
                    <a:pt x="3449" y="1871"/>
                  </a:cubicBezTo>
                  <a:cubicBezTo>
                    <a:pt x="3391" y="2222"/>
                    <a:pt x="3391" y="2572"/>
                    <a:pt x="3361" y="2923"/>
                  </a:cubicBezTo>
                  <a:cubicBezTo>
                    <a:pt x="2719" y="2923"/>
                    <a:pt x="2046" y="2923"/>
                    <a:pt x="1433" y="3010"/>
                  </a:cubicBezTo>
                  <a:cubicBezTo>
                    <a:pt x="1287" y="3040"/>
                    <a:pt x="1" y="3332"/>
                    <a:pt x="30" y="3420"/>
                  </a:cubicBezTo>
                  <a:cubicBezTo>
                    <a:pt x="235" y="4150"/>
                    <a:pt x="1462" y="4209"/>
                    <a:pt x="2163" y="4296"/>
                  </a:cubicBezTo>
                  <a:cubicBezTo>
                    <a:pt x="2543" y="4355"/>
                    <a:pt x="2952" y="4355"/>
                    <a:pt x="3332" y="4384"/>
                  </a:cubicBezTo>
                  <a:cubicBezTo>
                    <a:pt x="3332" y="4530"/>
                    <a:pt x="3332" y="4676"/>
                    <a:pt x="3332" y="4822"/>
                  </a:cubicBezTo>
                  <a:cubicBezTo>
                    <a:pt x="3332" y="5231"/>
                    <a:pt x="3361" y="5670"/>
                    <a:pt x="3449" y="6079"/>
                  </a:cubicBezTo>
                  <a:cubicBezTo>
                    <a:pt x="3478" y="6194"/>
                    <a:pt x="3792" y="7336"/>
                    <a:pt x="3912" y="7336"/>
                  </a:cubicBezTo>
                  <a:cubicBezTo>
                    <a:pt x="3914" y="7336"/>
                    <a:pt x="3915" y="7335"/>
                    <a:pt x="3917" y="7335"/>
                  </a:cubicBezTo>
                  <a:cubicBezTo>
                    <a:pt x="4735" y="7131"/>
                    <a:pt x="4852" y="6108"/>
                    <a:pt x="4910" y="5494"/>
                  </a:cubicBezTo>
                  <a:cubicBezTo>
                    <a:pt x="4969" y="5144"/>
                    <a:pt x="4969" y="4764"/>
                    <a:pt x="4998" y="4413"/>
                  </a:cubicBezTo>
                  <a:lnTo>
                    <a:pt x="5495" y="4413"/>
                  </a:lnTo>
                  <a:cubicBezTo>
                    <a:pt x="5962" y="4413"/>
                    <a:pt x="6459" y="4384"/>
                    <a:pt x="6926" y="4296"/>
                  </a:cubicBezTo>
                  <a:cubicBezTo>
                    <a:pt x="7072" y="4296"/>
                    <a:pt x="8358" y="4004"/>
                    <a:pt x="8329" y="3887"/>
                  </a:cubicBezTo>
                  <a:cubicBezTo>
                    <a:pt x="8124" y="3157"/>
                    <a:pt x="6956" y="3069"/>
                    <a:pt x="6283" y="3010"/>
                  </a:cubicBezTo>
                  <a:cubicBezTo>
                    <a:pt x="5845" y="2981"/>
                    <a:pt x="5436" y="2952"/>
                    <a:pt x="5027" y="2923"/>
                  </a:cubicBezTo>
                  <a:cubicBezTo>
                    <a:pt x="5027" y="2368"/>
                    <a:pt x="5027" y="1783"/>
                    <a:pt x="4910" y="1228"/>
                  </a:cubicBezTo>
                  <a:cubicBezTo>
                    <a:pt x="4881" y="1113"/>
                    <a:pt x="4568" y="0"/>
                    <a:pt x="444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3"/>
            <p:cNvSpPr/>
            <p:nvPr/>
          </p:nvSpPr>
          <p:spPr>
            <a:xfrm>
              <a:off x="7258425" y="272957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4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8" y="2472"/>
                    <a:pt x="4157" y="1154"/>
                    <a:pt x="3097" y="412"/>
                  </a:cubicBezTo>
                  <a:cubicBezTo>
                    <a:pt x="3039" y="383"/>
                    <a:pt x="2980" y="354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3"/>
            <p:cNvSpPr/>
            <p:nvPr/>
          </p:nvSpPr>
          <p:spPr>
            <a:xfrm>
              <a:off x="6986200" y="4676350"/>
              <a:ext cx="104375" cy="61850"/>
            </a:xfrm>
            <a:custGeom>
              <a:avLst/>
              <a:gdLst/>
              <a:ahLst/>
              <a:cxnLst/>
              <a:rect l="l" t="t" r="r" b="b"/>
              <a:pathLst>
                <a:path w="4175" h="2474" extrusionOk="0">
                  <a:moveTo>
                    <a:pt x="1975" y="0"/>
                  </a:moveTo>
                  <a:cubicBezTo>
                    <a:pt x="570" y="0"/>
                    <a:pt x="0" y="2004"/>
                    <a:pt x="1450" y="2430"/>
                  </a:cubicBezTo>
                  <a:cubicBezTo>
                    <a:pt x="1550" y="2460"/>
                    <a:pt x="1655" y="2473"/>
                    <a:pt x="1763" y="2473"/>
                  </a:cubicBezTo>
                  <a:cubicBezTo>
                    <a:pt x="2829" y="2473"/>
                    <a:pt x="4175" y="1130"/>
                    <a:pt x="3087" y="414"/>
                  </a:cubicBezTo>
                  <a:cubicBezTo>
                    <a:pt x="3028" y="355"/>
                    <a:pt x="2970" y="355"/>
                    <a:pt x="2911" y="326"/>
                  </a:cubicBezTo>
                  <a:cubicBezTo>
                    <a:pt x="2678" y="122"/>
                    <a:pt x="2385" y="5"/>
                    <a:pt x="2093" y="5"/>
                  </a:cubicBezTo>
                  <a:cubicBezTo>
                    <a:pt x="2053" y="2"/>
                    <a:pt x="2014" y="0"/>
                    <a:pt x="19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3"/>
            <p:cNvSpPr/>
            <p:nvPr/>
          </p:nvSpPr>
          <p:spPr>
            <a:xfrm>
              <a:off x="5060300" y="4611375"/>
              <a:ext cx="104625" cy="62525"/>
            </a:xfrm>
            <a:custGeom>
              <a:avLst/>
              <a:gdLst/>
              <a:ahLst/>
              <a:cxnLst/>
              <a:rect l="l" t="t" r="r" b="b"/>
              <a:pathLst>
                <a:path w="4185" h="2501" extrusionOk="0">
                  <a:moveTo>
                    <a:pt x="2013" y="1"/>
                  </a:moveTo>
                  <a:cubicBezTo>
                    <a:pt x="588" y="1"/>
                    <a:pt x="0" y="2028"/>
                    <a:pt x="1460" y="2458"/>
                  </a:cubicBezTo>
                  <a:cubicBezTo>
                    <a:pt x="1560" y="2487"/>
                    <a:pt x="1665" y="2501"/>
                    <a:pt x="1772" y="2501"/>
                  </a:cubicBezTo>
                  <a:cubicBezTo>
                    <a:pt x="2839" y="2501"/>
                    <a:pt x="4185" y="1155"/>
                    <a:pt x="3097" y="412"/>
                  </a:cubicBezTo>
                  <a:cubicBezTo>
                    <a:pt x="3038" y="383"/>
                    <a:pt x="2980" y="354"/>
                    <a:pt x="2921" y="354"/>
                  </a:cubicBezTo>
                  <a:cubicBezTo>
                    <a:pt x="2688" y="149"/>
                    <a:pt x="2395" y="32"/>
                    <a:pt x="2103" y="3"/>
                  </a:cubicBezTo>
                  <a:cubicBezTo>
                    <a:pt x="2073" y="1"/>
                    <a:pt x="2043" y="1"/>
                    <a:pt x="20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3"/>
            <p:cNvSpPr/>
            <p:nvPr/>
          </p:nvSpPr>
          <p:spPr>
            <a:xfrm>
              <a:off x="3709550" y="4611375"/>
              <a:ext cx="103925" cy="62525"/>
            </a:xfrm>
            <a:custGeom>
              <a:avLst/>
              <a:gdLst/>
              <a:ahLst/>
              <a:cxnLst/>
              <a:rect l="l" t="t" r="r" b="b"/>
              <a:pathLst>
                <a:path w="4157" h="2501" extrusionOk="0">
                  <a:moveTo>
                    <a:pt x="1985" y="1"/>
                  </a:moveTo>
                  <a:cubicBezTo>
                    <a:pt x="560" y="1"/>
                    <a:pt x="1" y="2028"/>
                    <a:pt x="1432" y="2458"/>
                  </a:cubicBezTo>
                  <a:cubicBezTo>
                    <a:pt x="1534" y="2487"/>
                    <a:pt x="1641" y="2501"/>
                    <a:pt x="1751" y="2501"/>
                  </a:cubicBezTo>
                  <a:cubicBezTo>
                    <a:pt x="2834" y="2501"/>
                    <a:pt x="4156" y="1155"/>
                    <a:pt x="3068" y="412"/>
                  </a:cubicBezTo>
                  <a:cubicBezTo>
                    <a:pt x="3010" y="383"/>
                    <a:pt x="2981" y="354"/>
                    <a:pt x="2922" y="354"/>
                  </a:cubicBezTo>
                  <a:cubicBezTo>
                    <a:pt x="2688" y="149"/>
                    <a:pt x="2396" y="32"/>
                    <a:pt x="2075" y="3"/>
                  </a:cubicBezTo>
                  <a:cubicBezTo>
                    <a:pt x="2044" y="1"/>
                    <a:pt x="2014" y="1"/>
                    <a:pt x="198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3"/>
            <p:cNvSpPr/>
            <p:nvPr/>
          </p:nvSpPr>
          <p:spPr>
            <a:xfrm>
              <a:off x="6411750" y="4116825"/>
              <a:ext cx="103925" cy="61825"/>
            </a:xfrm>
            <a:custGeom>
              <a:avLst/>
              <a:gdLst/>
              <a:ahLst/>
              <a:cxnLst/>
              <a:rect l="l" t="t" r="r" b="b"/>
              <a:pathLst>
                <a:path w="4157" h="2473" extrusionOk="0">
                  <a:moveTo>
                    <a:pt x="1985" y="0"/>
                  </a:moveTo>
                  <a:cubicBezTo>
                    <a:pt x="560" y="0"/>
                    <a:pt x="0" y="2027"/>
                    <a:pt x="1432" y="2428"/>
                  </a:cubicBezTo>
                  <a:cubicBezTo>
                    <a:pt x="1535" y="2458"/>
                    <a:pt x="1644" y="2472"/>
                    <a:pt x="1756" y="2472"/>
                  </a:cubicBezTo>
                  <a:cubicBezTo>
                    <a:pt x="2839" y="2472"/>
                    <a:pt x="4157" y="1154"/>
                    <a:pt x="3097" y="412"/>
                  </a:cubicBezTo>
                  <a:cubicBezTo>
                    <a:pt x="3039" y="383"/>
                    <a:pt x="2980" y="353"/>
                    <a:pt x="2922" y="324"/>
                  </a:cubicBezTo>
                  <a:cubicBezTo>
                    <a:pt x="2688" y="149"/>
                    <a:pt x="2396" y="32"/>
                    <a:pt x="2074" y="3"/>
                  </a:cubicBezTo>
                  <a:cubicBezTo>
                    <a:pt x="2044" y="1"/>
                    <a:pt x="2014" y="0"/>
                    <a:pt x="1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3"/>
            <p:cNvSpPr/>
            <p:nvPr/>
          </p:nvSpPr>
          <p:spPr>
            <a:xfrm>
              <a:off x="2215150" y="4366600"/>
              <a:ext cx="103750" cy="61850"/>
            </a:xfrm>
            <a:custGeom>
              <a:avLst/>
              <a:gdLst/>
              <a:ahLst/>
              <a:cxnLst/>
              <a:rect l="l" t="t" r="r" b="b"/>
              <a:pathLst>
                <a:path w="4150" h="2474" extrusionOk="0">
                  <a:moveTo>
                    <a:pt x="1947" y="1"/>
                  </a:moveTo>
                  <a:cubicBezTo>
                    <a:pt x="543" y="1"/>
                    <a:pt x="1" y="2004"/>
                    <a:pt x="1422" y="2431"/>
                  </a:cubicBezTo>
                  <a:cubicBezTo>
                    <a:pt x="1524" y="2460"/>
                    <a:pt x="1631" y="2474"/>
                    <a:pt x="1741" y="2474"/>
                  </a:cubicBezTo>
                  <a:cubicBezTo>
                    <a:pt x="2825" y="2474"/>
                    <a:pt x="4149" y="1131"/>
                    <a:pt x="3088" y="414"/>
                  </a:cubicBezTo>
                  <a:cubicBezTo>
                    <a:pt x="3029" y="356"/>
                    <a:pt x="2971" y="356"/>
                    <a:pt x="2913" y="327"/>
                  </a:cubicBezTo>
                  <a:cubicBezTo>
                    <a:pt x="2679" y="122"/>
                    <a:pt x="2387" y="5"/>
                    <a:pt x="2065" y="5"/>
                  </a:cubicBezTo>
                  <a:cubicBezTo>
                    <a:pt x="2025" y="2"/>
                    <a:pt x="1985" y="1"/>
                    <a:pt x="19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13"/>
            <p:cNvSpPr/>
            <p:nvPr/>
          </p:nvSpPr>
          <p:spPr>
            <a:xfrm>
              <a:off x="900950" y="4862625"/>
              <a:ext cx="104350" cy="61875"/>
            </a:xfrm>
            <a:custGeom>
              <a:avLst/>
              <a:gdLst/>
              <a:ahLst/>
              <a:cxnLst/>
              <a:rect l="l" t="t" r="r" b="b"/>
              <a:pathLst>
                <a:path w="4174" h="2475" extrusionOk="0">
                  <a:moveTo>
                    <a:pt x="1977" y="0"/>
                  </a:moveTo>
                  <a:cubicBezTo>
                    <a:pt x="571" y="0"/>
                    <a:pt x="1" y="2032"/>
                    <a:pt x="1451" y="2430"/>
                  </a:cubicBezTo>
                  <a:cubicBezTo>
                    <a:pt x="1552" y="2460"/>
                    <a:pt x="1659" y="2474"/>
                    <a:pt x="1769" y="2474"/>
                  </a:cubicBezTo>
                  <a:cubicBezTo>
                    <a:pt x="2834" y="2474"/>
                    <a:pt x="4174" y="1156"/>
                    <a:pt x="3088" y="414"/>
                  </a:cubicBezTo>
                  <a:cubicBezTo>
                    <a:pt x="3029" y="385"/>
                    <a:pt x="2971" y="356"/>
                    <a:pt x="2912" y="327"/>
                  </a:cubicBezTo>
                  <a:cubicBezTo>
                    <a:pt x="2679" y="151"/>
                    <a:pt x="2386" y="34"/>
                    <a:pt x="2094" y="5"/>
                  </a:cubicBezTo>
                  <a:cubicBezTo>
                    <a:pt x="2055" y="2"/>
                    <a:pt x="2015" y="0"/>
                    <a:pt x="19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userDrawn="1">
  <p:cSld name="CUSTOM">
    <p:bg>
      <p:bgPr>
        <a:solidFill>
          <a:schemeClr val="accent3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4"/>
          <p:cNvSpPr/>
          <p:nvPr/>
        </p:nvSpPr>
        <p:spPr>
          <a:xfrm rot="5400000" flipH="1">
            <a:off x="4315808" y="472683"/>
            <a:ext cx="5425097" cy="4231287"/>
          </a:xfrm>
          <a:custGeom>
            <a:avLst/>
            <a:gdLst/>
            <a:ahLst/>
            <a:cxnLst/>
            <a:rect l="l" t="t" r="r" b="b"/>
            <a:pathLst>
              <a:path w="286663" h="79323" extrusionOk="0">
                <a:moveTo>
                  <a:pt x="191928" y="41954"/>
                </a:moveTo>
                <a:cubicBezTo>
                  <a:pt x="162665" y="43749"/>
                  <a:pt x="132739" y="63428"/>
                  <a:pt x="106183" y="70125"/>
                </a:cubicBezTo>
                <a:cubicBezTo>
                  <a:pt x="69671" y="79323"/>
                  <a:pt x="25839" y="63055"/>
                  <a:pt x="3398" y="18077"/>
                </a:cubicBezTo>
                <a:cubicBezTo>
                  <a:pt x="1989" y="14348"/>
                  <a:pt x="1" y="5510"/>
                  <a:pt x="3398" y="0"/>
                </a:cubicBezTo>
                <a:lnTo>
                  <a:pt x="286662" y="0"/>
                </a:lnTo>
                <a:cubicBezTo>
                  <a:pt x="282782" y="4668"/>
                  <a:pt x="282215" y="4668"/>
                  <a:pt x="279965" y="4668"/>
                </a:cubicBezTo>
                <a:cubicBezTo>
                  <a:pt x="268530" y="4668"/>
                  <a:pt x="266169" y="12912"/>
                  <a:pt x="256212" y="28862"/>
                </a:cubicBezTo>
                <a:cubicBezTo>
                  <a:pt x="246255" y="44812"/>
                  <a:pt x="221190" y="40145"/>
                  <a:pt x="191928" y="419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3" name="Google Shape;233;p14"/>
          <p:cNvGrpSpPr/>
          <p:nvPr/>
        </p:nvGrpSpPr>
        <p:grpSpPr>
          <a:xfrm flipH="1">
            <a:off x="5734014" y="963916"/>
            <a:ext cx="3409899" cy="3582762"/>
            <a:chOff x="1016550" y="311600"/>
            <a:chExt cx="5587250" cy="5138050"/>
          </a:xfrm>
        </p:grpSpPr>
        <p:sp>
          <p:nvSpPr>
            <p:cNvPr id="234" name="Google Shape;234;p14"/>
            <p:cNvSpPr/>
            <p:nvPr/>
          </p:nvSpPr>
          <p:spPr>
            <a:xfrm>
              <a:off x="3936725" y="3433250"/>
              <a:ext cx="136050" cy="118575"/>
            </a:xfrm>
            <a:custGeom>
              <a:avLst/>
              <a:gdLst/>
              <a:ahLst/>
              <a:cxnLst/>
              <a:rect l="l" t="t" r="r" b="b"/>
              <a:pathLst>
                <a:path w="5442" h="4743" extrusionOk="0">
                  <a:moveTo>
                    <a:pt x="2553" y="0"/>
                  </a:moveTo>
                  <a:cubicBezTo>
                    <a:pt x="2463" y="0"/>
                    <a:pt x="2251" y="723"/>
                    <a:pt x="2251" y="809"/>
                  </a:cubicBezTo>
                  <a:cubicBezTo>
                    <a:pt x="2185" y="1072"/>
                    <a:pt x="2164" y="1356"/>
                    <a:pt x="2164" y="1618"/>
                  </a:cubicBezTo>
                  <a:cubicBezTo>
                    <a:pt x="2164" y="1705"/>
                    <a:pt x="2164" y="1814"/>
                    <a:pt x="2164" y="1902"/>
                  </a:cubicBezTo>
                  <a:cubicBezTo>
                    <a:pt x="1923" y="1924"/>
                    <a:pt x="1661" y="1924"/>
                    <a:pt x="1399" y="1967"/>
                  </a:cubicBezTo>
                  <a:cubicBezTo>
                    <a:pt x="962" y="2011"/>
                    <a:pt x="175" y="2055"/>
                    <a:pt x="22" y="2514"/>
                  </a:cubicBezTo>
                  <a:cubicBezTo>
                    <a:pt x="0" y="2579"/>
                    <a:pt x="853" y="2776"/>
                    <a:pt x="940" y="2798"/>
                  </a:cubicBezTo>
                  <a:cubicBezTo>
                    <a:pt x="1189" y="2839"/>
                    <a:pt x="1456" y="2855"/>
                    <a:pt x="1724" y="2855"/>
                  </a:cubicBezTo>
                  <a:cubicBezTo>
                    <a:pt x="1879" y="2855"/>
                    <a:pt x="2034" y="2849"/>
                    <a:pt x="2185" y="2841"/>
                  </a:cubicBezTo>
                  <a:cubicBezTo>
                    <a:pt x="2207" y="3082"/>
                    <a:pt x="2207" y="3300"/>
                    <a:pt x="2251" y="3519"/>
                  </a:cubicBezTo>
                  <a:cubicBezTo>
                    <a:pt x="2317" y="3912"/>
                    <a:pt x="2360" y="4611"/>
                    <a:pt x="2885" y="4742"/>
                  </a:cubicBezTo>
                  <a:cubicBezTo>
                    <a:pt x="2886" y="4743"/>
                    <a:pt x="2887" y="4743"/>
                    <a:pt x="2888" y="4743"/>
                  </a:cubicBezTo>
                  <a:cubicBezTo>
                    <a:pt x="2957" y="4743"/>
                    <a:pt x="3169" y="4020"/>
                    <a:pt x="3191" y="3934"/>
                  </a:cubicBezTo>
                  <a:cubicBezTo>
                    <a:pt x="3278" y="3584"/>
                    <a:pt x="3256" y="3213"/>
                    <a:pt x="3256" y="2841"/>
                  </a:cubicBezTo>
                  <a:cubicBezTo>
                    <a:pt x="3540" y="2841"/>
                    <a:pt x="3802" y="2820"/>
                    <a:pt x="4065" y="2798"/>
                  </a:cubicBezTo>
                  <a:cubicBezTo>
                    <a:pt x="4524" y="2754"/>
                    <a:pt x="5266" y="2689"/>
                    <a:pt x="5419" y="2230"/>
                  </a:cubicBezTo>
                  <a:cubicBezTo>
                    <a:pt x="5441" y="2164"/>
                    <a:pt x="4589" y="1967"/>
                    <a:pt x="4502" y="1946"/>
                  </a:cubicBezTo>
                  <a:cubicBezTo>
                    <a:pt x="4196" y="1902"/>
                    <a:pt x="3890" y="1880"/>
                    <a:pt x="3562" y="1880"/>
                  </a:cubicBezTo>
                  <a:cubicBezTo>
                    <a:pt x="3526" y="1887"/>
                    <a:pt x="3492" y="1890"/>
                    <a:pt x="3459" y="1890"/>
                  </a:cubicBezTo>
                  <a:cubicBezTo>
                    <a:pt x="3392" y="1890"/>
                    <a:pt x="3329" y="1880"/>
                    <a:pt x="3256" y="1880"/>
                  </a:cubicBezTo>
                  <a:cubicBezTo>
                    <a:pt x="3234" y="1662"/>
                    <a:pt x="3212" y="1421"/>
                    <a:pt x="3191" y="1181"/>
                  </a:cubicBezTo>
                  <a:cubicBezTo>
                    <a:pt x="3147" y="787"/>
                    <a:pt x="3081" y="132"/>
                    <a:pt x="2557" y="1"/>
                  </a:cubicBezTo>
                  <a:cubicBezTo>
                    <a:pt x="2556" y="1"/>
                    <a:pt x="2554" y="0"/>
                    <a:pt x="25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4"/>
            <p:cNvSpPr/>
            <p:nvPr/>
          </p:nvSpPr>
          <p:spPr>
            <a:xfrm>
              <a:off x="1929725" y="3563800"/>
              <a:ext cx="104350" cy="91275"/>
            </a:xfrm>
            <a:custGeom>
              <a:avLst/>
              <a:gdLst/>
              <a:ahLst/>
              <a:cxnLst/>
              <a:rect l="l" t="t" r="r" b="b"/>
              <a:pathLst>
                <a:path w="4174" h="3651" extrusionOk="0">
                  <a:moveTo>
                    <a:pt x="1943" y="1"/>
                  </a:moveTo>
                  <a:cubicBezTo>
                    <a:pt x="1895" y="1"/>
                    <a:pt x="1727" y="570"/>
                    <a:pt x="1727" y="613"/>
                  </a:cubicBezTo>
                  <a:cubicBezTo>
                    <a:pt x="1683" y="832"/>
                    <a:pt x="1661" y="1028"/>
                    <a:pt x="1661" y="1247"/>
                  </a:cubicBezTo>
                  <a:cubicBezTo>
                    <a:pt x="1661" y="1312"/>
                    <a:pt x="1661" y="1400"/>
                    <a:pt x="1661" y="1465"/>
                  </a:cubicBezTo>
                  <a:cubicBezTo>
                    <a:pt x="1464" y="1465"/>
                    <a:pt x="1268" y="1487"/>
                    <a:pt x="1071" y="1509"/>
                  </a:cubicBezTo>
                  <a:cubicBezTo>
                    <a:pt x="743" y="1553"/>
                    <a:pt x="132" y="1574"/>
                    <a:pt x="0" y="1946"/>
                  </a:cubicBezTo>
                  <a:cubicBezTo>
                    <a:pt x="0" y="1990"/>
                    <a:pt x="656" y="2143"/>
                    <a:pt x="721" y="2143"/>
                  </a:cubicBezTo>
                  <a:cubicBezTo>
                    <a:pt x="905" y="2182"/>
                    <a:pt x="1096" y="2190"/>
                    <a:pt x="1291" y="2190"/>
                  </a:cubicBezTo>
                  <a:cubicBezTo>
                    <a:pt x="1421" y="2190"/>
                    <a:pt x="1552" y="2186"/>
                    <a:pt x="1683" y="2186"/>
                  </a:cubicBezTo>
                  <a:cubicBezTo>
                    <a:pt x="1683" y="2361"/>
                    <a:pt x="1705" y="2536"/>
                    <a:pt x="1727" y="2711"/>
                  </a:cubicBezTo>
                  <a:cubicBezTo>
                    <a:pt x="1770" y="3017"/>
                    <a:pt x="1792" y="3563"/>
                    <a:pt x="2207" y="3650"/>
                  </a:cubicBezTo>
                  <a:cubicBezTo>
                    <a:pt x="2209" y="3651"/>
                    <a:pt x="2210" y="3651"/>
                    <a:pt x="2211" y="3651"/>
                  </a:cubicBezTo>
                  <a:cubicBezTo>
                    <a:pt x="2278" y="3651"/>
                    <a:pt x="2426" y="3081"/>
                    <a:pt x="2448" y="3038"/>
                  </a:cubicBezTo>
                  <a:cubicBezTo>
                    <a:pt x="2513" y="2754"/>
                    <a:pt x="2513" y="2470"/>
                    <a:pt x="2513" y="2186"/>
                  </a:cubicBezTo>
                  <a:cubicBezTo>
                    <a:pt x="2710" y="2186"/>
                    <a:pt x="2928" y="2164"/>
                    <a:pt x="3125" y="2143"/>
                  </a:cubicBezTo>
                  <a:cubicBezTo>
                    <a:pt x="3475" y="2121"/>
                    <a:pt x="4043" y="2077"/>
                    <a:pt x="4152" y="1706"/>
                  </a:cubicBezTo>
                  <a:cubicBezTo>
                    <a:pt x="4174" y="1662"/>
                    <a:pt x="3518" y="1509"/>
                    <a:pt x="3453" y="1509"/>
                  </a:cubicBezTo>
                  <a:cubicBezTo>
                    <a:pt x="3277" y="1477"/>
                    <a:pt x="3101" y="1457"/>
                    <a:pt x="2925" y="1457"/>
                  </a:cubicBezTo>
                  <a:cubicBezTo>
                    <a:pt x="2861" y="1457"/>
                    <a:pt x="2796" y="1459"/>
                    <a:pt x="2732" y="1465"/>
                  </a:cubicBezTo>
                  <a:lnTo>
                    <a:pt x="2491" y="1465"/>
                  </a:lnTo>
                  <a:cubicBezTo>
                    <a:pt x="2491" y="1269"/>
                    <a:pt x="2470" y="1094"/>
                    <a:pt x="2448" y="897"/>
                  </a:cubicBezTo>
                  <a:cubicBezTo>
                    <a:pt x="2426" y="613"/>
                    <a:pt x="2360" y="89"/>
                    <a:pt x="1945" y="1"/>
                  </a:cubicBezTo>
                  <a:cubicBezTo>
                    <a:pt x="1944" y="1"/>
                    <a:pt x="1943" y="1"/>
                    <a:pt x="19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4"/>
            <p:cNvSpPr/>
            <p:nvPr/>
          </p:nvSpPr>
          <p:spPr>
            <a:xfrm>
              <a:off x="5109025" y="3278650"/>
              <a:ext cx="156800" cy="137175"/>
            </a:xfrm>
            <a:custGeom>
              <a:avLst/>
              <a:gdLst/>
              <a:ahLst/>
              <a:cxnLst/>
              <a:rect l="l" t="t" r="r" b="b"/>
              <a:pathLst>
                <a:path w="6272" h="5487" extrusionOk="0">
                  <a:moveTo>
                    <a:pt x="2925" y="1"/>
                  </a:moveTo>
                  <a:cubicBezTo>
                    <a:pt x="2835" y="1"/>
                    <a:pt x="2600" y="854"/>
                    <a:pt x="2579" y="941"/>
                  </a:cubicBezTo>
                  <a:cubicBezTo>
                    <a:pt x="2513" y="1247"/>
                    <a:pt x="2491" y="1574"/>
                    <a:pt x="2491" y="1880"/>
                  </a:cubicBezTo>
                  <a:cubicBezTo>
                    <a:pt x="2491" y="1989"/>
                    <a:pt x="2491" y="2099"/>
                    <a:pt x="2491" y="2208"/>
                  </a:cubicBezTo>
                  <a:cubicBezTo>
                    <a:pt x="2207" y="2230"/>
                    <a:pt x="1901" y="2230"/>
                    <a:pt x="1617" y="2274"/>
                  </a:cubicBezTo>
                  <a:cubicBezTo>
                    <a:pt x="1093" y="2339"/>
                    <a:pt x="175" y="2383"/>
                    <a:pt x="22" y="2929"/>
                  </a:cubicBezTo>
                  <a:cubicBezTo>
                    <a:pt x="0" y="2995"/>
                    <a:pt x="962" y="3213"/>
                    <a:pt x="1071" y="3235"/>
                  </a:cubicBezTo>
                  <a:cubicBezTo>
                    <a:pt x="1377" y="3293"/>
                    <a:pt x="1702" y="3303"/>
                    <a:pt x="2028" y="3303"/>
                  </a:cubicBezTo>
                  <a:cubicBezTo>
                    <a:pt x="2190" y="3303"/>
                    <a:pt x="2353" y="3301"/>
                    <a:pt x="2513" y="3301"/>
                  </a:cubicBezTo>
                  <a:cubicBezTo>
                    <a:pt x="2535" y="3563"/>
                    <a:pt x="2557" y="3825"/>
                    <a:pt x="2579" y="4087"/>
                  </a:cubicBezTo>
                  <a:cubicBezTo>
                    <a:pt x="2666" y="4546"/>
                    <a:pt x="2710" y="5355"/>
                    <a:pt x="3322" y="5486"/>
                  </a:cubicBezTo>
                  <a:cubicBezTo>
                    <a:pt x="3323" y="5486"/>
                    <a:pt x="3324" y="5486"/>
                    <a:pt x="3325" y="5486"/>
                  </a:cubicBezTo>
                  <a:cubicBezTo>
                    <a:pt x="3415" y="5486"/>
                    <a:pt x="3650" y="4654"/>
                    <a:pt x="3671" y="4568"/>
                  </a:cubicBezTo>
                  <a:cubicBezTo>
                    <a:pt x="3759" y="4153"/>
                    <a:pt x="3759" y="3716"/>
                    <a:pt x="3759" y="3301"/>
                  </a:cubicBezTo>
                  <a:cubicBezTo>
                    <a:pt x="4065" y="3279"/>
                    <a:pt x="4370" y="3257"/>
                    <a:pt x="4698" y="3235"/>
                  </a:cubicBezTo>
                  <a:cubicBezTo>
                    <a:pt x="5201" y="3191"/>
                    <a:pt x="6075" y="3126"/>
                    <a:pt x="6228" y="2579"/>
                  </a:cubicBezTo>
                  <a:cubicBezTo>
                    <a:pt x="6272" y="2492"/>
                    <a:pt x="5288" y="2274"/>
                    <a:pt x="5179" y="2274"/>
                  </a:cubicBezTo>
                  <a:cubicBezTo>
                    <a:pt x="4829" y="2208"/>
                    <a:pt x="4458" y="2186"/>
                    <a:pt x="4108" y="2186"/>
                  </a:cubicBezTo>
                  <a:lnTo>
                    <a:pt x="3737" y="2186"/>
                  </a:lnTo>
                  <a:cubicBezTo>
                    <a:pt x="3737" y="1924"/>
                    <a:pt x="3715" y="1640"/>
                    <a:pt x="3671" y="1378"/>
                  </a:cubicBezTo>
                  <a:cubicBezTo>
                    <a:pt x="3628" y="919"/>
                    <a:pt x="3540" y="154"/>
                    <a:pt x="2928" y="1"/>
                  </a:cubicBezTo>
                  <a:cubicBezTo>
                    <a:pt x="2927" y="1"/>
                    <a:pt x="2926" y="1"/>
                    <a:pt x="292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4"/>
            <p:cNvSpPr/>
            <p:nvPr/>
          </p:nvSpPr>
          <p:spPr>
            <a:xfrm>
              <a:off x="4408700" y="4216600"/>
              <a:ext cx="104375" cy="91275"/>
            </a:xfrm>
            <a:custGeom>
              <a:avLst/>
              <a:gdLst/>
              <a:ahLst/>
              <a:cxnLst/>
              <a:rect l="l" t="t" r="r" b="b"/>
              <a:pathLst>
                <a:path w="4175" h="3651" extrusionOk="0">
                  <a:moveTo>
                    <a:pt x="1943" y="0"/>
                  </a:moveTo>
                  <a:cubicBezTo>
                    <a:pt x="1895" y="0"/>
                    <a:pt x="1726" y="549"/>
                    <a:pt x="1705" y="613"/>
                  </a:cubicBezTo>
                  <a:cubicBezTo>
                    <a:pt x="1661" y="831"/>
                    <a:pt x="1661" y="1028"/>
                    <a:pt x="1661" y="1247"/>
                  </a:cubicBezTo>
                  <a:cubicBezTo>
                    <a:pt x="1661" y="1312"/>
                    <a:pt x="1661" y="1399"/>
                    <a:pt x="1661" y="1465"/>
                  </a:cubicBezTo>
                  <a:cubicBezTo>
                    <a:pt x="1465" y="1465"/>
                    <a:pt x="1268" y="1487"/>
                    <a:pt x="1071" y="1509"/>
                  </a:cubicBezTo>
                  <a:cubicBezTo>
                    <a:pt x="722" y="1552"/>
                    <a:pt x="110" y="1574"/>
                    <a:pt x="1" y="1946"/>
                  </a:cubicBezTo>
                  <a:cubicBezTo>
                    <a:pt x="1" y="1989"/>
                    <a:pt x="634" y="2142"/>
                    <a:pt x="700" y="2142"/>
                  </a:cubicBezTo>
                  <a:cubicBezTo>
                    <a:pt x="1028" y="2186"/>
                    <a:pt x="1355" y="2186"/>
                    <a:pt x="1683" y="2186"/>
                  </a:cubicBezTo>
                  <a:cubicBezTo>
                    <a:pt x="1683" y="2361"/>
                    <a:pt x="1683" y="2536"/>
                    <a:pt x="1727" y="2711"/>
                  </a:cubicBezTo>
                  <a:cubicBezTo>
                    <a:pt x="1770" y="3016"/>
                    <a:pt x="1792" y="3563"/>
                    <a:pt x="2207" y="3650"/>
                  </a:cubicBezTo>
                  <a:cubicBezTo>
                    <a:pt x="2209" y="3651"/>
                    <a:pt x="2210" y="3651"/>
                    <a:pt x="2211" y="3651"/>
                  </a:cubicBezTo>
                  <a:cubicBezTo>
                    <a:pt x="2279" y="3651"/>
                    <a:pt x="2426" y="3081"/>
                    <a:pt x="2448" y="3038"/>
                  </a:cubicBezTo>
                  <a:cubicBezTo>
                    <a:pt x="2513" y="2754"/>
                    <a:pt x="2492" y="2470"/>
                    <a:pt x="2492" y="2186"/>
                  </a:cubicBezTo>
                  <a:cubicBezTo>
                    <a:pt x="2710" y="2186"/>
                    <a:pt x="2907" y="2164"/>
                    <a:pt x="3125" y="2142"/>
                  </a:cubicBezTo>
                  <a:cubicBezTo>
                    <a:pt x="3475" y="2121"/>
                    <a:pt x="4043" y="2077"/>
                    <a:pt x="4152" y="1705"/>
                  </a:cubicBezTo>
                  <a:cubicBezTo>
                    <a:pt x="4174" y="1662"/>
                    <a:pt x="3519" y="1509"/>
                    <a:pt x="3453" y="1509"/>
                  </a:cubicBezTo>
                  <a:cubicBezTo>
                    <a:pt x="3213" y="1465"/>
                    <a:pt x="2972" y="1443"/>
                    <a:pt x="2732" y="1443"/>
                  </a:cubicBezTo>
                  <a:lnTo>
                    <a:pt x="2492" y="1443"/>
                  </a:lnTo>
                  <a:cubicBezTo>
                    <a:pt x="2492" y="1268"/>
                    <a:pt x="2470" y="1094"/>
                    <a:pt x="2448" y="897"/>
                  </a:cubicBezTo>
                  <a:cubicBezTo>
                    <a:pt x="2426" y="613"/>
                    <a:pt x="2360" y="88"/>
                    <a:pt x="1945" y="1"/>
                  </a:cubicBezTo>
                  <a:cubicBezTo>
                    <a:pt x="1944" y="1"/>
                    <a:pt x="1944" y="0"/>
                    <a:pt x="19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4"/>
            <p:cNvSpPr/>
            <p:nvPr/>
          </p:nvSpPr>
          <p:spPr>
            <a:xfrm>
              <a:off x="4343875" y="4999700"/>
              <a:ext cx="77600" cy="46275"/>
            </a:xfrm>
            <a:custGeom>
              <a:avLst/>
              <a:gdLst/>
              <a:ahLst/>
              <a:cxnLst/>
              <a:rect l="l" t="t" r="r" b="b"/>
              <a:pathLst>
                <a:path w="3104" h="1851" extrusionOk="0">
                  <a:moveTo>
                    <a:pt x="1302" y="1"/>
                  </a:moveTo>
                  <a:cubicBezTo>
                    <a:pt x="1220" y="1"/>
                    <a:pt x="1140" y="11"/>
                    <a:pt x="1064" y="33"/>
                  </a:cubicBezTo>
                  <a:cubicBezTo>
                    <a:pt x="1" y="352"/>
                    <a:pt x="407" y="1850"/>
                    <a:pt x="1456" y="1850"/>
                  </a:cubicBezTo>
                  <a:cubicBezTo>
                    <a:pt x="1485" y="1850"/>
                    <a:pt x="1515" y="1849"/>
                    <a:pt x="1545" y="1847"/>
                  </a:cubicBezTo>
                  <a:cubicBezTo>
                    <a:pt x="1785" y="1847"/>
                    <a:pt x="2004" y="1737"/>
                    <a:pt x="2178" y="1606"/>
                  </a:cubicBezTo>
                  <a:cubicBezTo>
                    <a:pt x="2222" y="1584"/>
                    <a:pt x="2266" y="1563"/>
                    <a:pt x="2309" y="1541"/>
                  </a:cubicBezTo>
                  <a:cubicBezTo>
                    <a:pt x="3103" y="1005"/>
                    <a:pt x="2113" y="1"/>
                    <a:pt x="13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4"/>
            <p:cNvSpPr/>
            <p:nvPr/>
          </p:nvSpPr>
          <p:spPr>
            <a:xfrm>
              <a:off x="4936600" y="4916650"/>
              <a:ext cx="77550" cy="46275"/>
            </a:xfrm>
            <a:custGeom>
              <a:avLst/>
              <a:gdLst/>
              <a:ahLst/>
              <a:cxnLst/>
              <a:rect l="l" t="t" r="r" b="b"/>
              <a:pathLst>
                <a:path w="3102" h="1851" extrusionOk="0">
                  <a:moveTo>
                    <a:pt x="1305" y="1"/>
                  </a:moveTo>
                  <a:cubicBezTo>
                    <a:pt x="1222" y="1"/>
                    <a:pt x="1141" y="11"/>
                    <a:pt x="1063" y="34"/>
                  </a:cubicBezTo>
                  <a:cubicBezTo>
                    <a:pt x="0" y="353"/>
                    <a:pt x="406" y="1851"/>
                    <a:pt x="1455" y="1851"/>
                  </a:cubicBezTo>
                  <a:cubicBezTo>
                    <a:pt x="1484" y="1851"/>
                    <a:pt x="1514" y="1850"/>
                    <a:pt x="1544" y="1847"/>
                  </a:cubicBezTo>
                  <a:cubicBezTo>
                    <a:pt x="1784" y="1825"/>
                    <a:pt x="2003" y="1738"/>
                    <a:pt x="2178" y="1607"/>
                  </a:cubicBezTo>
                  <a:cubicBezTo>
                    <a:pt x="2221" y="1585"/>
                    <a:pt x="2265" y="1563"/>
                    <a:pt x="2309" y="1541"/>
                  </a:cubicBezTo>
                  <a:cubicBezTo>
                    <a:pt x="3101" y="987"/>
                    <a:pt x="2115" y="1"/>
                    <a:pt x="13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4"/>
            <p:cNvSpPr/>
            <p:nvPr/>
          </p:nvSpPr>
          <p:spPr>
            <a:xfrm>
              <a:off x="6526050" y="3943750"/>
              <a:ext cx="77750" cy="46225"/>
            </a:xfrm>
            <a:custGeom>
              <a:avLst/>
              <a:gdLst/>
              <a:ahLst/>
              <a:cxnLst/>
              <a:rect l="l" t="t" r="r" b="b"/>
              <a:pathLst>
                <a:path w="3110" h="1849" extrusionOk="0">
                  <a:moveTo>
                    <a:pt x="1313" y="0"/>
                  </a:moveTo>
                  <a:cubicBezTo>
                    <a:pt x="1230" y="0"/>
                    <a:pt x="1149" y="11"/>
                    <a:pt x="1071" y="33"/>
                  </a:cubicBezTo>
                  <a:cubicBezTo>
                    <a:pt x="1" y="333"/>
                    <a:pt x="440" y="1849"/>
                    <a:pt x="1486" y="1849"/>
                  </a:cubicBezTo>
                  <a:cubicBezTo>
                    <a:pt x="1508" y="1849"/>
                    <a:pt x="1530" y="1848"/>
                    <a:pt x="1552" y="1847"/>
                  </a:cubicBezTo>
                  <a:cubicBezTo>
                    <a:pt x="1792" y="1825"/>
                    <a:pt x="2011" y="1738"/>
                    <a:pt x="2185" y="1607"/>
                  </a:cubicBezTo>
                  <a:cubicBezTo>
                    <a:pt x="2229" y="1585"/>
                    <a:pt x="2273" y="1563"/>
                    <a:pt x="2317" y="1541"/>
                  </a:cubicBezTo>
                  <a:cubicBezTo>
                    <a:pt x="3109" y="986"/>
                    <a:pt x="2123" y="0"/>
                    <a:pt x="13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4"/>
            <p:cNvSpPr/>
            <p:nvPr/>
          </p:nvSpPr>
          <p:spPr>
            <a:xfrm>
              <a:off x="5947200" y="5403375"/>
              <a:ext cx="77500" cy="46275"/>
            </a:xfrm>
            <a:custGeom>
              <a:avLst/>
              <a:gdLst/>
              <a:ahLst/>
              <a:cxnLst/>
              <a:rect l="l" t="t" r="r" b="b"/>
              <a:pathLst>
                <a:path w="3100" h="1851" extrusionOk="0">
                  <a:moveTo>
                    <a:pt x="1305" y="1"/>
                  </a:moveTo>
                  <a:cubicBezTo>
                    <a:pt x="1222" y="1"/>
                    <a:pt x="1141" y="11"/>
                    <a:pt x="1063" y="34"/>
                  </a:cubicBezTo>
                  <a:cubicBezTo>
                    <a:pt x="0" y="353"/>
                    <a:pt x="406" y="1851"/>
                    <a:pt x="1455" y="1851"/>
                  </a:cubicBezTo>
                  <a:cubicBezTo>
                    <a:pt x="1484" y="1851"/>
                    <a:pt x="1514" y="1850"/>
                    <a:pt x="1544" y="1847"/>
                  </a:cubicBezTo>
                  <a:cubicBezTo>
                    <a:pt x="1784" y="1826"/>
                    <a:pt x="2003" y="1738"/>
                    <a:pt x="2178" y="1607"/>
                  </a:cubicBezTo>
                  <a:cubicBezTo>
                    <a:pt x="2221" y="1585"/>
                    <a:pt x="2265" y="1563"/>
                    <a:pt x="2287" y="1542"/>
                  </a:cubicBezTo>
                  <a:cubicBezTo>
                    <a:pt x="3099" y="987"/>
                    <a:pt x="2115" y="1"/>
                    <a:pt x="130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4"/>
            <p:cNvSpPr/>
            <p:nvPr/>
          </p:nvSpPr>
          <p:spPr>
            <a:xfrm rot="10800000" flipH="1">
              <a:off x="3751802" y="1648945"/>
              <a:ext cx="68934" cy="45030"/>
            </a:xfrm>
            <a:custGeom>
              <a:avLst/>
              <a:gdLst/>
              <a:ahLst/>
              <a:cxnLst/>
              <a:rect l="l" t="t" r="r" b="b"/>
              <a:pathLst>
                <a:path w="3102" h="1855" extrusionOk="0">
                  <a:moveTo>
                    <a:pt x="1329" y="1"/>
                  </a:moveTo>
                  <a:cubicBezTo>
                    <a:pt x="1240" y="1"/>
                    <a:pt x="1153" y="13"/>
                    <a:pt x="1071" y="39"/>
                  </a:cubicBezTo>
                  <a:cubicBezTo>
                    <a:pt x="1" y="338"/>
                    <a:pt x="419" y="1854"/>
                    <a:pt x="1484" y="1854"/>
                  </a:cubicBezTo>
                  <a:cubicBezTo>
                    <a:pt x="1506" y="1854"/>
                    <a:pt x="1529" y="1854"/>
                    <a:pt x="1552" y="1852"/>
                  </a:cubicBezTo>
                  <a:cubicBezTo>
                    <a:pt x="1770" y="1830"/>
                    <a:pt x="2010" y="1743"/>
                    <a:pt x="2185" y="1612"/>
                  </a:cubicBezTo>
                  <a:cubicBezTo>
                    <a:pt x="2207" y="1590"/>
                    <a:pt x="2251" y="1568"/>
                    <a:pt x="2294" y="1546"/>
                  </a:cubicBezTo>
                  <a:cubicBezTo>
                    <a:pt x="3102" y="995"/>
                    <a:pt x="2135" y="1"/>
                    <a:pt x="13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4"/>
            <p:cNvSpPr/>
            <p:nvPr/>
          </p:nvSpPr>
          <p:spPr>
            <a:xfrm>
              <a:off x="4289625" y="2127800"/>
              <a:ext cx="78100" cy="46375"/>
            </a:xfrm>
            <a:custGeom>
              <a:avLst/>
              <a:gdLst/>
              <a:ahLst/>
              <a:cxnLst/>
              <a:rect l="l" t="t" r="r" b="b"/>
              <a:pathLst>
                <a:path w="3124" h="1855" extrusionOk="0">
                  <a:moveTo>
                    <a:pt x="1345" y="1"/>
                  </a:moveTo>
                  <a:cubicBezTo>
                    <a:pt x="1258" y="1"/>
                    <a:pt x="1173" y="13"/>
                    <a:pt x="1093" y="39"/>
                  </a:cubicBezTo>
                  <a:cubicBezTo>
                    <a:pt x="1" y="339"/>
                    <a:pt x="440" y="1855"/>
                    <a:pt x="1506" y="1855"/>
                  </a:cubicBezTo>
                  <a:cubicBezTo>
                    <a:pt x="1528" y="1855"/>
                    <a:pt x="1551" y="1854"/>
                    <a:pt x="1573" y="1853"/>
                  </a:cubicBezTo>
                  <a:cubicBezTo>
                    <a:pt x="1792" y="1831"/>
                    <a:pt x="2010" y="1743"/>
                    <a:pt x="2185" y="1590"/>
                  </a:cubicBezTo>
                  <a:cubicBezTo>
                    <a:pt x="2229" y="1590"/>
                    <a:pt x="2273" y="1568"/>
                    <a:pt x="2316" y="1547"/>
                  </a:cubicBezTo>
                  <a:cubicBezTo>
                    <a:pt x="3123" y="995"/>
                    <a:pt x="2139" y="1"/>
                    <a:pt x="13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4"/>
            <p:cNvSpPr/>
            <p:nvPr/>
          </p:nvSpPr>
          <p:spPr>
            <a:xfrm>
              <a:off x="3777775" y="311600"/>
              <a:ext cx="77750" cy="46775"/>
            </a:xfrm>
            <a:custGeom>
              <a:avLst/>
              <a:gdLst/>
              <a:ahLst/>
              <a:cxnLst/>
              <a:rect l="l" t="t" r="r" b="b"/>
              <a:pathLst>
                <a:path w="3110" h="1871" extrusionOk="0">
                  <a:moveTo>
                    <a:pt x="1309" y="0"/>
                  </a:moveTo>
                  <a:cubicBezTo>
                    <a:pt x="1227" y="0"/>
                    <a:pt x="1147" y="11"/>
                    <a:pt x="1070" y="33"/>
                  </a:cubicBezTo>
                  <a:cubicBezTo>
                    <a:pt x="0" y="354"/>
                    <a:pt x="440" y="1870"/>
                    <a:pt x="1485" y="1870"/>
                  </a:cubicBezTo>
                  <a:cubicBezTo>
                    <a:pt x="1507" y="1870"/>
                    <a:pt x="1529" y="1870"/>
                    <a:pt x="1551" y="1868"/>
                  </a:cubicBezTo>
                  <a:cubicBezTo>
                    <a:pt x="1792" y="1846"/>
                    <a:pt x="2010" y="1759"/>
                    <a:pt x="2185" y="1606"/>
                  </a:cubicBezTo>
                  <a:cubicBezTo>
                    <a:pt x="2229" y="1606"/>
                    <a:pt x="2272" y="1584"/>
                    <a:pt x="2316" y="1562"/>
                  </a:cubicBezTo>
                  <a:cubicBezTo>
                    <a:pt x="3110" y="1007"/>
                    <a:pt x="2119" y="0"/>
                    <a:pt x="130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4"/>
            <p:cNvSpPr/>
            <p:nvPr/>
          </p:nvSpPr>
          <p:spPr>
            <a:xfrm>
              <a:off x="2215075" y="2329525"/>
              <a:ext cx="78050" cy="46275"/>
            </a:xfrm>
            <a:custGeom>
              <a:avLst/>
              <a:gdLst/>
              <a:ahLst/>
              <a:cxnLst/>
              <a:rect l="l" t="t" r="r" b="b"/>
              <a:pathLst>
                <a:path w="3122" h="1851" extrusionOk="0">
                  <a:moveTo>
                    <a:pt x="1322" y="0"/>
                  </a:moveTo>
                  <a:cubicBezTo>
                    <a:pt x="1240" y="0"/>
                    <a:pt x="1161" y="10"/>
                    <a:pt x="1085" y="33"/>
                  </a:cubicBezTo>
                  <a:cubicBezTo>
                    <a:pt x="1" y="352"/>
                    <a:pt x="427" y="1850"/>
                    <a:pt x="1477" y="1850"/>
                  </a:cubicBezTo>
                  <a:cubicBezTo>
                    <a:pt x="1506" y="1850"/>
                    <a:pt x="1536" y="1849"/>
                    <a:pt x="1566" y="1847"/>
                  </a:cubicBezTo>
                  <a:cubicBezTo>
                    <a:pt x="1784" y="1825"/>
                    <a:pt x="2003" y="1737"/>
                    <a:pt x="2178" y="1606"/>
                  </a:cubicBezTo>
                  <a:cubicBezTo>
                    <a:pt x="2221" y="1584"/>
                    <a:pt x="2265" y="1562"/>
                    <a:pt x="2309" y="1541"/>
                  </a:cubicBezTo>
                  <a:cubicBezTo>
                    <a:pt x="3121" y="986"/>
                    <a:pt x="2119" y="0"/>
                    <a:pt x="13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4"/>
            <p:cNvSpPr/>
            <p:nvPr/>
          </p:nvSpPr>
          <p:spPr>
            <a:xfrm>
              <a:off x="1393300" y="2210975"/>
              <a:ext cx="77725" cy="46225"/>
            </a:xfrm>
            <a:custGeom>
              <a:avLst/>
              <a:gdLst/>
              <a:ahLst/>
              <a:cxnLst/>
              <a:rect l="l" t="t" r="r" b="b"/>
              <a:pathLst>
                <a:path w="3109" h="1849" extrusionOk="0">
                  <a:moveTo>
                    <a:pt x="1313" y="0"/>
                  </a:moveTo>
                  <a:cubicBezTo>
                    <a:pt x="1230" y="0"/>
                    <a:pt x="1148" y="11"/>
                    <a:pt x="1071" y="33"/>
                  </a:cubicBezTo>
                  <a:cubicBezTo>
                    <a:pt x="0" y="333"/>
                    <a:pt x="419" y="1849"/>
                    <a:pt x="1484" y="1849"/>
                  </a:cubicBezTo>
                  <a:cubicBezTo>
                    <a:pt x="1506" y="1849"/>
                    <a:pt x="1529" y="1848"/>
                    <a:pt x="1551" y="1847"/>
                  </a:cubicBezTo>
                  <a:cubicBezTo>
                    <a:pt x="1792" y="1825"/>
                    <a:pt x="2010" y="1738"/>
                    <a:pt x="2185" y="1607"/>
                  </a:cubicBezTo>
                  <a:cubicBezTo>
                    <a:pt x="2229" y="1585"/>
                    <a:pt x="2272" y="1563"/>
                    <a:pt x="2316" y="1541"/>
                  </a:cubicBezTo>
                  <a:cubicBezTo>
                    <a:pt x="3109" y="986"/>
                    <a:pt x="2123" y="0"/>
                    <a:pt x="13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4"/>
            <p:cNvSpPr/>
            <p:nvPr/>
          </p:nvSpPr>
          <p:spPr>
            <a:xfrm>
              <a:off x="3131175" y="3349950"/>
              <a:ext cx="78075" cy="46275"/>
            </a:xfrm>
            <a:custGeom>
              <a:avLst/>
              <a:gdLst/>
              <a:ahLst/>
              <a:cxnLst/>
              <a:rect l="l" t="t" r="r" b="b"/>
              <a:pathLst>
                <a:path w="3123" h="1851" extrusionOk="0">
                  <a:moveTo>
                    <a:pt x="1318" y="1"/>
                  </a:moveTo>
                  <a:cubicBezTo>
                    <a:pt x="1238" y="1"/>
                    <a:pt x="1159" y="11"/>
                    <a:pt x="1085" y="33"/>
                  </a:cubicBezTo>
                  <a:cubicBezTo>
                    <a:pt x="1" y="352"/>
                    <a:pt x="427" y="1850"/>
                    <a:pt x="1477" y="1850"/>
                  </a:cubicBezTo>
                  <a:cubicBezTo>
                    <a:pt x="1506" y="1850"/>
                    <a:pt x="1536" y="1849"/>
                    <a:pt x="1566" y="1847"/>
                  </a:cubicBezTo>
                  <a:cubicBezTo>
                    <a:pt x="1784" y="1847"/>
                    <a:pt x="2003" y="1760"/>
                    <a:pt x="2177" y="1607"/>
                  </a:cubicBezTo>
                  <a:cubicBezTo>
                    <a:pt x="2221" y="1585"/>
                    <a:pt x="2265" y="1585"/>
                    <a:pt x="2309" y="1541"/>
                  </a:cubicBezTo>
                  <a:cubicBezTo>
                    <a:pt x="3122" y="1005"/>
                    <a:pt x="2116" y="1"/>
                    <a:pt x="131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4"/>
            <p:cNvSpPr/>
            <p:nvPr/>
          </p:nvSpPr>
          <p:spPr>
            <a:xfrm>
              <a:off x="1016550" y="1581675"/>
              <a:ext cx="77500" cy="46275"/>
            </a:xfrm>
            <a:custGeom>
              <a:avLst/>
              <a:gdLst/>
              <a:ahLst/>
              <a:cxnLst/>
              <a:rect l="l" t="t" r="r" b="b"/>
              <a:pathLst>
                <a:path w="3100" h="1851" extrusionOk="0">
                  <a:moveTo>
                    <a:pt x="1306" y="0"/>
                  </a:moveTo>
                  <a:cubicBezTo>
                    <a:pt x="1222" y="0"/>
                    <a:pt x="1141" y="11"/>
                    <a:pt x="1063" y="33"/>
                  </a:cubicBezTo>
                  <a:cubicBezTo>
                    <a:pt x="0" y="352"/>
                    <a:pt x="406" y="1850"/>
                    <a:pt x="1456" y="1850"/>
                  </a:cubicBezTo>
                  <a:cubicBezTo>
                    <a:pt x="1485" y="1850"/>
                    <a:pt x="1514" y="1849"/>
                    <a:pt x="1544" y="1847"/>
                  </a:cubicBezTo>
                  <a:cubicBezTo>
                    <a:pt x="1763" y="1825"/>
                    <a:pt x="2003" y="1737"/>
                    <a:pt x="2156" y="1606"/>
                  </a:cubicBezTo>
                  <a:cubicBezTo>
                    <a:pt x="2200" y="1584"/>
                    <a:pt x="2243" y="1563"/>
                    <a:pt x="2287" y="1541"/>
                  </a:cubicBezTo>
                  <a:cubicBezTo>
                    <a:pt x="3099" y="986"/>
                    <a:pt x="2115" y="0"/>
                    <a:pt x="13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9" name="Google Shape;249;p14"/>
          <p:cNvSpPr/>
          <p:nvPr/>
        </p:nvSpPr>
        <p:spPr>
          <a:xfrm flipH="1">
            <a:off x="-7" y="3932901"/>
            <a:ext cx="2243482" cy="1210578"/>
          </a:xfrm>
          <a:custGeom>
            <a:avLst/>
            <a:gdLst/>
            <a:ahLst/>
            <a:cxnLst/>
            <a:rect l="l" t="t" r="r" b="b"/>
            <a:pathLst>
              <a:path w="119350" h="59937" extrusionOk="0">
                <a:moveTo>
                  <a:pt x="4394" y="41339"/>
                </a:moveTo>
                <a:cubicBezTo>
                  <a:pt x="1" y="46375"/>
                  <a:pt x="1287" y="54281"/>
                  <a:pt x="3370" y="59936"/>
                </a:cubicBezTo>
                <a:lnTo>
                  <a:pt x="119349" y="59936"/>
                </a:lnTo>
                <a:lnTo>
                  <a:pt x="119349" y="18181"/>
                </a:lnTo>
                <a:cubicBezTo>
                  <a:pt x="117385" y="14383"/>
                  <a:pt x="114968" y="10871"/>
                  <a:pt x="111824" y="7882"/>
                </a:cubicBezTo>
                <a:cubicBezTo>
                  <a:pt x="106752" y="3310"/>
                  <a:pt x="99418" y="0"/>
                  <a:pt x="91155" y="512"/>
                </a:cubicBezTo>
                <a:cubicBezTo>
                  <a:pt x="80547" y="1263"/>
                  <a:pt x="72522" y="7549"/>
                  <a:pt x="66521" y="14371"/>
                </a:cubicBezTo>
                <a:cubicBezTo>
                  <a:pt x="62199" y="19038"/>
                  <a:pt x="58532" y="23563"/>
                  <a:pt x="52924" y="27182"/>
                </a:cubicBezTo>
                <a:cubicBezTo>
                  <a:pt x="47043" y="31052"/>
                  <a:pt x="38577" y="32814"/>
                  <a:pt x="32446" y="32290"/>
                </a:cubicBezTo>
                <a:cubicBezTo>
                  <a:pt x="27088" y="32076"/>
                  <a:pt x="21444" y="32111"/>
                  <a:pt x="16170" y="33600"/>
                </a:cubicBezTo>
                <a:cubicBezTo>
                  <a:pt x="11574" y="35088"/>
                  <a:pt x="7169" y="38065"/>
                  <a:pt x="4394" y="41339"/>
                </a:cubicBezTo>
                <a:close/>
              </a:path>
            </a:pathLst>
          </a:custGeom>
          <a:solidFill>
            <a:srgbClr val="F1F3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9" r:id="rId8"/>
    <p:sldLayoutId id="2147483660" r:id="rId9"/>
    <p:sldLayoutId id="2147483661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71" r:id="rId16"/>
    <p:sldLayoutId id="2147483672" r:id="rId17"/>
    <p:sldLayoutId id="2147483673" r:id="rId18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8" name="Google Shape;648;p34"/>
          <p:cNvGrpSpPr/>
          <p:nvPr/>
        </p:nvGrpSpPr>
        <p:grpSpPr>
          <a:xfrm>
            <a:off x="5000560" y="656687"/>
            <a:ext cx="4090468" cy="3572201"/>
            <a:chOff x="5000560" y="656687"/>
            <a:chExt cx="4090468" cy="3572201"/>
          </a:xfrm>
        </p:grpSpPr>
        <p:sp>
          <p:nvSpPr>
            <p:cNvPr id="649" name="Google Shape;649;p34"/>
            <p:cNvSpPr/>
            <p:nvPr/>
          </p:nvSpPr>
          <p:spPr>
            <a:xfrm>
              <a:off x="7315746" y="3888617"/>
              <a:ext cx="983753" cy="2528"/>
            </a:xfrm>
            <a:custGeom>
              <a:avLst/>
              <a:gdLst/>
              <a:ahLst/>
              <a:cxnLst/>
              <a:rect l="l" t="t" r="r" b="b"/>
              <a:pathLst>
                <a:path w="55267" h="142" extrusionOk="0">
                  <a:moveTo>
                    <a:pt x="1" y="0"/>
                  </a:moveTo>
                  <a:lnTo>
                    <a:pt x="1" y="142"/>
                  </a:lnTo>
                  <a:lnTo>
                    <a:pt x="55267" y="142"/>
                  </a:lnTo>
                  <a:lnTo>
                    <a:pt x="55267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4"/>
            <p:cNvSpPr/>
            <p:nvPr/>
          </p:nvSpPr>
          <p:spPr>
            <a:xfrm>
              <a:off x="7686217" y="3636587"/>
              <a:ext cx="104201" cy="118477"/>
            </a:xfrm>
            <a:custGeom>
              <a:avLst/>
              <a:gdLst/>
              <a:ahLst/>
              <a:cxnLst/>
              <a:rect l="l" t="t" r="r" b="b"/>
              <a:pathLst>
                <a:path w="5854" h="6656" extrusionOk="0">
                  <a:moveTo>
                    <a:pt x="1" y="0"/>
                  </a:moveTo>
                  <a:lnTo>
                    <a:pt x="1" y="6655"/>
                  </a:lnTo>
                  <a:lnTo>
                    <a:pt x="2833" y="6655"/>
                  </a:lnTo>
                  <a:lnTo>
                    <a:pt x="5853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4"/>
            <p:cNvSpPr/>
            <p:nvPr/>
          </p:nvSpPr>
          <p:spPr>
            <a:xfrm>
              <a:off x="5580149" y="3991100"/>
              <a:ext cx="3510879" cy="237788"/>
            </a:xfrm>
            <a:custGeom>
              <a:avLst/>
              <a:gdLst/>
              <a:ahLst/>
              <a:cxnLst/>
              <a:rect l="l" t="t" r="r" b="b"/>
              <a:pathLst>
                <a:path w="228759" h="13357" extrusionOk="0">
                  <a:moveTo>
                    <a:pt x="114403" y="0"/>
                  </a:moveTo>
                  <a:cubicBezTo>
                    <a:pt x="51208" y="0"/>
                    <a:pt x="0" y="2973"/>
                    <a:pt x="0" y="6702"/>
                  </a:cubicBezTo>
                  <a:cubicBezTo>
                    <a:pt x="0" y="10383"/>
                    <a:pt x="51208" y="13357"/>
                    <a:pt x="114403" y="13357"/>
                  </a:cubicBezTo>
                  <a:cubicBezTo>
                    <a:pt x="177551" y="13357"/>
                    <a:pt x="228758" y="10383"/>
                    <a:pt x="228758" y="6702"/>
                  </a:cubicBezTo>
                  <a:cubicBezTo>
                    <a:pt x="228758" y="2973"/>
                    <a:pt x="177551" y="0"/>
                    <a:pt x="1144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4"/>
            <p:cNvSpPr/>
            <p:nvPr/>
          </p:nvSpPr>
          <p:spPr>
            <a:xfrm>
              <a:off x="6894028" y="1096990"/>
              <a:ext cx="1741516" cy="2979827"/>
            </a:xfrm>
            <a:custGeom>
              <a:avLst/>
              <a:gdLst/>
              <a:ahLst/>
              <a:cxnLst/>
              <a:rect l="l" t="t" r="r" b="b"/>
              <a:pathLst>
                <a:path w="97838" h="167406" extrusionOk="0">
                  <a:moveTo>
                    <a:pt x="89806" y="1"/>
                  </a:moveTo>
                  <a:cubicBezTo>
                    <a:pt x="89777" y="1"/>
                    <a:pt x="89748" y="1"/>
                    <a:pt x="89720" y="1"/>
                  </a:cubicBezTo>
                  <a:lnTo>
                    <a:pt x="19351" y="1"/>
                  </a:lnTo>
                  <a:cubicBezTo>
                    <a:pt x="14489" y="95"/>
                    <a:pt x="10525" y="3824"/>
                    <a:pt x="10100" y="8685"/>
                  </a:cubicBezTo>
                  <a:lnTo>
                    <a:pt x="0" y="158768"/>
                  </a:lnTo>
                  <a:cubicBezTo>
                    <a:pt x="0" y="159004"/>
                    <a:pt x="0" y="159240"/>
                    <a:pt x="0" y="159476"/>
                  </a:cubicBezTo>
                  <a:cubicBezTo>
                    <a:pt x="47" y="163883"/>
                    <a:pt x="3634" y="167406"/>
                    <a:pt x="8030" y="167406"/>
                  </a:cubicBezTo>
                  <a:cubicBezTo>
                    <a:pt x="8059" y="167406"/>
                    <a:pt x="8089" y="167405"/>
                    <a:pt x="8118" y="167405"/>
                  </a:cubicBezTo>
                  <a:lnTo>
                    <a:pt x="78487" y="167405"/>
                  </a:lnTo>
                  <a:cubicBezTo>
                    <a:pt x="83348" y="167358"/>
                    <a:pt x="87360" y="163582"/>
                    <a:pt x="87737" y="158768"/>
                  </a:cubicBezTo>
                  <a:lnTo>
                    <a:pt x="97837" y="8685"/>
                  </a:lnTo>
                  <a:lnTo>
                    <a:pt x="97837" y="7977"/>
                  </a:lnTo>
                  <a:cubicBezTo>
                    <a:pt x="97790" y="3570"/>
                    <a:pt x="94203" y="1"/>
                    <a:pt x="898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4"/>
            <p:cNvSpPr/>
            <p:nvPr/>
          </p:nvSpPr>
          <p:spPr>
            <a:xfrm>
              <a:off x="8617051" y="1669936"/>
              <a:ext cx="26896" cy="252048"/>
            </a:xfrm>
            <a:custGeom>
              <a:avLst/>
              <a:gdLst/>
              <a:ahLst/>
              <a:cxnLst/>
              <a:rect l="l" t="t" r="r" b="b"/>
              <a:pathLst>
                <a:path w="1511" h="14160" extrusionOk="0">
                  <a:moveTo>
                    <a:pt x="944" y="1"/>
                  </a:moveTo>
                  <a:lnTo>
                    <a:pt x="0" y="14160"/>
                  </a:lnTo>
                  <a:lnTo>
                    <a:pt x="566" y="14160"/>
                  </a:lnTo>
                  <a:lnTo>
                    <a:pt x="151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4"/>
            <p:cNvSpPr/>
            <p:nvPr/>
          </p:nvSpPr>
          <p:spPr>
            <a:xfrm>
              <a:off x="8600247" y="2053864"/>
              <a:ext cx="17658" cy="114258"/>
            </a:xfrm>
            <a:custGeom>
              <a:avLst/>
              <a:gdLst/>
              <a:ahLst/>
              <a:cxnLst/>
              <a:rect l="l" t="t" r="r" b="b"/>
              <a:pathLst>
                <a:path w="992" h="6419" extrusionOk="0">
                  <a:moveTo>
                    <a:pt x="425" y="0"/>
                  </a:moveTo>
                  <a:lnTo>
                    <a:pt x="0" y="6372"/>
                  </a:lnTo>
                  <a:lnTo>
                    <a:pt x="566" y="6419"/>
                  </a:lnTo>
                  <a:lnTo>
                    <a:pt x="991" y="47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4"/>
            <p:cNvSpPr/>
            <p:nvPr/>
          </p:nvSpPr>
          <p:spPr>
            <a:xfrm>
              <a:off x="8362564" y="1173191"/>
              <a:ext cx="273817" cy="2822475"/>
            </a:xfrm>
            <a:custGeom>
              <a:avLst/>
              <a:gdLst/>
              <a:ahLst/>
              <a:cxnLst/>
              <a:rect l="l" t="t" r="r" b="b"/>
              <a:pathLst>
                <a:path w="15383" h="158566" extrusionOk="0">
                  <a:moveTo>
                    <a:pt x="12827" y="0"/>
                  </a:moveTo>
                  <a:cubicBezTo>
                    <a:pt x="11672" y="0"/>
                    <a:pt x="10524" y="776"/>
                    <a:pt x="10474" y="2233"/>
                  </a:cubicBezTo>
                  <a:lnTo>
                    <a:pt x="138" y="155998"/>
                  </a:lnTo>
                  <a:cubicBezTo>
                    <a:pt x="1" y="157617"/>
                    <a:pt x="1253" y="158566"/>
                    <a:pt x="2510" y="158566"/>
                  </a:cubicBezTo>
                  <a:cubicBezTo>
                    <a:pt x="3414" y="158566"/>
                    <a:pt x="4321" y="158075"/>
                    <a:pt x="4716" y="156989"/>
                  </a:cubicBezTo>
                  <a:cubicBezTo>
                    <a:pt x="4999" y="156186"/>
                    <a:pt x="5188" y="155337"/>
                    <a:pt x="5235" y="154487"/>
                  </a:cubicBezTo>
                  <a:lnTo>
                    <a:pt x="15335" y="4404"/>
                  </a:lnTo>
                  <a:cubicBezTo>
                    <a:pt x="15383" y="3555"/>
                    <a:pt x="15335" y="2705"/>
                    <a:pt x="15147" y="1856"/>
                  </a:cubicBezTo>
                  <a:cubicBezTo>
                    <a:pt x="14860" y="598"/>
                    <a:pt x="13840" y="0"/>
                    <a:pt x="128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4"/>
            <p:cNvSpPr/>
            <p:nvPr/>
          </p:nvSpPr>
          <p:spPr>
            <a:xfrm>
              <a:off x="6940237" y="1148254"/>
              <a:ext cx="1560882" cy="2878990"/>
            </a:xfrm>
            <a:custGeom>
              <a:avLst/>
              <a:gdLst/>
              <a:ahLst/>
              <a:cxnLst/>
              <a:rect l="l" t="t" r="r" b="b"/>
              <a:pathLst>
                <a:path w="87690" h="161741" extrusionOk="0">
                  <a:moveTo>
                    <a:pt x="16755" y="566"/>
                  </a:moveTo>
                  <a:lnTo>
                    <a:pt x="82121" y="614"/>
                  </a:lnTo>
                  <a:cubicBezTo>
                    <a:pt x="82151" y="613"/>
                    <a:pt x="82180" y="613"/>
                    <a:pt x="82210" y="613"/>
                  </a:cubicBezTo>
                  <a:cubicBezTo>
                    <a:pt x="84718" y="613"/>
                    <a:pt x="86747" y="2578"/>
                    <a:pt x="86793" y="5097"/>
                  </a:cubicBezTo>
                  <a:cubicBezTo>
                    <a:pt x="86793" y="5239"/>
                    <a:pt x="86793" y="5428"/>
                    <a:pt x="86793" y="5569"/>
                  </a:cubicBezTo>
                  <a:lnTo>
                    <a:pt x="76693" y="155652"/>
                  </a:lnTo>
                  <a:cubicBezTo>
                    <a:pt x="76410" y="158673"/>
                    <a:pt x="73909" y="160985"/>
                    <a:pt x="70888" y="161080"/>
                  </a:cubicBezTo>
                  <a:lnTo>
                    <a:pt x="5522" y="161080"/>
                  </a:lnTo>
                  <a:cubicBezTo>
                    <a:pt x="5493" y="161080"/>
                    <a:pt x="5465" y="161081"/>
                    <a:pt x="5436" y="161081"/>
                  </a:cubicBezTo>
                  <a:cubicBezTo>
                    <a:pt x="2973" y="161081"/>
                    <a:pt x="943" y="159069"/>
                    <a:pt x="897" y="156596"/>
                  </a:cubicBezTo>
                  <a:cubicBezTo>
                    <a:pt x="897" y="156455"/>
                    <a:pt x="897" y="156266"/>
                    <a:pt x="897" y="156124"/>
                  </a:cubicBezTo>
                  <a:lnTo>
                    <a:pt x="10997" y="6041"/>
                  </a:lnTo>
                  <a:cubicBezTo>
                    <a:pt x="11233" y="3021"/>
                    <a:pt x="13734" y="661"/>
                    <a:pt x="16755" y="566"/>
                  </a:cubicBezTo>
                  <a:close/>
                  <a:moveTo>
                    <a:pt x="16802" y="0"/>
                  </a:moveTo>
                  <a:cubicBezTo>
                    <a:pt x="13404" y="94"/>
                    <a:pt x="10666" y="2690"/>
                    <a:pt x="10336" y="5994"/>
                  </a:cubicBezTo>
                  <a:lnTo>
                    <a:pt x="283" y="156124"/>
                  </a:lnTo>
                  <a:cubicBezTo>
                    <a:pt x="0" y="158956"/>
                    <a:pt x="2124" y="161457"/>
                    <a:pt x="5003" y="161741"/>
                  </a:cubicBezTo>
                  <a:lnTo>
                    <a:pt x="70888" y="161741"/>
                  </a:lnTo>
                  <a:cubicBezTo>
                    <a:pt x="74239" y="161646"/>
                    <a:pt x="77024" y="159050"/>
                    <a:pt x="77307" y="155699"/>
                  </a:cubicBezTo>
                  <a:lnTo>
                    <a:pt x="87407" y="5616"/>
                  </a:lnTo>
                  <a:cubicBezTo>
                    <a:pt x="87690" y="2785"/>
                    <a:pt x="85566" y="236"/>
                    <a:pt x="826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4"/>
            <p:cNvSpPr/>
            <p:nvPr/>
          </p:nvSpPr>
          <p:spPr>
            <a:xfrm>
              <a:off x="7151096" y="1455222"/>
              <a:ext cx="1113960" cy="989395"/>
            </a:xfrm>
            <a:custGeom>
              <a:avLst/>
              <a:gdLst/>
              <a:ahLst/>
              <a:cxnLst/>
              <a:rect l="l" t="t" r="r" b="b"/>
              <a:pathLst>
                <a:path w="62582" h="55584" extrusionOk="0">
                  <a:moveTo>
                    <a:pt x="34378" y="1"/>
                  </a:moveTo>
                  <a:cubicBezTo>
                    <a:pt x="27008" y="1"/>
                    <a:pt x="19327" y="2908"/>
                    <a:pt x="13215" y="8678"/>
                  </a:cubicBezTo>
                  <a:cubicBezTo>
                    <a:pt x="1463" y="19863"/>
                    <a:pt x="0" y="37420"/>
                    <a:pt x="9959" y="47992"/>
                  </a:cubicBezTo>
                  <a:cubicBezTo>
                    <a:pt x="14759" y="53065"/>
                    <a:pt x="21346" y="55583"/>
                    <a:pt x="28205" y="55583"/>
                  </a:cubicBezTo>
                  <a:cubicBezTo>
                    <a:pt x="35574" y="55583"/>
                    <a:pt x="43256" y="52676"/>
                    <a:pt x="49367" y="46906"/>
                  </a:cubicBezTo>
                  <a:cubicBezTo>
                    <a:pt x="61119" y="35721"/>
                    <a:pt x="62582" y="18164"/>
                    <a:pt x="52624" y="7592"/>
                  </a:cubicBezTo>
                  <a:cubicBezTo>
                    <a:pt x="47823" y="2519"/>
                    <a:pt x="41236" y="1"/>
                    <a:pt x="34378" y="1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4"/>
            <p:cNvSpPr/>
            <p:nvPr/>
          </p:nvSpPr>
          <p:spPr>
            <a:xfrm>
              <a:off x="7261990" y="1605411"/>
              <a:ext cx="892189" cy="791370"/>
            </a:xfrm>
            <a:custGeom>
              <a:avLst/>
              <a:gdLst/>
              <a:ahLst/>
              <a:cxnLst/>
              <a:rect l="l" t="t" r="r" b="b"/>
              <a:pathLst>
                <a:path w="50123" h="44459" extrusionOk="0">
                  <a:moveTo>
                    <a:pt x="27560" y="1"/>
                  </a:moveTo>
                  <a:cubicBezTo>
                    <a:pt x="21661" y="1"/>
                    <a:pt x="15512" y="2330"/>
                    <a:pt x="10619" y="6929"/>
                  </a:cubicBezTo>
                  <a:cubicBezTo>
                    <a:pt x="1180" y="15849"/>
                    <a:pt x="0" y="29914"/>
                    <a:pt x="7976" y="38362"/>
                  </a:cubicBezTo>
                  <a:cubicBezTo>
                    <a:pt x="11823" y="42437"/>
                    <a:pt x="17098" y="44458"/>
                    <a:pt x="22587" y="44458"/>
                  </a:cubicBezTo>
                  <a:cubicBezTo>
                    <a:pt x="28478" y="44458"/>
                    <a:pt x="34617" y="42130"/>
                    <a:pt x="39503" y="37512"/>
                  </a:cubicBezTo>
                  <a:cubicBezTo>
                    <a:pt x="48942" y="28592"/>
                    <a:pt x="50122" y="14528"/>
                    <a:pt x="42146" y="6080"/>
                  </a:cubicBezTo>
                  <a:cubicBezTo>
                    <a:pt x="38305" y="2011"/>
                    <a:pt x="33040" y="1"/>
                    <a:pt x="2756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4"/>
            <p:cNvSpPr/>
            <p:nvPr/>
          </p:nvSpPr>
          <p:spPr>
            <a:xfrm>
              <a:off x="7373721" y="1704682"/>
              <a:ext cx="668710" cy="593363"/>
            </a:xfrm>
            <a:custGeom>
              <a:avLst/>
              <a:gdLst/>
              <a:ahLst/>
              <a:cxnLst/>
              <a:rect l="l" t="t" r="r" b="b"/>
              <a:pathLst>
                <a:path w="37568" h="33335" extrusionOk="0">
                  <a:moveTo>
                    <a:pt x="20623" y="1"/>
                  </a:moveTo>
                  <a:cubicBezTo>
                    <a:pt x="16202" y="1"/>
                    <a:pt x="11597" y="1750"/>
                    <a:pt x="7929" y="5223"/>
                  </a:cubicBezTo>
                  <a:cubicBezTo>
                    <a:pt x="897" y="11924"/>
                    <a:pt x="0" y="22449"/>
                    <a:pt x="5994" y="28773"/>
                  </a:cubicBezTo>
                  <a:cubicBezTo>
                    <a:pt x="8882" y="31821"/>
                    <a:pt x="12834" y="33334"/>
                    <a:pt x="16945" y="33334"/>
                  </a:cubicBezTo>
                  <a:cubicBezTo>
                    <a:pt x="21366" y="33334"/>
                    <a:pt x="25971" y="31585"/>
                    <a:pt x="29639" y="28113"/>
                  </a:cubicBezTo>
                  <a:cubicBezTo>
                    <a:pt x="36671" y="21458"/>
                    <a:pt x="37568" y="10886"/>
                    <a:pt x="31574" y="4562"/>
                  </a:cubicBezTo>
                  <a:cubicBezTo>
                    <a:pt x="28686" y="1514"/>
                    <a:pt x="24734" y="1"/>
                    <a:pt x="20623" y="1"/>
                  </a:cubicBezTo>
                  <a:close/>
                </a:path>
              </a:pathLst>
            </a:custGeom>
            <a:solidFill>
              <a:srgbClr val="4A49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4"/>
            <p:cNvSpPr/>
            <p:nvPr/>
          </p:nvSpPr>
          <p:spPr>
            <a:xfrm>
              <a:off x="7485451" y="1803329"/>
              <a:ext cx="445249" cy="395552"/>
            </a:xfrm>
            <a:custGeom>
              <a:avLst/>
              <a:gdLst/>
              <a:ahLst/>
              <a:cxnLst/>
              <a:rect l="l" t="t" r="r" b="b"/>
              <a:pathLst>
                <a:path w="25014" h="22222" extrusionOk="0">
                  <a:moveTo>
                    <a:pt x="13736" y="1"/>
                  </a:moveTo>
                  <a:cubicBezTo>
                    <a:pt x="10793" y="1"/>
                    <a:pt x="7730" y="1159"/>
                    <a:pt x="5286" y="3456"/>
                  </a:cubicBezTo>
                  <a:cubicBezTo>
                    <a:pt x="566" y="7940"/>
                    <a:pt x="0" y="14972"/>
                    <a:pt x="3965" y="19172"/>
                  </a:cubicBezTo>
                  <a:cubicBezTo>
                    <a:pt x="5894" y="21216"/>
                    <a:pt x="8523" y="22221"/>
                    <a:pt x="11256" y="22221"/>
                  </a:cubicBezTo>
                  <a:cubicBezTo>
                    <a:pt x="14206" y="22221"/>
                    <a:pt x="17279" y="21050"/>
                    <a:pt x="19728" y="18748"/>
                  </a:cubicBezTo>
                  <a:cubicBezTo>
                    <a:pt x="24448" y="14264"/>
                    <a:pt x="25014" y="7232"/>
                    <a:pt x="21050" y="3031"/>
                  </a:cubicBezTo>
                  <a:cubicBezTo>
                    <a:pt x="19115" y="1006"/>
                    <a:pt x="16478" y="1"/>
                    <a:pt x="137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4"/>
            <p:cNvSpPr/>
            <p:nvPr/>
          </p:nvSpPr>
          <p:spPr>
            <a:xfrm>
              <a:off x="7596327" y="1902279"/>
              <a:ext cx="223497" cy="198167"/>
            </a:xfrm>
            <a:custGeom>
              <a:avLst/>
              <a:gdLst/>
              <a:ahLst/>
              <a:cxnLst/>
              <a:rect l="l" t="t" r="r" b="b"/>
              <a:pathLst>
                <a:path w="12556" h="11133" extrusionOk="0">
                  <a:moveTo>
                    <a:pt x="6887" y="1"/>
                  </a:moveTo>
                  <a:cubicBezTo>
                    <a:pt x="5410" y="1"/>
                    <a:pt x="3868" y="592"/>
                    <a:pt x="2644" y="1767"/>
                  </a:cubicBezTo>
                  <a:cubicBezTo>
                    <a:pt x="284" y="3985"/>
                    <a:pt x="1" y="7478"/>
                    <a:pt x="1983" y="9602"/>
                  </a:cubicBezTo>
                  <a:cubicBezTo>
                    <a:pt x="2960" y="10624"/>
                    <a:pt x="4286" y="11132"/>
                    <a:pt x="5657" y="11132"/>
                  </a:cubicBezTo>
                  <a:cubicBezTo>
                    <a:pt x="7135" y="11132"/>
                    <a:pt x="8665" y="10541"/>
                    <a:pt x="9865" y="9366"/>
                  </a:cubicBezTo>
                  <a:cubicBezTo>
                    <a:pt x="12225" y="7148"/>
                    <a:pt x="12555" y="3655"/>
                    <a:pt x="10526" y="1531"/>
                  </a:cubicBezTo>
                  <a:cubicBezTo>
                    <a:pt x="9572" y="509"/>
                    <a:pt x="8257" y="1"/>
                    <a:pt x="6887" y="1"/>
                  </a:cubicBezTo>
                  <a:close/>
                </a:path>
              </a:pathLst>
            </a:custGeom>
            <a:solidFill>
              <a:srgbClr val="4A49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4"/>
            <p:cNvSpPr/>
            <p:nvPr/>
          </p:nvSpPr>
          <p:spPr>
            <a:xfrm>
              <a:off x="7492162" y="2496550"/>
              <a:ext cx="745179" cy="403295"/>
            </a:xfrm>
            <a:custGeom>
              <a:avLst/>
              <a:gdLst/>
              <a:ahLst/>
              <a:cxnLst/>
              <a:rect l="l" t="t" r="r" b="b"/>
              <a:pathLst>
                <a:path w="41864" h="22657" extrusionOk="0">
                  <a:moveTo>
                    <a:pt x="27076" y="1"/>
                  </a:moveTo>
                  <a:cubicBezTo>
                    <a:pt x="27018" y="1"/>
                    <a:pt x="26960" y="1"/>
                    <a:pt x="26902" y="3"/>
                  </a:cubicBezTo>
                  <a:cubicBezTo>
                    <a:pt x="23268" y="3"/>
                    <a:pt x="19965" y="2032"/>
                    <a:pt x="18266" y="5194"/>
                  </a:cubicBezTo>
                  <a:cubicBezTo>
                    <a:pt x="17369" y="4911"/>
                    <a:pt x="16472" y="4769"/>
                    <a:pt x="15575" y="4769"/>
                  </a:cubicBezTo>
                  <a:cubicBezTo>
                    <a:pt x="11988" y="4817"/>
                    <a:pt x="8732" y="6846"/>
                    <a:pt x="7080" y="10008"/>
                  </a:cubicBezTo>
                  <a:lnTo>
                    <a:pt x="6797" y="10008"/>
                  </a:lnTo>
                  <a:cubicBezTo>
                    <a:pt x="3257" y="10055"/>
                    <a:pt x="331" y="12793"/>
                    <a:pt x="1" y="16332"/>
                  </a:cubicBezTo>
                  <a:cubicBezTo>
                    <a:pt x="1" y="16474"/>
                    <a:pt x="1" y="16663"/>
                    <a:pt x="1" y="16851"/>
                  </a:cubicBezTo>
                  <a:cubicBezTo>
                    <a:pt x="48" y="20108"/>
                    <a:pt x="2691" y="22657"/>
                    <a:pt x="5900" y="22657"/>
                  </a:cubicBezTo>
                  <a:lnTo>
                    <a:pt x="33982" y="22657"/>
                  </a:lnTo>
                  <a:cubicBezTo>
                    <a:pt x="38041" y="22609"/>
                    <a:pt x="41344" y="19494"/>
                    <a:pt x="41675" y="15483"/>
                  </a:cubicBezTo>
                  <a:cubicBezTo>
                    <a:pt x="41675" y="15436"/>
                    <a:pt x="41675" y="15341"/>
                    <a:pt x="41675" y="15294"/>
                  </a:cubicBezTo>
                  <a:cubicBezTo>
                    <a:pt x="41863" y="11660"/>
                    <a:pt x="39126" y="8545"/>
                    <a:pt x="35445" y="8309"/>
                  </a:cubicBezTo>
                  <a:cubicBezTo>
                    <a:pt x="35398" y="3695"/>
                    <a:pt x="31669" y="1"/>
                    <a:pt x="270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4"/>
            <p:cNvSpPr/>
            <p:nvPr/>
          </p:nvSpPr>
          <p:spPr>
            <a:xfrm>
              <a:off x="7200651" y="1313705"/>
              <a:ext cx="581366" cy="314259"/>
            </a:xfrm>
            <a:custGeom>
              <a:avLst/>
              <a:gdLst/>
              <a:ahLst/>
              <a:cxnLst/>
              <a:rect l="l" t="t" r="r" b="b"/>
              <a:pathLst>
                <a:path w="32661" h="17655" extrusionOk="0">
                  <a:moveTo>
                    <a:pt x="21127" y="0"/>
                  </a:moveTo>
                  <a:cubicBezTo>
                    <a:pt x="21070" y="0"/>
                    <a:pt x="21013" y="1"/>
                    <a:pt x="20956" y="3"/>
                  </a:cubicBezTo>
                  <a:cubicBezTo>
                    <a:pt x="18124" y="3"/>
                    <a:pt x="15575" y="1560"/>
                    <a:pt x="14207" y="4061"/>
                  </a:cubicBezTo>
                  <a:cubicBezTo>
                    <a:pt x="13546" y="3826"/>
                    <a:pt x="12838" y="3731"/>
                    <a:pt x="12130" y="3731"/>
                  </a:cubicBezTo>
                  <a:cubicBezTo>
                    <a:pt x="9346" y="3731"/>
                    <a:pt x="6797" y="5336"/>
                    <a:pt x="5523" y="7790"/>
                  </a:cubicBezTo>
                  <a:lnTo>
                    <a:pt x="5239" y="7790"/>
                  </a:lnTo>
                  <a:cubicBezTo>
                    <a:pt x="2502" y="7837"/>
                    <a:pt x="237" y="9961"/>
                    <a:pt x="1" y="12698"/>
                  </a:cubicBezTo>
                  <a:lnTo>
                    <a:pt x="1" y="13170"/>
                  </a:lnTo>
                  <a:cubicBezTo>
                    <a:pt x="1" y="15643"/>
                    <a:pt x="2030" y="17655"/>
                    <a:pt x="4539" y="17655"/>
                  </a:cubicBezTo>
                  <a:cubicBezTo>
                    <a:pt x="4568" y="17655"/>
                    <a:pt x="4597" y="17654"/>
                    <a:pt x="4626" y="17654"/>
                  </a:cubicBezTo>
                  <a:lnTo>
                    <a:pt x="26525" y="17654"/>
                  </a:lnTo>
                  <a:cubicBezTo>
                    <a:pt x="29640" y="17607"/>
                    <a:pt x="32236" y="15200"/>
                    <a:pt x="32472" y="12038"/>
                  </a:cubicBezTo>
                  <a:lnTo>
                    <a:pt x="32472" y="11943"/>
                  </a:lnTo>
                  <a:cubicBezTo>
                    <a:pt x="32660" y="9064"/>
                    <a:pt x="30489" y="6657"/>
                    <a:pt x="27658" y="6468"/>
                  </a:cubicBezTo>
                  <a:cubicBezTo>
                    <a:pt x="27565" y="2892"/>
                    <a:pt x="24683" y="0"/>
                    <a:pt x="21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4"/>
            <p:cNvSpPr/>
            <p:nvPr/>
          </p:nvSpPr>
          <p:spPr>
            <a:xfrm>
              <a:off x="7067080" y="3087172"/>
              <a:ext cx="829177" cy="630084"/>
            </a:xfrm>
            <a:custGeom>
              <a:avLst/>
              <a:gdLst/>
              <a:ahLst/>
              <a:cxnLst/>
              <a:rect l="l" t="t" r="r" b="b"/>
              <a:pathLst>
                <a:path w="46583" h="35398" extrusionOk="0">
                  <a:moveTo>
                    <a:pt x="4059" y="0"/>
                  </a:moveTo>
                  <a:cubicBezTo>
                    <a:pt x="2785" y="47"/>
                    <a:pt x="1747" y="1039"/>
                    <a:pt x="1652" y="2313"/>
                  </a:cubicBezTo>
                  <a:lnTo>
                    <a:pt x="1" y="26430"/>
                  </a:lnTo>
                  <a:lnTo>
                    <a:pt x="1" y="26619"/>
                  </a:lnTo>
                  <a:cubicBezTo>
                    <a:pt x="48" y="27799"/>
                    <a:pt x="992" y="28695"/>
                    <a:pt x="2124" y="28695"/>
                  </a:cubicBezTo>
                  <a:lnTo>
                    <a:pt x="30442" y="28695"/>
                  </a:lnTo>
                  <a:lnTo>
                    <a:pt x="36672" y="35397"/>
                  </a:lnTo>
                  <a:lnTo>
                    <a:pt x="37097" y="28695"/>
                  </a:lnTo>
                  <a:lnTo>
                    <a:pt x="42524" y="28695"/>
                  </a:lnTo>
                  <a:cubicBezTo>
                    <a:pt x="43798" y="28695"/>
                    <a:pt x="44884" y="27704"/>
                    <a:pt x="44978" y="26430"/>
                  </a:cubicBezTo>
                  <a:lnTo>
                    <a:pt x="46583" y="2313"/>
                  </a:lnTo>
                  <a:lnTo>
                    <a:pt x="46583" y="2077"/>
                  </a:lnTo>
                  <a:cubicBezTo>
                    <a:pt x="46583" y="944"/>
                    <a:pt x="45639" y="0"/>
                    <a:pt x="444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65" name="Google Shape;665;p34"/>
            <p:cNvGrpSpPr/>
            <p:nvPr/>
          </p:nvGrpSpPr>
          <p:grpSpPr>
            <a:xfrm>
              <a:off x="5000560" y="656687"/>
              <a:ext cx="3041855" cy="3493744"/>
              <a:chOff x="1529925" y="238125"/>
              <a:chExt cx="4550950" cy="5227025"/>
            </a:xfrm>
          </p:grpSpPr>
          <p:sp>
            <p:nvSpPr>
              <p:cNvPr id="666" name="Google Shape;666;p34"/>
              <p:cNvSpPr/>
              <p:nvPr/>
            </p:nvSpPr>
            <p:spPr>
              <a:xfrm>
                <a:off x="3148600" y="1194875"/>
                <a:ext cx="797000" cy="506450"/>
              </a:xfrm>
              <a:custGeom>
                <a:avLst/>
                <a:gdLst/>
                <a:ahLst/>
                <a:cxnLst/>
                <a:rect l="l" t="t" r="r" b="b"/>
                <a:pathLst>
                  <a:path w="31880" h="20258" extrusionOk="0">
                    <a:moveTo>
                      <a:pt x="12549" y="12673"/>
                    </a:moveTo>
                    <a:cubicBezTo>
                      <a:pt x="12596" y="12691"/>
                      <a:pt x="12643" y="12710"/>
                      <a:pt x="12688" y="12733"/>
                    </a:cubicBezTo>
                    <a:cubicBezTo>
                      <a:pt x="12782" y="12787"/>
                      <a:pt x="12797" y="12809"/>
                      <a:pt x="12776" y="12809"/>
                    </a:cubicBezTo>
                    <a:cubicBezTo>
                      <a:pt x="12760" y="12809"/>
                      <a:pt x="12726" y="12798"/>
                      <a:pt x="12688" y="12779"/>
                    </a:cubicBezTo>
                    <a:cubicBezTo>
                      <a:pt x="12641" y="12744"/>
                      <a:pt x="12594" y="12709"/>
                      <a:pt x="12549" y="12673"/>
                    </a:cubicBezTo>
                    <a:close/>
                    <a:moveTo>
                      <a:pt x="3043" y="0"/>
                    </a:moveTo>
                    <a:cubicBezTo>
                      <a:pt x="2710" y="0"/>
                      <a:pt x="2372" y="59"/>
                      <a:pt x="2046" y="183"/>
                    </a:cubicBezTo>
                    <a:cubicBezTo>
                      <a:pt x="736" y="712"/>
                      <a:pt x="0" y="2160"/>
                      <a:pt x="414" y="3539"/>
                    </a:cubicBezTo>
                    <a:cubicBezTo>
                      <a:pt x="1242" y="6458"/>
                      <a:pt x="2299" y="9308"/>
                      <a:pt x="3563" y="12066"/>
                    </a:cubicBezTo>
                    <a:cubicBezTo>
                      <a:pt x="4252" y="13583"/>
                      <a:pt x="5080" y="15031"/>
                      <a:pt x="6022" y="16387"/>
                    </a:cubicBezTo>
                    <a:cubicBezTo>
                      <a:pt x="6620" y="17215"/>
                      <a:pt x="7309" y="17973"/>
                      <a:pt x="8068" y="18663"/>
                    </a:cubicBezTo>
                    <a:cubicBezTo>
                      <a:pt x="8620" y="19122"/>
                      <a:pt x="9240" y="19536"/>
                      <a:pt x="9907" y="19812"/>
                    </a:cubicBezTo>
                    <a:cubicBezTo>
                      <a:pt x="10389" y="20019"/>
                      <a:pt x="10895" y="20157"/>
                      <a:pt x="11424" y="20226"/>
                    </a:cubicBezTo>
                    <a:cubicBezTo>
                      <a:pt x="11609" y="20247"/>
                      <a:pt x="11796" y="20257"/>
                      <a:pt x="11985" y="20257"/>
                    </a:cubicBezTo>
                    <a:cubicBezTo>
                      <a:pt x="12405" y="20257"/>
                      <a:pt x="12834" y="20206"/>
                      <a:pt x="13262" y="20111"/>
                    </a:cubicBezTo>
                    <a:cubicBezTo>
                      <a:pt x="14894" y="19743"/>
                      <a:pt x="16503" y="19214"/>
                      <a:pt x="18066" y="18571"/>
                    </a:cubicBezTo>
                    <a:cubicBezTo>
                      <a:pt x="19514" y="17973"/>
                      <a:pt x="20939" y="17307"/>
                      <a:pt x="22318" y="16571"/>
                    </a:cubicBezTo>
                    <a:cubicBezTo>
                      <a:pt x="23674" y="15836"/>
                      <a:pt x="25007" y="15077"/>
                      <a:pt x="26295" y="14273"/>
                    </a:cubicBezTo>
                    <a:cubicBezTo>
                      <a:pt x="26938" y="13859"/>
                      <a:pt x="27582" y="13445"/>
                      <a:pt x="28225" y="13031"/>
                    </a:cubicBezTo>
                    <a:cubicBezTo>
                      <a:pt x="28846" y="12618"/>
                      <a:pt x="29443" y="12204"/>
                      <a:pt x="30133" y="11698"/>
                    </a:cubicBezTo>
                    <a:cubicBezTo>
                      <a:pt x="31673" y="10204"/>
                      <a:pt x="31880" y="7791"/>
                      <a:pt x="30616" y="6067"/>
                    </a:cubicBezTo>
                    <a:cubicBezTo>
                      <a:pt x="29782" y="4915"/>
                      <a:pt x="28478" y="4293"/>
                      <a:pt x="27147" y="4293"/>
                    </a:cubicBezTo>
                    <a:cubicBezTo>
                      <a:pt x="26459" y="4293"/>
                      <a:pt x="25764" y="4459"/>
                      <a:pt x="25122" y="4803"/>
                    </a:cubicBezTo>
                    <a:lnTo>
                      <a:pt x="25030" y="4849"/>
                    </a:lnTo>
                    <a:lnTo>
                      <a:pt x="23422" y="5998"/>
                    </a:lnTo>
                    <a:cubicBezTo>
                      <a:pt x="22870" y="6412"/>
                      <a:pt x="22295" y="6780"/>
                      <a:pt x="21721" y="7147"/>
                    </a:cubicBezTo>
                    <a:cubicBezTo>
                      <a:pt x="20594" y="7883"/>
                      <a:pt x="19445" y="8641"/>
                      <a:pt x="18296" y="9331"/>
                    </a:cubicBezTo>
                    <a:cubicBezTo>
                      <a:pt x="17147" y="10021"/>
                      <a:pt x="15975" y="10664"/>
                      <a:pt x="14825" y="11239"/>
                    </a:cubicBezTo>
                    <a:cubicBezTo>
                      <a:pt x="13976" y="11672"/>
                      <a:pt x="13099" y="12049"/>
                      <a:pt x="12204" y="12380"/>
                    </a:cubicBezTo>
                    <a:lnTo>
                      <a:pt x="12204" y="12380"/>
                    </a:lnTo>
                    <a:cubicBezTo>
                      <a:pt x="12041" y="12230"/>
                      <a:pt x="11887" y="12071"/>
                      <a:pt x="11745" y="11905"/>
                    </a:cubicBezTo>
                    <a:cubicBezTo>
                      <a:pt x="10941" y="10940"/>
                      <a:pt x="10205" y="9906"/>
                      <a:pt x="9562" y="8825"/>
                    </a:cubicBezTo>
                    <a:cubicBezTo>
                      <a:pt x="8826" y="7745"/>
                      <a:pt x="8137" y="6504"/>
                      <a:pt x="7493" y="5286"/>
                    </a:cubicBezTo>
                    <a:cubicBezTo>
                      <a:pt x="6827" y="4045"/>
                      <a:pt x="6183" y="2826"/>
                      <a:pt x="5563" y="1585"/>
                    </a:cubicBezTo>
                    <a:lnTo>
                      <a:pt x="5540" y="1516"/>
                    </a:lnTo>
                    <a:cubicBezTo>
                      <a:pt x="5054" y="562"/>
                      <a:pt x="4070" y="0"/>
                      <a:pt x="304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7" name="Google Shape;667;p34"/>
              <p:cNvSpPr/>
              <p:nvPr/>
            </p:nvSpPr>
            <p:spPr>
              <a:xfrm>
                <a:off x="3128475" y="1136225"/>
                <a:ext cx="132775" cy="142950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5718" extrusionOk="0">
                    <a:moveTo>
                      <a:pt x="3196" y="1"/>
                    </a:moveTo>
                    <a:lnTo>
                      <a:pt x="1" y="3449"/>
                    </a:lnTo>
                    <a:cubicBezTo>
                      <a:pt x="461" y="4460"/>
                      <a:pt x="1288" y="5241"/>
                      <a:pt x="2322" y="5632"/>
                    </a:cubicBezTo>
                    <a:cubicBezTo>
                      <a:pt x="2486" y="5689"/>
                      <a:pt x="2659" y="5718"/>
                      <a:pt x="2832" y="5718"/>
                    </a:cubicBezTo>
                    <a:cubicBezTo>
                      <a:pt x="3144" y="5718"/>
                      <a:pt x="3458" y="5626"/>
                      <a:pt x="3724" y="5448"/>
                    </a:cubicBezTo>
                    <a:lnTo>
                      <a:pt x="4322" y="5057"/>
                    </a:lnTo>
                    <a:cubicBezTo>
                      <a:pt x="5080" y="4575"/>
                      <a:pt x="5310" y="3586"/>
                      <a:pt x="4851" y="2805"/>
                    </a:cubicBezTo>
                    <a:lnTo>
                      <a:pt x="3196" y="1"/>
                    </a:lnTo>
                    <a:close/>
                  </a:path>
                </a:pathLst>
              </a:custGeom>
              <a:solidFill>
                <a:srgbClr val="FFB5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8" name="Google Shape;668;p34"/>
              <p:cNvSpPr/>
              <p:nvPr/>
            </p:nvSpPr>
            <p:spPr>
              <a:xfrm>
                <a:off x="3050900" y="1088325"/>
                <a:ext cx="157475" cy="134125"/>
              </a:xfrm>
              <a:custGeom>
                <a:avLst/>
                <a:gdLst/>
                <a:ahLst/>
                <a:cxnLst/>
                <a:rect l="l" t="t" r="r" b="b"/>
                <a:pathLst>
                  <a:path w="6299" h="5365" extrusionOk="0">
                    <a:moveTo>
                      <a:pt x="2660" y="0"/>
                    </a:moveTo>
                    <a:cubicBezTo>
                      <a:pt x="2350" y="0"/>
                      <a:pt x="2040" y="87"/>
                      <a:pt x="1771" y="262"/>
                    </a:cubicBezTo>
                    <a:lnTo>
                      <a:pt x="1081" y="699"/>
                    </a:lnTo>
                    <a:cubicBezTo>
                      <a:pt x="116" y="1273"/>
                      <a:pt x="1" y="2629"/>
                      <a:pt x="851" y="3365"/>
                    </a:cubicBezTo>
                    <a:lnTo>
                      <a:pt x="3104" y="5365"/>
                    </a:lnTo>
                    <a:lnTo>
                      <a:pt x="6299" y="1917"/>
                    </a:lnTo>
                    <a:lnTo>
                      <a:pt x="3518" y="239"/>
                    </a:lnTo>
                    <a:cubicBezTo>
                      <a:pt x="3258" y="81"/>
                      <a:pt x="2959" y="0"/>
                      <a:pt x="2660" y="0"/>
                    </a:cubicBezTo>
                    <a:close/>
                  </a:path>
                </a:pathLst>
              </a:custGeom>
              <a:solidFill>
                <a:srgbClr val="FFB5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" name="Google Shape;669;p34"/>
              <p:cNvSpPr/>
              <p:nvPr/>
            </p:nvSpPr>
            <p:spPr>
              <a:xfrm>
                <a:off x="4583400" y="5057975"/>
                <a:ext cx="167825" cy="285025"/>
              </a:xfrm>
              <a:custGeom>
                <a:avLst/>
                <a:gdLst/>
                <a:ahLst/>
                <a:cxnLst/>
                <a:rect l="l" t="t" r="r" b="b"/>
                <a:pathLst>
                  <a:path w="6713" h="11401" extrusionOk="0">
                    <a:moveTo>
                      <a:pt x="4873" y="0"/>
                    </a:moveTo>
                    <a:lnTo>
                      <a:pt x="1" y="138"/>
                    </a:lnTo>
                    <a:lnTo>
                      <a:pt x="1839" y="11401"/>
                    </a:lnTo>
                    <a:lnTo>
                      <a:pt x="6712" y="11263"/>
                    </a:lnTo>
                    <a:lnTo>
                      <a:pt x="4873" y="0"/>
                    </a:lnTo>
                    <a:close/>
                  </a:path>
                </a:pathLst>
              </a:custGeom>
              <a:solidFill>
                <a:srgbClr val="FFB5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" name="Google Shape;670;p34"/>
              <p:cNvSpPr/>
              <p:nvPr/>
            </p:nvSpPr>
            <p:spPr>
              <a:xfrm>
                <a:off x="4393775" y="5291775"/>
                <a:ext cx="383875" cy="173375"/>
              </a:xfrm>
              <a:custGeom>
                <a:avLst/>
                <a:gdLst/>
                <a:ahLst/>
                <a:cxnLst/>
                <a:rect l="l" t="t" r="r" b="b"/>
                <a:pathLst>
                  <a:path w="15355" h="6935" extrusionOk="0">
                    <a:moveTo>
                      <a:pt x="14137" y="0"/>
                    </a:moveTo>
                    <a:cubicBezTo>
                      <a:pt x="14121" y="0"/>
                      <a:pt x="14106" y="1"/>
                      <a:pt x="14090" y="3"/>
                    </a:cubicBezTo>
                    <a:lnTo>
                      <a:pt x="8666" y="693"/>
                    </a:lnTo>
                    <a:cubicBezTo>
                      <a:pt x="8344" y="738"/>
                      <a:pt x="8068" y="876"/>
                      <a:pt x="7861" y="1083"/>
                    </a:cubicBezTo>
                    <a:cubicBezTo>
                      <a:pt x="6643" y="2324"/>
                      <a:pt x="5149" y="4232"/>
                      <a:pt x="1196" y="4577"/>
                    </a:cubicBezTo>
                    <a:cubicBezTo>
                      <a:pt x="300" y="4646"/>
                      <a:pt x="1" y="6646"/>
                      <a:pt x="2023" y="6898"/>
                    </a:cubicBezTo>
                    <a:cubicBezTo>
                      <a:pt x="2248" y="6924"/>
                      <a:pt x="2494" y="6935"/>
                      <a:pt x="2757" y="6935"/>
                    </a:cubicBezTo>
                    <a:cubicBezTo>
                      <a:pt x="4879" y="6935"/>
                      <a:pt x="8046" y="6189"/>
                      <a:pt x="9355" y="6025"/>
                    </a:cubicBezTo>
                    <a:cubicBezTo>
                      <a:pt x="11746" y="5726"/>
                      <a:pt x="12665" y="5726"/>
                      <a:pt x="14550" y="5519"/>
                    </a:cubicBezTo>
                    <a:cubicBezTo>
                      <a:pt x="15033" y="5450"/>
                      <a:pt x="15354" y="5014"/>
                      <a:pt x="15285" y="4554"/>
                    </a:cubicBezTo>
                    <a:lnTo>
                      <a:pt x="14481" y="302"/>
                    </a:lnTo>
                    <a:cubicBezTo>
                      <a:pt x="14460" y="112"/>
                      <a:pt x="14304" y="0"/>
                      <a:pt x="141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" name="Google Shape;671;p34"/>
              <p:cNvSpPr/>
              <p:nvPr/>
            </p:nvSpPr>
            <p:spPr>
              <a:xfrm>
                <a:off x="4583400" y="5057975"/>
                <a:ext cx="145400" cy="148850"/>
              </a:xfrm>
              <a:custGeom>
                <a:avLst/>
                <a:gdLst/>
                <a:ahLst/>
                <a:cxnLst/>
                <a:rect l="l" t="t" r="r" b="b"/>
                <a:pathLst>
                  <a:path w="5816" h="5954" extrusionOk="0">
                    <a:moveTo>
                      <a:pt x="4873" y="0"/>
                    </a:moveTo>
                    <a:lnTo>
                      <a:pt x="1" y="138"/>
                    </a:lnTo>
                    <a:lnTo>
                      <a:pt x="966" y="5953"/>
                    </a:lnTo>
                    <a:lnTo>
                      <a:pt x="5816" y="5815"/>
                    </a:lnTo>
                    <a:lnTo>
                      <a:pt x="487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" name="Google Shape;672;p34"/>
              <p:cNvSpPr/>
              <p:nvPr/>
            </p:nvSpPr>
            <p:spPr>
              <a:xfrm>
                <a:off x="4040400" y="2213625"/>
                <a:ext cx="724600" cy="2965050"/>
              </a:xfrm>
              <a:custGeom>
                <a:avLst/>
                <a:gdLst/>
                <a:ahLst/>
                <a:cxnLst/>
                <a:rect l="l" t="t" r="r" b="b"/>
                <a:pathLst>
                  <a:path w="28984" h="118602" extrusionOk="0">
                    <a:moveTo>
                      <a:pt x="16434" y="1"/>
                    </a:moveTo>
                    <a:lnTo>
                      <a:pt x="0" y="5839"/>
                    </a:lnTo>
                    <a:cubicBezTo>
                      <a:pt x="0" y="5839"/>
                      <a:pt x="4252" y="46108"/>
                      <a:pt x="7080" y="59807"/>
                    </a:cubicBezTo>
                    <a:cubicBezTo>
                      <a:pt x="10136" y="74770"/>
                      <a:pt x="20066" y="118601"/>
                      <a:pt x="20066" y="118601"/>
                    </a:cubicBezTo>
                    <a:lnTo>
                      <a:pt x="28984" y="117957"/>
                    </a:lnTo>
                    <a:cubicBezTo>
                      <a:pt x="28984" y="117957"/>
                      <a:pt x="24111" y="72609"/>
                      <a:pt x="20112" y="57945"/>
                    </a:cubicBezTo>
                    <a:cubicBezTo>
                      <a:pt x="20112" y="42706"/>
                      <a:pt x="16434" y="1"/>
                      <a:pt x="164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" name="Google Shape;673;p34"/>
              <p:cNvSpPr/>
              <p:nvPr/>
            </p:nvSpPr>
            <p:spPr>
              <a:xfrm>
                <a:off x="4505825" y="5089000"/>
                <a:ext cx="274125" cy="92525"/>
              </a:xfrm>
              <a:custGeom>
                <a:avLst/>
                <a:gdLst/>
                <a:ahLst/>
                <a:cxnLst/>
                <a:rect l="l" t="t" r="r" b="b"/>
                <a:pathLst>
                  <a:path w="10965" h="3701" extrusionOk="0">
                    <a:moveTo>
                      <a:pt x="10964" y="0"/>
                    </a:moveTo>
                    <a:lnTo>
                      <a:pt x="1" y="92"/>
                    </a:lnTo>
                    <a:lnTo>
                      <a:pt x="1104" y="3701"/>
                    </a:lnTo>
                    <a:lnTo>
                      <a:pt x="10620" y="2988"/>
                    </a:lnTo>
                    <a:lnTo>
                      <a:pt x="1096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" name="Google Shape;674;p34"/>
              <p:cNvSpPr/>
              <p:nvPr/>
            </p:nvSpPr>
            <p:spPr>
              <a:xfrm>
                <a:off x="5678050" y="4230525"/>
                <a:ext cx="305700" cy="260325"/>
              </a:xfrm>
              <a:custGeom>
                <a:avLst/>
                <a:gdLst/>
                <a:ahLst/>
                <a:cxnLst/>
                <a:rect l="l" t="t" r="r" b="b"/>
                <a:pathLst>
                  <a:path w="12228" h="10413" extrusionOk="0">
                    <a:moveTo>
                      <a:pt x="3057" y="1"/>
                    </a:moveTo>
                    <a:lnTo>
                      <a:pt x="0" y="3793"/>
                    </a:lnTo>
                    <a:lnTo>
                      <a:pt x="9171" y="10413"/>
                    </a:lnTo>
                    <a:lnTo>
                      <a:pt x="12228" y="6620"/>
                    </a:lnTo>
                    <a:lnTo>
                      <a:pt x="3057" y="1"/>
                    </a:lnTo>
                    <a:close/>
                  </a:path>
                </a:pathLst>
              </a:custGeom>
              <a:solidFill>
                <a:srgbClr val="FFB5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" name="Google Shape;675;p34"/>
              <p:cNvSpPr/>
              <p:nvPr/>
            </p:nvSpPr>
            <p:spPr>
              <a:xfrm>
                <a:off x="5849750" y="4367400"/>
                <a:ext cx="231125" cy="382950"/>
              </a:xfrm>
              <a:custGeom>
                <a:avLst/>
                <a:gdLst/>
                <a:ahLst/>
                <a:cxnLst/>
                <a:rect l="l" t="t" r="r" b="b"/>
                <a:pathLst>
                  <a:path w="9245" h="15318" extrusionOk="0">
                    <a:moveTo>
                      <a:pt x="4660" y="1"/>
                    </a:moveTo>
                    <a:cubicBezTo>
                      <a:pt x="4532" y="1"/>
                      <a:pt x="4412" y="68"/>
                      <a:pt x="4349" y="180"/>
                    </a:cubicBezTo>
                    <a:lnTo>
                      <a:pt x="1636" y="4915"/>
                    </a:lnTo>
                    <a:cubicBezTo>
                      <a:pt x="1475" y="5190"/>
                      <a:pt x="1430" y="5512"/>
                      <a:pt x="1498" y="5834"/>
                    </a:cubicBezTo>
                    <a:cubicBezTo>
                      <a:pt x="1751" y="7558"/>
                      <a:pt x="1407" y="10454"/>
                      <a:pt x="165" y="14223"/>
                    </a:cubicBezTo>
                    <a:cubicBezTo>
                      <a:pt x="0" y="14733"/>
                      <a:pt x="553" y="15317"/>
                      <a:pt x="1241" y="15317"/>
                    </a:cubicBezTo>
                    <a:cubicBezTo>
                      <a:pt x="1700" y="15317"/>
                      <a:pt x="2220" y="15056"/>
                      <a:pt x="2625" y="14338"/>
                    </a:cubicBezTo>
                    <a:cubicBezTo>
                      <a:pt x="3636" y="12568"/>
                      <a:pt x="5567" y="8891"/>
                      <a:pt x="6302" y="7581"/>
                    </a:cubicBezTo>
                    <a:cubicBezTo>
                      <a:pt x="7497" y="5512"/>
                      <a:pt x="8049" y="4777"/>
                      <a:pt x="9037" y="3145"/>
                    </a:cubicBezTo>
                    <a:cubicBezTo>
                      <a:pt x="9244" y="2731"/>
                      <a:pt x="9106" y="2225"/>
                      <a:pt x="8716" y="1996"/>
                    </a:cubicBezTo>
                    <a:lnTo>
                      <a:pt x="4831" y="42"/>
                    </a:lnTo>
                    <a:cubicBezTo>
                      <a:pt x="4775" y="14"/>
                      <a:pt x="4717" y="1"/>
                      <a:pt x="466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" name="Google Shape;676;p34"/>
              <p:cNvSpPr/>
              <p:nvPr/>
            </p:nvSpPr>
            <p:spPr>
              <a:xfrm>
                <a:off x="5678050" y="4230525"/>
                <a:ext cx="194800" cy="179875"/>
              </a:xfrm>
              <a:custGeom>
                <a:avLst/>
                <a:gdLst/>
                <a:ahLst/>
                <a:cxnLst/>
                <a:rect l="l" t="t" r="r" b="b"/>
                <a:pathLst>
                  <a:path w="7792" h="7195" extrusionOk="0">
                    <a:moveTo>
                      <a:pt x="3057" y="1"/>
                    </a:moveTo>
                    <a:lnTo>
                      <a:pt x="0" y="3793"/>
                    </a:lnTo>
                    <a:lnTo>
                      <a:pt x="4735" y="7195"/>
                    </a:lnTo>
                    <a:lnTo>
                      <a:pt x="7792" y="3425"/>
                    </a:lnTo>
                    <a:lnTo>
                      <a:pt x="305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" name="Google Shape;677;p34"/>
              <p:cNvSpPr/>
              <p:nvPr/>
            </p:nvSpPr>
            <p:spPr>
              <a:xfrm>
                <a:off x="4261625" y="2132050"/>
                <a:ext cx="1614675" cy="2296750"/>
              </a:xfrm>
              <a:custGeom>
                <a:avLst/>
                <a:gdLst/>
                <a:ahLst/>
                <a:cxnLst/>
                <a:rect l="l" t="t" r="r" b="b"/>
                <a:pathLst>
                  <a:path w="64587" h="91870" extrusionOk="0">
                    <a:moveTo>
                      <a:pt x="15837" y="0"/>
                    </a:moveTo>
                    <a:lnTo>
                      <a:pt x="0" y="5631"/>
                    </a:lnTo>
                    <a:cubicBezTo>
                      <a:pt x="0" y="5631"/>
                      <a:pt x="11975" y="39855"/>
                      <a:pt x="17423" y="52750"/>
                    </a:cubicBezTo>
                    <a:cubicBezTo>
                      <a:pt x="23330" y="66839"/>
                      <a:pt x="58956" y="91869"/>
                      <a:pt x="58956" y="91869"/>
                    </a:cubicBezTo>
                    <a:lnTo>
                      <a:pt x="64587" y="84951"/>
                    </a:lnTo>
                    <a:cubicBezTo>
                      <a:pt x="64587" y="84951"/>
                      <a:pt x="40407" y="60725"/>
                      <a:pt x="31443" y="49233"/>
                    </a:cubicBezTo>
                    <a:cubicBezTo>
                      <a:pt x="26455" y="33580"/>
                      <a:pt x="15837" y="0"/>
                      <a:pt x="158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" name="Google Shape;678;p34"/>
              <p:cNvSpPr/>
              <p:nvPr/>
            </p:nvSpPr>
            <p:spPr>
              <a:xfrm>
                <a:off x="5656200" y="4194900"/>
                <a:ext cx="225850" cy="241375"/>
              </a:xfrm>
              <a:custGeom>
                <a:avLst/>
                <a:gdLst/>
                <a:ahLst/>
                <a:cxnLst/>
                <a:rect l="l" t="t" r="r" b="b"/>
                <a:pathLst>
                  <a:path w="9034" h="9655" extrusionOk="0">
                    <a:moveTo>
                      <a:pt x="7103" y="1"/>
                    </a:moveTo>
                    <a:lnTo>
                      <a:pt x="1" y="7930"/>
                    </a:lnTo>
                    <a:lnTo>
                      <a:pt x="2966" y="9654"/>
                    </a:lnTo>
                    <a:lnTo>
                      <a:pt x="9034" y="2161"/>
                    </a:lnTo>
                    <a:lnTo>
                      <a:pt x="710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" name="Google Shape;679;p34"/>
              <p:cNvSpPr/>
              <p:nvPr/>
            </p:nvSpPr>
            <p:spPr>
              <a:xfrm>
                <a:off x="3749650" y="1128525"/>
                <a:ext cx="908475" cy="1242000"/>
              </a:xfrm>
              <a:custGeom>
                <a:avLst/>
                <a:gdLst/>
                <a:ahLst/>
                <a:cxnLst/>
                <a:rect l="l" t="t" r="r" b="b"/>
                <a:pathLst>
                  <a:path w="36339" h="49680" extrusionOk="0">
                    <a:moveTo>
                      <a:pt x="23383" y="1"/>
                    </a:moveTo>
                    <a:cubicBezTo>
                      <a:pt x="23327" y="1"/>
                      <a:pt x="23271" y="4"/>
                      <a:pt x="23214" y="10"/>
                    </a:cubicBezTo>
                    <a:lnTo>
                      <a:pt x="23123" y="10"/>
                    </a:lnTo>
                    <a:cubicBezTo>
                      <a:pt x="22663" y="79"/>
                      <a:pt x="22134" y="171"/>
                      <a:pt x="21514" y="309"/>
                    </a:cubicBezTo>
                    <a:cubicBezTo>
                      <a:pt x="19974" y="608"/>
                      <a:pt x="18020" y="1044"/>
                      <a:pt x="16181" y="1619"/>
                    </a:cubicBezTo>
                    <a:cubicBezTo>
                      <a:pt x="12619" y="2653"/>
                      <a:pt x="9148" y="3894"/>
                      <a:pt x="5746" y="5342"/>
                    </a:cubicBezTo>
                    <a:cubicBezTo>
                      <a:pt x="4597" y="5848"/>
                      <a:pt x="3494" y="6423"/>
                      <a:pt x="2436" y="7066"/>
                    </a:cubicBezTo>
                    <a:cubicBezTo>
                      <a:pt x="1793" y="7434"/>
                      <a:pt x="1195" y="7871"/>
                      <a:pt x="667" y="8376"/>
                    </a:cubicBezTo>
                    <a:cubicBezTo>
                      <a:pt x="276" y="8698"/>
                      <a:pt x="46" y="9158"/>
                      <a:pt x="0" y="9641"/>
                    </a:cubicBezTo>
                    <a:cubicBezTo>
                      <a:pt x="0" y="13180"/>
                      <a:pt x="3517" y="26833"/>
                      <a:pt x="11676" y="49680"/>
                    </a:cubicBezTo>
                    <a:lnTo>
                      <a:pt x="36339" y="40325"/>
                    </a:lnTo>
                    <a:cubicBezTo>
                      <a:pt x="35718" y="38049"/>
                      <a:pt x="32500" y="31430"/>
                      <a:pt x="29627" y="22213"/>
                    </a:cubicBezTo>
                    <a:cubicBezTo>
                      <a:pt x="27467" y="15410"/>
                      <a:pt x="25881" y="8422"/>
                      <a:pt x="24915" y="1343"/>
                    </a:cubicBezTo>
                    <a:cubicBezTo>
                      <a:pt x="24808" y="572"/>
                      <a:pt x="24142" y="1"/>
                      <a:pt x="2338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" name="Google Shape;680;p34"/>
              <p:cNvSpPr/>
              <p:nvPr/>
            </p:nvSpPr>
            <p:spPr>
              <a:xfrm>
                <a:off x="3890000" y="874775"/>
                <a:ext cx="274525" cy="423150"/>
              </a:xfrm>
              <a:custGeom>
                <a:avLst/>
                <a:gdLst/>
                <a:ahLst/>
                <a:cxnLst/>
                <a:rect l="l" t="t" r="r" b="b"/>
                <a:pathLst>
                  <a:path w="10981" h="16926" extrusionOk="0">
                    <a:moveTo>
                      <a:pt x="615" y="15125"/>
                    </a:moveTo>
                    <a:cubicBezTo>
                      <a:pt x="615" y="15125"/>
                      <a:pt x="615" y="15125"/>
                      <a:pt x="615" y="15125"/>
                    </a:cubicBezTo>
                    <a:cubicBezTo>
                      <a:pt x="615" y="15125"/>
                      <a:pt x="615" y="15125"/>
                      <a:pt x="615" y="15125"/>
                    </a:cubicBezTo>
                    <a:close/>
                    <a:moveTo>
                      <a:pt x="6154" y="1"/>
                    </a:moveTo>
                    <a:lnTo>
                      <a:pt x="4201" y="3311"/>
                    </a:lnTo>
                    <a:lnTo>
                      <a:pt x="1534" y="7816"/>
                    </a:lnTo>
                    <a:cubicBezTo>
                      <a:pt x="1833" y="8275"/>
                      <a:pt x="2086" y="8758"/>
                      <a:pt x="2316" y="9264"/>
                    </a:cubicBezTo>
                    <a:cubicBezTo>
                      <a:pt x="3258" y="11240"/>
                      <a:pt x="3396" y="13309"/>
                      <a:pt x="615" y="15125"/>
                    </a:cubicBezTo>
                    <a:lnTo>
                      <a:pt x="615" y="15125"/>
                    </a:lnTo>
                    <a:cubicBezTo>
                      <a:pt x="615" y="15125"/>
                      <a:pt x="615" y="15125"/>
                      <a:pt x="615" y="15125"/>
                    </a:cubicBezTo>
                    <a:lnTo>
                      <a:pt x="615" y="15125"/>
                    </a:lnTo>
                    <a:cubicBezTo>
                      <a:pt x="627" y="15125"/>
                      <a:pt x="0" y="16926"/>
                      <a:pt x="2049" y="16926"/>
                    </a:cubicBezTo>
                    <a:cubicBezTo>
                      <a:pt x="2564" y="16926"/>
                      <a:pt x="3248" y="16812"/>
                      <a:pt x="4155" y="16527"/>
                    </a:cubicBezTo>
                    <a:cubicBezTo>
                      <a:pt x="6913" y="15630"/>
                      <a:pt x="9303" y="13861"/>
                      <a:pt x="10981" y="11493"/>
                    </a:cubicBezTo>
                    <a:cubicBezTo>
                      <a:pt x="7901" y="10045"/>
                      <a:pt x="6591" y="3632"/>
                      <a:pt x="6154" y="1"/>
                    </a:cubicBezTo>
                    <a:close/>
                  </a:path>
                </a:pathLst>
              </a:custGeom>
              <a:solidFill>
                <a:srgbClr val="FFB5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" name="Google Shape;681;p34"/>
              <p:cNvSpPr/>
              <p:nvPr/>
            </p:nvSpPr>
            <p:spPr>
              <a:xfrm>
                <a:off x="3998450" y="1257475"/>
                <a:ext cx="77600" cy="28750"/>
              </a:xfrm>
              <a:custGeom>
                <a:avLst/>
                <a:gdLst/>
                <a:ahLst/>
                <a:cxnLst/>
                <a:rect l="l" t="t" r="r" b="b"/>
                <a:pathLst>
                  <a:path w="3104" h="1150" extrusionOk="0">
                    <a:moveTo>
                      <a:pt x="23" y="1"/>
                    </a:moveTo>
                    <a:lnTo>
                      <a:pt x="0" y="1150"/>
                    </a:lnTo>
                    <a:lnTo>
                      <a:pt x="3103" y="598"/>
                    </a:lnTo>
                    <a:lnTo>
                      <a:pt x="2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" name="Google Shape;682;p34"/>
              <p:cNvSpPr/>
              <p:nvPr/>
            </p:nvSpPr>
            <p:spPr>
              <a:xfrm>
                <a:off x="3934100" y="1262650"/>
                <a:ext cx="64375" cy="60350"/>
              </a:xfrm>
              <a:custGeom>
                <a:avLst/>
                <a:gdLst/>
                <a:ahLst/>
                <a:cxnLst/>
                <a:rect l="l" t="t" r="r" b="b"/>
                <a:pathLst>
                  <a:path w="2575" h="2414" extrusionOk="0">
                    <a:moveTo>
                      <a:pt x="2000" y="0"/>
                    </a:moveTo>
                    <a:lnTo>
                      <a:pt x="0" y="2414"/>
                    </a:lnTo>
                    <a:lnTo>
                      <a:pt x="2574" y="943"/>
                    </a:lnTo>
                    <a:lnTo>
                      <a:pt x="200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" name="Google Shape;683;p34"/>
              <p:cNvSpPr/>
              <p:nvPr/>
            </p:nvSpPr>
            <p:spPr>
              <a:xfrm>
                <a:off x="3999025" y="1141400"/>
                <a:ext cx="209175" cy="225850"/>
              </a:xfrm>
              <a:custGeom>
                <a:avLst/>
                <a:gdLst/>
                <a:ahLst/>
                <a:cxnLst/>
                <a:rect l="l" t="t" r="r" b="b"/>
                <a:pathLst>
                  <a:path w="8367" h="9034" extrusionOk="0">
                    <a:moveTo>
                      <a:pt x="8367" y="1"/>
                    </a:moveTo>
                    <a:lnTo>
                      <a:pt x="6206" y="277"/>
                    </a:lnTo>
                    <a:cubicBezTo>
                      <a:pt x="4344" y="2000"/>
                      <a:pt x="2253" y="3448"/>
                      <a:pt x="0" y="4644"/>
                    </a:cubicBezTo>
                    <a:cubicBezTo>
                      <a:pt x="1242" y="5379"/>
                      <a:pt x="2391" y="7379"/>
                      <a:pt x="2850" y="9034"/>
                    </a:cubicBezTo>
                    <a:cubicBezTo>
                      <a:pt x="3839" y="8321"/>
                      <a:pt x="7815" y="1793"/>
                      <a:pt x="836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" name="Google Shape;684;p34"/>
              <p:cNvSpPr/>
              <p:nvPr/>
            </p:nvSpPr>
            <p:spPr>
              <a:xfrm>
                <a:off x="3873175" y="1235075"/>
                <a:ext cx="110925" cy="150575"/>
              </a:xfrm>
              <a:custGeom>
                <a:avLst/>
                <a:gdLst/>
                <a:ahLst/>
                <a:cxnLst/>
                <a:rect l="l" t="t" r="r" b="b"/>
                <a:pathLst>
                  <a:path w="4437" h="6023" extrusionOk="0">
                    <a:moveTo>
                      <a:pt x="1886" y="0"/>
                    </a:moveTo>
                    <a:lnTo>
                      <a:pt x="1" y="1471"/>
                    </a:lnTo>
                    <a:cubicBezTo>
                      <a:pt x="300" y="2643"/>
                      <a:pt x="2069" y="5264"/>
                      <a:pt x="3219" y="6022"/>
                    </a:cubicBezTo>
                    <a:cubicBezTo>
                      <a:pt x="3219" y="4574"/>
                      <a:pt x="3793" y="2069"/>
                      <a:pt x="4437" y="1103"/>
                    </a:cubicBezTo>
                    <a:cubicBezTo>
                      <a:pt x="3494" y="989"/>
                      <a:pt x="2598" y="598"/>
                      <a:pt x="18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" name="Google Shape;685;p34"/>
              <p:cNvSpPr/>
              <p:nvPr/>
            </p:nvSpPr>
            <p:spPr>
              <a:xfrm>
                <a:off x="3956500" y="1121150"/>
                <a:ext cx="782650" cy="1268350"/>
              </a:xfrm>
              <a:custGeom>
                <a:avLst/>
                <a:gdLst/>
                <a:ahLst/>
                <a:cxnLst/>
                <a:rect l="l" t="t" r="r" b="b"/>
                <a:pathLst>
                  <a:path w="31306" h="50734" extrusionOk="0">
                    <a:moveTo>
                      <a:pt x="14953" y="0"/>
                    </a:moveTo>
                    <a:cubicBezTo>
                      <a:pt x="14872" y="0"/>
                      <a:pt x="14792" y="2"/>
                      <a:pt x="14711" y="6"/>
                    </a:cubicBezTo>
                    <a:cubicBezTo>
                      <a:pt x="11562" y="144"/>
                      <a:pt x="7953" y="627"/>
                      <a:pt x="7953" y="627"/>
                    </a:cubicBezTo>
                    <a:cubicBezTo>
                      <a:pt x="1" y="7936"/>
                      <a:pt x="13286" y="50733"/>
                      <a:pt x="13286" y="50733"/>
                    </a:cubicBezTo>
                    <a:lnTo>
                      <a:pt x="31305" y="42275"/>
                    </a:lnTo>
                    <a:cubicBezTo>
                      <a:pt x="31305" y="42275"/>
                      <a:pt x="26984" y="32300"/>
                      <a:pt x="24985" y="26438"/>
                    </a:cubicBezTo>
                    <a:cubicBezTo>
                      <a:pt x="23376" y="21727"/>
                      <a:pt x="21192" y="9936"/>
                      <a:pt x="19606" y="3615"/>
                    </a:cubicBezTo>
                    <a:cubicBezTo>
                      <a:pt x="19052" y="1487"/>
                      <a:pt x="17130" y="0"/>
                      <a:pt x="1495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" name="Google Shape;686;p34"/>
              <p:cNvSpPr/>
              <p:nvPr/>
            </p:nvSpPr>
            <p:spPr>
              <a:xfrm>
                <a:off x="3718025" y="1232775"/>
                <a:ext cx="407425" cy="1202100"/>
              </a:xfrm>
              <a:custGeom>
                <a:avLst/>
                <a:gdLst/>
                <a:ahLst/>
                <a:cxnLst/>
                <a:rect l="l" t="t" r="r" b="b"/>
                <a:pathLst>
                  <a:path w="16297" h="48084" extrusionOk="0">
                    <a:moveTo>
                      <a:pt x="7977" y="0"/>
                    </a:moveTo>
                    <a:cubicBezTo>
                      <a:pt x="7976" y="0"/>
                      <a:pt x="5287" y="1287"/>
                      <a:pt x="2920" y="2758"/>
                    </a:cubicBezTo>
                    <a:cubicBezTo>
                      <a:pt x="943" y="3977"/>
                      <a:pt x="1" y="6390"/>
                      <a:pt x="622" y="8642"/>
                    </a:cubicBezTo>
                    <a:cubicBezTo>
                      <a:pt x="3564" y="18985"/>
                      <a:pt x="5862" y="29857"/>
                      <a:pt x="7034" y="35557"/>
                    </a:cubicBezTo>
                    <a:cubicBezTo>
                      <a:pt x="8275" y="41648"/>
                      <a:pt x="9540" y="47164"/>
                      <a:pt x="9540" y="47164"/>
                    </a:cubicBezTo>
                    <a:lnTo>
                      <a:pt x="16297" y="48084"/>
                    </a:lnTo>
                    <a:cubicBezTo>
                      <a:pt x="16297" y="48084"/>
                      <a:pt x="7011" y="8987"/>
                      <a:pt x="79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" name="Google Shape;687;p34"/>
              <p:cNvSpPr/>
              <p:nvPr/>
            </p:nvSpPr>
            <p:spPr>
              <a:xfrm>
                <a:off x="3928350" y="957525"/>
                <a:ext cx="86775" cy="148850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5954" extrusionOk="0">
                    <a:moveTo>
                      <a:pt x="2667" y="1"/>
                    </a:moveTo>
                    <a:lnTo>
                      <a:pt x="0" y="4529"/>
                    </a:lnTo>
                    <a:cubicBezTo>
                      <a:pt x="299" y="4988"/>
                      <a:pt x="552" y="5471"/>
                      <a:pt x="805" y="5954"/>
                    </a:cubicBezTo>
                    <a:cubicBezTo>
                      <a:pt x="2115" y="5149"/>
                      <a:pt x="3471" y="2989"/>
                      <a:pt x="3149" y="1472"/>
                    </a:cubicBezTo>
                    <a:cubicBezTo>
                      <a:pt x="3034" y="966"/>
                      <a:pt x="2896" y="460"/>
                      <a:pt x="266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" name="Google Shape;688;p34"/>
              <p:cNvSpPr/>
              <p:nvPr/>
            </p:nvSpPr>
            <p:spPr>
              <a:xfrm>
                <a:off x="3722050" y="604725"/>
                <a:ext cx="119550" cy="193650"/>
              </a:xfrm>
              <a:custGeom>
                <a:avLst/>
                <a:gdLst/>
                <a:ahLst/>
                <a:cxnLst/>
                <a:rect l="l" t="t" r="r" b="b"/>
                <a:pathLst>
                  <a:path w="4782" h="7746" extrusionOk="0">
                    <a:moveTo>
                      <a:pt x="4460" y="0"/>
                    </a:moveTo>
                    <a:cubicBezTo>
                      <a:pt x="1196" y="437"/>
                      <a:pt x="1" y="4827"/>
                      <a:pt x="1817" y="7746"/>
                    </a:cubicBezTo>
                    <a:cubicBezTo>
                      <a:pt x="4782" y="3471"/>
                      <a:pt x="4460" y="0"/>
                      <a:pt x="446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" name="Google Shape;689;p34"/>
              <p:cNvSpPr/>
              <p:nvPr/>
            </p:nvSpPr>
            <p:spPr>
              <a:xfrm>
                <a:off x="3718600" y="609525"/>
                <a:ext cx="376400" cy="473075"/>
              </a:xfrm>
              <a:custGeom>
                <a:avLst/>
                <a:gdLst/>
                <a:ahLst/>
                <a:cxnLst/>
                <a:rect l="l" t="t" r="r" b="b"/>
                <a:pathLst>
                  <a:path w="15056" h="18923" extrusionOk="0">
                    <a:moveTo>
                      <a:pt x="8614" y="0"/>
                    </a:moveTo>
                    <a:cubicBezTo>
                      <a:pt x="8038" y="0"/>
                      <a:pt x="7453" y="79"/>
                      <a:pt x="6873" y="245"/>
                    </a:cubicBezTo>
                    <a:cubicBezTo>
                      <a:pt x="1863" y="1532"/>
                      <a:pt x="1" y="8496"/>
                      <a:pt x="323" y="12909"/>
                    </a:cubicBezTo>
                    <a:cubicBezTo>
                      <a:pt x="486" y="16511"/>
                      <a:pt x="3480" y="18923"/>
                      <a:pt x="6643" y="18923"/>
                    </a:cubicBezTo>
                    <a:cubicBezTo>
                      <a:pt x="7940" y="18923"/>
                      <a:pt x="9266" y="18517"/>
                      <a:pt x="10436" y="17621"/>
                    </a:cubicBezTo>
                    <a:cubicBezTo>
                      <a:pt x="13263" y="15484"/>
                      <a:pt x="13677" y="12702"/>
                      <a:pt x="14780" y="7968"/>
                    </a:cubicBezTo>
                    <a:cubicBezTo>
                      <a:pt x="15056" y="6864"/>
                      <a:pt x="15033" y="5738"/>
                      <a:pt x="14734" y="4658"/>
                    </a:cubicBezTo>
                    <a:cubicBezTo>
                      <a:pt x="13953" y="1840"/>
                      <a:pt x="11391" y="0"/>
                      <a:pt x="8614" y="0"/>
                    </a:cubicBezTo>
                    <a:close/>
                  </a:path>
                </a:pathLst>
              </a:custGeom>
              <a:solidFill>
                <a:srgbClr val="FFB5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" name="Google Shape;690;p34"/>
              <p:cNvSpPr/>
              <p:nvPr/>
            </p:nvSpPr>
            <p:spPr>
              <a:xfrm>
                <a:off x="3729400" y="475350"/>
                <a:ext cx="529100" cy="526450"/>
              </a:xfrm>
              <a:custGeom>
                <a:avLst/>
                <a:gdLst/>
                <a:ahLst/>
                <a:cxnLst/>
                <a:rect l="l" t="t" r="r" b="b"/>
                <a:pathLst>
                  <a:path w="21164" h="21058" extrusionOk="0">
                    <a:moveTo>
                      <a:pt x="6054" y="1"/>
                    </a:moveTo>
                    <a:cubicBezTo>
                      <a:pt x="3075" y="1"/>
                      <a:pt x="0" y="1219"/>
                      <a:pt x="603" y="4601"/>
                    </a:cubicBezTo>
                    <a:cubicBezTo>
                      <a:pt x="1196" y="7947"/>
                      <a:pt x="6787" y="11177"/>
                      <a:pt x="10755" y="11177"/>
                    </a:cubicBezTo>
                    <a:cubicBezTo>
                      <a:pt x="11092" y="11177"/>
                      <a:pt x="11418" y="11154"/>
                      <a:pt x="11728" y="11105"/>
                    </a:cubicBezTo>
                    <a:lnTo>
                      <a:pt x="11728" y="11105"/>
                    </a:lnTo>
                    <a:cubicBezTo>
                      <a:pt x="10518" y="12862"/>
                      <a:pt x="10057" y="17519"/>
                      <a:pt x="12816" y="17519"/>
                    </a:cubicBezTo>
                    <a:cubicBezTo>
                      <a:pt x="12836" y="17519"/>
                      <a:pt x="12856" y="17518"/>
                      <a:pt x="12877" y="17518"/>
                    </a:cubicBezTo>
                    <a:lnTo>
                      <a:pt x="12877" y="17518"/>
                    </a:lnTo>
                    <a:cubicBezTo>
                      <a:pt x="11774" y="19977"/>
                      <a:pt x="13567" y="21011"/>
                      <a:pt x="14394" y="21057"/>
                    </a:cubicBezTo>
                    <a:cubicBezTo>
                      <a:pt x="13888" y="20184"/>
                      <a:pt x="15520" y="18138"/>
                      <a:pt x="17934" y="16552"/>
                    </a:cubicBezTo>
                    <a:cubicBezTo>
                      <a:pt x="20347" y="14967"/>
                      <a:pt x="19060" y="11243"/>
                      <a:pt x="17980" y="9611"/>
                    </a:cubicBezTo>
                    <a:lnTo>
                      <a:pt x="17980" y="9611"/>
                    </a:lnTo>
                    <a:cubicBezTo>
                      <a:pt x="17997" y="9612"/>
                      <a:pt x="18014" y="9612"/>
                      <a:pt x="18031" y="9612"/>
                    </a:cubicBezTo>
                    <a:cubicBezTo>
                      <a:pt x="20022" y="9612"/>
                      <a:pt x="21163" y="5677"/>
                      <a:pt x="17221" y="5198"/>
                    </a:cubicBezTo>
                    <a:cubicBezTo>
                      <a:pt x="13038" y="4692"/>
                      <a:pt x="14210" y="3107"/>
                      <a:pt x="15290" y="2693"/>
                    </a:cubicBezTo>
                    <a:cubicBezTo>
                      <a:pt x="14372" y="2196"/>
                      <a:pt x="13269" y="2038"/>
                      <a:pt x="12240" y="2038"/>
                    </a:cubicBezTo>
                    <a:cubicBezTo>
                      <a:pt x="10460" y="2038"/>
                      <a:pt x="8901" y="2509"/>
                      <a:pt x="8901" y="2509"/>
                    </a:cubicBezTo>
                    <a:cubicBezTo>
                      <a:pt x="8625" y="2026"/>
                      <a:pt x="9176" y="1084"/>
                      <a:pt x="10326" y="992"/>
                    </a:cubicBezTo>
                    <a:cubicBezTo>
                      <a:pt x="9381" y="387"/>
                      <a:pt x="7733" y="1"/>
                      <a:pt x="605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" name="Google Shape;691;p34"/>
              <p:cNvSpPr/>
              <p:nvPr/>
            </p:nvSpPr>
            <p:spPr>
              <a:xfrm>
                <a:off x="4164500" y="706425"/>
                <a:ext cx="77025" cy="91950"/>
              </a:xfrm>
              <a:custGeom>
                <a:avLst/>
                <a:gdLst/>
                <a:ahLst/>
                <a:cxnLst/>
                <a:rect l="l" t="t" r="r" b="b"/>
                <a:pathLst>
                  <a:path w="3081" h="3678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219" y="1058"/>
                      <a:pt x="2253" y="2299"/>
                      <a:pt x="3081" y="3678"/>
                    </a:cubicBezTo>
                    <a:cubicBezTo>
                      <a:pt x="3012" y="1678"/>
                      <a:pt x="1909" y="184"/>
                      <a:pt x="1" y="0"/>
                    </a:cubicBezTo>
                    <a:close/>
                  </a:path>
                </a:pathLst>
              </a:custGeom>
              <a:solidFill>
                <a:srgbClr val="1919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" name="Google Shape;692;p34"/>
              <p:cNvSpPr/>
              <p:nvPr/>
            </p:nvSpPr>
            <p:spPr>
              <a:xfrm>
                <a:off x="4008425" y="847675"/>
                <a:ext cx="122775" cy="122425"/>
              </a:xfrm>
              <a:custGeom>
                <a:avLst/>
                <a:gdLst/>
                <a:ahLst/>
                <a:cxnLst/>
                <a:rect l="l" t="t" r="r" b="b"/>
                <a:pathLst>
                  <a:path w="4911" h="4897" extrusionOk="0">
                    <a:moveTo>
                      <a:pt x="2919" y="1"/>
                    </a:moveTo>
                    <a:cubicBezTo>
                      <a:pt x="1615" y="1"/>
                      <a:pt x="604" y="1622"/>
                      <a:pt x="291" y="2786"/>
                    </a:cubicBezTo>
                    <a:cubicBezTo>
                      <a:pt x="0" y="3890"/>
                      <a:pt x="461" y="4896"/>
                      <a:pt x="1411" y="4896"/>
                    </a:cubicBezTo>
                    <a:cubicBezTo>
                      <a:pt x="1588" y="4896"/>
                      <a:pt x="1782" y="4861"/>
                      <a:pt x="1992" y="4785"/>
                    </a:cubicBezTo>
                    <a:cubicBezTo>
                      <a:pt x="3003" y="4418"/>
                      <a:pt x="3831" y="3659"/>
                      <a:pt x="4313" y="2694"/>
                    </a:cubicBezTo>
                    <a:cubicBezTo>
                      <a:pt x="4911" y="1476"/>
                      <a:pt x="4382" y="74"/>
                      <a:pt x="3026" y="5"/>
                    </a:cubicBezTo>
                    <a:cubicBezTo>
                      <a:pt x="2990" y="2"/>
                      <a:pt x="2955" y="1"/>
                      <a:pt x="2919" y="1"/>
                    </a:cubicBezTo>
                    <a:close/>
                  </a:path>
                </a:pathLst>
              </a:custGeom>
              <a:solidFill>
                <a:srgbClr val="FFB5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" name="Google Shape;693;p34"/>
              <p:cNvSpPr/>
              <p:nvPr/>
            </p:nvSpPr>
            <p:spPr>
              <a:xfrm>
                <a:off x="3876625" y="798100"/>
                <a:ext cx="25875" cy="34875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1395" extrusionOk="0">
                    <a:moveTo>
                      <a:pt x="548" y="1"/>
                    </a:moveTo>
                    <a:cubicBezTo>
                      <a:pt x="321" y="1"/>
                      <a:pt x="109" y="279"/>
                      <a:pt x="47" y="632"/>
                    </a:cubicBezTo>
                    <a:cubicBezTo>
                      <a:pt x="1" y="1022"/>
                      <a:pt x="139" y="1344"/>
                      <a:pt x="391" y="1390"/>
                    </a:cubicBezTo>
                    <a:cubicBezTo>
                      <a:pt x="410" y="1393"/>
                      <a:pt x="429" y="1395"/>
                      <a:pt x="447" y="1395"/>
                    </a:cubicBezTo>
                    <a:cubicBezTo>
                      <a:pt x="683" y="1395"/>
                      <a:pt x="923" y="1132"/>
                      <a:pt x="966" y="769"/>
                    </a:cubicBezTo>
                    <a:cubicBezTo>
                      <a:pt x="1035" y="379"/>
                      <a:pt x="897" y="57"/>
                      <a:pt x="621" y="11"/>
                    </a:cubicBezTo>
                    <a:cubicBezTo>
                      <a:pt x="597" y="4"/>
                      <a:pt x="572" y="1"/>
                      <a:pt x="5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" name="Google Shape;694;p34"/>
              <p:cNvSpPr/>
              <p:nvPr/>
            </p:nvSpPr>
            <p:spPr>
              <a:xfrm>
                <a:off x="3764575" y="783150"/>
                <a:ext cx="27025" cy="34900"/>
              </a:xfrm>
              <a:custGeom>
                <a:avLst/>
                <a:gdLst/>
                <a:ahLst/>
                <a:cxnLst/>
                <a:rect l="l" t="t" r="r" b="b"/>
                <a:pathLst>
                  <a:path w="1081" h="1396" extrusionOk="0">
                    <a:moveTo>
                      <a:pt x="634" y="1"/>
                    </a:moveTo>
                    <a:cubicBezTo>
                      <a:pt x="405" y="1"/>
                      <a:pt x="175" y="261"/>
                      <a:pt x="93" y="632"/>
                    </a:cubicBezTo>
                    <a:cubicBezTo>
                      <a:pt x="1" y="1023"/>
                      <a:pt x="185" y="1344"/>
                      <a:pt x="437" y="1390"/>
                    </a:cubicBezTo>
                    <a:cubicBezTo>
                      <a:pt x="456" y="1394"/>
                      <a:pt x="475" y="1395"/>
                      <a:pt x="493" y="1395"/>
                    </a:cubicBezTo>
                    <a:cubicBezTo>
                      <a:pt x="729" y="1395"/>
                      <a:pt x="969" y="1132"/>
                      <a:pt x="1012" y="770"/>
                    </a:cubicBezTo>
                    <a:cubicBezTo>
                      <a:pt x="1081" y="379"/>
                      <a:pt x="966" y="57"/>
                      <a:pt x="713" y="11"/>
                    </a:cubicBezTo>
                    <a:cubicBezTo>
                      <a:pt x="687" y="4"/>
                      <a:pt x="661" y="1"/>
                      <a:pt x="634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" name="Google Shape;695;p34"/>
              <p:cNvSpPr/>
              <p:nvPr/>
            </p:nvSpPr>
            <p:spPr>
              <a:xfrm>
                <a:off x="3764575" y="812150"/>
                <a:ext cx="60375" cy="92275"/>
              </a:xfrm>
              <a:custGeom>
                <a:avLst/>
                <a:gdLst/>
                <a:ahLst/>
                <a:cxnLst/>
                <a:rect l="l" t="t" r="r" b="b"/>
                <a:pathLst>
                  <a:path w="2415" h="3691" extrusionOk="0">
                    <a:moveTo>
                      <a:pt x="2414" y="1"/>
                    </a:moveTo>
                    <a:lnTo>
                      <a:pt x="2414" y="1"/>
                    </a:lnTo>
                    <a:cubicBezTo>
                      <a:pt x="1748" y="1127"/>
                      <a:pt x="943" y="2161"/>
                      <a:pt x="1" y="3057"/>
                    </a:cubicBezTo>
                    <a:cubicBezTo>
                      <a:pt x="427" y="3463"/>
                      <a:pt x="979" y="3690"/>
                      <a:pt x="1561" y="3690"/>
                    </a:cubicBezTo>
                    <a:cubicBezTo>
                      <a:pt x="1638" y="3690"/>
                      <a:pt x="1716" y="3686"/>
                      <a:pt x="1794" y="3678"/>
                    </a:cubicBezTo>
                    <a:lnTo>
                      <a:pt x="2414" y="1"/>
                    </a:lnTo>
                    <a:close/>
                  </a:path>
                </a:pathLst>
              </a:custGeom>
              <a:solidFill>
                <a:srgbClr val="ED893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" name="Google Shape;696;p34"/>
              <p:cNvSpPr/>
              <p:nvPr/>
            </p:nvSpPr>
            <p:spPr>
              <a:xfrm>
                <a:off x="3829500" y="900925"/>
                <a:ext cx="77025" cy="29075"/>
              </a:xfrm>
              <a:custGeom>
                <a:avLst/>
                <a:gdLst/>
                <a:ahLst/>
                <a:cxnLst/>
                <a:rect l="l" t="t" r="r" b="b"/>
                <a:pathLst>
                  <a:path w="3081" h="1163" extrusionOk="0">
                    <a:moveTo>
                      <a:pt x="2954" y="1"/>
                    </a:moveTo>
                    <a:cubicBezTo>
                      <a:pt x="2926" y="1"/>
                      <a:pt x="2897" y="12"/>
                      <a:pt x="2874" y="35"/>
                    </a:cubicBezTo>
                    <a:cubicBezTo>
                      <a:pt x="2283" y="607"/>
                      <a:pt x="1486" y="926"/>
                      <a:pt x="667" y="926"/>
                    </a:cubicBezTo>
                    <a:cubicBezTo>
                      <a:pt x="499" y="926"/>
                      <a:pt x="330" y="913"/>
                      <a:pt x="162" y="886"/>
                    </a:cubicBezTo>
                    <a:cubicBezTo>
                      <a:pt x="93" y="886"/>
                      <a:pt x="24" y="909"/>
                      <a:pt x="24" y="978"/>
                    </a:cubicBezTo>
                    <a:cubicBezTo>
                      <a:pt x="1" y="1046"/>
                      <a:pt x="24" y="1092"/>
                      <a:pt x="93" y="1115"/>
                    </a:cubicBezTo>
                    <a:lnTo>
                      <a:pt x="162" y="1115"/>
                    </a:lnTo>
                    <a:cubicBezTo>
                      <a:pt x="300" y="1138"/>
                      <a:pt x="438" y="1161"/>
                      <a:pt x="576" y="1161"/>
                    </a:cubicBezTo>
                    <a:cubicBezTo>
                      <a:pt x="604" y="1162"/>
                      <a:pt x="633" y="1162"/>
                      <a:pt x="662" y="1162"/>
                    </a:cubicBezTo>
                    <a:cubicBezTo>
                      <a:pt x="1551" y="1162"/>
                      <a:pt x="2412" y="819"/>
                      <a:pt x="3035" y="196"/>
                    </a:cubicBezTo>
                    <a:cubicBezTo>
                      <a:pt x="3081" y="150"/>
                      <a:pt x="3081" y="81"/>
                      <a:pt x="3035" y="35"/>
                    </a:cubicBezTo>
                    <a:cubicBezTo>
                      <a:pt x="3012" y="12"/>
                      <a:pt x="2983" y="1"/>
                      <a:pt x="295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" name="Google Shape;697;p34"/>
              <p:cNvSpPr/>
              <p:nvPr/>
            </p:nvSpPr>
            <p:spPr>
              <a:xfrm>
                <a:off x="3861125" y="906950"/>
                <a:ext cx="47700" cy="66725"/>
              </a:xfrm>
              <a:custGeom>
                <a:avLst/>
                <a:gdLst/>
                <a:ahLst/>
                <a:cxnLst/>
                <a:rect l="l" t="t" r="r" b="b"/>
                <a:pathLst>
                  <a:path w="1908" h="2669" extrusionOk="0">
                    <a:moveTo>
                      <a:pt x="1793" y="1"/>
                    </a:moveTo>
                    <a:cubicBezTo>
                      <a:pt x="1747" y="1"/>
                      <a:pt x="1678" y="47"/>
                      <a:pt x="1678" y="93"/>
                    </a:cubicBezTo>
                    <a:cubicBezTo>
                      <a:pt x="1540" y="1104"/>
                      <a:pt x="942" y="1955"/>
                      <a:pt x="69" y="2460"/>
                    </a:cubicBezTo>
                    <a:cubicBezTo>
                      <a:pt x="23" y="2483"/>
                      <a:pt x="0" y="2552"/>
                      <a:pt x="46" y="2598"/>
                    </a:cubicBezTo>
                    <a:cubicBezTo>
                      <a:pt x="61" y="2643"/>
                      <a:pt x="95" y="2668"/>
                      <a:pt x="136" y="2668"/>
                    </a:cubicBezTo>
                    <a:cubicBezTo>
                      <a:pt x="158" y="2668"/>
                      <a:pt x="183" y="2661"/>
                      <a:pt x="207" y="2644"/>
                    </a:cubicBezTo>
                    <a:cubicBezTo>
                      <a:pt x="322" y="2575"/>
                      <a:pt x="460" y="2483"/>
                      <a:pt x="575" y="2414"/>
                    </a:cubicBezTo>
                    <a:cubicBezTo>
                      <a:pt x="1310" y="1886"/>
                      <a:pt x="1793" y="1035"/>
                      <a:pt x="1908" y="116"/>
                    </a:cubicBezTo>
                    <a:cubicBezTo>
                      <a:pt x="1908" y="70"/>
                      <a:pt x="1862" y="1"/>
                      <a:pt x="17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" name="Google Shape;698;p34"/>
              <p:cNvSpPr/>
              <p:nvPr/>
            </p:nvSpPr>
            <p:spPr>
              <a:xfrm>
                <a:off x="3897325" y="752325"/>
                <a:ext cx="50575" cy="38600"/>
              </a:xfrm>
              <a:custGeom>
                <a:avLst/>
                <a:gdLst/>
                <a:ahLst/>
                <a:cxnLst/>
                <a:rect l="l" t="t" r="r" b="b"/>
                <a:pathLst>
                  <a:path w="2023" h="1544" extrusionOk="0">
                    <a:moveTo>
                      <a:pt x="223" y="0"/>
                    </a:moveTo>
                    <a:cubicBezTo>
                      <a:pt x="119" y="0"/>
                      <a:pt x="23" y="105"/>
                      <a:pt x="23" y="210"/>
                    </a:cubicBezTo>
                    <a:cubicBezTo>
                      <a:pt x="0" y="325"/>
                      <a:pt x="92" y="440"/>
                      <a:pt x="230" y="463"/>
                    </a:cubicBezTo>
                    <a:cubicBezTo>
                      <a:pt x="782" y="532"/>
                      <a:pt x="1287" y="877"/>
                      <a:pt x="1563" y="1382"/>
                    </a:cubicBezTo>
                    <a:cubicBezTo>
                      <a:pt x="1586" y="1474"/>
                      <a:pt x="1655" y="1520"/>
                      <a:pt x="1747" y="1543"/>
                    </a:cubicBezTo>
                    <a:lnTo>
                      <a:pt x="1862" y="1543"/>
                    </a:lnTo>
                    <a:cubicBezTo>
                      <a:pt x="1977" y="1474"/>
                      <a:pt x="2023" y="1336"/>
                      <a:pt x="1977" y="1221"/>
                    </a:cubicBezTo>
                    <a:cubicBezTo>
                      <a:pt x="1632" y="555"/>
                      <a:pt x="988" y="95"/>
                      <a:pt x="253" y="3"/>
                    </a:cubicBezTo>
                    <a:cubicBezTo>
                      <a:pt x="243" y="1"/>
                      <a:pt x="233" y="0"/>
                      <a:pt x="22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" name="Google Shape;699;p34"/>
              <p:cNvSpPr/>
              <p:nvPr/>
            </p:nvSpPr>
            <p:spPr>
              <a:xfrm>
                <a:off x="3743900" y="723075"/>
                <a:ext cx="54600" cy="35650"/>
              </a:xfrm>
              <a:custGeom>
                <a:avLst/>
                <a:gdLst/>
                <a:ahLst/>
                <a:cxnLst/>
                <a:rect l="l" t="t" r="r" b="b"/>
                <a:pathLst>
                  <a:path w="2184" h="1426" extrusionOk="0">
                    <a:moveTo>
                      <a:pt x="1908" y="1"/>
                    </a:moveTo>
                    <a:cubicBezTo>
                      <a:pt x="1172" y="24"/>
                      <a:pt x="483" y="438"/>
                      <a:pt x="69" y="1058"/>
                    </a:cubicBezTo>
                    <a:cubicBezTo>
                      <a:pt x="0" y="1150"/>
                      <a:pt x="23" y="1288"/>
                      <a:pt x="115" y="1380"/>
                    </a:cubicBezTo>
                    <a:cubicBezTo>
                      <a:pt x="161" y="1403"/>
                      <a:pt x="207" y="1403"/>
                      <a:pt x="253" y="1426"/>
                    </a:cubicBezTo>
                    <a:cubicBezTo>
                      <a:pt x="322" y="1403"/>
                      <a:pt x="391" y="1380"/>
                      <a:pt x="437" y="1311"/>
                    </a:cubicBezTo>
                    <a:cubicBezTo>
                      <a:pt x="782" y="805"/>
                      <a:pt x="1310" y="507"/>
                      <a:pt x="1908" y="461"/>
                    </a:cubicBezTo>
                    <a:cubicBezTo>
                      <a:pt x="2184" y="415"/>
                      <a:pt x="2184" y="47"/>
                      <a:pt x="19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" name="Google Shape;700;p34"/>
              <p:cNvSpPr/>
              <p:nvPr/>
            </p:nvSpPr>
            <p:spPr>
              <a:xfrm>
                <a:off x="4254150" y="1139950"/>
                <a:ext cx="593600" cy="922225"/>
              </a:xfrm>
              <a:custGeom>
                <a:avLst/>
                <a:gdLst/>
                <a:ahLst/>
                <a:cxnLst/>
                <a:rect l="l" t="t" r="r" b="b"/>
                <a:pathLst>
                  <a:path w="23744" h="36889" extrusionOk="0">
                    <a:moveTo>
                      <a:pt x="16201" y="20985"/>
                    </a:moveTo>
                    <a:cubicBezTo>
                      <a:pt x="16203" y="20985"/>
                      <a:pt x="16201" y="20999"/>
                      <a:pt x="16190" y="21025"/>
                    </a:cubicBezTo>
                    <a:lnTo>
                      <a:pt x="16190" y="21025"/>
                    </a:lnTo>
                    <a:cubicBezTo>
                      <a:pt x="16195" y="20997"/>
                      <a:pt x="16200" y="20985"/>
                      <a:pt x="16201" y="20985"/>
                    </a:cubicBezTo>
                    <a:close/>
                    <a:moveTo>
                      <a:pt x="16352" y="21773"/>
                    </a:moveTo>
                    <a:lnTo>
                      <a:pt x="16411" y="21848"/>
                    </a:lnTo>
                    <a:cubicBezTo>
                      <a:pt x="16392" y="21828"/>
                      <a:pt x="16372" y="21808"/>
                      <a:pt x="16352" y="21773"/>
                    </a:cubicBezTo>
                    <a:close/>
                    <a:moveTo>
                      <a:pt x="4682" y="0"/>
                    </a:moveTo>
                    <a:cubicBezTo>
                      <a:pt x="3418" y="0"/>
                      <a:pt x="2178" y="551"/>
                      <a:pt x="1334" y="1599"/>
                    </a:cubicBezTo>
                    <a:cubicBezTo>
                      <a:pt x="1" y="3231"/>
                      <a:pt x="46" y="5598"/>
                      <a:pt x="1472" y="7184"/>
                    </a:cubicBezTo>
                    <a:lnTo>
                      <a:pt x="1540" y="7207"/>
                    </a:lnTo>
                    <a:cubicBezTo>
                      <a:pt x="2759" y="8195"/>
                      <a:pt x="4046" y="9344"/>
                      <a:pt x="5287" y="10425"/>
                    </a:cubicBezTo>
                    <a:cubicBezTo>
                      <a:pt x="6505" y="11528"/>
                      <a:pt x="7769" y="12631"/>
                      <a:pt x="8964" y="13780"/>
                    </a:cubicBezTo>
                    <a:cubicBezTo>
                      <a:pt x="11332" y="15964"/>
                      <a:pt x="13538" y="18331"/>
                      <a:pt x="15607" y="20814"/>
                    </a:cubicBezTo>
                    <a:lnTo>
                      <a:pt x="16093" y="21441"/>
                    </a:lnTo>
                    <a:lnTo>
                      <a:pt x="16093" y="21441"/>
                    </a:lnTo>
                    <a:cubicBezTo>
                      <a:pt x="16073" y="21494"/>
                      <a:pt x="16049" y="21546"/>
                      <a:pt x="16021" y="21595"/>
                    </a:cubicBezTo>
                    <a:cubicBezTo>
                      <a:pt x="15791" y="22170"/>
                      <a:pt x="15469" y="22721"/>
                      <a:pt x="15101" y="23250"/>
                    </a:cubicBezTo>
                    <a:cubicBezTo>
                      <a:pt x="14688" y="23871"/>
                      <a:pt x="14228" y="24468"/>
                      <a:pt x="13745" y="25043"/>
                    </a:cubicBezTo>
                    <a:cubicBezTo>
                      <a:pt x="12734" y="26284"/>
                      <a:pt x="11631" y="27479"/>
                      <a:pt x="10481" y="28605"/>
                    </a:cubicBezTo>
                    <a:cubicBezTo>
                      <a:pt x="9332" y="29755"/>
                      <a:pt x="8091" y="30927"/>
                      <a:pt x="6919" y="32007"/>
                    </a:cubicBezTo>
                    <a:lnTo>
                      <a:pt x="6850" y="32076"/>
                    </a:lnTo>
                    <a:cubicBezTo>
                      <a:pt x="5770" y="33041"/>
                      <a:pt x="5609" y="34673"/>
                      <a:pt x="6505" y="35823"/>
                    </a:cubicBezTo>
                    <a:cubicBezTo>
                      <a:pt x="7036" y="36521"/>
                      <a:pt x="7847" y="36889"/>
                      <a:pt x="8670" y="36889"/>
                    </a:cubicBezTo>
                    <a:cubicBezTo>
                      <a:pt x="9201" y="36889"/>
                      <a:pt x="9737" y="36736"/>
                      <a:pt x="10206" y="36420"/>
                    </a:cubicBezTo>
                    <a:cubicBezTo>
                      <a:pt x="13286" y="34467"/>
                      <a:pt x="16159" y="32214"/>
                      <a:pt x="18802" y="29686"/>
                    </a:cubicBezTo>
                    <a:cubicBezTo>
                      <a:pt x="19491" y="28996"/>
                      <a:pt x="20158" y="28284"/>
                      <a:pt x="20779" y="27525"/>
                    </a:cubicBezTo>
                    <a:cubicBezTo>
                      <a:pt x="21468" y="26698"/>
                      <a:pt x="22089" y="25801"/>
                      <a:pt x="22617" y="24836"/>
                    </a:cubicBezTo>
                    <a:cubicBezTo>
                      <a:pt x="22939" y="24238"/>
                      <a:pt x="23192" y="23618"/>
                      <a:pt x="23376" y="22974"/>
                    </a:cubicBezTo>
                    <a:cubicBezTo>
                      <a:pt x="23652" y="22101"/>
                      <a:pt x="23744" y="21204"/>
                      <a:pt x="23675" y="20308"/>
                    </a:cubicBezTo>
                    <a:cubicBezTo>
                      <a:pt x="23606" y="19756"/>
                      <a:pt x="23491" y="19205"/>
                      <a:pt x="23284" y="18676"/>
                    </a:cubicBezTo>
                    <a:cubicBezTo>
                      <a:pt x="23169" y="18400"/>
                      <a:pt x="23054" y="18125"/>
                      <a:pt x="22916" y="17872"/>
                    </a:cubicBezTo>
                    <a:lnTo>
                      <a:pt x="22686" y="17527"/>
                    </a:lnTo>
                    <a:lnTo>
                      <a:pt x="22594" y="17366"/>
                    </a:lnTo>
                    <a:lnTo>
                      <a:pt x="21790" y="16194"/>
                    </a:lnTo>
                    <a:cubicBezTo>
                      <a:pt x="19652" y="13229"/>
                      <a:pt x="17285" y="10425"/>
                      <a:pt x="14688" y="7850"/>
                    </a:cubicBezTo>
                    <a:cubicBezTo>
                      <a:pt x="13446" y="6563"/>
                      <a:pt x="12182" y="5322"/>
                      <a:pt x="10872" y="4127"/>
                    </a:cubicBezTo>
                    <a:cubicBezTo>
                      <a:pt x="9562" y="2909"/>
                      <a:pt x="8252" y="1760"/>
                      <a:pt x="6827" y="564"/>
                    </a:cubicBezTo>
                    <a:cubicBezTo>
                      <a:pt x="6153" y="185"/>
                      <a:pt x="5413" y="0"/>
                      <a:pt x="468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" name="Google Shape;701;p34"/>
              <p:cNvSpPr/>
              <p:nvPr/>
            </p:nvSpPr>
            <p:spPr>
              <a:xfrm>
                <a:off x="4298975" y="1958350"/>
                <a:ext cx="222400" cy="146125"/>
              </a:xfrm>
              <a:custGeom>
                <a:avLst/>
                <a:gdLst/>
                <a:ahLst/>
                <a:cxnLst/>
                <a:rect l="l" t="t" r="r" b="b"/>
                <a:pathLst>
                  <a:path w="8896" h="5845" extrusionOk="0">
                    <a:moveTo>
                      <a:pt x="4855" y="1"/>
                    </a:moveTo>
                    <a:cubicBezTo>
                      <a:pt x="4612" y="1"/>
                      <a:pt x="4370" y="70"/>
                      <a:pt x="4161" y="214"/>
                    </a:cubicBezTo>
                    <a:lnTo>
                      <a:pt x="0" y="2765"/>
                    </a:lnTo>
                    <a:lnTo>
                      <a:pt x="5356" y="5845"/>
                    </a:lnTo>
                    <a:cubicBezTo>
                      <a:pt x="5356" y="5845"/>
                      <a:pt x="8895" y="3202"/>
                      <a:pt x="7378" y="1478"/>
                    </a:cubicBezTo>
                    <a:lnTo>
                      <a:pt x="5609" y="237"/>
                    </a:lnTo>
                    <a:cubicBezTo>
                      <a:pt x="5382" y="81"/>
                      <a:pt x="5118" y="1"/>
                      <a:pt x="4855" y="1"/>
                    </a:cubicBezTo>
                    <a:close/>
                  </a:path>
                </a:pathLst>
              </a:custGeom>
              <a:solidFill>
                <a:srgbClr val="FFB5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34"/>
              <p:cNvSpPr/>
              <p:nvPr/>
            </p:nvSpPr>
            <p:spPr>
              <a:xfrm>
                <a:off x="4272550" y="2028600"/>
                <a:ext cx="159175" cy="154925"/>
              </a:xfrm>
              <a:custGeom>
                <a:avLst/>
                <a:gdLst/>
                <a:ahLst/>
                <a:cxnLst/>
                <a:rect l="l" t="t" r="r" b="b"/>
                <a:pathLst>
                  <a:path w="6367" h="6197" extrusionOk="0">
                    <a:moveTo>
                      <a:pt x="1034" y="1"/>
                    </a:moveTo>
                    <a:lnTo>
                      <a:pt x="161" y="3058"/>
                    </a:lnTo>
                    <a:cubicBezTo>
                      <a:pt x="0" y="3678"/>
                      <a:pt x="253" y="4345"/>
                      <a:pt x="827" y="4644"/>
                    </a:cubicBezTo>
                    <a:lnTo>
                      <a:pt x="3126" y="6000"/>
                    </a:lnTo>
                    <a:cubicBezTo>
                      <a:pt x="3345" y="6133"/>
                      <a:pt x="3588" y="6197"/>
                      <a:pt x="3829" y="6197"/>
                    </a:cubicBezTo>
                    <a:cubicBezTo>
                      <a:pt x="4295" y="6197"/>
                      <a:pt x="4753" y="5957"/>
                      <a:pt x="5011" y="5517"/>
                    </a:cubicBezTo>
                    <a:lnTo>
                      <a:pt x="5011" y="5494"/>
                    </a:lnTo>
                    <a:lnTo>
                      <a:pt x="6367" y="3035"/>
                    </a:lnTo>
                    <a:lnTo>
                      <a:pt x="1034" y="1"/>
                    </a:lnTo>
                    <a:close/>
                  </a:path>
                </a:pathLst>
              </a:custGeom>
              <a:solidFill>
                <a:srgbClr val="FFB57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34"/>
              <p:cNvSpPr/>
              <p:nvPr/>
            </p:nvSpPr>
            <p:spPr>
              <a:xfrm>
                <a:off x="3059525" y="1032800"/>
                <a:ext cx="256100" cy="256575"/>
              </a:xfrm>
              <a:custGeom>
                <a:avLst/>
                <a:gdLst/>
                <a:ahLst/>
                <a:cxnLst/>
                <a:rect l="l" t="t" r="r" b="b"/>
                <a:pathLst>
                  <a:path w="10244" h="10263" extrusionOk="0">
                    <a:moveTo>
                      <a:pt x="3747" y="1"/>
                    </a:moveTo>
                    <a:lnTo>
                      <a:pt x="3747" y="1"/>
                    </a:lnTo>
                    <a:cubicBezTo>
                      <a:pt x="5310" y="2736"/>
                      <a:pt x="3012" y="5379"/>
                      <a:pt x="966" y="7011"/>
                    </a:cubicBezTo>
                    <a:cubicBezTo>
                      <a:pt x="1" y="7792"/>
                      <a:pt x="690" y="9217"/>
                      <a:pt x="2207" y="9470"/>
                    </a:cubicBezTo>
                    <a:lnTo>
                      <a:pt x="5885" y="10206"/>
                    </a:lnTo>
                    <a:cubicBezTo>
                      <a:pt x="6076" y="10244"/>
                      <a:pt x="6256" y="10263"/>
                      <a:pt x="6428" y="10263"/>
                    </a:cubicBezTo>
                    <a:cubicBezTo>
                      <a:pt x="10243" y="10263"/>
                      <a:pt x="9401" y="1127"/>
                      <a:pt x="9401" y="1127"/>
                    </a:cubicBezTo>
                    <a:lnTo>
                      <a:pt x="3747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" name="Google Shape;704;p34"/>
              <p:cNvSpPr/>
              <p:nvPr/>
            </p:nvSpPr>
            <p:spPr>
              <a:xfrm>
                <a:off x="2852675" y="623050"/>
                <a:ext cx="747025" cy="452375"/>
              </a:xfrm>
              <a:custGeom>
                <a:avLst/>
                <a:gdLst/>
                <a:ahLst/>
                <a:cxnLst/>
                <a:rect l="l" t="t" r="r" b="b"/>
                <a:pathLst>
                  <a:path w="29881" h="18095" extrusionOk="0">
                    <a:moveTo>
                      <a:pt x="8493" y="0"/>
                    </a:moveTo>
                    <a:cubicBezTo>
                      <a:pt x="4829" y="0"/>
                      <a:pt x="1558" y="2566"/>
                      <a:pt x="828" y="6277"/>
                    </a:cubicBezTo>
                    <a:cubicBezTo>
                      <a:pt x="0" y="10507"/>
                      <a:pt x="2735" y="14598"/>
                      <a:pt x="6965" y="15425"/>
                    </a:cubicBezTo>
                    <a:lnTo>
                      <a:pt x="19928" y="17954"/>
                    </a:lnTo>
                    <a:cubicBezTo>
                      <a:pt x="20426" y="18049"/>
                      <a:pt x="20922" y="18095"/>
                      <a:pt x="21411" y="18095"/>
                    </a:cubicBezTo>
                    <a:cubicBezTo>
                      <a:pt x="25053" y="18095"/>
                      <a:pt x="28306" y="15548"/>
                      <a:pt x="29076" y="11840"/>
                    </a:cubicBezTo>
                    <a:cubicBezTo>
                      <a:pt x="29880" y="7634"/>
                      <a:pt x="27145" y="3565"/>
                      <a:pt x="22939" y="2715"/>
                    </a:cubicBezTo>
                    <a:lnTo>
                      <a:pt x="9976" y="141"/>
                    </a:lnTo>
                    <a:cubicBezTo>
                      <a:pt x="9478" y="46"/>
                      <a:pt x="8982" y="0"/>
                      <a:pt x="849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" name="Google Shape;705;p34"/>
              <p:cNvSpPr/>
              <p:nvPr/>
            </p:nvSpPr>
            <p:spPr>
              <a:xfrm>
                <a:off x="2469400" y="293275"/>
                <a:ext cx="720825" cy="842400"/>
              </a:xfrm>
              <a:custGeom>
                <a:avLst/>
                <a:gdLst/>
                <a:ahLst/>
                <a:cxnLst/>
                <a:rect l="l" t="t" r="r" b="b"/>
                <a:pathLst>
                  <a:path w="28833" h="33696" extrusionOk="0">
                    <a:moveTo>
                      <a:pt x="6620" y="1"/>
                    </a:moveTo>
                    <a:lnTo>
                      <a:pt x="1" y="33696"/>
                    </a:lnTo>
                    <a:lnTo>
                      <a:pt x="22089" y="33397"/>
                    </a:lnTo>
                    <a:cubicBezTo>
                      <a:pt x="22103" y="33400"/>
                      <a:pt x="22117" y="33401"/>
                      <a:pt x="22132" y="33401"/>
                    </a:cubicBezTo>
                    <a:cubicBezTo>
                      <a:pt x="24090" y="33401"/>
                      <a:pt x="28832" y="8985"/>
                      <a:pt x="26961" y="8597"/>
                    </a:cubicBezTo>
                    <a:lnTo>
                      <a:pt x="662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34"/>
              <p:cNvSpPr/>
              <p:nvPr/>
            </p:nvSpPr>
            <p:spPr>
              <a:xfrm>
                <a:off x="2444700" y="295500"/>
                <a:ext cx="213775" cy="842600"/>
              </a:xfrm>
              <a:custGeom>
                <a:avLst/>
                <a:gdLst/>
                <a:ahLst/>
                <a:cxnLst/>
                <a:rect l="l" t="t" r="r" b="b"/>
                <a:pathLst>
                  <a:path w="8551" h="33704" extrusionOk="0">
                    <a:moveTo>
                      <a:pt x="7572" y="0"/>
                    </a:moveTo>
                    <a:cubicBezTo>
                      <a:pt x="6565" y="0"/>
                      <a:pt x="4345" y="7334"/>
                      <a:pt x="2529" y="16506"/>
                    </a:cubicBezTo>
                    <a:cubicBezTo>
                      <a:pt x="690" y="25815"/>
                      <a:pt x="0" y="33515"/>
                      <a:pt x="989" y="33699"/>
                    </a:cubicBezTo>
                    <a:cubicBezTo>
                      <a:pt x="1002" y="33702"/>
                      <a:pt x="1015" y="33703"/>
                      <a:pt x="1029" y="33703"/>
                    </a:cubicBezTo>
                    <a:cubicBezTo>
                      <a:pt x="2015" y="33703"/>
                      <a:pt x="4232" y="26377"/>
                      <a:pt x="6068" y="17196"/>
                    </a:cubicBezTo>
                    <a:cubicBezTo>
                      <a:pt x="7907" y="7864"/>
                      <a:pt x="8551" y="164"/>
                      <a:pt x="7608" y="3"/>
                    </a:cubicBezTo>
                    <a:cubicBezTo>
                      <a:pt x="7596" y="1"/>
                      <a:pt x="7584" y="0"/>
                      <a:pt x="7572" y="0"/>
                    </a:cubicBezTo>
                    <a:close/>
                  </a:path>
                </a:pathLst>
              </a:custGeom>
              <a:solidFill>
                <a:srgbClr val="34419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34"/>
              <p:cNvSpPr/>
              <p:nvPr/>
            </p:nvSpPr>
            <p:spPr>
              <a:xfrm>
                <a:off x="2375175" y="621250"/>
                <a:ext cx="216650" cy="206875"/>
              </a:xfrm>
              <a:custGeom>
                <a:avLst/>
                <a:gdLst/>
                <a:ahLst/>
                <a:cxnLst/>
                <a:rect l="l" t="t" r="r" b="b"/>
                <a:pathLst>
                  <a:path w="8666" h="8275" extrusionOk="0">
                    <a:moveTo>
                      <a:pt x="6697" y="0"/>
                    </a:moveTo>
                    <a:cubicBezTo>
                      <a:pt x="5136" y="0"/>
                      <a:pt x="901" y="948"/>
                      <a:pt x="483" y="3017"/>
                    </a:cubicBezTo>
                    <a:cubicBezTo>
                      <a:pt x="0" y="5292"/>
                      <a:pt x="4413" y="8050"/>
                      <a:pt x="5471" y="8257"/>
                    </a:cubicBezTo>
                    <a:cubicBezTo>
                      <a:pt x="5532" y="8269"/>
                      <a:pt x="5593" y="8275"/>
                      <a:pt x="5655" y="8275"/>
                    </a:cubicBezTo>
                    <a:cubicBezTo>
                      <a:pt x="6689" y="8275"/>
                      <a:pt x="7817" y="6680"/>
                      <a:pt x="8229" y="4534"/>
                    </a:cubicBezTo>
                    <a:cubicBezTo>
                      <a:pt x="8665" y="2258"/>
                      <a:pt x="8160" y="213"/>
                      <a:pt x="7079" y="29"/>
                    </a:cubicBezTo>
                    <a:cubicBezTo>
                      <a:pt x="6983" y="10"/>
                      <a:pt x="6854" y="0"/>
                      <a:pt x="669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34"/>
              <p:cNvSpPr/>
              <p:nvPr/>
            </p:nvSpPr>
            <p:spPr>
              <a:xfrm>
                <a:off x="1529925" y="548400"/>
                <a:ext cx="721725" cy="132775"/>
              </a:xfrm>
              <a:custGeom>
                <a:avLst/>
                <a:gdLst/>
                <a:ahLst/>
                <a:cxnLst/>
                <a:rect l="l" t="t" r="r" b="b"/>
                <a:pathLst>
                  <a:path w="28869" h="5311" extrusionOk="0">
                    <a:moveTo>
                      <a:pt x="115" y="1"/>
                    </a:moveTo>
                    <a:lnTo>
                      <a:pt x="0" y="667"/>
                    </a:lnTo>
                    <a:lnTo>
                      <a:pt x="28754" y="5310"/>
                    </a:lnTo>
                    <a:lnTo>
                      <a:pt x="28869" y="4667"/>
                    </a:lnTo>
                    <a:lnTo>
                      <a:pt x="115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34"/>
              <p:cNvSpPr/>
              <p:nvPr/>
            </p:nvSpPr>
            <p:spPr>
              <a:xfrm>
                <a:off x="2013725" y="238125"/>
                <a:ext cx="305725" cy="263750"/>
              </a:xfrm>
              <a:custGeom>
                <a:avLst/>
                <a:gdLst/>
                <a:ahLst/>
                <a:cxnLst/>
                <a:rect l="l" t="t" r="r" b="b"/>
                <a:pathLst>
                  <a:path w="12229" h="10550" extrusionOk="0">
                    <a:moveTo>
                      <a:pt x="438" y="0"/>
                    </a:moveTo>
                    <a:lnTo>
                      <a:pt x="1" y="506"/>
                    </a:lnTo>
                    <a:lnTo>
                      <a:pt x="11792" y="10550"/>
                    </a:lnTo>
                    <a:lnTo>
                      <a:pt x="12229" y="10044"/>
                    </a:lnTo>
                    <a:lnTo>
                      <a:pt x="438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34"/>
              <p:cNvSpPr/>
              <p:nvPr/>
            </p:nvSpPr>
            <p:spPr>
              <a:xfrm>
                <a:off x="1770675" y="1015575"/>
                <a:ext cx="113225" cy="53450"/>
              </a:xfrm>
              <a:custGeom>
                <a:avLst/>
                <a:gdLst/>
                <a:ahLst/>
                <a:cxnLst/>
                <a:rect l="l" t="t" r="r" b="b"/>
                <a:pathLst>
                  <a:path w="4529" h="2138" extrusionOk="0">
                    <a:moveTo>
                      <a:pt x="4322" y="0"/>
                    </a:moveTo>
                    <a:lnTo>
                      <a:pt x="1" y="1517"/>
                    </a:lnTo>
                    <a:lnTo>
                      <a:pt x="207" y="2138"/>
                    </a:lnTo>
                    <a:lnTo>
                      <a:pt x="4528" y="621"/>
                    </a:lnTo>
                    <a:lnTo>
                      <a:pt x="432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34"/>
              <p:cNvSpPr/>
              <p:nvPr/>
            </p:nvSpPr>
            <p:spPr>
              <a:xfrm>
                <a:off x="1997075" y="882250"/>
                <a:ext cx="278700" cy="106900"/>
              </a:xfrm>
              <a:custGeom>
                <a:avLst/>
                <a:gdLst/>
                <a:ahLst/>
                <a:cxnLst/>
                <a:rect l="l" t="t" r="r" b="b"/>
                <a:pathLst>
                  <a:path w="11148" h="4276" extrusionOk="0">
                    <a:moveTo>
                      <a:pt x="10941" y="1"/>
                    </a:moveTo>
                    <a:lnTo>
                      <a:pt x="0" y="3655"/>
                    </a:lnTo>
                    <a:lnTo>
                      <a:pt x="207" y="4276"/>
                    </a:lnTo>
                    <a:lnTo>
                      <a:pt x="11148" y="621"/>
                    </a:lnTo>
                    <a:lnTo>
                      <a:pt x="10941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944A449-C2DE-CB11-2F22-27941110D8CF}"/>
              </a:ext>
            </a:extLst>
          </p:cNvPr>
          <p:cNvSpPr txBox="1"/>
          <p:nvPr/>
        </p:nvSpPr>
        <p:spPr>
          <a:xfrm>
            <a:off x="41057" y="706829"/>
            <a:ext cx="4223497" cy="1433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  <a:spcAft>
                <a:spcPts val="800"/>
              </a:spcAft>
            </a:pPr>
            <a:r>
              <a:rPr lang="fa-IR" sz="2800" b="1" dirty="0">
                <a:solidFill>
                  <a:schemeClr val="bg1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قالب پاورپوینت </a:t>
            </a:r>
            <a:endParaRPr lang="en-US" sz="2800" b="1" dirty="0">
              <a:solidFill>
                <a:schemeClr val="bg1"/>
              </a:solidFill>
              <a:effectLst/>
              <a:latin typeface="Shabnam" panose="020B0603030804020204" pitchFamily="34" charset="-78"/>
              <a:ea typeface="Calibri" panose="020F0502020204030204" pitchFamily="34" charset="0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  <a:spcAft>
                <a:spcPts val="800"/>
              </a:spcAft>
            </a:pPr>
            <a:r>
              <a:rPr lang="fa-IR" sz="2800" b="1" dirty="0">
                <a:solidFill>
                  <a:srgbClr val="69E780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بازاریابی و تبلیغات </a:t>
            </a:r>
            <a:r>
              <a:rPr lang="fa-IR" sz="2800" b="1" dirty="0">
                <a:solidFill>
                  <a:schemeClr val="bg1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| رایگان</a:t>
            </a:r>
            <a:endParaRPr lang="en-US" sz="2800" b="1" dirty="0">
              <a:solidFill>
                <a:schemeClr val="bg1"/>
              </a:solidFill>
              <a:effectLst/>
              <a:latin typeface="Shabnam" panose="020B0603030804020204" pitchFamily="34" charset="-78"/>
              <a:ea typeface="Calibri" panose="020F0502020204030204" pitchFamily="34" charset="0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0A6FCC-19DE-0660-30DE-3D4E0921F47E}"/>
              </a:ext>
            </a:extLst>
          </p:cNvPr>
          <p:cNvSpPr txBox="1"/>
          <p:nvPr/>
        </p:nvSpPr>
        <p:spPr>
          <a:xfrm>
            <a:off x="394234" y="2659495"/>
            <a:ext cx="3824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استاد راهنما: </a:t>
            </a:r>
            <a:r>
              <a:rPr lang="fa-IR" sz="20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علیرضا عزیزی</a:t>
            </a:r>
            <a:endParaRPr lang="en-US" sz="2000" b="1" dirty="0">
              <a:solidFill>
                <a:srgbClr val="69E78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2AA702-1A62-11D9-1403-61CBFDB1AD5E}"/>
              </a:ext>
            </a:extLst>
          </p:cNvPr>
          <p:cNvSpPr txBox="1"/>
          <p:nvPr/>
        </p:nvSpPr>
        <p:spPr>
          <a:xfrm>
            <a:off x="394234" y="3334933"/>
            <a:ext cx="3824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ارائه دهنده: </a:t>
            </a:r>
            <a:r>
              <a:rPr lang="fa-IR" sz="20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محمد جواد عزیزپناه</a:t>
            </a:r>
            <a:endParaRPr lang="en-US" sz="2000" b="1" dirty="0">
              <a:solidFill>
                <a:srgbClr val="69E78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F1D967-0624-9D53-7E43-5F93EFA4C922}"/>
              </a:ext>
            </a:extLst>
          </p:cNvPr>
          <p:cNvSpPr txBox="1"/>
          <p:nvPr/>
        </p:nvSpPr>
        <p:spPr>
          <a:xfrm>
            <a:off x="394234" y="4010372"/>
            <a:ext cx="3824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تاریخ ارائه: </a:t>
            </a:r>
            <a:r>
              <a:rPr lang="fa-IR" sz="18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..........</a:t>
            </a:r>
            <a:endParaRPr lang="en-US" sz="1800" b="1" dirty="0">
              <a:solidFill>
                <a:srgbClr val="69E78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Google Shape;1326;p43"/>
          <p:cNvSpPr/>
          <p:nvPr/>
        </p:nvSpPr>
        <p:spPr>
          <a:xfrm rot="5400000">
            <a:off x="1950438" y="252888"/>
            <a:ext cx="1253700" cy="37197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27" name="Google Shape;1327;p43"/>
          <p:cNvGrpSpPr/>
          <p:nvPr/>
        </p:nvGrpSpPr>
        <p:grpSpPr>
          <a:xfrm>
            <a:off x="1115000" y="1692928"/>
            <a:ext cx="783300" cy="791779"/>
            <a:chOff x="6365896" y="2080729"/>
            <a:chExt cx="783300" cy="791700"/>
          </a:xfrm>
        </p:grpSpPr>
        <p:sp>
          <p:nvSpPr>
            <p:cNvPr id="1328" name="Google Shape;1328;p43"/>
            <p:cNvSpPr/>
            <p:nvPr/>
          </p:nvSpPr>
          <p:spPr>
            <a:xfrm>
              <a:off x="6365896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814388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43"/>
            <p:cNvSpPr/>
            <p:nvPr/>
          </p:nvSpPr>
          <p:spPr>
            <a:xfrm>
              <a:off x="6805946" y="2636484"/>
              <a:ext cx="23995" cy="1502"/>
            </a:xfrm>
            <a:custGeom>
              <a:avLst/>
              <a:gdLst/>
              <a:ahLst/>
              <a:cxnLst/>
              <a:rect l="l" t="t" r="r" b="b"/>
              <a:pathLst>
                <a:path w="7816" h="484" extrusionOk="0">
                  <a:moveTo>
                    <a:pt x="194" y="1"/>
                  </a:moveTo>
                  <a:cubicBezTo>
                    <a:pt x="97" y="97"/>
                    <a:pt x="97" y="290"/>
                    <a:pt x="1" y="483"/>
                  </a:cubicBezTo>
                  <a:lnTo>
                    <a:pt x="7622" y="483"/>
                  </a:lnTo>
                  <a:cubicBezTo>
                    <a:pt x="7719" y="387"/>
                    <a:pt x="7815" y="97"/>
                    <a:pt x="781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30" name="Google Shape;1330;p43"/>
          <p:cNvSpPr/>
          <p:nvPr/>
        </p:nvSpPr>
        <p:spPr>
          <a:xfrm>
            <a:off x="1201100" y="1783268"/>
            <a:ext cx="611100" cy="6111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1" name="Google Shape;1331;p43"/>
          <p:cNvSpPr/>
          <p:nvPr/>
        </p:nvSpPr>
        <p:spPr>
          <a:xfrm rot="5400000">
            <a:off x="5939863" y="252888"/>
            <a:ext cx="1253700" cy="37197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32" name="Google Shape;1332;p43"/>
          <p:cNvGrpSpPr/>
          <p:nvPr/>
        </p:nvGrpSpPr>
        <p:grpSpPr>
          <a:xfrm>
            <a:off x="5098697" y="1692928"/>
            <a:ext cx="783300" cy="791779"/>
            <a:chOff x="6163688" y="2080729"/>
            <a:chExt cx="783300" cy="791700"/>
          </a:xfrm>
        </p:grpSpPr>
        <p:sp>
          <p:nvSpPr>
            <p:cNvPr id="1333" name="Google Shape;1333;p43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814388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34" name="Google Shape;1334;p43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1335" name="Google Shape;1335;p43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6" name="Google Shape;1336;p43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37" name="Google Shape;1337;p43"/>
          <p:cNvSpPr/>
          <p:nvPr/>
        </p:nvSpPr>
        <p:spPr>
          <a:xfrm>
            <a:off x="5184797" y="1783268"/>
            <a:ext cx="611100" cy="6111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8" name="Google Shape;1338;p43"/>
          <p:cNvSpPr txBox="1"/>
          <p:nvPr/>
        </p:nvSpPr>
        <p:spPr>
          <a:xfrm>
            <a:off x="5284097" y="3761393"/>
            <a:ext cx="412500" cy="4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24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9" name="Google Shape;1339;p43"/>
          <p:cNvSpPr/>
          <p:nvPr/>
        </p:nvSpPr>
        <p:spPr>
          <a:xfrm rot="5400000">
            <a:off x="1952775" y="2119875"/>
            <a:ext cx="1253700" cy="37197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40" name="Google Shape;1340;p43"/>
          <p:cNvGrpSpPr/>
          <p:nvPr/>
        </p:nvGrpSpPr>
        <p:grpSpPr>
          <a:xfrm>
            <a:off x="1115000" y="3583903"/>
            <a:ext cx="783300" cy="791779"/>
            <a:chOff x="6163688" y="2080729"/>
            <a:chExt cx="783300" cy="791700"/>
          </a:xfrm>
        </p:grpSpPr>
        <p:sp>
          <p:nvSpPr>
            <p:cNvPr id="1341" name="Google Shape;1341;p43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814388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42" name="Google Shape;1342;p43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1343" name="Google Shape;1343;p43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4" name="Google Shape;1344;p43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45" name="Google Shape;1345;p43"/>
          <p:cNvSpPr/>
          <p:nvPr/>
        </p:nvSpPr>
        <p:spPr>
          <a:xfrm>
            <a:off x="1201100" y="3674243"/>
            <a:ext cx="611100" cy="6111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6" name="Google Shape;1346;p43"/>
          <p:cNvSpPr/>
          <p:nvPr/>
        </p:nvSpPr>
        <p:spPr>
          <a:xfrm rot="5400000">
            <a:off x="5942200" y="2119875"/>
            <a:ext cx="1253700" cy="37197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57" name="Google Shape;1357;p43"/>
          <p:cNvGrpSpPr/>
          <p:nvPr/>
        </p:nvGrpSpPr>
        <p:grpSpPr>
          <a:xfrm>
            <a:off x="5098697" y="3583903"/>
            <a:ext cx="783300" cy="791779"/>
            <a:chOff x="6163688" y="2080729"/>
            <a:chExt cx="783300" cy="791700"/>
          </a:xfrm>
        </p:grpSpPr>
        <p:sp>
          <p:nvSpPr>
            <p:cNvPr id="1358" name="Google Shape;1358;p43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814388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59" name="Google Shape;1359;p43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1360" name="Google Shape;1360;p43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1" name="Google Shape;1361;p43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63" name="Google Shape;1363;p43"/>
          <p:cNvSpPr/>
          <p:nvPr/>
        </p:nvSpPr>
        <p:spPr>
          <a:xfrm>
            <a:off x="5184797" y="3674243"/>
            <a:ext cx="611100" cy="6111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4" name="Google Shape;1364;p43"/>
          <p:cNvSpPr txBox="1"/>
          <p:nvPr/>
        </p:nvSpPr>
        <p:spPr>
          <a:xfrm>
            <a:off x="5299097" y="3596693"/>
            <a:ext cx="3825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24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5" name="Google Shape;1365;p43"/>
          <p:cNvSpPr txBox="1"/>
          <p:nvPr/>
        </p:nvSpPr>
        <p:spPr>
          <a:xfrm>
            <a:off x="5299097" y="1705718"/>
            <a:ext cx="3825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sz="24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6" name="Google Shape;1366;p43"/>
          <p:cNvSpPr txBox="1"/>
          <p:nvPr/>
        </p:nvSpPr>
        <p:spPr>
          <a:xfrm>
            <a:off x="1315400" y="1705718"/>
            <a:ext cx="3825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</a:t>
            </a:r>
            <a:endParaRPr sz="24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7" name="Google Shape;1367;p43"/>
          <p:cNvSpPr txBox="1"/>
          <p:nvPr/>
        </p:nvSpPr>
        <p:spPr>
          <a:xfrm>
            <a:off x="1315400" y="3596693"/>
            <a:ext cx="3825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sz="24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8C512A-909C-179D-97AA-271241A69D2E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</a:t>
            </a: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3792D7-18ED-7C88-4388-87627153CAB9}"/>
              </a:ext>
            </a:extLst>
          </p:cNvPr>
          <p:cNvSpPr txBox="1"/>
          <p:nvPr/>
        </p:nvSpPr>
        <p:spPr>
          <a:xfrm>
            <a:off x="239982" y="679852"/>
            <a:ext cx="8664035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rgbClr val="16191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8821A4-33C5-AEC4-BC50-C859E8BDDF46}"/>
              </a:ext>
            </a:extLst>
          </p:cNvPr>
          <p:cNvSpPr txBox="1"/>
          <p:nvPr/>
        </p:nvSpPr>
        <p:spPr>
          <a:xfrm>
            <a:off x="1934620" y="1522460"/>
            <a:ext cx="24140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5D3BB1-998E-33DA-35F1-D626484BD1E7}"/>
              </a:ext>
            </a:extLst>
          </p:cNvPr>
          <p:cNvSpPr txBox="1"/>
          <p:nvPr/>
        </p:nvSpPr>
        <p:spPr>
          <a:xfrm>
            <a:off x="5881997" y="1522460"/>
            <a:ext cx="24140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FA1B87-187A-1057-382E-A061C839787A}"/>
              </a:ext>
            </a:extLst>
          </p:cNvPr>
          <p:cNvSpPr txBox="1"/>
          <p:nvPr/>
        </p:nvSpPr>
        <p:spPr>
          <a:xfrm>
            <a:off x="1885761" y="3426272"/>
            <a:ext cx="24140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341D8E-9C14-E722-8C9A-6C67F462CCC8}"/>
              </a:ext>
            </a:extLst>
          </p:cNvPr>
          <p:cNvSpPr txBox="1"/>
          <p:nvPr/>
        </p:nvSpPr>
        <p:spPr>
          <a:xfrm>
            <a:off x="5833138" y="3426272"/>
            <a:ext cx="24140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2" name="Google Shape;1372;p44"/>
          <p:cNvGrpSpPr/>
          <p:nvPr/>
        </p:nvGrpSpPr>
        <p:grpSpPr>
          <a:xfrm>
            <a:off x="4626305" y="1344625"/>
            <a:ext cx="3619063" cy="3263880"/>
            <a:chOff x="975225" y="249050"/>
            <a:chExt cx="5449575" cy="5212200"/>
          </a:xfrm>
        </p:grpSpPr>
        <p:sp>
          <p:nvSpPr>
            <p:cNvPr id="1373" name="Google Shape;1373;p44"/>
            <p:cNvSpPr/>
            <p:nvPr/>
          </p:nvSpPr>
          <p:spPr>
            <a:xfrm>
              <a:off x="975225" y="249050"/>
              <a:ext cx="5449575" cy="5212200"/>
            </a:xfrm>
            <a:custGeom>
              <a:avLst/>
              <a:gdLst/>
              <a:ahLst/>
              <a:cxnLst/>
              <a:rect l="l" t="t" r="r" b="b"/>
              <a:pathLst>
                <a:path w="217983" h="208488" extrusionOk="0">
                  <a:moveTo>
                    <a:pt x="118223" y="0"/>
                  </a:moveTo>
                  <a:cubicBezTo>
                    <a:pt x="73532" y="0"/>
                    <a:pt x="40289" y="52606"/>
                    <a:pt x="29402" y="71234"/>
                  </a:cubicBezTo>
                  <a:cubicBezTo>
                    <a:pt x="18111" y="90517"/>
                    <a:pt x="1" y="127361"/>
                    <a:pt x="14225" y="149357"/>
                  </a:cubicBezTo>
                  <a:cubicBezTo>
                    <a:pt x="27075" y="169144"/>
                    <a:pt x="67667" y="208487"/>
                    <a:pt x="111861" y="208487"/>
                  </a:cubicBezTo>
                  <a:cubicBezTo>
                    <a:pt x="116713" y="208487"/>
                    <a:pt x="121609" y="208013"/>
                    <a:pt x="126515" y="206987"/>
                  </a:cubicBezTo>
                  <a:cubicBezTo>
                    <a:pt x="176153" y="196575"/>
                    <a:pt x="210614" y="168933"/>
                    <a:pt x="215636" y="127947"/>
                  </a:cubicBezTo>
                  <a:cubicBezTo>
                    <a:pt x="217983" y="108921"/>
                    <a:pt x="213437" y="86961"/>
                    <a:pt x="207864" y="68888"/>
                  </a:cubicBezTo>
                  <a:cubicBezTo>
                    <a:pt x="196353" y="31567"/>
                    <a:pt x="163872" y="4329"/>
                    <a:pt x="125012" y="370"/>
                  </a:cubicBezTo>
                  <a:lnTo>
                    <a:pt x="123253" y="223"/>
                  </a:lnTo>
                  <a:cubicBezTo>
                    <a:pt x="121561" y="73"/>
                    <a:pt x="119884" y="0"/>
                    <a:pt x="1182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44"/>
            <p:cNvSpPr/>
            <p:nvPr/>
          </p:nvSpPr>
          <p:spPr>
            <a:xfrm>
              <a:off x="975225" y="249050"/>
              <a:ext cx="5449575" cy="5212200"/>
            </a:xfrm>
            <a:custGeom>
              <a:avLst/>
              <a:gdLst/>
              <a:ahLst/>
              <a:cxnLst/>
              <a:rect l="l" t="t" r="r" b="b"/>
              <a:pathLst>
                <a:path w="217983" h="208488" extrusionOk="0">
                  <a:moveTo>
                    <a:pt x="118223" y="0"/>
                  </a:moveTo>
                  <a:cubicBezTo>
                    <a:pt x="73532" y="0"/>
                    <a:pt x="40289" y="52606"/>
                    <a:pt x="29402" y="71234"/>
                  </a:cubicBezTo>
                  <a:cubicBezTo>
                    <a:pt x="18111" y="90517"/>
                    <a:pt x="1" y="127361"/>
                    <a:pt x="14225" y="149357"/>
                  </a:cubicBezTo>
                  <a:cubicBezTo>
                    <a:pt x="27075" y="169144"/>
                    <a:pt x="67667" y="208487"/>
                    <a:pt x="111861" y="208487"/>
                  </a:cubicBezTo>
                  <a:cubicBezTo>
                    <a:pt x="116713" y="208487"/>
                    <a:pt x="121609" y="208013"/>
                    <a:pt x="126515" y="206987"/>
                  </a:cubicBezTo>
                  <a:cubicBezTo>
                    <a:pt x="176153" y="196575"/>
                    <a:pt x="210614" y="168933"/>
                    <a:pt x="215636" y="127947"/>
                  </a:cubicBezTo>
                  <a:cubicBezTo>
                    <a:pt x="217983" y="108921"/>
                    <a:pt x="213437" y="86961"/>
                    <a:pt x="207864" y="68888"/>
                  </a:cubicBezTo>
                  <a:cubicBezTo>
                    <a:pt x="196353" y="31567"/>
                    <a:pt x="163872" y="4329"/>
                    <a:pt x="125012" y="370"/>
                  </a:cubicBezTo>
                  <a:lnTo>
                    <a:pt x="123253" y="223"/>
                  </a:lnTo>
                  <a:cubicBezTo>
                    <a:pt x="121561" y="73"/>
                    <a:pt x="119884" y="0"/>
                    <a:pt x="1182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75" name="Google Shape;1375;p44"/>
          <p:cNvGrpSpPr/>
          <p:nvPr/>
        </p:nvGrpSpPr>
        <p:grpSpPr>
          <a:xfrm>
            <a:off x="4402691" y="1934674"/>
            <a:ext cx="4001691" cy="2385759"/>
            <a:chOff x="4438016" y="1892724"/>
            <a:chExt cx="4001691" cy="2385759"/>
          </a:xfrm>
        </p:grpSpPr>
        <p:sp>
          <p:nvSpPr>
            <p:cNvPr id="1376" name="Google Shape;1376;p44"/>
            <p:cNvSpPr/>
            <p:nvPr/>
          </p:nvSpPr>
          <p:spPr>
            <a:xfrm>
              <a:off x="5021250" y="2576450"/>
              <a:ext cx="84600" cy="84600"/>
            </a:xfrm>
            <a:prstGeom prst="ellipse">
              <a:avLst/>
            </a:pr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44"/>
            <p:cNvSpPr/>
            <p:nvPr/>
          </p:nvSpPr>
          <p:spPr>
            <a:xfrm>
              <a:off x="5491925" y="3914900"/>
              <a:ext cx="84600" cy="84600"/>
            </a:xfrm>
            <a:prstGeom prst="ellipse">
              <a:avLst/>
            </a:prstGeom>
            <a:solidFill>
              <a:schemeClr val="accent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44"/>
            <p:cNvSpPr/>
            <p:nvPr/>
          </p:nvSpPr>
          <p:spPr>
            <a:xfrm>
              <a:off x="5675409" y="1933351"/>
              <a:ext cx="535617" cy="671232"/>
            </a:xfrm>
            <a:custGeom>
              <a:avLst/>
              <a:gdLst/>
              <a:ahLst/>
              <a:cxnLst/>
              <a:rect l="l" t="t" r="r" b="b"/>
              <a:pathLst>
                <a:path w="36387" h="45600" extrusionOk="0">
                  <a:moveTo>
                    <a:pt x="24413" y="1"/>
                  </a:moveTo>
                  <a:lnTo>
                    <a:pt x="22521" y="1117"/>
                  </a:lnTo>
                  <a:lnTo>
                    <a:pt x="20505" y="745"/>
                  </a:lnTo>
                  <a:lnTo>
                    <a:pt x="18178" y="1955"/>
                  </a:lnTo>
                  <a:cubicBezTo>
                    <a:pt x="18178" y="1955"/>
                    <a:pt x="19667" y="4809"/>
                    <a:pt x="19419" y="5026"/>
                  </a:cubicBezTo>
                  <a:cubicBezTo>
                    <a:pt x="19336" y="5088"/>
                    <a:pt x="19116" y="5109"/>
                    <a:pt x="18858" y="5109"/>
                  </a:cubicBezTo>
                  <a:cubicBezTo>
                    <a:pt x="18343" y="5109"/>
                    <a:pt x="17682" y="5026"/>
                    <a:pt x="17682" y="5026"/>
                  </a:cubicBezTo>
                  <a:lnTo>
                    <a:pt x="17247" y="1986"/>
                  </a:lnTo>
                  <a:lnTo>
                    <a:pt x="16255" y="4281"/>
                  </a:lnTo>
                  <a:lnTo>
                    <a:pt x="14673" y="4219"/>
                  </a:lnTo>
                  <a:lnTo>
                    <a:pt x="15355" y="1986"/>
                  </a:lnTo>
                  <a:lnTo>
                    <a:pt x="10702" y="3196"/>
                  </a:lnTo>
                  <a:lnTo>
                    <a:pt x="9679" y="5739"/>
                  </a:lnTo>
                  <a:lnTo>
                    <a:pt x="8593" y="5057"/>
                  </a:lnTo>
                  <a:lnTo>
                    <a:pt x="5677" y="6763"/>
                  </a:lnTo>
                  <a:lnTo>
                    <a:pt x="6856" y="7973"/>
                  </a:lnTo>
                  <a:lnTo>
                    <a:pt x="5181" y="9586"/>
                  </a:lnTo>
                  <a:lnTo>
                    <a:pt x="683" y="10485"/>
                  </a:lnTo>
                  <a:lnTo>
                    <a:pt x="1086" y="12750"/>
                  </a:lnTo>
                  <a:lnTo>
                    <a:pt x="3692" y="13308"/>
                  </a:lnTo>
                  <a:lnTo>
                    <a:pt x="1" y="14083"/>
                  </a:lnTo>
                  <a:lnTo>
                    <a:pt x="1335" y="17154"/>
                  </a:lnTo>
                  <a:lnTo>
                    <a:pt x="6763" y="17744"/>
                  </a:lnTo>
                  <a:lnTo>
                    <a:pt x="6360" y="25995"/>
                  </a:lnTo>
                  <a:lnTo>
                    <a:pt x="7694" y="27329"/>
                  </a:lnTo>
                  <a:lnTo>
                    <a:pt x="5956" y="28725"/>
                  </a:lnTo>
                  <a:lnTo>
                    <a:pt x="5956" y="30400"/>
                  </a:lnTo>
                  <a:lnTo>
                    <a:pt x="8283" y="30400"/>
                  </a:lnTo>
                  <a:lnTo>
                    <a:pt x="6608" y="33253"/>
                  </a:lnTo>
                  <a:lnTo>
                    <a:pt x="4933" y="34153"/>
                  </a:lnTo>
                  <a:lnTo>
                    <a:pt x="6018" y="41318"/>
                  </a:lnTo>
                  <a:lnTo>
                    <a:pt x="7694" y="43676"/>
                  </a:lnTo>
                  <a:lnTo>
                    <a:pt x="10113" y="45599"/>
                  </a:lnTo>
                  <a:lnTo>
                    <a:pt x="14301" y="37410"/>
                  </a:lnTo>
                  <a:lnTo>
                    <a:pt x="18054" y="36324"/>
                  </a:lnTo>
                  <a:lnTo>
                    <a:pt x="20505" y="33564"/>
                  </a:lnTo>
                  <a:lnTo>
                    <a:pt x="27422" y="30772"/>
                  </a:lnTo>
                  <a:lnTo>
                    <a:pt x="23575" y="30307"/>
                  </a:lnTo>
                  <a:lnTo>
                    <a:pt x="24258" y="27825"/>
                  </a:lnTo>
                  <a:lnTo>
                    <a:pt x="26181" y="30058"/>
                  </a:lnTo>
                  <a:lnTo>
                    <a:pt x="27422" y="30245"/>
                  </a:lnTo>
                  <a:lnTo>
                    <a:pt x="27422" y="28073"/>
                  </a:lnTo>
                  <a:lnTo>
                    <a:pt x="25685" y="25126"/>
                  </a:lnTo>
                  <a:lnTo>
                    <a:pt x="27856" y="25312"/>
                  </a:lnTo>
                  <a:lnTo>
                    <a:pt x="29190" y="24134"/>
                  </a:lnTo>
                  <a:lnTo>
                    <a:pt x="29841" y="19791"/>
                  </a:lnTo>
                  <a:lnTo>
                    <a:pt x="29004" y="18302"/>
                  </a:lnTo>
                  <a:lnTo>
                    <a:pt x="30834" y="18550"/>
                  </a:lnTo>
                  <a:lnTo>
                    <a:pt x="31206" y="17061"/>
                  </a:lnTo>
                  <a:lnTo>
                    <a:pt x="29872" y="16100"/>
                  </a:lnTo>
                  <a:lnTo>
                    <a:pt x="36386" y="7414"/>
                  </a:lnTo>
                  <a:lnTo>
                    <a:pt x="33874" y="5739"/>
                  </a:lnTo>
                  <a:lnTo>
                    <a:pt x="28476" y="9151"/>
                  </a:lnTo>
                  <a:lnTo>
                    <a:pt x="30803" y="5739"/>
                  </a:lnTo>
                  <a:lnTo>
                    <a:pt x="28476" y="6763"/>
                  </a:lnTo>
                  <a:lnTo>
                    <a:pt x="28849" y="5739"/>
                  </a:lnTo>
                  <a:lnTo>
                    <a:pt x="24878" y="6143"/>
                  </a:lnTo>
                  <a:lnTo>
                    <a:pt x="32106" y="4002"/>
                  </a:lnTo>
                  <a:lnTo>
                    <a:pt x="30276" y="2513"/>
                  </a:lnTo>
                  <a:lnTo>
                    <a:pt x="29438" y="2017"/>
                  </a:lnTo>
                  <a:lnTo>
                    <a:pt x="24909" y="2513"/>
                  </a:lnTo>
                  <a:lnTo>
                    <a:pt x="24909" y="2513"/>
                  </a:lnTo>
                  <a:lnTo>
                    <a:pt x="29283" y="1117"/>
                  </a:lnTo>
                  <a:lnTo>
                    <a:pt x="2441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44"/>
            <p:cNvSpPr/>
            <p:nvPr/>
          </p:nvSpPr>
          <p:spPr>
            <a:xfrm>
              <a:off x="5609198" y="4188970"/>
              <a:ext cx="42938" cy="23302"/>
            </a:xfrm>
            <a:custGeom>
              <a:avLst/>
              <a:gdLst/>
              <a:ahLst/>
              <a:cxnLst/>
              <a:rect l="l" t="t" r="r" b="b"/>
              <a:pathLst>
                <a:path w="2917" h="1583" extrusionOk="0">
                  <a:moveTo>
                    <a:pt x="2358" y="1"/>
                  </a:moveTo>
                  <a:lnTo>
                    <a:pt x="342" y="807"/>
                  </a:lnTo>
                  <a:lnTo>
                    <a:pt x="1" y="1583"/>
                  </a:lnTo>
                  <a:lnTo>
                    <a:pt x="1583" y="1583"/>
                  </a:lnTo>
                  <a:lnTo>
                    <a:pt x="2917" y="838"/>
                  </a:lnTo>
                  <a:lnTo>
                    <a:pt x="235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44"/>
            <p:cNvSpPr/>
            <p:nvPr/>
          </p:nvSpPr>
          <p:spPr>
            <a:xfrm>
              <a:off x="5165847" y="3470281"/>
              <a:ext cx="10510" cy="18282"/>
            </a:xfrm>
            <a:custGeom>
              <a:avLst/>
              <a:gdLst/>
              <a:ahLst/>
              <a:cxnLst/>
              <a:rect l="l" t="t" r="r" b="b"/>
              <a:pathLst>
                <a:path w="714" h="1242" extrusionOk="0">
                  <a:moveTo>
                    <a:pt x="0" y="1"/>
                  </a:moveTo>
                  <a:lnTo>
                    <a:pt x="0" y="1241"/>
                  </a:lnTo>
                  <a:lnTo>
                    <a:pt x="714" y="1241"/>
                  </a:lnTo>
                  <a:lnTo>
                    <a:pt x="372" y="40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44"/>
            <p:cNvSpPr/>
            <p:nvPr/>
          </p:nvSpPr>
          <p:spPr>
            <a:xfrm>
              <a:off x="5179992" y="3479408"/>
              <a:ext cx="10525" cy="9156"/>
            </a:xfrm>
            <a:custGeom>
              <a:avLst/>
              <a:gdLst/>
              <a:ahLst/>
              <a:cxnLst/>
              <a:rect l="l" t="t" r="r" b="b"/>
              <a:pathLst>
                <a:path w="715" h="622" extrusionOk="0">
                  <a:moveTo>
                    <a:pt x="1" y="1"/>
                  </a:moveTo>
                  <a:lnTo>
                    <a:pt x="156" y="621"/>
                  </a:lnTo>
                  <a:lnTo>
                    <a:pt x="714" y="62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44"/>
            <p:cNvSpPr/>
            <p:nvPr/>
          </p:nvSpPr>
          <p:spPr>
            <a:xfrm>
              <a:off x="5256713" y="3169831"/>
              <a:ext cx="131965" cy="47501"/>
            </a:xfrm>
            <a:custGeom>
              <a:avLst/>
              <a:gdLst/>
              <a:ahLst/>
              <a:cxnLst/>
              <a:rect l="l" t="t" r="r" b="b"/>
              <a:pathLst>
                <a:path w="8965" h="3227" extrusionOk="0">
                  <a:moveTo>
                    <a:pt x="2513" y="1"/>
                  </a:moveTo>
                  <a:lnTo>
                    <a:pt x="1427" y="280"/>
                  </a:lnTo>
                  <a:lnTo>
                    <a:pt x="372" y="652"/>
                  </a:lnTo>
                  <a:lnTo>
                    <a:pt x="0" y="1335"/>
                  </a:lnTo>
                  <a:lnTo>
                    <a:pt x="0" y="1335"/>
                  </a:lnTo>
                  <a:lnTo>
                    <a:pt x="1737" y="1025"/>
                  </a:lnTo>
                  <a:lnTo>
                    <a:pt x="2668" y="683"/>
                  </a:lnTo>
                  <a:lnTo>
                    <a:pt x="3474" y="1025"/>
                  </a:lnTo>
                  <a:lnTo>
                    <a:pt x="5180" y="1614"/>
                  </a:lnTo>
                  <a:lnTo>
                    <a:pt x="5428" y="2203"/>
                  </a:lnTo>
                  <a:lnTo>
                    <a:pt x="6545" y="2544"/>
                  </a:lnTo>
                  <a:lnTo>
                    <a:pt x="5925" y="3227"/>
                  </a:lnTo>
                  <a:lnTo>
                    <a:pt x="6173" y="3227"/>
                  </a:lnTo>
                  <a:lnTo>
                    <a:pt x="7259" y="3041"/>
                  </a:lnTo>
                  <a:lnTo>
                    <a:pt x="8096" y="3227"/>
                  </a:lnTo>
                  <a:lnTo>
                    <a:pt x="8965" y="2793"/>
                  </a:lnTo>
                  <a:lnTo>
                    <a:pt x="7538" y="1955"/>
                  </a:lnTo>
                  <a:lnTo>
                    <a:pt x="5801" y="1025"/>
                  </a:lnTo>
                  <a:lnTo>
                    <a:pt x="4746" y="1025"/>
                  </a:lnTo>
                  <a:lnTo>
                    <a:pt x="4157" y="311"/>
                  </a:lnTo>
                  <a:lnTo>
                    <a:pt x="3133" y="311"/>
                  </a:lnTo>
                  <a:lnTo>
                    <a:pt x="251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44"/>
            <p:cNvSpPr/>
            <p:nvPr/>
          </p:nvSpPr>
          <p:spPr>
            <a:xfrm>
              <a:off x="5332050" y="3232391"/>
              <a:ext cx="30147" cy="11894"/>
            </a:xfrm>
            <a:custGeom>
              <a:avLst/>
              <a:gdLst/>
              <a:ahLst/>
              <a:cxnLst/>
              <a:rect l="l" t="t" r="r" b="b"/>
              <a:pathLst>
                <a:path w="2048" h="808" extrusionOk="0">
                  <a:moveTo>
                    <a:pt x="1458" y="1"/>
                  </a:moveTo>
                  <a:lnTo>
                    <a:pt x="0" y="311"/>
                  </a:lnTo>
                  <a:lnTo>
                    <a:pt x="776" y="807"/>
                  </a:lnTo>
                  <a:lnTo>
                    <a:pt x="1427" y="807"/>
                  </a:lnTo>
                  <a:lnTo>
                    <a:pt x="2047" y="621"/>
                  </a:lnTo>
                  <a:lnTo>
                    <a:pt x="145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44"/>
            <p:cNvSpPr/>
            <p:nvPr/>
          </p:nvSpPr>
          <p:spPr>
            <a:xfrm>
              <a:off x="5468563" y="3232391"/>
              <a:ext cx="23302" cy="11894"/>
            </a:xfrm>
            <a:custGeom>
              <a:avLst/>
              <a:gdLst/>
              <a:ahLst/>
              <a:cxnLst/>
              <a:rect l="l" t="t" r="r" b="b"/>
              <a:pathLst>
                <a:path w="1583" h="808" extrusionOk="0">
                  <a:moveTo>
                    <a:pt x="1583" y="1"/>
                  </a:moveTo>
                  <a:lnTo>
                    <a:pt x="1" y="404"/>
                  </a:lnTo>
                  <a:lnTo>
                    <a:pt x="1" y="807"/>
                  </a:lnTo>
                  <a:lnTo>
                    <a:pt x="1397" y="807"/>
                  </a:lnTo>
                  <a:lnTo>
                    <a:pt x="158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44"/>
            <p:cNvSpPr/>
            <p:nvPr/>
          </p:nvSpPr>
          <p:spPr>
            <a:xfrm>
              <a:off x="5536599" y="3330103"/>
              <a:ext cx="12806" cy="15088"/>
            </a:xfrm>
            <a:custGeom>
              <a:avLst/>
              <a:gdLst/>
              <a:ahLst/>
              <a:cxnLst/>
              <a:rect l="l" t="t" r="r" b="b"/>
              <a:pathLst>
                <a:path w="870" h="1025" extrusionOk="0">
                  <a:moveTo>
                    <a:pt x="1" y="1"/>
                  </a:moveTo>
                  <a:lnTo>
                    <a:pt x="1" y="1024"/>
                  </a:lnTo>
                  <a:lnTo>
                    <a:pt x="435" y="1024"/>
                  </a:lnTo>
                  <a:lnTo>
                    <a:pt x="86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44"/>
            <p:cNvSpPr/>
            <p:nvPr/>
          </p:nvSpPr>
          <p:spPr>
            <a:xfrm>
              <a:off x="5337070" y="3115500"/>
              <a:ext cx="14175" cy="13263"/>
            </a:xfrm>
            <a:custGeom>
              <a:avLst/>
              <a:gdLst/>
              <a:ahLst/>
              <a:cxnLst/>
              <a:rect l="l" t="t" r="r" b="b"/>
              <a:pathLst>
                <a:path w="963" h="901" extrusionOk="0">
                  <a:moveTo>
                    <a:pt x="962" y="1"/>
                  </a:moveTo>
                  <a:lnTo>
                    <a:pt x="0" y="373"/>
                  </a:lnTo>
                  <a:lnTo>
                    <a:pt x="218" y="900"/>
                  </a:lnTo>
                  <a:lnTo>
                    <a:pt x="962" y="373"/>
                  </a:lnTo>
                  <a:lnTo>
                    <a:pt x="96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44"/>
            <p:cNvSpPr/>
            <p:nvPr/>
          </p:nvSpPr>
          <p:spPr>
            <a:xfrm>
              <a:off x="5341176" y="3143350"/>
              <a:ext cx="13719" cy="23302"/>
            </a:xfrm>
            <a:custGeom>
              <a:avLst/>
              <a:gdLst/>
              <a:ahLst/>
              <a:cxnLst/>
              <a:rect l="l" t="t" r="r" b="b"/>
              <a:pathLst>
                <a:path w="932" h="1583" extrusionOk="0">
                  <a:moveTo>
                    <a:pt x="404" y="1"/>
                  </a:moveTo>
                  <a:lnTo>
                    <a:pt x="1" y="590"/>
                  </a:lnTo>
                  <a:lnTo>
                    <a:pt x="404" y="838"/>
                  </a:lnTo>
                  <a:lnTo>
                    <a:pt x="404" y="1583"/>
                  </a:lnTo>
                  <a:lnTo>
                    <a:pt x="931" y="1366"/>
                  </a:lnTo>
                  <a:lnTo>
                    <a:pt x="683" y="776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44"/>
            <p:cNvSpPr/>
            <p:nvPr/>
          </p:nvSpPr>
          <p:spPr>
            <a:xfrm>
              <a:off x="5354881" y="3118694"/>
              <a:ext cx="7316" cy="17826"/>
            </a:xfrm>
            <a:custGeom>
              <a:avLst/>
              <a:gdLst/>
              <a:ahLst/>
              <a:cxnLst/>
              <a:rect l="l" t="t" r="r" b="b"/>
              <a:pathLst>
                <a:path w="497" h="1211" extrusionOk="0">
                  <a:moveTo>
                    <a:pt x="248" y="1"/>
                  </a:moveTo>
                  <a:lnTo>
                    <a:pt x="0" y="249"/>
                  </a:lnTo>
                  <a:lnTo>
                    <a:pt x="0" y="1210"/>
                  </a:lnTo>
                  <a:lnTo>
                    <a:pt x="496" y="869"/>
                  </a:lnTo>
                  <a:lnTo>
                    <a:pt x="24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44"/>
            <p:cNvSpPr/>
            <p:nvPr/>
          </p:nvSpPr>
          <p:spPr>
            <a:xfrm>
              <a:off x="5372677" y="3150210"/>
              <a:ext cx="6874" cy="10966"/>
            </a:xfrm>
            <a:custGeom>
              <a:avLst/>
              <a:gdLst/>
              <a:ahLst/>
              <a:cxnLst/>
              <a:rect l="l" t="t" r="r" b="b"/>
              <a:pathLst>
                <a:path w="467" h="745" extrusionOk="0">
                  <a:moveTo>
                    <a:pt x="1" y="0"/>
                  </a:moveTo>
                  <a:lnTo>
                    <a:pt x="1" y="745"/>
                  </a:lnTo>
                  <a:lnTo>
                    <a:pt x="466" y="7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44"/>
            <p:cNvSpPr/>
            <p:nvPr/>
          </p:nvSpPr>
          <p:spPr>
            <a:xfrm>
              <a:off x="5388663" y="3173953"/>
              <a:ext cx="5947" cy="10966"/>
            </a:xfrm>
            <a:custGeom>
              <a:avLst/>
              <a:gdLst/>
              <a:ahLst/>
              <a:cxnLst/>
              <a:rect l="l" t="t" r="r" b="b"/>
              <a:pathLst>
                <a:path w="404" h="745" extrusionOk="0">
                  <a:moveTo>
                    <a:pt x="1" y="0"/>
                  </a:moveTo>
                  <a:lnTo>
                    <a:pt x="1" y="745"/>
                  </a:lnTo>
                  <a:lnTo>
                    <a:pt x="404" y="745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44"/>
            <p:cNvSpPr/>
            <p:nvPr/>
          </p:nvSpPr>
          <p:spPr>
            <a:xfrm>
              <a:off x="5372677" y="3166637"/>
              <a:ext cx="9156" cy="12806"/>
            </a:xfrm>
            <a:custGeom>
              <a:avLst/>
              <a:gdLst/>
              <a:ahLst/>
              <a:cxnLst/>
              <a:rect l="l" t="t" r="r" b="b"/>
              <a:pathLst>
                <a:path w="622" h="870" extrusionOk="0">
                  <a:moveTo>
                    <a:pt x="1" y="1"/>
                  </a:moveTo>
                  <a:lnTo>
                    <a:pt x="621" y="869"/>
                  </a:lnTo>
                  <a:lnTo>
                    <a:pt x="46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44"/>
            <p:cNvSpPr/>
            <p:nvPr/>
          </p:nvSpPr>
          <p:spPr>
            <a:xfrm>
              <a:off x="5561712" y="3300883"/>
              <a:ext cx="9156" cy="6860"/>
            </a:xfrm>
            <a:custGeom>
              <a:avLst/>
              <a:gdLst/>
              <a:ahLst/>
              <a:cxnLst/>
              <a:rect l="l" t="t" r="r" b="b"/>
              <a:pathLst>
                <a:path w="622" h="466" extrusionOk="0">
                  <a:moveTo>
                    <a:pt x="1" y="0"/>
                  </a:moveTo>
                  <a:lnTo>
                    <a:pt x="373" y="466"/>
                  </a:lnTo>
                  <a:lnTo>
                    <a:pt x="621" y="218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44"/>
            <p:cNvSpPr/>
            <p:nvPr/>
          </p:nvSpPr>
          <p:spPr>
            <a:xfrm>
              <a:off x="5536599" y="3311379"/>
              <a:ext cx="6418" cy="7787"/>
            </a:xfrm>
            <a:custGeom>
              <a:avLst/>
              <a:gdLst/>
              <a:ahLst/>
              <a:cxnLst/>
              <a:rect l="l" t="t" r="r" b="b"/>
              <a:pathLst>
                <a:path w="436" h="529" extrusionOk="0">
                  <a:moveTo>
                    <a:pt x="1" y="1"/>
                  </a:moveTo>
                  <a:lnTo>
                    <a:pt x="1" y="528"/>
                  </a:lnTo>
                  <a:lnTo>
                    <a:pt x="435" y="528"/>
                  </a:lnTo>
                  <a:lnTo>
                    <a:pt x="43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44"/>
            <p:cNvSpPr/>
            <p:nvPr/>
          </p:nvSpPr>
          <p:spPr>
            <a:xfrm>
              <a:off x="5543002" y="3292213"/>
              <a:ext cx="6403" cy="8685"/>
            </a:xfrm>
            <a:custGeom>
              <a:avLst/>
              <a:gdLst/>
              <a:ahLst/>
              <a:cxnLst/>
              <a:rect l="l" t="t" r="r" b="b"/>
              <a:pathLst>
                <a:path w="435" h="590" extrusionOk="0">
                  <a:moveTo>
                    <a:pt x="434" y="0"/>
                  </a:moveTo>
                  <a:lnTo>
                    <a:pt x="0" y="341"/>
                  </a:lnTo>
                  <a:lnTo>
                    <a:pt x="217" y="589"/>
                  </a:lnTo>
                  <a:lnTo>
                    <a:pt x="4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44"/>
            <p:cNvSpPr/>
            <p:nvPr/>
          </p:nvSpPr>
          <p:spPr>
            <a:xfrm>
              <a:off x="5539793" y="3279878"/>
              <a:ext cx="9612" cy="9597"/>
            </a:xfrm>
            <a:custGeom>
              <a:avLst/>
              <a:gdLst/>
              <a:ahLst/>
              <a:cxnLst/>
              <a:rect l="l" t="t" r="r" b="b"/>
              <a:pathLst>
                <a:path w="653" h="652" extrusionOk="0">
                  <a:moveTo>
                    <a:pt x="1" y="1"/>
                  </a:moveTo>
                  <a:lnTo>
                    <a:pt x="435" y="652"/>
                  </a:lnTo>
                  <a:lnTo>
                    <a:pt x="652" y="466"/>
                  </a:lnTo>
                  <a:lnTo>
                    <a:pt x="43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44"/>
            <p:cNvSpPr/>
            <p:nvPr/>
          </p:nvSpPr>
          <p:spPr>
            <a:xfrm>
              <a:off x="5536599" y="3260242"/>
              <a:ext cx="6418" cy="10068"/>
            </a:xfrm>
            <a:custGeom>
              <a:avLst/>
              <a:gdLst/>
              <a:ahLst/>
              <a:cxnLst/>
              <a:rect l="l" t="t" r="r" b="b"/>
              <a:pathLst>
                <a:path w="436" h="684" extrusionOk="0">
                  <a:moveTo>
                    <a:pt x="218" y="1"/>
                  </a:moveTo>
                  <a:lnTo>
                    <a:pt x="1" y="187"/>
                  </a:lnTo>
                  <a:lnTo>
                    <a:pt x="1" y="683"/>
                  </a:lnTo>
                  <a:lnTo>
                    <a:pt x="435" y="435"/>
                  </a:lnTo>
                  <a:lnTo>
                    <a:pt x="21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44"/>
            <p:cNvSpPr/>
            <p:nvPr/>
          </p:nvSpPr>
          <p:spPr>
            <a:xfrm>
              <a:off x="5544371" y="3256591"/>
              <a:ext cx="5034" cy="8685"/>
            </a:xfrm>
            <a:custGeom>
              <a:avLst/>
              <a:gdLst/>
              <a:ahLst/>
              <a:cxnLst/>
              <a:rect l="l" t="t" r="r" b="b"/>
              <a:pathLst>
                <a:path w="342" h="590" extrusionOk="0">
                  <a:moveTo>
                    <a:pt x="341" y="1"/>
                  </a:moveTo>
                  <a:lnTo>
                    <a:pt x="0" y="249"/>
                  </a:lnTo>
                  <a:lnTo>
                    <a:pt x="186" y="590"/>
                  </a:lnTo>
                  <a:lnTo>
                    <a:pt x="34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44"/>
            <p:cNvSpPr/>
            <p:nvPr/>
          </p:nvSpPr>
          <p:spPr>
            <a:xfrm>
              <a:off x="5519259" y="3238323"/>
              <a:ext cx="5491" cy="11894"/>
            </a:xfrm>
            <a:custGeom>
              <a:avLst/>
              <a:gdLst/>
              <a:ahLst/>
              <a:cxnLst/>
              <a:rect l="l" t="t" r="r" b="b"/>
              <a:pathLst>
                <a:path w="373" h="808" extrusionOk="0">
                  <a:moveTo>
                    <a:pt x="372" y="1"/>
                  </a:moveTo>
                  <a:lnTo>
                    <a:pt x="0" y="404"/>
                  </a:lnTo>
                  <a:lnTo>
                    <a:pt x="372" y="807"/>
                  </a:lnTo>
                  <a:lnTo>
                    <a:pt x="37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44"/>
            <p:cNvSpPr/>
            <p:nvPr/>
          </p:nvSpPr>
          <p:spPr>
            <a:xfrm>
              <a:off x="5532036" y="3240605"/>
              <a:ext cx="7772" cy="9612"/>
            </a:xfrm>
            <a:custGeom>
              <a:avLst/>
              <a:gdLst/>
              <a:ahLst/>
              <a:cxnLst/>
              <a:rect l="l" t="t" r="r" b="b"/>
              <a:pathLst>
                <a:path w="528" h="653" extrusionOk="0">
                  <a:moveTo>
                    <a:pt x="528" y="1"/>
                  </a:moveTo>
                  <a:lnTo>
                    <a:pt x="1" y="249"/>
                  </a:lnTo>
                  <a:lnTo>
                    <a:pt x="311" y="652"/>
                  </a:lnTo>
                  <a:lnTo>
                    <a:pt x="52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44"/>
            <p:cNvSpPr/>
            <p:nvPr/>
          </p:nvSpPr>
          <p:spPr>
            <a:xfrm>
              <a:off x="5381818" y="3214580"/>
              <a:ext cx="37448" cy="26952"/>
            </a:xfrm>
            <a:custGeom>
              <a:avLst/>
              <a:gdLst/>
              <a:ahLst/>
              <a:cxnLst/>
              <a:rect l="l" t="t" r="r" b="b"/>
              <a:pathLst>
                <a:path w="2544" h="1831" extrusionOk="0">
                  <a:moveTo>
                    <a:pt x="1241" y="1"/>
                  </a:moveTo>
                  <a:lnTo>
                    <a:pt x="993" y="187"/>
                  </a:lnTo>
                  <a:lnTo>
                    <a:pt x="1582" y="590"/>
                  </a:lnTo>
                  <a:lnTo>
                    <a:pt x="1924" y="1211"/>
                  </a:lnTo>
                  <a:lnTo>
                    <a:pt x="0" y="1211"/>
                  </a:lnTo>
                  <a:lnTo>
                    <a:pt x="466" y="1831"/>
                  </a:lnTo>
                  <a:lnTo>
                    <a:pt x="2110" y="1831"/>
                  </a:lnTo>
                  <a:lnTo>
                    <a:pt x="2544" y="63"/>
                  </a:lnTo>
                  <a:lnTo>
                    <a:pt x="2544" y="63"/>
                  </a:lnTo>
                  <a:lnTo>
                    <a:pt x="2172" y="187"/>
                  </a:lnTo>
                  <a:lnTo>
                    <a:pt x="124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44"/>
            <p:cNvSpPr/>
            <p:nvPr/>
          </p:nvSpPr>
          <p:spPr>
            <a:xfrm>
              <a:off x="5412863" y="3214580"/>
              <a:ext cx="47958" cy="35637"/>
            </a:xfrm>
            <a:custGeom>
              <a:avLst/>
              <a:gdLst/>
              <a:ahLst/>
              <a:cxnLst/>
              <a:rect l="l" t="t" r="r" b="b"/>
              <a:pathLst>
                <a:path w="3258" h="2421" extrusionOk="0">
                  <a:moveTo>
                    <a:pt x="590" y="1"/>
                  </a:moveTo>
                  <a:lnTo>
                    <a:pt x="435" y="63"/>
                  </a:lnTo>
                  <a:lnTo>
                    <a:pt x="1" y="1831"/>
                  </a:lnTo>
                  <a:lnTo>
                    <a:pt x="32" y="1831"/>
                  </a:lnTo>
                  <a:lnTo>
                    <a:pt x="435" y="2420"/>
                  </a:lnTo>
                  <a:lnTo>
                    <a:pt x="1179" y="1614"/>
                  </a:lnTo>
                  <a:lnTo>
                    <a:pt x="3009" y="1614"/>
                  </a:lnTo>
                  <a:lnTo>
                    <a:pt x="3258" y="1211"/>
                  </a:lnTo>
                  <a:lnTo>
                    <a:pt x="2141" y="590"/>
                  </a:lnTo>
                  <a:lnTo>
                    <a:pt x="1614" y="187"/>
                  </a:lnTo>
                  <a:lnTo>
                    <a:pt x="59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44"/>
            <p:cNvSpPr/>
            <p:nvPr/>
          </p:nvSpPr>
          <p:spPr>
            <a:xfrm>
              <a:off x="5215615" y="3277140"/>
              <a:ext cx="58909" cy="52977"/>
            </a:xfrm>
            <a:custGeom>
              <a:avLst/>
              <a:gdLst/>
              <a:ahLst/>
              <a:cxnLst/>
              <a:rect l="l" t="t" r="r" b="b"/>
              <a:pathLst>
                <a:path w="4002" h="3599" extrusionOk="0">
                  <a:moveTo>
                    <a:pt x="3785" y="0"/>
                  </a:moveTo>
                  <a:lnTo>
                    <a:pt x="0" y="2296"/>
                  </a:lnTo>
                  <a:lnTo>
                    <a:pt x="993" y="3195"/>
                  </a:lnTo>
                  <a:lnTo>
                    <a:pt x="1179" y="3599"/>
                  </a:lnTo>
                  <a:lnTo>
                    <a:pt x="3412" y="3599"/>
                  </a:lnTo>
                  <a:lnTo>
                    <a:pt x="3319" y="3537"/>
                  </a:lnTo>
                  <a:lnTo>
                    <a:pt x="4002" y="93"/>
                  </a:lnTo>
                  <a:lnTo>
                    <a:pt x="378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44"/>
            <p:cNvSpPr/>
            <p:nvPr/>
          </p:nvSpPr>
          <p:spPr>
            <a:xfrm>
              <a:off x="5232970" y="3330103"/>
              <a:ext cx="48870" cy="37919"/>
            </a:xfrm>
            <a:custGeom>
              <a:avLst/>
              <a:gdLst/>
              <a:ahLst/>
              <a:cxnLst/>
              <a:rect l="l" t="t" r="r" b="b"/>
              <a:pathLst>
                <a:path w="3320" h="2576" extrusionOk="0">
                  <a:moveTo>
                    <a:pt x="0" y="1"/>
                  </a:moveTo>
                  <a:lnTo>
                    <a:pt x="558" y="1334"/>
                  </a:lnTo>
                  <a:lnTo>
                    <a:pt x="2420" y="2420"/>
                  </a:lnTo>
                  <a:lnTo>
                    <a:pt x="2730" y="2575"/>
                  </a:lnTo>
                  <a:lnTo>
                    <a:pt x="3319" y="1272"/>
                  </a:lnTo>
                  <a:lnTo>
                    <a:pt x="223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44"/>
            <p:cNvSpPr/>
            <p:nvPr/>
          </p:nvSpPr>
          <p:spPr>
            <a:xfrm>
              <a:off x="4878645" y="3020983"/>
              <a:ext cx="358903" cy="264842"/>
            </a:xfrm>
            <a:custGeom>
              <a:avLst/>
              <a:gdLst/>
              <a:ahLst/>
              <a:cxnLst/>
              <a:rect l="l" t="t" r="r" b="b"/>
              <a:pathLst>
                <a:path w="24382" h="17992" extrusionOk="0">
                  <a:moveTo>
                    <a:pt x="0" y="1"/>
                  </a:moveTo>
                  <a:lnTo>
                    <a:pt x="465" y="2048"/>
                  </a:lnTo>
                  <a:lnTo>
                    <a:pt x="1737" y="5088"/>
                  </a:lnTo>
                  <a:lnTo>
                    <a:pt x="651" y="5088"/>
                  </a:lnTo>
                  <a:lnTo>
                    <a:pt x="2295" y="6608"/>
                  </a:lnTo>
                  <a:lnTo>
                    <a:pt x="3381" y="8686"/>
                  </a:lnTo>
                  <a:lnTo>
                    <a:pt x="4963" y="10516"/>
                  </a:lnTo>
                  <a:lnTo>
                    <a:pt x="5397" y="9679"/>
                  </a:lnTo>
                  <a:lnTo>
                    <a:pt x="4157" y="7817"/>
                  </a:lnTo>
                  <a:lnTo>
                    <a:pt x="3381" y="5429"/>
                  </a:lnTo>
                  <a:lnTo>
                    <a:pt x="1985" y="3506"/>
                  </a:lnTo>
                  <a:lnTo>
                    <a:pt x="1985" y="1614"/>
                  </a:lnTo>
                  <a:lnTo>
                    <a:pt x="3381" y="1831"/>
                  </a:lnTo>
                  <a:lnTo>
                    <a:pt x="4312" y="5088"/>
                  </a:lnTo>
                  <a:lnTo>
                    <a:pt x="6049" y="6608"/>
                  </a:lnTo>
                  <a:lnTo>
                    <a:pt x="8313" y="11354"/>
                  </a:lnTo>
                  <a:lnTo>
                    <a:pt x="7724" y="13029"/>
                  </a:lnTo>
                  <a:lnTo>
                    <a:pt x="13152" y="16193"/>
                  </a:lnTo>
                  <a:lnTo>
                    <a:pt x="15882" y="17371"/>
                  </a:lnTo>
                  <a:lnTo>
                    <a:pt x="17309" y="16627"/>
                  </a:lnTo>
                  <a:lnTo>
                    <a:pt x="18984" y="17992"/>
                  </a:lnTo>
                  <a:lnTo>
                    <a:pt x="19511" y="16596"/>
                  </a:lnTo>
                  <a:lnTo>
                    <a:pt x="20845" y="16596"/>
                  </a:lnTo>
                  <a:lnTo>
                    <a:pt x="20225" y="15169"/>
                  </a:lnTo>
                  <a:lnTo>
                    <a:pt x="20225" y="15169"/>
                  </a:lnTo>
                  <a:lnTo>
                    <a:pt x="21558" y="15231"/>
                  </a:lnTo>
                  <a:lnTo>
                    <a:pt x="23140" y="14890"/>
                  </a:lnTo>
                  <a:lnTo>
                    <a:pt x="23233" y="14611"/>
                  </a:lnTo>
                  <a:lnTo>
                    <a:pt x="24381" y="11757"/>
                  </a:lnTo>
                  <a:lnTo>
                    <a:pt x="23823" y="11354"/>
                  </a:lnTo>
                  <a:lnTo>
                    <a:pt x="21310" y="12098"/>
                  </a:lnTo>
                  <a:lnTo>
                    <a:pt x="19883" y="14611"/>
                  </a:lnTo>
                  <a:lnTo>
                    <a:pt x="17216" y="14425"/>
                  </a:lnTo>
                  <a:lnTo>
                    <a:pt x="15137" y="12005"/>
                  </a:lnTo>
                  <a:lnTo>
                    <a:pt x="15851" y="7879"/>
                  </a:lnTo>
                  <a:lnTo>
                    <a:pt x="14393" y="7259"/>
                  </a:lnTo>
                  <a:lnTo>
                    <a:pt x="12904" y="3847"/>
                  </a:lnTo>
                  <a:lnTo>
                    <a:pt x="11229" y="4436"/>
                  </a:lnTo>
                  <a:lnTo>
                    <a:pt x="9058" y="1831"/>
                  </a:lnTo>
                  <a:lnTo>
                    <a:pt x="5304" y="1831"/>
                  </a:lnTo>
                  <a:lnTo>
                    <a:pt x="1985" y="28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44"/>
            <p:cNvSpPr/>
            <p:nvPr/>
          </p:nvSpPr>
          <p:spPr>
            <a:xfrm>
              <a:off x="5158074" y="3244270"/>
              <a:ext cx="45220" cy="56628"/>
            </a:xfrm>
            <a:custGeom>
              <a:avLst/>
              <a:gdLst/>
              <a:ahLst/>
              <a:cxnLst/>
              <a:rect l="l" t="t" r="r" b="b"/>
              <a:pathLst>
                <a:path w="3072" h="3847" extrusionOk="0">
                  <a:moveTo>
                    <a:pt x="1242" y="0"/>
                  </a:moveTo>
                  <a:lnTo>
                    <a:pt x="1862" y="1427"/>
                  </a:lnTo>
                  <a:lnTo>
                    <a:pt x="528" y="1427"/>
                  </a:lnTo>
                  <a:lnTo>
                    <a:pt x="1" y="2823"/>
                  </a:lnTo>
                  <a:lnTo>
                    <a:pt x="1087" y="3691"/>
                  </a:lnTo>
                  <a:lnTo>
                    <a:pt x="1924" y="3846"/>
                  </a:lnTo>
                  <a:lnTo>
                    <a:pt x="3072" y="2637"/>
                  </a:lnTo>
                  <a:lnTo>
                    <a:pt x="2762" y="31"/>
                  </a:lnTo>
                  <a:lnTo>
                    <a:pt x="2575" y="62"/>
                  </a:lnTo>
                  <a:lnTo>
                    <a:pt x="124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44"/>
            <p:cNvSpPr/>
            <p:nvPr/>
          </p:nvSpPr>
          <p:spPr>
            <a:xfrm>
              <a:off x="5198716" y="3240149"/>
              <a:ext cx="20564" cy="42938"/>
            </a:xfrm>
            <a:custGeom>
              <a:avLst/>
              <a:gdLst/>
              <a:ahLst/>
              <a:cxnLst/>
              <a:rect l="l" t="t" r="r" b="b"/>
              <a:pathLst>
                <a:path w="1397" h="2917" extrusionOk="0">
                  <a:moveTo>
                    <a:pt x="1396" y="1"/>
                  </a:moveTo>
                  <a:lnTo>
                    <a:pt x="1" y="311"/>
                  </a:lnTo>
                  <a:lnTo>
                    <a:pt x="311" y="2917"/>
                  </a:lnTo>
                  <a:lnTo>
                    <a:pt x="931" y="2265"/>
                  </a:lnTo>
                  <a:lnTo>
                    <a:pt x="745" y="2327"/>
                  </a:lnTo>
                  <a:lnTo>
                    <a:pt x="745" y="2327"/>
                  </a:lnTo>
                  <a:lnTo>
                    <a:pt x="139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44"/>
            <p:cNvSpPr/>
            <p:nvPr/>
          </p:nvSpPr>
          <p:spPr>
            <a:xfrm>
              <a:off x="5186396" y="3287635"/>
              <a:ext cx="45205" cy="23302"/>
            </a:xfrm>
            <a:custGeom>
              <a:avLst/>
              <a:gdLst/>
              <a:ahLst/>
              <a:cxnLst/>
              <a:rect l="l" t="t" r="r" b="b"/>
              <a:pathLst>
                <a:path w="3071" h="1583" extrusionOk="0">
                  <a:moveTo>
                    <a:pt x="838" y="1"/>
                  </a:moveTo>
                  <a:lnTo>
                    <a:pt x="0" y="900"/>
                  </a:lnTo>
                  <a:lnTo>
                    <a:pt x="1489" y="1149"/>
                  </a:lnTo>
                  <a:lnTo>
                    <a:pt x="1985" y="1583"/>
                  </a:lnTo>
                  <a:lnTo>
                    <a:pt x="3071" y="931"/>
                  </a:lnTo>
                  <a:lnTo>
                    <a:pt x="83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44"/>
            <p:cNvSpPr/>
            <p:nvPr/>
          </p:nvSpPr>
          <p:spPr>
            <a:xfrm>
              <a:off x="5198716" y="3265717"/>
              <a:ext cx="72614" cy="35637"/>
            </a:xfrm>
            <a:custGeom>
              <a:avLst/>
              <a:gdLst/>
              <a:ahLst/>
              <a:cxnLst/>
              <a:rect l="l" t="t" r="r" b="b"/>
              <a:pathLst>
                <a:path w="4933" h="2421" extrusionOk="0">
                  <a:moveTo>
                    <a:pt x="2823" y="1"/>
                  </a:moveTo>
                  <a:lnTo>
                    <a:pt x="931" y="528"/>
                  </a:lnTo>
                  <a:lnTo>
                    <a:pt x="1" y="1490"/>
                  </a:lnTo>
                  <a:lnTo>
                    <a:pt x="2234" y="2420"/>
                  </a:lnTo>
                  <a:lnTo>
                    <a:pt x="4933" y="776"/>
                  </a:lnTo>
                  <a:lnTo>
                    <a:pt x="282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44"/>
            <p:cNvSpPr/>
            <p:nvPr/>
          </p:nvSpPr>
          <p:spPr>
            <a:xfrm>
              <a:off x="5273141" y="3311835"/>
              <a:ext cx="195437" cy="208685"/>
            </a:xfrm>
            <a:custGeom>
              <a:avLst/>
              <a:gdLst/>
              <a:ahLst/>
              <a:cxnLst/>
              <a:rect l="l" t="t" r="r" b="b"/>
              <a:pathLst>
                <a:path w="13277" h="14177" extrusionOk="0">
                  <a:moveTo>
                    <a:pt x="9772" y="1"/>
                  </a:moveTo>
                  <a:lnTo>
                    <a:pt x="6018" y="1769"/>
                  </a:lnTo>
                  <a:lnTo>
                    <a:pt x="5181" y="3506"/>
                  </a:lnTo>
                  <a:lnTo>
                    <a:pt x="3351" y="2327"/>
                  </a:lnTo>
                  <a:lnTo>
                    <a:pt x="838" y="2824"/>
                  </a:lnTo>
                  <a:lnTo>
                    <a:pt x="590" y="2513"/>
                  </a:lnTo>
                  <a:lnTo>
                    <a:pt x="1" y="3816"/>
                  </a:lnTo>
                  <a:lnTo>
                    <a:pt x="1924" y="4592"/>
                  </a:lnTo>
                  <a:lnTo>
                    <a:pt x="2420" y="3847"/>
                  </a:lnTo>
                  <a:lnTo>
                    <a:pt x="3351" y="2917"/>
                  </a:lnTo>
                  <a:lnTo>
                    <a:pt x="3940" y="3754"/>
                  </a:lnTo>
                  <a:lnTo>
                    <a:pt x="4778" y="6763"/>
                  </a:lnTo>
                  <a:lnTo>
                    <a:pt x="3072" y="9617"/>
                  </a:lnTo>
                  <a:lnTo>
                    <a:pt x="10857" y="14177"/>
                  </a:lnTo>
                  <a:lnTo>
                    <a:pt x="11137" y="9555"/>
                  </a:lnTo>
                  <a:lnTo>
                    <a:pt x="13277" y="9338"/>
                  </a:lnTo>
                  <a:lnTo>
                    <a:pt x="12750" y="5429"/>
                  </a:lnTo>
                  <a:lnTo>
                    <a:pt x="8934" y="4375"/>
                  </a:lnTo>
                  <a:lnTo>
                    <a:pt x="8655" y="1769"/>
                  </a:lnTo>
                  <a:lnTo>
                    <a:pt x="10082" y="249"/>
                  </a:lnTo>
                  <a:lnTo>
                    <a:pt x="977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44"/>
            <p:cNvSpPr/>
            <p:nvPr/>
          </p:nvSpPr>
          <p:spPr>
            <a:xfrm>
              <a:off x="5295515" y="3453383"/>
              <a:ext cx="73526" cy="84493"/>
            </a:xfrm>
            <a:custGeom>
              <a:avLst/>
              <a:gdLst/>
              <a:ahLst/>
              <a:cxnLst/>
              <a:rect l="l" t="t" r="r" b="b"/>
              <a:pathLst>
                <a:path w="4995" h="5740" extrusionOk="0">
                  <a:moveTo>
                    <a:pt x="1552" y="1"/>
                  </a:moveTo>
                  <a:lnTo>
                    <a:pt x="1490" y="125"/>
                  </a:lnTo>
                  <a:lnTo>
                    <a:pt x="1" y="2731"/>
                  </a:lnTo>
                  <a:lnTo>
                    <a:pt x="745" y="4126"/>
                  </a:lnTo>
                  <a:lnTo>
                    <a:pt x="280" y="4561"/>
                  </a:lnTo>
                  <a:lnTo>
                    <a:pt x="1769" y="5739"/>
                  </a:lnTo>
                  <a:lnTo>
                    <a:pt x="4995" y="2017"/>
                  </a:lnTo>
                  <a:lnTo>
                    <a:pt x="155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44"/>
            <p:cNvSpPr/>
            <p:nvPr/>
          </p:nvSpPr>
          <p:spPr>
            <a:xfrm>
              <a:off x="5288214" y="3483073"/>
              <a:ext cx="158004" cy="226482"/>
            </a:xfrm>
            <a:custGeom>
              <a:avLst/>
              <a:gdLst/>
              <a:ahLst/>
              <a:cxnLst/>
              <a:rect l="l" t="t" r="r" b="b"/>
              <a:pathLst>
                <a:path w="10734" h="15386" extrusionOk="0">
                  <a:moveTo>
                    <a:pt x="5491" y="0"/>
                  </a:moveTo>
                  <a:lnTo>
                    <a:pt x="2265" y="3722"/>
                  </a:lnTo>
                  <a:lnTo>
                    <a:pt x="776" y="2544"/>
                  </a:lnTo>
                  <a:lnTo>
                    <a:pt x="0" y="3195"/>
                  </a:lnTo>
                  <a:lnTo>
                    <a:pt x="2079" y="5956"/>
                  </a:lnTo>
                  <a:lnTo>
                    <a:pt x="4653" y="11291"/>
                  </a:lnTo>
                  <a:lnTo>
                    <a:pt x="7414" y="13369"/>
                  </a:lnTo>
                  <a:lnTo>
                    <a:pt x="9678" y="15386"/>
                  </a:lnTo>
                  <a:lnTo>
                    <a:pt x="10733" y="14455"/>
                  </a:lnTo>
                  <a:lnTo>
                    <a:pt x="10733" y="9151"/>
                  </a:lnTo>
                  <a:lnTo>
                    <a:pt x="9399" y="7507"/>
                  </a:lnTo>
                  <a:lnTo>
                    <a:pt x="7228" y="7041"/>
                  </a:lnTo>
                  <a:lnTo>
                    <a:pt x="6763" y="4777"/>
                  </a:lnTo>
                  <a:lnTo>
                    <a:pt x="8469" y="3040"/>
                  </a:lnTo>
                  <a:lnTo>
                    <a:pt x="9771" y="3040"/>
                  </a:lnTo>
                  <a:lnTo>
                    <a:pt x="9709" y="2482"/>
                  </a:lnTo>
                  <a:lnTo>
                    <a:pt x="54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44"/>
            <p:cNvSpPr/>
            <p:nvPr/>
          </p:nvSpPr>
          <p:spPr>
            <a:xfrm>
              <a:off x="5400542" y="3315500"/>
              <a:ext cx="156621" cy="148407"/>
            </a:xfrm>
            <a:custGeom>
              <a:avLst/>
              <a:gdLst/>
              <a:ahLst/>
              <a:cxnLst/>
              <a:rect l="l" t="t" r="r" b="b"/>
              <a:pathLst>
                <a:path w="10640" h="10082" extrusionOk="0">
                  <a:moveTo>
                    <a:pt x="1427" y="0"/>
                  </a:moveTo>
                  <a:lnTo>
                    <a:pt x="0" y="1520"/>
                  </a:lnTo>
                  <a:lnTo>
                    <a:pt x="279" y="4126"/>
                  </a:lnTo>
                  <a:lnTo>
                    <a:pt x="4095" y="5180"/>
                  </a:lnTo>
                  <a:lnTo>
                    <a:pt x="4622" y="9089"/>
                  </a:lnTo>
                  <a:lnTo>
                    <a:pt x="4560" y="9089"/>
                  </a:lnTo>
                  <a:lnTo>
                    <a:pt x="5770" y="10081"/>
                  </a:lnTo>
                  <a:lnTo>
                    <a:pt x="7476" y="8592"/>
                  </a:lnTo>
                  <a:lnTo>
                    <a:pt x="6824" y="7041"/>
                  </a:lnTo>
                  <a:lnTo>
                    <a:pt x="10112" y="6297"/>
                  </a:lnTo>
                  <a:lnTo>
                    <a:pt x="9678" y="5304"/>
                  </a:lnTo>
                  <a:lnTo>
                    <a:pt x="10640" y="3474"/>
                  </a:lnTo>
                  <a:lnTo>
                    <a:pt x="8282" y="1830"/>
                  </a:lnTo>
                  <a:lnTo>
                    <a:pt x="8592" y="993"/>
                  </a:lnTo>
                  <a:lnTo>
                    <a:pt x="2699" y="993"/>
                  </a:lnTo>
                  <a:lnTo>
                    <a:pt x="14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44"/>
            <p:cNvSpPr/>
            <p:nvPr/>
          </p:nvSpPr>
          <p:spPr>
            <a:xfrm>
              <a:off x="5543002" y="3366638"/>
              <a:ext cx="59822" cy="92707"/>
            </a:xfrm>
            <a:custGeom>
              <a:avLst/>
              <a:gdLst/>
              <a:ahLst/>
              <a:cxnLst/>
              <a:rect l="l" t="t" r="r" b="b"/>
              <a:pathLst>
                <a:path w="4064" h="6298" extrusionOk="0">
                  <a:moveTo>
                    <a:pt x="962" y="0"/>
                  </a:moveTo>
                  <a:lnTo>
                    <a:pt x="0" y="1830"/>
                  </a:lnTo>
                  <a:lnTo>
                    <a:pt x="434" y="2823"/>
                  </a:lnTo>
                  <a:lnTo>
                    <a:pt x="310" y="2854"/>
                  </a:lnTo>
                  <a:lnTo>
                    <a:pt x="1272" y="3660"/>
                  </a:lnTo>
                  <a:lnTo>
                    <a:pt x="1272" y="5398"/>
                  </a:lnTo>
                  <a:lnTo>
                    <a:pt x="2047" y="6297"/>
                  </a:lnTo>
                  <a:lnTo>
                    <a:pt x="4064" y="5336"/>
                  </a:lnTo>
                  <a:lnTo>
                    <a:pt x="2792" y="3009"/>
                  </a:lnTo>
                  <a:lnTo>
                    <a:pt x="3412" y="2016"/>
                  </a:lnTo>
                  <a:lnTo>
                    <a:pt x="3350" y="2016"/>
                  </a:lnTo>
                  <a:lnTo>
                    <a:pt x="1086" y="124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44"/>
            <p:cNvSpPr/>
            <p:nvPr/>
          </p:nvSpPr>
          <p:spPr>
            <a:xfrm>
              <a:off x="5584086" y="3396313"/>
              <a:ext cx="49327" cy="51608"/>
            </a:xfrm>
            <a:custGeom>
              <a:avLst/>
              <a:gdLst/>
              <a:ahLst/>
              <a:cxnLst/>
              <a:rect l="l" t="t" r="r" b="b"/>
              <a:pathLst>
                <a:path w="3351" h="3506" extrusionOk="0">
                  <a:moveTo>
                    <a:pt x="621" y="0"/>
                  </a:moveTo>
                  <a:lnTo>
                    <a:pt x="1" y="993"/>
                  </a:lnTo>
                  <a:lnTo>
                    <a:pt x="1273" y="3320"/>
                  </a:lnTo>
                  <a:lnTo>
                    <a:pt x="1242" y="3320"/>
                  </a:lnTo>
                  <a:lnTo>
                    <a:pt x="1707" y="3506"/>
                  </a:lnTo>
                  <a:lnTo>
                    <a:pt x="1707" y="2730"/>
                  </a:lnTo>
                  <a:lnTo>
                    <a:pt x="3041" y="3133"/>
                  </a:lnTo>
                  <a:lnTo>
                    <a:pt x="3289" y="1800"/>
                  </a:lnTo>
                  <a:lnTo>
                    <a:pt x="2855" y="714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44"/>
            <p:cNvSpPr/>
            <p:nvPr/>
          </p:nvSpPr>
          <p:spPr>
            <a:xfrm>
              <a:off x="5626097" y="3396313"/>
              <a:ext cx="31972" cy="51608"/>
            </a:xfrm>
            <a:custGeom>
              <a:avLst/>
              <a:gdLst/>
              <a:ahLst/>
              <a:cxnLst/>
              <a:rect l="l" t="t" r="r" b="b"/>
              <a:pathLst>
                <a:path w="2172" h="3506" extrusionOk="0">
                  <a:moveTo>
                    <a:pt x="497" y="0"/>
                  </a:moveTo>
                  <a:lnTo>
                    <a:pt x="1" y="714"/>
                  </a:lnTo>
                  <a:lnTo>
                    <a:pt x="435" y="1800"/>
                  </a:lnTo>
                  <a:lnTo>
                    <a:pt x="187" y="3133"/>
                  </a:lnTo>
                  <a:lnTo>
                    <a:pt x="94" y="3071"/>
                  </a:lnTo>
                  <a:lnTo>
                    <a:pt x="342" y="3506"/>
                  </a:lnTo>
                  <a:lnTo>
                    <a:pt x="962" y="3506"/>
                  </a:lnTo>
                  <a:lnTo>
                    <a:pt x="2172" y="1924"/>
                  </a:lnTo>
                  <a:lnTo>
                    <a:pt x="6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44"/>
            <p:cNvSpPr/>
            <p:nvPr/>
          </p:nvSpPr>
          <p:spPr>
            <a:xfrm>
              <a:off x="5444820" y="3596299"/>
              <a:ext cx="150703" cy="172621"/>
            </a:xfrm>
            <a:custGeom>
              <a:avLst/>
              <a:gdLst/>
              <a:ahLst/>
              <a:cxnLst/>
              <a:rect l="l" t="t" r="r" b="b"/>
              <a:pathLst>
                <a:path w="10238" h="11727" extrusionOk="0">
                  <a:moveTo>
                    <a:pt x="3134" y="1"/>
                  </a:moveTo>
                  <a:lnTo>
                    <a:pt x="32" y="1397"/>
                  </a:lnTo>
                  <a:lnTo>
                    <a:pt x="94" y="1459"/>
                  </a:lnTo>
                  <a:lnTo>
                    <a:pt x="94" y="6763"/>
                  </a:lnTo>
                  <a:lnTo>
                    <a:pt x="1" y="6856"/>
                  </a:lnTo>
                  <a:lnTo>
                    <a:pt x="838" y="8128"/>
                  </a:lnTo>
                  <a:lnTo>
                    <a:pt x="901" y="9183"/>
                  </a:lnTo>
                  <a:lnTo>
                    <a:pt x="1924" y="11726"/>
                  </a:lnTo>
                  <a:lnTo>
                    <a:pt x="2917" y="10734"/>
                  </a:lnTo>
                  <a:lnTo>
                    <a:pt x="6050" y="10734"/>
                  </a:lnTo>
                  <a:lnTo>
                    <a:pt x="6515" y="8779"/>
                  </a:lnTo>
                  <a:lnTo>
                    <a:pt x="8593" y="8221"/>
                  </a:lnTo>
                  <a:lnTo>
                    <a:pt x="9555" y="8779"/>
                  </a:lnTo>
                  <a:lnTo>
                    <a:pt x="10237" y="7694"/>
                  </a:lnTo>
                  <a:lnTo>
                    <a:pt x="9276" y="5553"/>
                  </a:lnTo>
                  <a:lnTo>
                    <a:pt x="7818" y="5336"/>
                  </a:lnTo>
                  <a:lnTo>
                    <a:pt x="7384" y="3382"/>
                  </a:lnTo>
                  <a:lnTo>
                    <a:pt x="3816" y="1924"/>
                  </a:lnTo>
                  <a:lnTo>
                    <a:pt x="313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44"/>
            <p:cNvSpPr/>
            <p:nvPr/>
          </p:nvSpPr>
          <p:spPr>
            <a:xfrm>
              <a:off x="5425655" y="3697219"/>
              <a:ext cx="136984" cy="581263"/>
            </a:xfrm>
            <a:custGeom>
              <a:avLst/>
              <a:gdLst/>
              <a:ahLst/>
              <a:cxnLst/>
              <a:rect l="l" t="t" r="r" b="b"/>
              <a:pathLst>
                <a:path w="9306" h="39488" extrusionOk="0">
                  <a:moveTo>
                    <a:pt x="1303" y="0"/>
                  </a:moveTo>
                  <a:lnTo>
                    <a:pt x="341" y="838"/>
                  </a:lnTo>
                  <a:lnTo>
                    <a:pt x="496" y="993"/>
                  </a:lnTo>
                  <a:lnTo>
                    <a:pt x="559" y="11912"/>
                  </a:lnTo>
                  <a:lnTo>
                    <a:pt x="0" y="19170"/>
                  </a:lnTo>
                  <a:lnTo>
                    <a:pt x="310" y="22334"/>
                  </a:lnTo>
                  <a:lnTo>
                    <a:pt x="1396" y="23668"/>
                  </a:lnTo>
                  <a:lnTo>
                    <a:pt x="1148" y="26242"/>
                  </a:lnTo>
                  <a:lnTo>
                    <a:pt x="807" y="28073"/>
                  </a:lnTo>
                  <a:lnTo>
                    <a:pt x="0" y="29003"/>
                  </a:lnTo>
                  <a:lnTo>
                    <a:pt x="745" y="30492"/>
                  </a:lnTo>
                  <a:lnTo>
                    <a:pt x="1582" y="34214"/>
                  </a:lnTo>
                  <a:lnTo>
                    <a:pt x="3722" y="37564"/>
                  </a:lnTo>
                  <a:lnTo>
                    <a:pt x="6638" y="39488"/>
                  </a:lnTo>
                  <a:lnTo>
                    <a:pt x="8903" y="39488"/>
                  </a:lnTo>
                  <a:lnTo>
                    <a:pt x="9306" y="39053"/>
                  </a:lnTo>
                  <a:lnTo>
                    <a:pt x="6762" y="35331"/>
                  </a:lnTo>
                  <a:lnTo>
                    <a:pt x="4095" y="35331"/>
                  </a:lnTo>
                  <a:lnTo>
                    <a:pt x="3691" y="33408"/>
                  </a:lnTo>
                  <a:lnTo>
                    <a:pt x="2823" y="33687"/>
                  </a:lnTo>
                  <a:lnTo>
                    <a:pt x="2606" y="31733"/>
                  </a:lnTo>
                  <a:lnTo>
                    <a:pt x="3195" y="31392"/>
                  </a:lnTo>
                  <a:lnTo>
                    <a:pt x="3071" y="26211"/>
                  </a:lnTo>
                  <a:lnTo>
                    <a:pt x="2078" y="23296"/>
                  </a:lnTo>
                  <a:lnTo>
                    <a:pt x="2327" y="19946"/>
                  </a:lnTo>
                  <a:lnTo>
                    <a:pt x="2078" y="16999"/>
                  </a:lnTo>
                  <a:lnTo>
                    <a:pt x="2513" y="14796"/>
                  </a:lnTo>
                  <a:lnTo>
                    <a:pt x="1768" y="12532"/>
                  </a:lnTo>
                  <a:lnTo>
                    <a:pt x="2203" y="9957"/>
                  </a:lnTo>
                  <a:lnTo>
                    <a:pt x="2854" y="8437"/>
                  </a:lnTo>
                  <a:lnTo>
                    <a:pt x="2699" y="6359"/>
                  </a:lnTo>
                  <a:lnTo>
                    <a:pt x="3785" y="4870"/>
                  </a:lnTo>
                  <a:lnTo>
                    <a:pt x="3567" y="4529"/>
                  </a:lnTo>
                  <a:lnTo>
                    <a:pt x="3226" y="4870"/>
                  </a:lnTo>
                  <a:lnTo>
                    <a:pt x="2203" y="2327"/>
                  </a:lnTo>
                  <a:lnTo>
                    <a:pt x="2140" y="1272"/>
                  </a:lnTo>
                  <a:lnTo>
                    <a:pt x="13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44"/>
            <p:cNvSpPr/>
            <p:nvPr/>
          </p:nvSpPr>
          <p:spPr>
            <a:xfrm>
              <a:off x="5534318" y="3717298"/>
              <a:ext cx="105042" cy="107780"/>
            </a:xfrm>
            <a:custGeom>
              <a:avLst/>
              <a:gdLst/>
              <a:ahLst/>
              <a:cxnLst/>
              <a:rect l="l" t="t" r="r" b="b"/>
              <a:pathLst>
                <a:path w="7136" h="7322" extrusionOk="0">
                  <a:moveTo>
                    <a:pt x="2513" y="1"/>
                  </a:moveTo>
                  <a:lnTo>
                    <a:pt x="435" y="559"/>
                  </a:lnTo>
                  <a:lnTo>
                    <a:pt x="1" y="2452"/>
                  </a:lnTo>
                  <a:lnTo>
                    <a:pt x="1397" y="4002"/>
                  </a:lnTo>
                  <a:lnTo>
                    <a:pt x="4157" y="5305"/>
                  </a:lnTo>
                  <a:lnTo>
                    <a:pt x="4157" y="6329"/>
                  </a:lnTo>
                  <a:lnTo>
                    <a:pt x="3599" y="7322"/>
                  </a:lnTo>
                  <a:lnTo>
                    <a:pt x="5894" y="7322"/>
                  </a:lnTo>
                  <a:lnTo>
                    <a:pt x="7135" y="3971"/>
                  </a:lnTo>
                  <a:lnTo>
                    <a:pt x="6112" y="4127"/>
                  </a:lnTo>
                  <a:lnTo>
                    <a:pt x="5677" y="2452"/>
                  </a:lnTo>
                  <a:lnTo>
                    <a:pt x="4157" y="2545"/>
                  </a:lnTo>
                  <a:lnTo>
                    <a:pt x="3537" y="435"/>
                  </a:lnTo>
                  <a:lnTo>
                    <a:pt x="3475" y="559"/>
                  </a:lnTo>
                  <a:lnTo>
                    <a:pt x="251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44"/>
            <p:cNvSpPr/>
            <p:nvPr/>
          </p:nvSpPr>
          <p:spPr>
            <a:xfrm>
              <a:off x="5595509" y="3862054"/>
              <a:ext cx="73983" cy="74439"/>
            </a:xfrm>
            <a:custGeom>
              <a:avLst/>
              <a:gdLst/>
              <a:ahLst/>
              <a:cxnLst/>
              <a:rect l="l" t="t" r="r" b="b"/>
              <a:pathLst>
                <a:path w="5026" h="5057" extrusionOk="0">
                  <a:moveTo>
                    <a:pt x="683" y="0"/>
                  </a:moveTo>
                  <a:lnTo>
                    <a:pt x="0" y="3474"/>
                  </a:lnTo>
                  <a:lnTo>
                    <a:pt x="466" y="4033"/>
                  </a:lnTo>
                  <a:lnTo>
                    <a:pt x="3847" y="5056"/>
                  </a:lnTo>
                  <a:lnTo>
                    <a:pt x="5025" y="2947"/>
                  </a:lnTo>
                  <a:lnTo>
                    <a:pt x="68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44"/>
            <p:cNvSpPr/>
            <p:nvPr/>
          </p:nvSpPr>
          <p:spPr>
            <a:xfrm>
              <a:off x="5451680" y="3753376"/>
              <a:ext cx="196350" cy="518718"/>
            </a:xfrm>
            <a:custGeom>
              <a:avLst/>
              <a:gdLst/>
              <a:ahLst/>
              <a:cxnLst/>
              <a:rect l="l" t="t" r="r" b="b"/>
              <a:pathLst>
                <a:path w="13339" h="35239" extrusionOk="0">
                  <a:moveTo>
                    <a:pt x="5615" y="1"/>
                  </a:moveTo>
                  <a:lnTo>
                    <a:pt x="5584" y="63"/>
                  </a:lnTo>
                  <a:lnTo>
                    <a:pt x="2451" y="63"/>
                  </a:lnTo>
                  <a:lnTo>
                    <a:pt x="1799" y="714"/>
                  </a:lnTo>
                  <a:lnTo>
                    <a:pt x="2017" y="1055"/>
                  </a:lnTo>
                  <a:lnTo>
                    <a:pt x="931" y="2544"/>
                  </a:lnTo>
                  <a:lnTo>
                    <a:pt x="1086" y="4622"/>
                  </a:lnTo>
                  <a:lnTo>
                    <a:pt x="435" y="6142"/>
                  </a:lnTo>
                  <a:lnTo>
                    <a:pt x="0" y="8717"/>
                  </a:lnTo>
                  <a:lnTo>
                    <a:pt x="745" y="10981"/>
                  </a:lnTo>
                  <a:lnTo>
                    <a:pt x="310" y="13184"/>
                  </a:lnTo>
                  <a:lnTo>
                    <a:pt x="559" y="16131"/>
                  </a:lnTo>
                  <a:lnTo>
                    <a:pt x="310" y="19481"/>
                  </a:lnTo>
                  <a:lnTo>
                    <a:pt x="1303" y="22396"/>
                  </a:lnTo>
                  <a:lnTo>
                    <a:pt x="1427" y="27577"/>
                  </a:lnTo>
                  <a:lnTo>
                    <a:pt x="838" y="27918"/>
                  </a:lnTo>
                  <a:lnTo>
                    <a:pt x="1055" y="29872"/>
                  </a:lnTo>
                  <a:lnTo>
                    <a:pt x="1923" y="29593"/>
                  </a:lnTo>
                  <a:lnTo>
                    <a:pt x="2327" y="31516"/>
                  </a:lnTo>
                  <a:lnTo>
                    <a:pt x="4994" y="31516"/>
                  </a:lnTo>
                  <a:lnTo>
                    <a:pt x="7538" y="35238"/>
                  </a:lnTo>
                  <a:lnTo>
                    <a:pt x="8282" y="34432"/>
                  </a:lnTo>
                  <a:lnTo>
                    <a:pt x="4312" y="29996"/>
                  </a:lnTo>
                  <a:lnTo>
                    <a:pt x="6297" y="25498"/>
                  </a:lnTo>
                  <a:lnTo>
                    <a:pt x="4312" y="24351"/>
                  </a:lnTo>
                  <a:lnTo>
                    <a:pt x="5801" y="23017"/>
                  </a:lnTo>
                  <a:lnTo>
                    <a:pt x="6887" y="19853"/>
                  </a:lnTo>
                  <a:lnTo>
                    <a:pt x="5553" y="18519"/>
                  </a:lnTo>
                  <a:lnTo>
                    <a:pt x="7538" y="18922"/>
                  </a:lnTo>
                  <a:lnTo>
                    <a:pt x="7538" y="16410"/>
                  </a:lnTo>
                  <a:lnTo>
                    <a:pt x="11291" y="15665"/>
                  </a:lnTo>
                  <a:lnTo>
                    <a:pt x="11788" y="13432"/>
                  </a:lnTo>
                  <a:lnTo>
                    <a:pt x="9957" y="11354"/>
                  </a:lnTo>
                  <a:lnTo>
                    <a:pt x="10237" y="11416"/>
                  </a:lnTo>
                  <a:lnTo>
                    <a:pt x="10237" y="11416"/>
                  </a:lnTo>
                  <a:lnTo>
                    <a:pt x="9771" y="10857"/>
                  </a:lnTo>
                  <a:lnTo>
                    <a:pt x="10454" y="7383"/>
                  </a:lnTo>
                  <a:lnTo>
                    <a:pt x="10640" y="7507"/>
                  </a:lnTo>
                  <a:lnTo>
                    <a:pt x="11136" y="6515"/>
                  </a:lnTo>
                  <a:lnTo>
                    <a:pt x="13339" y="4467"/>
                  </a:lnTo>
                  <a:lnTo>
                    <a:pt x="13339" y="3475"/>
                  </a:lnTo>
                  <a:lnTo>
                    <a:pt x="12284" y="2792"/>
                  </a:lnTo>
                  <a:lnTo>
                    <a:pt x="11508" y="4871"/>
                  </a:lnTo>
                  <a:lnTo>
                    <a:pt x="9213" y="4871"/>
                  </a:lnTo>
                  <a:lnTo>
                    <a:pt x="9771" y="3878"/>
                  </a:lnTo>
                  <a:lnTo>
                    <a:pt x="9771" y="2854"/>
                  </a:lnTo>
                  <a:lnTo>
                    <a:pt x="7011" y="1551"/>
                  </a:lnTo>
                  <a:lnTo>
                    <a:pt x="561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44"/>
            <p:cNvSpPr/>
            <p:nvPr/>
          </p:nvSpPr>
          <p:spPr>
            <a:xfrm>
              <a:off x="5387751" y="3408634"/>
              <a:ext cx="485392" cy="496800"/>
            </a:xfrm>
            <a:custGeom>
              <a:avLst/>
              <a:gdLst/>
              <a:ahLst/>
              <a:cxnLst/>
              <a:rect l="l" t="t" r="r" b="b"/>
              <a:pathLst>
                <a:path w="32975" h="33750" extrusionOk="0">
                  <a:moveTo>
                    <a:pt x="10857" y="1"/>
                  </a:moveTo>
                  <a:lnTo>
                    <a:pt x="7693" y="714"/>
                  </a:lnTo>
                  <a:lnTo>
                    <a:pt x="8345" y="2265"/>
                  </a:lnTo>
                  <a:lnTo>
                    <a:pt x="6639" y="3754"/>
                  </a:lnTo>
                  <a:lnTo>
                    <a:pt x="5429" y="2762"/>
                  </a:lnTo>
                  <a:lnTo>
                    <a:pt x="3351" y="2979"/>
                  </a:lnTo>
                  <a:lnTo>
                    <a:pt x="3071" y="7601"/>
                  </a:lnTo>
                  <a:lnTo>
                    <a:pt x="2947" y="7539"/>
                  </a:lnTo>
                  <a:lnTo>
                    <a:pt x="3009" y="8097"/>
                  </a:lnTo>
                  <a:lnTo>
                    <a:pt x="1707" y="8097"/>
                  </a:lnTo>
                  <a:lnTo>
                    <a:pt x="1" y="9834"/>
                  </a:lnTo>
                  <a:lnTo>
                    <a:pt x="466" y="12098"/>
                  </a:lnTo>
                  <a:lnTo>
                    <a:pt x="2637" y="12564"/>
                  </a:lnTo>
                  <a:lnTo>
                    <a:pt x="3909" y="14146"/>
                  </a:lnTo>
                  <a:lnTo>
                    <a:pt x="7011" y="12750"/>
                  </a:lnTo>
                  <a:lnTo>
                    <a:pt x="7693" y="14673"/>
                  </a:lnTo>
                  <a:lnTo>
                    <a:pt x="11261" y="16131"/>
                  </a:lnTo>
                  <a:lnTo>
                    <a:pt x="11695" y="18085"/>
                  </a:lnTo>
                  <a:lnTo>
                    <a:pt x="13153" y="18302"/>
                  </a:lnTo>
                  <a:lnTo>
                    <a:pt x="14114" y="20443"/>
                  </a:lnTo>
                  <a:lnTo>
                    <a:pt x="13494" y="21404"/>
                  </a:lnTo>
                  <a:lnTo>
                    <a:pt x="14114" y="23514"/>
                  </a:lnTo>
                  <a:lnTo>
                    <a:pt x="15634" y="23421"/>
                  </a:lnTo>
                  <a:lnTo>
                    <a:pt x="16069" y="25096"/>
                  </a:lnTo>
                  <a:lnTo>
                    <a:pt x="17092" y="24940"/>
                  </a:lnTo>
                  <a:lnTo>
                    <a:pt x="16627" y="26212"/>
                  </a:lnTo>
                  <a:lnTo>
                    <a:pt x="17682" y="26895"/>
                  </a:lnTo>
                  <a:lnTo>
                    <a:pt x="17682" y="27887"/>
                  </a:lnTo>
                  <a:lnTo>
                    <a:pt x="15479" y="29935"/>
                  </a:lnTo>
                  <a:lnTo>
                    <a:pt x="14983" y="30927"/>
                  </a:lnTo>
                  <a:lnTo>
                    <a:pt x="19139" y="33750"/>
                  </a:lnTo>
                  <a:lnTo>
                    <a:pt x="21962" y="28756"/>
                  </a:lnTo>
                  <a:lnTo>
                    <a:pt x="21962" y="26833"/>
                  </a:lnTo>
                  <a:lnTo>
                    <a:pt x="27484" y="23917"/>
                  </a:lnTo>
                  <a:lnTo>
                    <a:pt x="29314" y="19419"/>
                  </a:lnTo>
                  <a:lnTo>
                    <a:pt x="29314" y="15169"/>
                  </a:lnTo>
                  <a:lnTo>
                    <a:pt x="32974" y="10610"/>
                  </a:lnTo>
                  <a:lnTo>
                    <a:pt x="32075" y="8593"/>
                  </a:lnTo>
                  <a:lnTo>
                    <a:pt x="26305" y="6267"/>
                  </a:lnTo>
                  <a:lnTo>
                    <a:pt x="22055" y="5150"/>
                  </a:lnTo>
                  <a:lnTo>
                    <a:pt x="19481" y="4002"/>
                  </a:lnTo>
                  <a:lnTo>
                    <a:pt x="19729" y="2855"/>
                  </a:lnTo>
                  <a:lnTo>
                    <a:pt x="18364" y="1087"/>
                  </a:lnTo>
                  <a:lnTo>
                    <a:pt x="17154" y="2669"/>
                  </a:lnTo>
                  <a:lnTo>
                    <a:pt x="16534" y="2669"/>
                  </a:lnTo>
                  <a:lnTo>
                    <a:pt x="16286" y="2234"/>
                  </a:lnTo>
                  <a:lnTo>
                    <a:pt x="15045" y="1893"/>
                  </a:lnTo>
                  <a:lnTo>
                    <a:pt x="15045" y="2669"/>
                  </a:lnTo>
                  <a:lnTo>
                    <a:pt x="14580" y="2483"/>
                  </a:lnTo>
                  <a:lnTo>
                    <a:pt x="12594" y="3444"/>
                  </a:lnTo>
                  <a:lnTo>
                    <a:pt x="11819" y="2545"/>
                  </a:lnTo>
                  <a:lnTo>
                    <a:pt x="11819" y="807"/>
                  </a:lnTo>
                  <a:lnTo>
                    <a:pt x="1085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44"/>
            <p:cNvSpPr/>
            <p:nvPr/>
          </p:nvSpPr>
          <p:spPr>
            <a:xfrm>
              <a:off x="4438016" y="2091341"/>
              <a:ext cx="478532" cy="512786"/>
            </a:xfrm>
            <a:custGeom>
              <a:avLst/>
              <a:gdLst/>
              <a:ahLst/>
              <a:cxnLst/>
              <a:rect l="l" t="t" r="r" b="b"/>
              <a:pathLst>
                <a:path w="32509" h="34836" extrusionOk="0">
                  <a:moveTo>
                    <a:pt x="24506" y="0"/>
                  </a:moveTo>
                  <a:lnTo>
                    <a:pt x="20318" y="931"/>
                  </a:lnTo>
                  <a:lnTo>
                    <a:pt x="16317" y="3257"/>
                  </a:lnTo>
                  <a:lnTo>
                    <a:pt x="14828" y="2761"/>
                  </a:lnTo>
                  <a:lnTo>
                    <a:pt x="13742" y="4095"/>
                  </a:lnTo>
                  <a:lnTo>
                    <a:pt x="14145" y="7507"/>
                  </a:lnTo>
                  <a:lnTo>
                    <a:pt x="15665" y="9182"/>
                  </a:lnTo>
                  <a:lnTo>
                    <a:pt x="13742" y="9927"/>
                  </a:lnTo>
                  <a:lnTo>
                    <a:pt x="12408" y="9337"/>
                  </a:lnTo>
                  <a:lnTo>
                    <a:pt x="13339" y="8500"/>
                  </a:lnTo>
                  <a:lnTo>
                    <a:pt x="12408" y="7848"/>
                  </a:lnTo>
                  <a:lnTo>
                    <a:pt x="8500" y="8996"/>
                  </a:lnTo>
                  <a:lnTo>
                    <a:pt x="8810" y="12036"/>
                  </a:lnTo>
                  <a:lnTo>
                    <a:pt x="10082" y="12594"/>
                  </a:lnTo>
                  <a:lnTo>
                    <a:pt x="12904" y="12036"/>
                  </a:lnTo>
                  <a:lnTo>
                    <a:pt x="11819" y="14517"/>
                  </a:lnTo>
                  <a:lnTo>
                    <a:pt x="8065" y="15076"/>
                  </a:lnTo>
                  <a:lnTo>
                    <a:pt x="5336" y="17340"/>
                  </a:lnTo>
                  <a:lnTo>
                    <a:pt x="5336" y="20659"/>
                  </a:lnTo>
                  <a:lnTo>
                    <a:pt x="6980" y="21000"/>
                  </a:lnTo>
                  <a:lnTo>
                    <a:pt x="6421" y="23513"/>
                  </a:lnTo>
                  <a:lnTo>
                    <a:pt x="8562" y="24164"/>
                  </a:lnTo>
                  <a:lnTo>
                    <a:pt x="9399" y="24164"/>
                  </a:lnTo>
                  <a:lnTo>
                    <a:pt x="6080" y="27328"/>
                  </a:lnTo>
                  <a:lnTo>
                    <a:pt x="0" y="29748"/>
                  </a:lnTo>
                  <a:lnTo>
                    <a:pt x="745" y="30182"/>
                  </a:lnTo>
                  <a:lnTo>
                    <a:pt x="3506" y="29655"/>
                  </a:lnTo>
                  <a:lnTo>
                    <a:pt x="10144" y="25995"/>
                  </a:lnTo>
                  <a:lnTo>
                    <a:pt x="13060" y="24599"/>
                  </a:lnTo>
                  <a:lnTo>
                    <a:pt x="12067" y="23420"/>
                  </a:lnTo>
                  <a:lnTo>
                    <a:pt x="14393" y="22086"/>
                  </a:lnTo>
                  <a:lnTo>
                    <a:pt x="16254" y="21497"/>
                  </a:lnTo>
                  <a:lnTo>
                    <a:pt x="14331" y="24413"/>
                  </a:lnTo>
                  <a:lnTo>
                    <a:pt x="16906" y="23513"/>
                  </a:lnTo>
                  <a:lnTo>
                    <a:pt x="17743" y="21931"/>
                  </a:lnTo>
                  <a:lnTo>
                    <a:pt x="20070" y="23327"/>
                  </a:lnTo>
                  <a:lnTo>
                    <a:pt x="23730" y="25995"/>
                  </a:lnTo>
                  <a:lnTo>
                    <a:pt x="25250" y="30585"/>
                  </a:lnTo>
                  <a:lnTo>
                    <a:pt x="26584" y="34835"/>
                  </a:lnTo>
                  <a:lnTo>
                    <a:pt x="28073" y="33625"/>
                  </a:lnTo>
                  <a:lnTo>
                    <a:pt x="26832" y="25995"/>
                  </a:lnTo>
                  <a:lnTo>
                    <a:pt x="24940" y="27018"/>
                  </a:lnTo>
                  <a:lnTo>
                    <a:pt x="22893" y="24257"/>
                  </a:lnTo>
                  <a:lnTo>
                    <a:pt x="32509" y="7073"/>
                  </a:lnTo>
                  <a:lnTo>
                    <a:pt x="32416" y="6980"/>
                  </a:lnTo>
                  <a:lnTo>
                    <a:pt x="31082" y="5429"/>
                  </a:lnTo>
                  <a:lnTo>
                    <a:pt x="27825" y="3413"/>
                  </a:lnTo>
                  <a:lnTo>
                    <a:pt x="26925" y="3413"/>
                  </a:lnTo>
                  <a:lnTo>
                    <a:pt x="26336" y="1520"/>
                  </a:lnTo>
                  <a:lnTo>
                    <a:pt x="245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44"/>
            <p:cNvSpPr/>
            <p:nvPr/>
          </p:nvSpPr>
          <p:spPr>
            <a:xfrm>
              <a:off x="4824298" y="2732412"/>
              <a:ext cx="691310" cy="417356"/>
            </a:xfrm>
            <a:custGeom>
              <a:avLst/>
              <a:gdLst/>
              <a:ahLst/>
              <a:cxnLst/>
              <a:rect l="l" t="t" r="r" b="b"/>
              <a:pathLst>
                <a:path w="46964" h="28353" extrusionOk="0">
                  <a:moveTo>
                    <a:pt x="3785" y="0"/>
                  </a:moveTo>
                  <a:lnTo>
                    <a:pt x="4002" y="373"/>
                  </a:lnTo>
                  <a:lnTo>
                    <a:pt x="2017" y="528"/>
                  </a:lnTo>
                  <a:lnTo>
                    <a:pt x="1583" y="4529"/>
                  </a:lnTo>
                  <a:lnTo>
                    <a:pt x="1" y="8779"/>
                  </a:lnTo>
                  <a:lnTo>
                    <a:pt x="1" y="12873"/>
                  </a:lnTo>
                  <a:lnTo>
                    <a:pt x="1241" y="16999"/>
                  </a:lnTo>
                  <a:lnTo>
                    <a:pt x="3506" y="18860"/>
                  </a:lnTo>
                  <a:lnTo>
                    <a:pt x="3661" y="19605"/>
                  </a:lnTo>
                  <a:lnTo>
                    <a:pt x="5677" y="19853"/>
                  </a:lnTo>
                  <a:lnTo>
                    <a:pt x="8996" y="21435"/>
                  </a:lnTo>
                  <a:lnTo>
                    <a:pt x="12750" y="21435"/>
                  </a:lnTo>
                  <a:lnTo>
                    <a:pt x="14921" y="24040"/>
                  </a:lnTo>
                  <a:lnTo>
                    <a:pt x="16596" y="23420"/>
                  </a:lnTo>
                  <a:lnTo>
                    <a:pt x="18085" y="26832"/>
                  </a:lnTo>
                  <a:lnTo>
                    <a:pt x="19543" y="27421"/>
                  </a:lnTo>
                  <a:lnTo>
                    <a:pt x="20008" y="24630"/>
                  </a:lnTo>
                  <a:lnTo>
                    <a:pt x="23079" y="23606"/>
                  </a:lnTo>
                  <a:lnTo>
                    <a:pt x="25250" y="24102"/>
                  </a:lnTo>
                  <a:lnTo>
                    <a:pt x="26243" y="23606"/>
                  </a:lnTo>
                  <a:lnTo>
                    <a:pt x="26088" y="22924"/>
                  </a:lnTo>
                  <a:lnTo>
                    <a:pt x="30493" y="23358"/>
                  </a:lnTo>
                  <a:lnTo>
                    <a:pt x="31827" y="24102"/>
                  </a:lnTo>
                  <a:lnTo>
                    <a:pt x="31765" y="25839"/>
                  </a:lnTo>
                  <a:lnTo>
                    <a:pt x="32850" y="28352"/>
                  </a:lnTo>
                  <a:lnTo>
                    <a:pt x="33750" y="27856"/>
                  </a:lnTo>
                  <a:lnTo>
                    <a:pt x="33936" y="25808"/>
                  </a:lnTo>
                  <a:lnTo>
                    <a:pt x="33253" y="21621"/>
                  </a:lnTo>
                  <a:lnTo>
                    <a:pt x="37658" y="18643"/>
                  </a:lnTo>
                  <a:lnTo>
                    <a:pt x="38434" y="14393"/>
                  </a:lnTo>
                  <a:lnTo>
                    <a:pt x="38527" y="14300"/>
                  </a:lnTo>
                  <a:lnTo>
                    <a:pt x="38930" y="15913"/>
                  </a:lnTo>
                  <a:lnTo>
                    <a:pt x="39674" y="14704"/>
                  </a:lnTo>
                  <a:lnTo>
                    <a:pt x="39395" y="13494"/>
                  </a:lnTo>
                  <a:lnTo>
                    <a:pt x="39550" y="13339"/>
                  </a:lnTo>
                  <a:lnTo>
                    <a:pt x="39674" y="14238"/>
                  </a:lnTo>
                  <a:lnTo>
                    <a:pt x="40791" y="12811"/>
                  </a:lnTo>
                  <a:lnTo>
                    <a:pt x="40636" y="12284"/>
                  </a:lnTo>
                  <a:lnTo>
                    <a:pt x="40915" y="12036"/>
                  </a:lnTo>
                  <a:lnTo>
                    <a:pt x="43831" y="11167"/>
                  </a:lnTo>
                  <a:lnTo>
                    <a:pt x="44079" y="9337"/>
                  </a:lnTo>
                  <a:lnTo>
                    <a:pt x="46964" y="8003"/>
                  </a:lnTo>
                  <a:lnTo>
                    <a:pt x="46964" y="5584"/>
                  </a:lnTo>
                  <a:lnTo>
                    <a:pt x="45599" y="5615"/>
                  </a:lnTo>
                  <a:lnTo>
                    <a:pt x="43366" y="7445"/>
                  </a:lnTo>
                  <a:lnTo>
                    <a:pt x="39643" y="8810"/>
                  </a:lnTo>
                  <a:lnTo>
                    <a:pt x="39674" y="8934"/>
                  </a:lnTo>
                  <a:lnTo>
                    <a:pt x="38992" y="9554"/>
                  </a:lnTo>
                  <a:lnTo>
                    <a:pt x="38186" y="9244"/>
                  </a:lnTo>
                  <a:lnTo>
                    <a:pt x="37100" y="9554"/>
                  </a:lnTo>
                  <a:lnTo>
                    <a:pt x="36790" y="10020"/>
                  </a:lnTo>
                  <a:lnTo>
                    <a:pt x="37100" y="10268"/>
                  </a:lnTo>
                  <a:lnTo>
                    <a:pt x="33936" y="11664"/>
                  </a:lnTo>
                  <a:lnTo>
                    <a:pt x="33315" y="10919"/>
                  </a:lnTo>
                  <a:lnTo>
                    <a:pt x="34091" y="10795"/>
                  </a:lnTo>
                  <a:lnTo>
                    <a:pt x="34432" y="10547"/>
                  </a:lnTo>
                  <a:lnTo>
                    <a:pt x="34680" y="9182"/>
                  </a:lnTo>
                  <a:lnTo>
                    <a:pt x="34556" y="9182"/>
                  </a:lnTo>
                  <a:lnTo>
                    <a:pt x="34184" y="8345"/>
                  </a:lnTo>
                  <a:lnTo>
                    <a:pt x="33719" y="8841"/>
                  </a:lnTo>
                  <a:cubicBezTo>
                    <a:pt x="33719" y="8841"/>
                    <a:pt x="33440" y="8500"/>
                    <a:pt x="33315" y="8500"/>
                  </a:cubicBezTo>
                  <a:cubicBezTo>
                    <a:pt x="33191" y="8500"/>
                    <a:pt x="33936" y="7786"/>
                    <a:pt x="33936" y="7786"/>
                  </a:cubicBezTo>
                  <a:lnTo>
                    <a:pt x="34184" y="7011"/>
                  </a:lnTo>
                  <a:lnTo>
                    <a:pt x="32943" y="6545"/>
                  </a:lnTo>
                  <a:lnTo>
                    <a:pt x="32106" y="7042"/>
                  </a:lnTo>
                  <a:lnTo>
                    <a:pt x="31578" y="8034"/>
                  </a:lnTo>
                  <a:lnTo>
                    <a:pt x="31454" y="9585"/>
                  </a:lnTo>
                  <a:lnTo>
                    <a:pt x="30276" y="10919"/>
                  </a:lnTo>
                  <a:lnTo>
                    <a:pt x="29872" y="10392"/>
                  </a:lnTo>
                  <a:lnTo>
                    <a:pt x="30679" y="8127"/>
                  </a:lnTo>
                  <a:lnTo>
                    <a:pt x="30400" y="7290"/>
                  </a:lnTo>
                  <a:lnTo>
                    <a:pt x="31485" y="6080"/>
                  </a:lnTo>
                  <a:lnTo>
                    <a:pt x="33874" y="6080"/>
                  </a:lnTo>
                  <a:lnTo>
                    <a:pt x="33160" y="5243"/>
                  </a:lnTo>
                  <a:lnTo>
                    <a:pt x="31827" y="5584"/>
                  </a:lnTo>
                  <a:lnTo>
                    <a:pt x="30865" y="4995"/>
                  </a:lnTo>
                  <a:lnTo>
                    <a:pt x="31113" y="4188"/>
                  </a:lnTo>
                  <a:lnTo>
                    <a:pt x="28601" y="5243"/>
                  </a:lnTo>
                  <a:lnTo>
                    <a:pt x="27515" y="4591"/>
                  </a:lnTo>
                  <a:lnTo>
                    <a:pt x="29469" y="3568"/>
                  </a:lnTo>
                  <a:lnTo>
                    <a:pt x="26584" y="2172"/>
                  </a:lnTo>
                  <a:lnTo>
                    <a:pt x="378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44"/>
            <p:cNvSpPr/>
            <p:nvPr/>
          </p:nvSpPr>
          <p:spPr>
            <a:xfrm>
              <a:off x="5102830" y="2104574"/>
              <a:ext cx="132436" cy="100935"/>
            </a:xfrm>
            <a:custGeom>
              <a:avLst/>
              <a:gdLst/>
              <a:ahLst/>
              <a:cxnLst/>
              <a:rect l="l" t="t" r="r" b="b"/>
              <a:pathLst>
                <a:path w="8997" h="6857" extrusionOk="0">
                  <a:moveTo>
                    <a:pt x="4064" y="1"/>
                  </a:moveTo>
                  <a:lnTo>
                    <a:pt x="3568" y="1645"/>
                  </a:lnTo>
                  <a:lnTo>
                    <a:pt x="1" y="4499"/>
                  </a:lnTo>
                  <a:lnTo>
                    <a:pt x="1582" y="6856"/>
                  </a:lnTo>
                  <a:lnTo>
                    <a:pt x="5398" y="4095"/>
                  </a:lnTo>
                  <a:lnTo>
                    <a:pt x="8996" y="3692"/>
                  </a:lnTo>
                  <a:lnTo>
                    <a:pt x="8407" y="776"/>
                  </a:lnTo>
                  <a:lnTo>
                    <a:pt x="406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44"/>
            <p:cNvSpPr/>
            <p:nvPr/>
          </p:nvSpPr>
          <p:spPr>
            <a:xfrm>
              <a:off x="5149861" y="2170785"/>
              <a:ext cx="159830" cy="144300"/>
            </a:xfrm>
            <a:custGeom>
              <a:avLst/>
              <a:gdLst/>
              <a:ahLst/>
              <a:cxnLst/>
              <a:rect l="l" t="t" r="r" b="b"/>
              <a:pathLst>
                <a:path w="10858" h="9803" extrusionOk="0">
                  <a:moveTo>
                    <a:pt x="2978" y="1"/>
                  </a:moveTo>
                  <a:lnTo>
                    <a:pt x="962" y="1583"/>
                  </a:lnTo>
                  <a:cubicBezTo>
                    <a:pt x="962" y="1583"/>
                    <a:pt x="807" y="2110"/>
                    <a:pt x="962" y="2358"/>
                  </a:cubicBezTo>
                  <a:cubicBezTo>
                    <a:pt x="1117" y="2606"/>
                    <a:pt x="3351" y="2761"/>
                    <a:pt x="3351" y="2761"/>
                  </a:cubicBezTo>
                  <a:lnTo>
                    <a:pt x="404" y="3351"/>
                  </a:lnTo>
                  <a:lnTo>
                    <a:pt x="404" y="4530"/>
                  </a:lnTo>
                  <a:lnTo>
                    <a:pt x="3133" y="4530"/>
                  </a:lnTo>
                  <a:lnTo>
                    <a:pt x="4157" y="6267"/>
                  </a:lnTo>
                  <a:lnTo>
                    <a:pt x="4157" y="6267"/>
                  </a:lnTo>
                  <a:lnTo>
                    <a:pt x="404" y="5119"/>
                  </a:lnTo>
                  <a:lnTo>
                    <a:pt x="0" y="6267"/>
                  </a:lnTo>
                  <a:lnTo>
                    <a:pt x="1334" y="7352"/>
                  </a:lnTo>
                  <a:lnTo>
                    <a:pt x="1334" y="9369"/>
                  </a:lnTo>
                  <a:lnTo>
                    <a:pt x="3754" y="9369"/>
                  </a:lnTo>
                  <a:lnTo>
                    <a:pt x="6546" y="7787"/>
                  </a:lnTo>
                  <a:lnTo>
                    <a:pt x="7290" y="9803"/>
                  </a:lnTo>
                  <a:lnTo>
                    <a:pt x="9554" y="9803"/>
                  </a:lnTo>
                  <a:lnTo>
                    <a:pt x="8934" y="8283"/>
                  </a:lnTo>
                  <a:lnTo>
                    <a:pt x="10547" y="8903"/>
                  </a:lnTo>
                  <a:lnTo>
                    <a:pt x="10547" y="7600"/>
                  </a:lnTo>
                  <a:lnTo>
                    <a:pt x="9616" y="5274"/>
                  </a:lnTo>
                  <a:lnTo>
                    <a:pt x="10857" y="1583"/>
                  </a:lnTo>
                  <a:lnTo>
                    <a:pt x="9772" y="1"/>
                  </a:lnTo>
                  <a:lnTo>
                    <a:pt x="7972" y="4095"/>
                  </a:lnTo>
                  <a:lnTo>
                    <a:pt x="8314" y="1117"/>
                  </a:lnTo>
                  <a:lnTo>
                    <a:pt x="580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44"/>
            <p:cNvSpPr/>
            <p:nvPr/>
          </p:nvSpPr>
          <p:spPr>
            <a:xfrm>
              <a:off x="5327016" y="2170785"/>
              <a:ext cx="69876" cy="97726"/>
            </a:xfrm>
            <a:custGeom>
              <a:avLst/>
              <a:gdLst/>
              <a:ahLst/>
              <a:cxnLst/>
              <a:rect l="l" t="t" r="r" b="b"/>
              <a:pathLst>
                <a:path w="4747" h="6639" extrusionOk="0">
                  <a:moveTo>
                    <a:pt x="4747" y="1"/>
                  </a:moveTo>
                  <a:cubicBezTo>
                    <a:pt x="4499" y="125"/>
                    <a:pt x="2514" y="869"/>
                    <a:pt x="2514" y="869"/>
                  </a:cubicBezTo>
                  <a:cubicBezTo>
                    <a:pt x="2514" y="869"/>
                    <a:pt x="1" y="2203"/>
                    <a:pt x="187" y="2358"/>
                  </a:cubicBezTo>
                  <a:cubicBezTo>
                    <a:pt x="342" y="2544"/>
                    <a:pt x="1986" y="6639"/>
                    <a:pt x="1986" y="6639"/>
                  </a:cubicBezTo>
                  <a:lnTo>
                    <a:pt x="3909" y="4902"/>
                  </a:lnTo>
                  <a:lnTo>
                    <a:pt x="4747" y="2358"/>
                  </a:lnTo>
                  <a:lnTo>
                    <a:pt x="474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44"/>
            <p:cNvSpPr/>
            <p:nvPr/>
          </p:nvSpPr>
          <p:spPr>
            <a:xfrm>
              <a:off x="5397333" y="2182208"/>
              <a:ext cx="68507" cy="60735"/>
            </a:xfrm>
            <a:custGeom>
              <a:avLst/>
              <a:gdLst/>
              <a:ahLst/>
              <a:cxnLst/>
              <a:rect l="l" t="t" r="r" b="b"/>
              <a:pathLst>
                <a:path w="4654" h="4126" extrusionOk="0">
                  <a:moveTo>
                    <a:pt x="1831" y="0"/>
                  </a:moveTo>
                  <a:lnTo>
                    <a:pt x="1" y="3071"/>
                  </a:lnTo>
                  <a:lnTo>
                    <a:pt x="497" y="4126"/>
                  </a:lnTo>
                  <a:lnTo>
                    <a:pt x="1645" y="2575"/>
                  </a:lnTo>
                  <a:lnTo>
                    <a:pt x="2327" y="3505"/>
                  </a:lnTo>
                  <a:lnTo>
                    <a:pt x="4654" y="807"/>
                  </a:lnTo>
                  <a:lnTo>
                    <a:pt x="183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44"/>
            <p:cNvSpPr/>
            <p:nvPr/>
          </p:nvSpPr>
          <p:spPr>
            <a:xfrm>
              <a:off x="5243053" y="2052981"/>
              <a:ext cx="131464" cy="75808"/>
            </a:xfrm>
            <a:custGeom>
              <a:avLst/>
              <a:gdLst/>
              <a:ahLst/>
              <a:cxnLst/>
              <a:rect l="l" t="t" r="r" b="b"/>
              <a:pathLst>
                <a:path w="8931" h="5150" extrusionOk="0">
                  <a:moveTo>
                    <a:pt x="6636" y="1"/>
                  </a:moveTo>
                  <a:lnTo>
                    <a:pt x="5550" y="3041"/>
                  </a:lnTo>
                  <a:lnTo>
                    <a:pt x="4464" y="2606"/>
                  </a:lnTo>
                  <a:lnTo>
                    <a:pt x="3627" y="32"/>
                  </a:lnTo>
                  <a:cubicBezTo>
                    <a:pt x="3623" y="30"/>
                    <a:pt x="3618" y="30"/>
                    <a:pt x="3612" y="30"/>
                  </a:cubicBezTo>
                  <a:cubicBezTo>
                    <a:pt x="3273" y="30"/>
                    <a:pt x="1" y="2613"/>
                    <a:pt x="48" y="2613"/>
                  </a:cubicBezTo>
                  <a:cubicBezTo>
                    <a:pt x="49" y="2613"/>
                    <a:pt x="53" y="2611"/>
                    <a:pt x="59" y="2606"/>
                  </a:cubicBezTo>
                  <a:cubicBezTo>
                    <a:pt x="66" y="2602"/>
                    <a:pt x="74" y="2600"/>
                    <a:pt x="83" y="2600"/>
                  </a:cubicBezTo>
                  <a:cubicBezTo>
                    <a:pt x="393" y="2600"/>
                    <a:pt x="1859" y="5150"/>
                    <a:pt x="1859" y="5150"/>
                  </a:cubicBezTo>
                  <a:lnTo>
                    <a:pt x="5922" y="4592"/>
                  </a:lnTo>
                  <a:lnTo>
                    <a:pt x="7008" y="5150"/>
                  </a:lnTo>
                  <a:lnTo>
                    <a:pt x="8931" y="2606"/>
                  </a:lnTo>
                  <a:lnTo>
                    <a:pt x="7163" y="2606"/>
                  </a:lnTo>
                  <a:lnTo>
                    <a:pt x="784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44"/>
            <p:cNvSpPr/>
            <p:nvPr/>
          </p:nvSpPr>
          <p:spPr>
            <a:xfrm>
              <a:off x="5221547" y="2009145"/>
              <a:ext cx="87231" cy="53905"/>
            </a:xfrm>
            <a:custGeom>
              <a:avLst/>
              <a:gdLst/>
              <a:ahLst/>
              <a:cxnLst/>
              <a:rect l="l" t="t" r="r" b="b"/>
              <a:pathLst>
                <a:path w="5926" h="3662" extrusionOk="0">
                  <a:moveTo>
                    <a:pt x="4343" y="1"/>
                  </a:moveTo>
                  <a:lnTo>
                    <a:pt x="1" y="1924"/>
                  </a:lnTo>
                  <a:lnTo>
                    <a:pt x="931" y="3661"/>
                  </a:lnTo>
                  <a:lnTo>
                    <a:pt x="4840" y="2296"/>
                  </a:lnTo>
                  <a:lnTo>
                    <a:pt x="592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44"/>
            <p:cNvSpPr/>
            <p:nvPr/>
          </p:nvSpPr>
          <p:spPr>
            <a:xfrm>
              <a:off x="5329768" y="2003212"/>
              <a:ext cx="44292" cy="32899"/>
            </a:xfrm>
            <a:custGeom>
              <a:avLst/>
              <a:gdLst/>
              <a:ahLst/>
              <a:cxnLst/>
              <a:rect l="l" t="t" r="r" b="b"/>
              <a:pathLst>
                <a:path w="3009" h="2235" extrusionOk="0">
                  <a:moveTo>
                    <a:pt x="0" y="1"/>
                  </a:moveTo>
                  <a:lnTo>
                    <a:pt x="341" y="2234"/>
                  </a:lnTo>
                  <a:lnTo>
                    <a:pt x="1923" y="2234"/>
                  </a:lnTo>
                  <a:lnTo>
                    <a:pt x="3009" y="40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44"/>
            <p:cNvSpPr/>
            <p:nvPr/>
          </p:nvSpPr>
          <p:spPr>
            <a:xfrm>
              <a:off x="5358075" y="1977187"/>
              <a:ext cx="39273" cy="31972"/>
            </a:xfrm>
            <a:custGeom>
              <a:avLst/>
              <a:gdLst/>
              <a:ahLst/>
              <a:cxnLst/>
              <a:rect l="l" t="t" r="r" b="b"/>
              <a:pathLst>
                <a:path w="2668" h="2172" extrusionOk="0">
                  <a:moveTo>
                    <a:pt x="2668" y="1"/>
                  </a:moveTo>
                  <a:lnTo>
                    <a:pt x="0" y="1086"/>
                  </a:lnTo>
                  <a:lnTo>
                    <a:pt x="2327" y="2172"/>
                  </a:lnTo>
                  <a:lnTo>
                    <a:pt x="266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44"/>
            <p:cNvSpPr/>
            <p:nvPr/>
          </p:nvSpPr>
          <p:spPr>
            <a:xfrm>
              <a:off x="5388663" y="2080375"/>
              <a:ext cx="61206" cy="67138"/>
            </a:xfrm>
            <a:custGeom>
              <a:avLst/>
              <a:gdLst/>
              <a:ahLst/>
              <a:cxnLst/>
              <a:rect l="l" t="t" r="r" b="b"/>
              <a:pathLst>
                <a:path w="4158" h="4561" extrusionOk="0">
                  <a:moveTo>
                    <a:pt x="1" y="1"/>
                  </a:moveTo>
                  <a:lnTo>
                    <a:pt x="1" y="2513"/>
                  </a:lnTo>
                  <a:lnTo>
                    <a:pt x="1427" y="2513"/>
                  </a:lnTo>
                  <a:lnTo>
                    <a:pt x="590" y="4561"/>
                  </a:lnTo>
                  <a:lnTo>
                    <a:pt x="1924" y="4561"/>
                  </a:lnTo>
                  <a:lnTo>
                    <a:pt x="4157" y="745"/>
                  </a:lnTo>
                  <a:lnTo>
                    <a:pt x="2079" y="1"/>
                  </a:lnTo>
                  <a:lnTo>
                    <a:pt x="2079" y="1645"/>
                  </a:lnTo>
                  <a:lnTo>
                    <a:pt x="590" y="118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44"/>
            <p:cNvSpPr/>
            <p:nvPr/>
          </p:nvSpPr>
          <p:spPr>
            <a:xfrm>
              <a:off x="5424286" y="1977187"/>
              <a:ext cx="58909" cy="85862"/>
            </a:xfrm>
            <a:custGeom>
              <a:avLst/>
              <a:gdLst/>
              <a:ahLst/>
              <a:cxnLst/>
              <a:rect l="l" t="t" r="r" b="b"/>
              <a:pathLst>
                <a:path w="4002" h="5833" extrusionOk="0">
                  <a:moveTo>
                    <a:pt x="1737" y="1"/>
                  </a:moveTo>
                  <a:lnTo>
                    <a:pt x="0" y="2885"/>
                  </a:lnTo>
                  <a:lnTo>
                    <a:pt x="1737" y="2885"/>
                  </a:lnTo>
                  <a:lnTo>
                    <a:pt x="1334" y="5832"/>
                  </a:lnTo>
                  <a:lnTo>
                    <a:pt x="2823" y="5832"/>
                  </a:lnTo>
                  <a:lnTo>
                    <a:pt x="4002" y="2172"/>
                  </a:lnTo>
                  <a:lnTo>
                    <a:pt x="173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44"/>
            <p:cNvSpPr/>
            <p:nvPr/>
          </p:nvSpPr>
          <p:spPr>
            <a:xfrm>
              <a:off x="5483180" y="2019655"/>
              <a:ext cx="28321" cy="43395"/>
            </a:xfrm>
            <a:custGeom>
              <a:avLst/>
              <a:gdLst/>
              <a:ahLst/>
              <a:cxnLst/>
              <a:rect l="l" t="t" r="r" b="b"/>
              <a:pathLst>
                <a:path w="1924" h="2948" extrusionOk="0">
                  <a:moveTo>
                    <a:pt x="652" y="0"/>
                  </a:moveTo>
                  <a:lnTo>
                    <a:pt x="1" y="2296"/>
                  </a:lnTo>
                  <a:lnTo>
                    <a:pt x="962" y="2947"/>
                  </a:lnTo>
                  <a:lnTo>
                    <a:pt x="1924" y="1582"/>
                  </a:lnTo>
                  <a:lnTo>
                    <a:pt x="65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44"/>
            <p:cNvSpPr/>
            <p:nvPr/>
          </p:nvSpPr>
          <p:spPr>
            <a:xfrm>
              <a:off x="5476792" y="2063034"/>
              <a:ext cx="34710" cy="28321"/>
            </a:xfrm>
            <a:custGeom>
              <a:avLst/>
              <a:gdLst/>
              <a:ahLst/>
              <a:cxnLst/>
              <a:rect l="l" t="t" r="r" b="b"/>
              <a:pathLst>
                <a:path w="2358" h="1924" extrusionOk="0">
                  <a:moveTo>
                    <a:pt x="0" y="0"/>
                  </a:moveTo>
                  <a:lnTo>
                    <a:pt x="0" y="1179"/>
                  </a:lnTo>
                  <a:lnTo>
                    <a:pt x="1396" y="1923"/>
                  </a:lnTo>
                  <a:lnTo>
                    <a:pt x="2358" y="11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44"/>
            <p:cNvSpPr/>
            <p:nvPr/>
          </p:nvSpPr>
          <p:spPr>
            <a:xfrm>
              <a:off x="5460806" y="2080375"/>
              <a:ext cx="120557" cy="119188"/>
            </a:xfrm>
            <a:custGeom>
              <a:avLst/>
              <a:gdLst/>
              <a:ahLst/>
              <a:cxnLst/>
              <a:rect l="l" t="t" r="r" b="b"/>
              <a:pathLst>
                <a:path w="8190" h="8097" extrusionOk="0">
                  <a:moveTo>
                    <a:pt x="1" y="1"/>
                  </a:moveTo>
                  <a:lnTo>
                    <a:pt x="1" y="2265"/>
                  </a:lnTo>
                  <a:lnTo>
                    <a:pt x="1521" y="2669"/>
                  </a:lnTo>
                  <a:lnTo>
                    <a:pt x="1086" y="4561"/>
                  </a:lnTo>
                  <a:lnTo>
                    <a:pt x="342" y="6143"/>
                  </a:lnTo>
                  <a:lnTo>
                    <a:pt x="2265" y="7321"/>
                  </a:lnTo>
                  <a:lnTo>
                    <a:pt x="6173" y="8097"/>
                  </a:lnTo>
                  <a:lnTo>
                    <a:pt x="8190" y="7725"/>
                  </a:lnTo>
                  <a:lnTo>
                    <a:pt x="8190" y="5336"/>
                  </a:lnTo>
                  <a:lnTo>
                    <a:pt x="5925" y="5057"/>
                  </a:lnTo>
                  <a:lnTo>
                    <a:pt x="2265" y="4033"/>
                  </a:lnTo>
                  <a:lnTo>
                    <a:pt x="3165" y="2265"/>
                  </a:lnTo>
                  <a:lnTo>
                    <a:pt x="1521" y="118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44"/>
            <p:cNvSpPr/>
            <p:nvPr/>
          </p:nvSpPr>
          <p:spPr>
            <a:xfrm>
              <a:off x="5431587" y="2128774"/>
              <a:ext cx="29234" cy="42026"/>
            </a:xfrm>
            <a:custGeom>
              <a:avLst/>
              <a:gdLst/>
              <a:ahLst/>
              <a:cxnLst/>
              <a:rect l="l" t="t" r="r" b="b"/>
              <a:pathLst>
                <a:path w="1986" h="2855" extrusionOk="0">
                  <a:moveTo>
                    <a:pt x="993" y="1"/>
                  </a:moveTo>
                  <a:lnTo>
                    <a:pt x="0" y="1769"/>
                  </a:lnTo>
                  <a:lnTo>
                    <a:pt x="1241" y="2855"/>
                  </a:lnTo>
                  <a:lnTo>
                    <a:pt x="1986" y="745"/>
                  </a:lnTo>
                  <a:lnTo>
                    <a:pt x="99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44"/>
            <p:cNvSpPr/>
            <p:nvPr/>
          </p:nvSpPr>
          <p:spPr>
            <a:xfrm>
              <a:off x="5310132" y="2298643"/>
              <a:ext cx="41569" cy="44292"/>
            </a:xfrm>
            <a:custGeom>
              <a:avLst/>
              <a:gdLst/>
              <a:ahLst/>
              <a:cxnLst/>
              <a:rect l="l" t="t" r="r" b="b"/>
              <a:pathLst>
                <a:path w="2824" h="3009" extrusionOk="0">
                  <a:moveTo>
                    <a:pt x="2079" y="0"/>
                  </a:moveTo>
                  <a:lnTo>
                    <a:pt x="0" y="1520"/>
                  </a:lnTo>
                  <a:lnTo>
                    <a:pt x="2079" y="3009"/>
                  </a:lnTo>
                  <a:lnTo>
                    <a:pt x="2823" y="2265"/>
                  </a:lnTo>
                  <a:lnTo>
                    <a:pt x="207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44"/>
            <p:cNvSpPr/>
            <p:nvPr/>
          </p:nvSpPr>
          <p:spPr>
            <a:xfrm>
              <a:off x="5431587" y="2212339"/>
              <a:ext cx="243837" cy="329228"/>
            </a:xfrm>
            <a:custGeom>
              <a:avLst/>
              <a:gdLst/>
              <a:ahLst/>
              <a:cxnLst/>
              <a:rect l="l" t="t" r="r" b="b"/>
              <a:pathLst>
                <a:path w="16565" h="22366" extrusionOk="0">
                  <a:moveTo>
                    <a:pt x="3506" y="0"/>
                  </a:moveTo>
                  <a:lnTo>
                    <a:pt x="404" y="3816"/>
                  </a:lnTo>
                  <a:lnTo>
                    <a:pt x="0" y="6297"/>
                  </a:lnTo>
                  <a:lnTo>
                    <a:pt x="3071" y="7786"/>
                  </a:lnTo>
                  <a:lnTo>
                    <a:pt x="5739" y="8438"/>
                  </a:lnTo>
                  <a:lnTo>
                    <a:pt x="6732" y="6949"/>
                  </a:lnTo>
                  <a:lnTo>
                    <a:pt x="7662" y="9710"/>
                  </a:lnTo>
                  <a:lnTo>
                    <a:pt x="9399" y="12284"/>
                  </a:lnTo>
                  <a:lnTo>
                    <a:pt x="7414" y="15045"/>
                  </a:lnTo>
                  <a:lnTo>
                    <a:pt x="6918" y="16286"/>
                  </a:lnTo>
                  <a:lnTo>
                    <a:pt x="4467" y="15541"/>
                  </a:lnTo>
                  <a:lnTo>
                    <a:pt x="3506" y="17775"/>
                  </a:lnTo>
                  <a:lnTo>
                    <a:pt x="5739" y="17775"/>
                  </a:lnTo>
                  <a:lnTo>
                    <a:pt x="7507" y="18798"/>
                  </a:lnTo>
                  <a:lnTo>
                    <a:pt x="8407" y="20535"/>
                  </a:lnTo>
                  <a:lnTo>
                    <a:pt x="11167" y="22365"/>
                  </a:lnTo>
                  <a:lnTo>
                    <a:pt x="10175" y="19543"/>
                  </a:lnTo>
                  <a:lnTo>
                    <a:pt x="12315" y="21032"/>
                  </a:lnTo>
                  <a:lnTo>
                    <a:pt x="13091" y="19201"/>
                  </a:lnTo>
                  <a:lnTo>
                    <a:pt x="11416" y="15789"/>
                  </a:lnTo>
                  <a:lnTo>
                    <a:pt x="12501" y="15045"/>
                  </a:lnTo>
                  <a:lnTo>
                    <a:pt x="13990" y="18271"/>
                  </a:lnTo>
                  <a:lnTo>
                    <a:pt x="16565" y="14952"/>
                  </a:lnTo>
                  <a:lnTo>
                    <a:pt x="12842" y="11695"/>
                  </a:lnTo>
                  <a:lnTo>
                    <a:pt x="14331" y="10454"/>
                  </a:lnTo>
                  <a:lnTo>
                    <a:pt x="12998" y="7383"/>
                  </a:lnTo>
                  <a:lnTo>
                    <a:pt x="10981" y="5212"/>
                  </a:lnTo>
                  <a:lnTo>
                    <a:pt x="10175" y="3816"/>
                  </a:lnTo>
                  <a:lnTo>
                    <a:pt x="7166" y="3816"/>
                  </a:lnTo>
                  <a:lnTo>
                    <a:pt x="7755" y="528"/>
                  </a:lnTo>
                  <a:lnTo>
                    <a:pt x="7755" y="528"/>
                  </a:lnTo>
                  <a:lnTo>
                    <a:pt x="5429" y="1024"/>
                  </a:lnTo>
                  <a:lnTo>
                    <a:pt x="4467" y="2079"/>
                  </a:lnTo>
                  <a:lnTo>
                    <a:pt x="3506" y="5367"/>
                  </a:lnTo>
                  <a:lnTo>
                    <a:pt x="3071" y="3816"/>
                  </a:lnTo>
                  <a:lnTo>
                    <a:pt x="4250" y="1272"/>
                  </a:lnTo>
                  <a:lnTo>
                    <a:pt x="573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44"/>
            <p:cNvSpPr/>
            <p:nvPr/>
          </p:nvSpPr>
          <p:spPr>
            <a:xfrm>
              <a:off x="5553498" y="2220097"/>
              <a:ext cx="35181" cy="35637"/>
            </a:xfrm>
            <a:custGeom>
              <a:avLst/>
              <a:gdLst/>
              <a:ahLst/>
              <a:cxnLst/>
              <a:rect l="l" t="t" r="r" b="b"/>
              <a:pathLst>
                <a:path w="2390" h="2421" extrusionOk="0">
                  <a:moveTo>
                    <a:pt x="1" y="1"/>
                  </a:moveTo>
                  <a:lnTo>
                    <a:pt x="1" y="2420"/>
                  </a:lnTo>
                  <a:lnTo>
                    <a:pt x="2389" y="2420"/>
                  </a:lnTo>
                  <a:lnTo>
                    <a:pt x="1893" y="59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44"/>
            <p:cNvSpPr/>
            <p:nvPr/>
          </p:nvSpPr>
          <p:spPr>
            <a:xfrm>
              <a:off x="5516050" y="2377174"/>
              <a:ext cx="37462" cy="34253"/>
            </a:xfrm>
            <a:custGeom>
              <a:avLst/>
              <a:gdLst/>
              <a:ahLst/>
              <a:cxnLst/>
              <a:rect l="l" t="t" r="r" b="b"/>
              <a:pathLst>
                <a:path w="2545" h="2327" extrusionOk="0">
                  <a:moveTo>
                    <a:pt x="1583" y="0"/>
                  </a:moveTo>
                  <a:lnTo>
                    <a:pt x="1" y="745"/>
                  </a:lnTo>
                  <a:lnTo>
                    <a:pt x="342" y="2327"/>
                  </a:lnTo>
                  <a:lnTo>
                    <a:pt x="2545" y="745"/>
                  </a:lnTo>
                  <a:lnTo>
                    <a:pt x="15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44"/>
            <p:cNvSpPr/>
            <p:nvPr/>
          </p:nvSpPr>
          <p:spPr>
            <a:xfrm>
              <a:off x="5388663" y="2430137"/>
              <a:ext cx="72157" cy="63487"/>
            </a:xfrm>
            <a:custGeom>
              <a:avLst/>
              <a:gdLst/>
              <a:ahLst/>
              <a:cxnLst/>
              <a:rect l="l" t="t" r="r" b="b"/>
              <a:pathLst>
                <a:path w="4902" h="4313" extrusionOk="0">
                  <a:moveTo>
                    <a:pt x="2079" y="1"/>
                  </a:moveTo>
                  <a:lnTo>
                    <a:pt x="590" y="2079"/>
                  </a:lnTo>
                  <a:lnTo>
                    <a:pt x="1" y="3413"/>
                  </a:lnTo>
                  <a:lnTo>
                    <a:pt x="1024" y="4312"/>
                  </a:lnTo>
                  <a:lnTo>
                    <a:pt x="2916" y="2979"/>
                  </a:lnTo>
                  <a:lnTo>
                    <a:pt x="4157" y="3816"/>
                  </a:lnTo>
                  <a:lnTo>
                    <a:pt x="4902" y="2141"/>
                  </a:lnTo>
                  <a:lnTo>
                    <a:pt x="2079" y="1"/>
                  </a:lnTo>
                  <a:close/>
                </a:path>
              </a:pathLst>
            </a:custGeom>
            <a:solidFill>
              <a:srgbClr val="494A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44"/>
            <p:cNvSpPr/>
            <p:nvPr/>
          </p:nvSpPr>
          <p:spPr>
            <a:xfrm>
              <a:off x="5521084" y="1892724"/>
              <a:ext cx="328771" cy="254788"/>
            </a:xfrm>
            <a:custGeom>
              <a:avLst/>
              <a:gdLst/>
              <a:ahLst/>
              <a:cxnLst/>
              <a:rect l="l" t="t" r="r" b="b"/>
              <a:pathLst>
                <a:path w="22335" h="17309" extrusionOk="0">
                  <a:moveTo>
                    <a:pt x="15076" y="0"/>
                  </a:moveTo>
                  <a:lnTo>
                    <a:pt x="9833" y="931"/>
                  </a:lnTo>
                  <a:lnTo>
                    <a:pt x="6080" y="2171"/>
                  </a:lnTo>
                  <a:lnTo>
                    <a:pt x="5739" y="5180"/>
                  </a:lnTo>
                  <a:lnTo>
                    <a:pt x="8996" y="6824"/>
                  </a:lnTo>
                  <a:lnTo>
                    <a:pt x="8593" y="7507"/>
                  </a:lnTo>
                  <a:lnTo>
                    <a:pt x="5522" y="5739"/>
                  </a:lnTo>
                  <a:lnTo>
                    <a:pt x="5025" y="2730"/>
                  </a:lnTo>
                  <a:lnTo>
                    <a:pt x="4095" y="2730"/>
                  </a:lnTo>
                  <a:lnTo>
                    <a:pt x="1768" y="5242"/>
                  </a:lnTo>
                  <a:lnTo>
                    <a:pt x="962" y="7910"/>
                  </a:lnTo>
                  <a:lnTo>
                    <a:pt x="2234" y="8654"/>
                  </a:lnTo>
                  <a:lnTo>
                    <a:pt x="528" y="8654"/>
                  </a:lnTo>
                  <a:lnTo>
                    <a:pt x="341" y="11570"/>
                  </a:lnTo>
                  <a:lnTo>
                    <a:pt x="2234" y="11570"/>
                  </a:lnTo>
                  <a:lnTo>
                    <a:pt x="3443" y="12160"/>
                  </a:lnTo>
                  <a:lnTo>
                    <a:pt x="962" y="14393"/>
                  </a:lnTo>
                  <a:lnTo>
                    <a:pt x="0" y="16037"/>
                  </a:lnTo>
                  <a:lnTo>
                    <a:pt x="2203" y="16781"/>
                  </a:lnTo>
                  <a:lnTo>
                    <a:pt x="4591" y="17309"/>
                  </a:lnTo>
                  <a:lnTo>
                    <a:pt x="6918" y="16037"/>
                  </a:lnTo>
                  <a:lnTo>
                    <a:pt x="6514" y="15013"/>
                  </a:lnTo>
                  <a:lnTo>
                    <a:pt x="9089" y="13959"/>
                  </a:lnTo>
                  <a:lnTo>
                    <a:pt x="11260" y="11601"/>
                  </a:lnTo>
                  <a:lnTo>
                    <a:pt x="10485" y="10236"/>
                  </a:lnTo>
                  <a:lnTo>
                    <a:pt x="13339" y="10236"/>
                  </a:lnTo>
                  <a:lnTo>
                    <a:pt x="15820" y="7910"/>
                  </a:lnTo>
                  <a:lnTo>
                    <a:pt x="19573" y="6824"/>
                  </a:lnTo>
                  <a:cubicBezTo>
                    <a:pt x="19573" y="6824"/>
                    <a:pt x="19631" y="6000"/>
                    <a:pt x="19610" y="5768"/>
                  </a:cubicBezTo>
                  <a:lnTo>
                    <a:pt x="19610" y="5768"/>
                  </a:lnTo>
                  <a:cubicBezTo>
                    <a:pt x="19946" y="5759"/>
                    <a:pt x="22334" y="4591"/>
                    <a:pt x="22334" y="4591"/>
                  </a:cubicBezTo>
                  <a:lnTo>
                    <a:pt x="21652" y="2761"/>
                  </a:lnTo>
                  <a:lnTo>
                    <a:pt x="18984" y="1024"/>
                  </a:lnTo>
                  <a:lnTo>
                    <a:pt x="1507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44"/>
            <p:cNvSpPr/>
            <p:nvPr/>
          </p:nvSpPr>
          <p:spPr>
            <a:xfrm>
              <a:off x="5308763" y="2163940"/>
              <a:ext cx="30603" cy="24214"/>
            </a:xfrm>
            <a:custGeom>
              <a:avLst/>
              <a:gdLst/>
              <a:ahLst/>
              <a:cxnLst/>
              <a:rect l="l" t="t" r="r" b="b"/>
              <a:pathLst>
                <a:path w="2079" h="1645" extrusionOk="0">
                  <a:moveTo>
                    <a:pt x="0" y="0"/>
                  </a:moveTo>
                  <a:lnTo>
                    <a:pt x="590" y="1644"/>
                  </a:lnTo>
                  <a:lnTo>
                    <a:pt x="2079" y="838"/>
                  </a:lnTo>
                  <a:lnTo>
                    <a:pt x="207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44"/>
            <p:cNvSpPr/>
            <p:nvPr/>
          </p:nvSpPr>
          <p:spPr>
            <a:xfrm>
              <a:off x="5615145" y="2745189"/>
              <a:ext cx="80828" cy="86774"/>
            </a:xfrm>
            <a:custGeom>
              <a:avLst/>
              <a:gdLst/>
              <a:ahLst/>
              <a:cxnLst/>
              <a:rect l="l" t="t" r="r" b="b"/>
              <a:pathLst>
                <a:path w="5491" h="5895" extrusionOk="0">
                  <a:moveTo>
                    <a:pt x="3567" y="1"/>
                  </a:moveTo>
                  <a:lnTo>
                    <a:pt x="2668" y="342"/>
                  </a:lnTo>
                  <a:lnTo>
                    <a:pt x="1551" y="1986"/>
                  </a:lnTo>
                  <a:lnTo>
                    <a:pt x="0" y="4282"/>
                  </a:lnTo>
                  <a:lnTo>
                    <a:pt x="434" y="4654"/>
                  </a:lnTo>
                  <a:lnTo>
                    <a:pt x="1334" y="4654"/>
                  </a:lnTo>
                  <a:lnTo>
                    <a:pt x="2792" y="4437"/>
                  </a:lnTo>
                  <a:lnTo>
                    <a:pt x="3598" y="4654"/>
                  </a:lnTo>
                  <a:lnTo>
                    <a:pt x="2265" y="5491"/>
                  </a:lnTo>
                  <a:lnTo>
                    <a:pt x="2854" y="5864"/>
                  </a:lnTo>
                  <a:lnTo>
                    <a:pt x="4126" y="4654"/>
                  </a:lnTo>
                  <a:lnTo>
                    <a:pt x="3785" y="5398"/>
                  </a:lnTo>
                  <a:lnTo>
                    <a:pt x="4746" y="5895"/>
                  </a:lnTo>
                  <a:cubicBezTo>
                    <a:pt x="4746" y="5895"/>
                    <a:pt x="5491" y="4282"/>
                    <a:pt x="5336" y="4282"/>
                  </a:cubicBezTo>
                  <a:cubicBezTo>
                    <a:pt x="5025" y="4189"/>
                    <a:pt x="4746" y="4096"/>
                    <a:pt x="4436" y="3971"/>
                  </a:cubicBezTo>
                  <a:lnTo>
                    <a:pt x="4684" y="2358"/>
                  </a:lnTo>
                  <a:lnTo>
                    <a:pt x="2668" y="2358"/>
                  </a:lnTo>
                  <a:lnTo>
                    <a:pt x="2668" y="1676"/>
                  </a:lnTo>
                  <a:lnTo>
                    <a:pt x="356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44"/>
            <p:cNvSpPr/>
            <p:nvPr/>
          </p:nvSpPr>
          <p:spPr>
            <a:xfrm>
              <a:off x="4774986" y="2195441"/>
              <a:ext cx="892680" cy="692679"/>
            </a:xfrm>
            <a:custGeom>
              <a:avLst/>
              <a:gdLst/>
              <a:ahLst/>
              <a:cxnLst/>
              <a:rect l="l" t="t" r="r" b="b"/>
              <a:pathLst>
                <a:path w="60644" h="47057" extrusionOk="0">
                  <a:moveTo>
                    <a:pt x="22893" y="22769"/>
                  </a:moveTo>
                  <a:lnTo>
                    <a:pt x="24289" y="23544"/>
                  </a:lnTo>
                  <a:lnTo>
                    <a:pt x="24289" y="23544"/>
                  </a:lnTo>
                  <a:lnTo>
                    <a:pt x="22086" y="23513"/>
                  </a:lnTo>
                  <a:lnTo>
                    <a:pt x="21652" y="24382"/>
                  </a:lnTo>
                  <a:lnTo>
                    <a:pt x="20008" y="24134"/>
                  </a:lnTo>
                  <a:lnTo>
                    <a:pt x="20008" y="23762"/>
                  </a:lnTo>
                  <a:lnTo>
                    <a:pt x="21187" y="23855"/>
                  </a:lnTo>
                  <a:lnTo>
                    <a:pt x="21683" y="23079"/>
                  </a:lnTo>
                  <a:lnTo>
                    <a:pt x="22893" y="22769"/>
                  </a:lnTo>
                  <a:close/>
                  <a:moveTo>
                    <a:pt x="27298" y="24754"/>
                  </a:moveTo>
                  <a:lnTo>
                    <a:pt x="26460" y="26398"/>
                  </a:lnTo>
                  <a:cubicBezTo>
                    <a:pt x="26460" y="26398"/>
                    <a:pt x="26088" y="26274"/>
                    <a:pt x="26057" y="26181"/>
                  </a:cubicBezTo>
                  <a:cubicBezTo>
                    <a:pt x="26150" y="25685"/>
                    <a:pt x="26274" y="25219"/>
                    <a:pt x="26460" y="24754"/>
                  </a:cubicBezTo>
                  <a:close/>
                  <a:moveTo>
                    <a:pt x="27577" y="25809"/>
                  </a:moveTo>
                  <a:lnTo>
                    <a:pt x="28228" y="26646"/>
                  </a:lnTo>
                  <a:lnTo>
                    <a:pt x="27049" y="26894"/>
                  </a:lnTo>
                  <a:lnTo>
                    <a:pt x="27049" y="27794"/>
                  </a:lnTo>
                  <a:lnTo>
                    <a:pt x="25871" y="28725"/>
                  </a:lnTo>
                  <a:lnTo>
                    <a:pt x="25685" y="28135"/>
                  </a:lnTo>
                  <a:lnTo>
                    <a:pt x="26460" y="27794"/>
                  </a:lnTo>
                  <a:lnTo>
                    <a:pt x="26460" y="26925"/>
                  </a:lnTo>
                  <a:lnTo>
                    <a:pt x="27577" y="25809"/>
                  </a:lnTo>
                  <a:close/>
                  <a:moveTo>
                    <a:pt x="50531" y="32602"/>
                  </a:moveTo>
                  <a:lnTo>
                    <a:pt x="51307" y="33067"/>
                  </a:lnTo>
                  <a:lnTo>
                    <a:pt x="50593" y="34060"/>
                  </a:lnTo>
                  <a:lnTo>
                    <a:pt x="49942" y="33533"/>
                  </a:lnTo>
                  <a:lnTo>
                    <a:pt x="50531" y="32602"/>
                  </a:lnTo>
                  <a:close/>
                  <a:moveTo>
                    <a:pt x="26956" y="33191"/>
                  </a:moveTo>
                  <a:lnTo>
                    <a:pt x="26925" y="34215"/>
                  </a:lnTo>
                  <a:lnTo>
                    <a:pt x="26336" y="35208"/>
                  </a:lnTo>
                  <a:lnTo>
                    <a:pt x="25933" y="34991"/>
                  </a:lnTo>
                  <a:lnTo>
                    <a:pt x="26553" y="33688"/>
                  </a:lnTo>
                  <a:lnTo>
                    <a:pt x="25747" y="33626"/>
                  </a:lnTo>
                  <a:lnTo>
                    <a:pt x="25747" y="33191"/>
                  </a:lnTo>
                  <a:close/>
                  <a:moveTo>
                    <a:pt x="53695" y="33502"/>
                  </a:moveTo>
                  <a:lnTo>
                    <a:pt x="55401" y="33719"/>
                  </a:lnTo>
                  <a:lnTo>
                    <a:pt x="55401" y="34401"/>
                  </a:lnTo>
                  <a:lnTo>
                    <a:pt x="53943" y="34401"/>
                  </a:lnTo>
                  <a:lnTo>
                    <a:pt x="54098" y="35859"/>
                  </a:lnTo>
                  <a:lnTo>
                    <a:pt x="53199" y="34029"/>
                  </a:lnTo>
                  <a:lnTo>
                    <a:pt x="53695" y="33502"/>
                  </a:lnTo>
                  <a:close/>
                  <a:moveTo>
                    <a:pt x="27391" y="34835"/>
                  </a:moveTo>
                  <a:lnTo>
                    <a:pt x="27298" y="35828"/>
                  </a:lnTo>
                  <a:lnTo>
                    <a:pt x="27577" y="36604"/>
                  </a:lnTo>
                  <a:cubicBezTo>
                    <a:pt x="27391" y="36697"/>
                    <a:pt x="27236" y="36790"/>
                    <a:pt x="27049" y="36852"/>
                  </a:cubicBezTo>
                  <a:cubicBezTo>
                    <a:pt x="27018" y="36262"/>
                    <a:pt x="27018" y="35642"/>
                    <a:pt x="27049" y="35053"/>
                  </a:cubicBezTo>
                  <a:lnTo>
                    <a:pt x="27391" y="34835"/>
                  </a:lnTo>
                  <a:close/>
                  <a:moveTo>
                    <a:pt x="27298" y="31330"/>
                  </a:moveTo>
                  <a:lnTo>
                    <a:pt x="27112" y="32261"/>
                  </a:lnTo>
                  <a:lnTo>
                    <a:pt x="27484" y="32695"/>
                  </a:lnTo>
                  <a:lnTo>
                    <a:pt x="27980" y="31858"/>
                  </a:lnTo>
                  <a:lnTo>
                    <a:pt x="28725" y="32168"/>
                  </a:lnTo>
                  <a:lnTo>
                    <a:pt x="28725" y="34432"/>
                  </a:lnTo>
                  <a:lnTo>
                    <a:pt x="29066" y="36448"/>
                  </a:lnTo>
                  <a:lnTo>
                    <a:pt x="28383" y="36852"/>
                  </a:lnTo>
                  <a:lnTo>
                    <a:pt x="28383" y="34649"/>
                  </a:lnTo>
                  <a:lnTo>
                    <a:pt x="27918" y="34649"/>
                  </a:lnTo>
                  <a:lnTo>
                    <a:pt x="27608" y="33688"/>
                  </a:lnTo>
                  <a:lnTo>
                    <a:pt x="27918" y="33067"/>
                  </a:lnTo>
                  <a:lnTo>
                    <a:pt x="27049" y="33067"/>
                  </a:lnTo>
                  <a:lnTo>
                    <a:pt x="26057" y="32261"/>
                  </a:lnTo>
                  <a:lnTo>
                    <a:pt x="26336" y="31330"/>
                  </a:lnTo>
                  <a:close/>
                  <a:moveTo>
                    <a:pt x="47305" y="36852"/>
                  </a:moveTo>
                  <a:lnTo>
                    <a:pt x="47305" y="37348"/>
                  </a:lnTo>
                  <a:lnTo>
                    <a:pt x="46095" y="37875"/>
                  </a:lnTo>
                  <a:lnTo>
                    <a:pt x="46095" y="37348"/>
                  </a:lnTo>
                  <a:lnTo>
                    <a:pt x="47305" y="36852"/>
                  </a:lnTo>
                  <a:close/>
                  <a:moveTo>
                    <a:pt x="45258" y="39705"/>
                  </a:moveTo>
                  <a:lnTo>
                    <a:pt x="45630" y="40481"/>
                  </a:lnTo>
                  <a:lnTo>
                    <a:pt x="44606" y="40109"/>
                  </a:lnTo>
                  <a:lnTo>
                    <a:pt x="45258" y="39705"/>
                  </a:lnTo>
                  <a:close/>
                  <a:moveTo>
                    <a:pt x="9617" y="1"/>
                  </a:moveTo>
                  <a:lnTo>
                    <a:pt x="1" y="17185"/>
                  </a:lnTo>
                  <a:lnTo>
                    <a:pt x="2048" y="19946"/>
                  </a:lnTo>
                  <a:lnTo>
                    <a:pt x="3940" y="18923"/>
                  </a:lnTo>
                  <a:lnTo>
                    <a:pt x="5181" y="26553"/>
                  </a:lnTo>
                  <a:lnTo>
                    <a:pt x="3692" y="27763"/>
                  </a:lnTo>
                  <a:lnTo>
                    <a:pt x="4654" y="32447"/>
                  </a:lnTo>
                  <a:lnTo>
                    <a:pt x="7073" y="36479"/>
                  </a:lnTo>
                  <a:lnTo>
                    <a:pt x="29903" y="38651"/>
                  </a:lnTo>
                  <a:lnTo>
                    <a:pt x="32757" y="40047"/>
                  </a:lnTo>
                  <a:lnTo>
                    <a:pt x="34773" y="39023"/>
                  </a:lnTo>
                  <a:lnTo>
                    <a:pt x="35611" y="39271"/>
                  </a:lnTo>
                  <a:lnTo>
                    <a:pt x="36790" y="40295"/>
                  </a:lnTo>
                  <a:lnTo>
                    <a:pt x="36976" y="41815"/>
                  </a:lnTo>
                  <a:lnTo>
                    <a:pt x="39550" y="42776"/>
                  </a:lnTo>
                  <a:lnTo>
                    <a:pt x="40419" y="44079"/>
                  </a:lnTo>
                  <a:lnTo>
                    <a:pt x="39705" y="44637"/>
                  </a:lnTo>
                  <a:lnTo>
                    <a:pt x="38806" y="43769"/>
                  </a:lnTo>
                  <a:lnTo>
                    <a:pt x="38558" y="45692"/>
                  </a:lnTo>
                  <a:lnTo>
                    <a:pt x="37999" y="45692"/>
                  </a:lnTo>
                  <a:lnTo>
                    <a:pt x="37782" y="47057"/>
                  </a:lnTo>
                  <a:lnTo>
                    <a:pt x="38527" y="46437"/>
                  </a:lnTo>
                  <a:lnTo>
                    <a:pt x="39178" y="46654"/>
                  </a:lnTo>
                  <a:lnTo>
                    <a:pt x="40016" y="46437"/>
                  </a:lnTo>
                  <a:lnTo>
                    <a:pt x="40140" y="46530"/>
                  </a:lnTo>
                  <a:lnTo>
                    <a:pt x="40450" y="46064"/>
                  </a:lnTo>
                  <a:lnTo>
                    <a:pt x="40016" y="45444"/>
                  </a:lnTo>
                  <a:lnTo>
                    <a:pt x="41536" y="45072"/>
                  </a:lnTo>
                  <a:lnTo>
                    <a:pt x="41970" y="45382"/>
                  </a:lnTo>
                  <a:lnTo>
                    <a:pt x="42249" y="44917"/>
                  </a:lnTo>
                  <a:lnTo>
                    <a:pt x="42869" y="44669"/>
                  </a:lnTo>
                  <a:lnTo>
                    <a:pt x="43024" y="45320"/>
                  </a:lnTo>
                  <a:lnTo>
                    <a:pt x="46778" y="43955"/>
                  </a:lnTo>
                  <a:lnTo>
                    <a:pt x="49011" y="42125"/>
                  </a:lnTo>
                  <a:lnTo>
                    <a:pt x="50376" y="42125"/>
                  </a:lnTo>
                  <a:lnTo>
                    <a:pt x="50376" y="44575"/>
                  </a:lnTo>
                  <a:lnTo>
                    <a:pt x="50748" y="44389"/>
                  </a:lnTo>
                  <a:lnTo>
                    <a:pt x="51058" y="46064"/>
                  </a:lnTo>
                  <a:lnTo>
                    <a:pt x="52982" y="44886"/>
                  </a:lnTo>
                  <a:lnTo>
                    <a:pt x="56394" y="43428"/>
                  </a:lnTo>
                  <a:lnTo>
                    <a:pt x="55991" y="42652"/>
                  </a:lnTo>
                  <a:lnTo>
                    <a:pt x="54471" y="43428"/>
                  </a:lnTo>
                  <a:lnTo>
                    <a:pt x="52733" y="43118"/>
                  </a:lnTo>
                  <a:lnTo>
                    <a:pt x="52237" y="41349"/>
                  </a:lnTo>
                  <a:lnTo>
                    <a:pt x="53726" y="40636"/>
                  </a:lnTo>
                  <a:lnTo>
                    <a:pt x="52733" y="39395"/>
                  </a:lnTo>
                  <a:lnTo>
                    <a:pt x="48453" y="41846"/>
                  </a:lnTo>
                  <a:lnTo>
                    <a:pt x="50996" y="39395"/>
                  </a:lnTo>
                  <a:lnTo>
                    <a:pt x="52392" y="38372"/>
                  </a:lnTo>
                  <a:lnTo>
                    <a:pt x="56735" y="38651"/>
                  </a:lnTo>
                  <a:lnTo>
                    <a:pt x="59310" y="37689"/>
                  </a:lnTo>
                  <a:lnTo>
                    <a:pt x="60643" y="36448"/>
                  </a:lnTo>
                  <a:lnTo>
                    <a:pt x="60116" y="34370"/>
                  </a:lnTo>
                  <a:lnTo>
                    <a:pt x="58503" y="33253"/>
                  </a:lnTo>
                  <a:lnTo>
                    <a:pt x="56704" y="31113"/>
                  </a:lnTo>
                  <a:lnTo>
                    <a:pt x="57697" y="30307"/>
                  </a:lnTo>
                  <a:lnTo>
                    <a:pt x="55866" y="25281"/>
                  </a:lnTo>
                  <a:lnTo>
                    <a:pt x="54222" y="28259"/>
                  </a:lnTo>
                  <a:lnTo>
                    <a:pt x="52206" y="27515"/>
                  </a:lnTo>
                  <a:lnTo>
                    <a:pt x="52547" y="24444"/>
                  </a:lnTo>
                  <a:lnTo>
                    <a:pt x="51307" y="23513"/>
                  </a:lnTo>
                  <a:lnTo>
                    <a:pt x="50686" y="21931"/>
                  </a:lnTo>
                  <a:lnTo>
                    <a:pt x="47274" y="21218"/>
                  </a:lnTo>
                  <a:lnTo>
                    <a:pt x="46437" y="25281"/>
                  </a:lnTo>
                  <a:lnTo>
                    <a:pt x="45103" y="27422"/>
                  </a:lnTo>
                  <a:lnTo>
                    <a:pt x="46095" y="29903"/>
                  </a:lnTo>
                  <a:lnTo>
                    <a:pt x="45289" y="31361"/>
                  </a:lnTo>
                  <a:lnTo>
                    <a:pt x="42962" y="32137"/>
                  </a:lnTo>
                  <a:lnTo>
                    <a:pt x="43024" y="35921"/>
                  </a:lnTo>
                  <a:lnTo>
                    <a:pt x="41287" y="36448"/>
                  </a:lnTo>
                  <a:lnTo>
                    <a:pt x="40543" y="34711"/>
                  </a:lnTo>
                  <a:lnTo>
                    <a:pt x="41442" y="31733"/>
                  </a:lnTo>
                  <a:lnTo>
                    <a:pt x="39116" y="31361"/>
                  </a:lnTo>
                  <a:lnTo>
                    <a:pt x="35797" y="28166"/>
                  </a:lnTo>
                  <a:lnTo>
                    <a:pt x="33874" y="28818"/>
                  </a:lnTo>
                  <a:lnTo>
                    <a:pt x="34463" y="25281"/>
                  </a:lnTo>
                  <a:lnTo>
                    <a:pt x="33408" y="25188"/>
                  </a:lnTo>
                  <a:lnTo>
                    <a:pt x="37720" y="19760"/>
                  </a:lnTo>
                  <a:lnTo>
                    <a:pt x="39985" y="18178"/>
                  </a:lnTo>
                  <a:lnTo>
                    <a:pt x="42807" y="16689"/>
                  </a:lnTo>
                  <a:lnTo>
                    <a:pt x="43893" y="15262"/>
                  </a:lnTo>
                  <a:lnTo>
                    <a:pt x="46902" y="14425"/>
                  </a:lnTo>
                  <a:lnTo>
                    <a:pt x="47801" y="13277"/>
                  </a:lnTo>
                  <a:lnTo>
                    <a:pt x="47491" y="11447"/>
                  </a:lnTo>
                  <a:lnTo>
                    <a:pt x="48453" y="11447"/>
                  </a:lnTo>
                  <a:lnTo>
                    <a:pt x="49042" y="10268"/>
                  </a:lnTo>
                  <a:lnTo>
                    <a:pt x="46809" y="8934"/>
                  </a:lnTo>
                  <a:lnTo>
                    <a:pt x="45940" y="10361"/>
                  </a:lnTo>
                  <a:lnTo>
                    <a:pt x="43862" y="12936"/>
                  </a:lnTo>
                  <a:lnTo>
                    <a:pt x="43521" y="11199"/>
                  </a:lnTo>
                  <a:lnTo>
                    <a:pt x="43769" y="8934"/>
                  </a:lnTo>
                  <a:lnTo>
                    <a:pt x="42342" y="10609"/>
                  </a:lnTo>
                  <a:lnTo>
                    <a:pt x="42032" y="8934"/>
                  </a:lnTo>
                  <a:lnTo>
                    <a:pt x="42869" y="6949"/>
                  </a:lnTo>
                  <a:lnTo>
                    <a:pt x="42435" y="3599"/>
                  </a:lnTo>
                  <a:lnTo>
                    <a:pt x="40016" y="4964"/>
                  </a:lnTo>
                  <a:cubicBezTo>
                    <a:pt x="40016" y="4964"/>
                    <a:pt x="38930" y="7197"/>
                    <a:pt x="39178" y="7352"/>
                  </a:cubicBezTo>
                  <a:cubicBezTo>
                    <a:pt x="39426" y="7507"/>
                    <a:pt x="40512" y="8686"/>
                    <a:pt x="40512" y="8686"/>
                  </a:cubicBezTo>
                  <a:lnTo>
                    <a:pt x="39426" y="10671"/>
                  </a:lnTo>
                  <a:lnTo>
                    <a:pt x="37937" y="12346"/>
                  </a:lnTo>
                  <a:lnTo>
                    <a:pt x="37193" y="9679"/>
                  </a:lnTo>
                  <a:lnTo>
                    <a:pt x="35580" y="10764"/>
                  </a:lnTo>
                  <a:lnTo>
                    <a:pt x="32819" y="10113"/>
                  </a:lnTo>
                  <a:lnTo>
                    <a:pt x="32106" y="7942"/>
                  </a:lnTo>
                  <a:lnTo>
                    <a:pt x="30120" y="7942"/>
                  </a:lnTo>
                  <a:lnTo>
                    <a:pt x="29283" y="10361"/>
                  </a:lnTo>
                  <a:lnTo>
                    <a:pt x="28445" y="8934"/>
                  </a:lnTo>
                  <a:lnTo>
                    <a:pt x="25871" y="9027"/>
                  </a:lnTo>
                  <a:lnTo>
                    <a:pt x="24785" y="8004"/>
                  </a:lnTo>
                  <a:lnTo>
                    <a:pt x="26119" y="7756"/>
                  </a:lnTo>
                  <a:lnTo>
                    <a:pt x="25716" y="5770"/>
                  </a:lnTo>
                  <a:lnTo>
                    <a:pt x="22210" y="3351"/>
                  </a:lnTo>
                  <a:lnTo>
                    <a:pt x="20722" y="4002"/>
                  </a:lnTo>
                  <a:lnTo>
                    <a:pt x="19481" y="3351"/>
                  </a:lnTo>
                  <a:lnTo>
                    <a:pt x="19481" y="311"/>
                  </a:lnTo>
                  <a:lnTo>
                    <a:pt x="12284" y="2420"/>
                  </a:lnTo>
                  <a:lnTo>
                    <a:pt x="961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44"/>
            <p:cNvSpPr/>
            <p:nvPr/>
          </p:nvSpPr>
          <p:spPr>
            <a:xfrm>
              <a:off x="7889488" y="2589952"/>
              <a:ext cx="76264" cy="174432"/>
            </a:xfrm>
            <a:custGeom>
              <a:avLst/>
              <a:gdLst/>
              <a:ahLst/>
              <a:cxnLst/>
              <a:rect l="l" t="t" r="r" b="b"/>
              <a:pathLst>
                <a:path w="5181" h="11850" extrusionOk="0">
                  <a:moveTo>
                    <a:pt x="745" y="0"/>
                  </a:moveTo>
                  <a:lnTo>
                    <a:pt x="0" y="1241"/>
                  </a:lnTo>
                  <a:lnTo>
                    <a:pt x="745" y="3630"/>
                  </a:lnTo>
                  <a:lnTo>
                    <a:pt x="1831" y="4622"/>
                  </a:lnTo>
                  <a:lnTo>
                    <a:pt x="2699" y="8314"/>
                  </a:lnTo>
                  <a:lnTo>
                    <a:pt x="3506" y="10299"/>
                  </a:lnTo>
                  <a:lnTo>
                    <a:pt x="4064" y="11850"/>
                  </a:lnTo>
                  <a:lnTo>
                    <a:pt x="4312" y="10671"/>
                  </a:lnTo>
                  <a:lnTo>
                    <a:pt x="5181" y="11291"/>
                  </a:lnTo>
                  <a:lnTo>
                    <a:pt x="5181" y="10423"/>
                  </a:lnTo>
                  <a:lnTo>
                    <a:pt x="3816" y="9492"/>
                  </a:lnTo>
                  <a:lnTo>
                    <a:pt x="3444" y="7042"/>
                  </a:lnTo>
                  <a:lnTo>
                    <a:pt x="4808" y="7631"/>
                  </a:lnTo>
                  <a:lnTo>
                    <a:pt x="3692" y="5925"/>
                  </a:lnTo>
                  <a:lnTo>
                    <a:pt x="2203" y="3444"/>
                  </a:lnTo>
                  <a:lnTo>
                    <a:pt x="1769" y="2234"/>
                  </a:lnTo>
                  <a:lnTo>
                    <a:pt x="74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44"/>
            <p:cNvSpPr/>
            <p:nvPr/>
          </p:nvSpPr>
          <p:spPr>
            <a:xfrm>
              <a:off x="8006380" y="2752505"/>
              <a:ext cx="27865" cy="31516"/>
            </a:xfrm>
            <a:custGeom>
              <a:avLst/>
              <a:gdLst/>
              <a:ahLst/>
              <a:cxnLst/>
              <a:rect l="l" t="t" r="r" b="b"/>
              <a:pathLst>
                <a:path w="1893" h="2141" extrusionOk="0">
                  <a:moveTo>
                    <a:pt x="1893" y="0"/>
                  </a:moveTo>
                  <a:lnTo>
                    <a:pt x="559" y="807"/>
                  </a:lnTo>
                  <a:lnTo>
                    <a:pt x="0" y="2141"/>
                  </a:lnTo>
                  <a:lnTo>
                    <a:pt x="621" y="2141"/>
                  </a:lnTo>
                  <a:lnTo>
                    <a:pt x="1893" y="807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44"/>
            <p:cNvSpPr/>
            <p:nvPr/>
          </p:nvSpPr>
          <p:spPr>
            <a:xfrm>
              <a:off x="8037880" y="2735150"/>
              <a:ext cx="14632" cy="22845"/>
            </a:xfrm>
            <a:custGeom>
              <a:avLst/>
              <a:gdLst/>
              <a:ahLst/>
              <a:cxnLst/>
              <a:rect l="l" t="t" r="r" b="b"/>
              <a:pathLst>
                <a:path w="994" h="1552" extrusionOk="0">
                  <a:moveTo>
                    <a:pt x="621" y="1"/>
                  </a:moveTo>
                  <a:lnTo>
                    <a:pt x="1" y="1552"/>
                  </a:lnTo>
                  <a:lnTo>
                    <a:pt x="249" y="1552"/>
                  </a:lnTo>
                  <a:lnTo>
                    <a:pt x="993" y="373"/>
                  </a:lnTo>
                  <a:lnTo>
                    <a:pt x="62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44"/>
            <p:cNvSpPr/>
            <p:nvPr/>
          </p:nvSpPr>
          <p:spPr>
            <a:xfrm>
              <a:off x="6369913" y="2097730"/>
              <a:ext cx="91779" cy="122382"/>
            </a:xfrm>
            <a:custGeom>
              <a:avLst/>
              <a:gdLst/>
              <a:ahLst/>
              <a:cxnLst/>
              <a:rect l="l" t="t" r="r" b="b"/>
              <a:pathLst>
                <a:path w="6235" h="8314" extrusionOk="0">
                  <a:moveTo>
                    <a:pt x="3102" y="1"/>
                  </a:moveTo>
                  <a:lnTo>
                    <a:pt x="2606" y="311"/>
                  </a:lnTo>
                  <a:lnTo>
                    <a:pt x="2854" y="2761"/>
                  </a:lnTo>
                  <a:lnTo>
                    <a:pt x="2109" y="683"/>
                  </a:lnTo>
                  <a:lnTo>
                    <a:pt x="1427" y="435"/>
                  </a:lnTo>
                  <a:lnTo>
                    <a:pt x="0" y="1428"/>
                  </a:lnTo>
                  <a:lnTo>
                    <a:pt x="1427" y="3816"/>
                  </a:lnTo>
                  <a:lnTo>
                    <a:pt x="1861" y="4498"/>
                  </a:lnTo>
                  <a:lnTo>
                    <a:pt x="2482" y="4157"/>
                  </a:lnTo>
                  <a:lnTo>
                    <a:pt x="2296" y="3196"/>
                  </a:lnTo>
                  <a:lnTo>
                    <a:pt x="4002" y="4157"/>
                  </a:lnTo>
                  <a:lnTo>
                    <a:pt x="1861" y="4933"/>
                  </a:lnTo>
                  <a:lnTo>
                    <a:pt x="2730" y="6794"/>
                  </a:lnTo>
                  <a:lnTo>
                    <a:pt x="4064" y="8314"/>
                  </a:lnTo>
                  <a:lnTo>
                    <a:pt x="5118" y="3444"/>
                  </a:lnTo>
                  <a:lnTo>
                    <a:pt x="6235" y="3072"/>
                  </a:lnTo>
                  <a:lnTo>
                    <a:pt x="4064" y="807"/>
                  </a:lnTo>
                  <a:lnTo>
                    <a:pt x="310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44"/>
            <p:cNvSpPr/>
            <p:nvPr/>
          </p:nvSpPr>
          <p:spPr>
            <a:xfrm>
              <a:off x="6453464" y="2147498"/>
              <a:ext cx="40657" cy="46589"/>
            </a:xfrm>
            <a:custGeom>
              <a:avLst/>
              <a:gdLst/>
              <a:ahLst/>
              <a:cxnLst/>
              <a:rect l="l" t="t" r="r" b="b"/>
              <a:pathLst>
                <a:path w="2762" h="3165" extrusionOk="0">
                  <a:moveTo>
                    <a:pt x="1" y="1"/>
                  </a:moveTo>
                  <a:lnTo>
                    <a:pt x="466" y="1055"/>
                  </a:lnTo>
                  <a:lnTo>
                    <a:pt x="559" y="2855"/>
                  </a:lnTo>
                  <a:lnTo>
                    <a:pt x="1614" y="2110"/>
                  </a:lnTo>
                  <a:lnTo>
                    <a:pt x="1614" y="3165"/>
                  </a:lnTo>
                  <a:lnTo>
                    <a:pt x="2761" y="1583"/>
                  </a:lnTo>
                  <a:lnTo>
                    <a:pt x="1397" y="1304"/>
                  </a:lnTo>
                  <a:lnTo>
                    <a:pt x="1397" y="559"/>
                  </a:lnTo>
                  <a:lnTo>
                    <a:pt x="559" y="776"/>
                  </a:lnTo>
                  <a:lnTo>
                    <a:pt x="559" y="776"/>
                  </a:lnTo>
                  <a:lnTo>
                    <a:pt x="93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44"/>
            <p:cNvSpPr/>
            <p:nvPr/>
          </p:nvSpPr>
          <p:spPr>
            <a:xfrm>
              <a:off x="6425614" y="2080375"/>
              <a:ext cx="72614" cy="48414"/>
            </a:xfrm>
            <a:custGeom>
              <a:avLst/>
              <a:gdLst/>
              <a:ahLst/>
              <a:cxnLst/>
              <a:rect l="l" t="t" r="r" b="b"/>
              <a:pathLst>
                <a:path w="4933" h="3289" extrusionOk="0">
                  <a:moveTo>
                    <a:pt x="652" y="1"/>
                  </a:moveTo>
                  <a:lnTo>
                    <a:pt x="0" y="1180"/>
                  </a:lnTo>
                  <a:lnTo>
                    <a:pt x="962" y="1986"/>
                  </a:lnTo>
                  <a:lnTo>
                    <a:pt x="2141" y="1676"/>
                  </a:lnTo>
                  <a:lnTo>
                    <a:pt x="1086" y="2358"/>
                  </a:lnTo>
                  <a:lnTo>
                    <a:pt x="2141" y="2979"/>
                  </a:lnTo>
                  <a:lnTo>
                    <a:pt x="3289" y="3289"/>
                  </a:lnTo>
                  <a:lnTo>
                    <a:pt x="4653" y="2669"/>
                  </a:lnTo>
                  <a:lnTo>
                    <a:pt x="4933" y="621"/>
                  </a:lnTo>
                  <a:lnTo>
                    <a:pt x="3289" y="1"/>
                  </a:lnTo>
                  <a:lnTo>
                    <a:pt x="2482" y="869"/>
                  </a:lnTo>
                  <a:lnTo>
                    <a:pt x="1893" y="621"/>
                  </a:lnTo>
                  <a:lnTo>
                    <a:pt x="189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44"/>
            <p:cNvSpPr/>
            <p:nvPr/>
          </p:nvSpPr>
          <p:spPr>
            <a:xfrm>
              <a:off x="6624687" y="2032432"/>
              <a:ext cx="34268" cy="30161"/>
            </a:xfrm>
            <a:custGeom>
              <a:avLst/>
              <a:gdLst/>
              <a:ahLst/>
              <a:cxnLst/>
              <a:rect l="l" t="t" r="r" b="b"/>
              <a:pathLst>
                <a:path w="2328" h="2049" extrusionOk="0">
                  <a:moveTo>
                    <a:pt x="1149" y="1"/>
                  </a:moveTo>
                  <a:lnTo>
                    <a:pt x="1" y="1490"/>
                  </a:lnTo>
                  <a:lnTo>
                    <a:pt x="1459" y="2048"/>
                  </a:lnTo>
                  <a:lnTo>
                    <a:pt x="1676" y="714"/>
                  </a:lnTo>
                  <a:lnTo>
                    <a:pt x="2327" y="714"/>
                  </a:lnTo>
                  <a:lnTo>
                    <a:pt x="192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44"/>
            <p:cNvSpPr/>
            <p:nvPr/>
          </p:nvSpPr>
          <p:spPr>
            <a:xfrm>
              <a:off x="6652096" y="2032432"/>
              <a:ext cx="31516" cy="47958"/>
            </a:xfrm>
            <a:custGeom>
              <a:avLst/>
              <a:gdLst/>
              <a:ahLst/>
              <a:cxnLst/>
              <a:rect l="l" t="t" r="r" b="b"/>
              <a:pathLst>
                <a:path w="2141" h="3258" extrusionOk="0">
                  <a:moveTo>
                    <a:pt x="1055" y="1"/>
                  </a:moveTo>
                  <a:lnTo>
                    <a:pt x="465" y="1025"/>
                  </a:lnTo>
                  <a:lnTo>
                    <a:pt x="0" y="2731"/>
                  </a:lnTo>
                  <a:lnTo>
                    <a:pt x="869" y="3258"/>
                  </a:lnTo>
                  <a:lnTo>
                    <a:pt x="1334" y="2048"/>
                  </a:lnTo>
                  <a:lnTo>
                    <a:pt x="2140" y="1025"/>
                  </a:lnTo>
                  <a:lnTo>
                    <a:pt x="105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44"/>
            <p:cNvSpPr/>
            <p:nvPr/>
          </p:nvSpPr>
          <p:spPr>
            <a:xfrm>
              <a:off x="6694548" y="2038835"/>
              <a:ext cx="51623" cy="23758"/>
            </a:xfrm>
            <a:custGeom>
              <a:avLst/>
              <a:gdLst/>
              <a:ahLst/>
              <a:cxnLst/>
              <a:rect l="l" t="t" r="r" b="b"/>
              <a:pathLst>
                <a:path w="3507" h="1614" extrusionOk="0">
                  <a:moveTo>
                    <a:pt x="2420" y="0"/>
                  </a:moveTo>
                  <a:lnTo>
                    <a:pt x="1552" y="590"/>
                  </a:lnTo>
                  <a:lnTo>
                    <a:pt x="1" y="279"/>
                  </a:lnTo>
                  <a:lnTo>
                    <a:pt x="249" y="1613"/>
                  </a:lnTo>
                  <a:lnTo>
                    <a:pt x="1366" y="1179"/>
                  </a:lnTo>
                  <a:lnTo>
                    <a:pt x="2234" y="1613"/>
                  </a:lnTo>
                  <a:lnTo>
                    <a:pt x="2886" y="1396"/>
                  </a:lnTo>
                  <a:lnTo>
                    <a:pt x="3506" y="590"/>
                  </a:lnTo>
                  <a:lnTo>
                    <a:pt x="242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44"/>
            <p:cNvSpPr/>
            <p:nvPr/>
          </p:nvSpPr>
          <p:spPr>
            <a:xfrm>
              <a:off x="6740666" y="2017829"/>
              <a:ext cx="21020" cy="29690"/>
            </a:xfrm>
            <a:custGeom>
              <a:avLst/>
              <a:gdLst/>
              <a:ahLst/>
              <a:cxnLst/>
              <a:rect l="l" t="t" r="r" b="b"/>
              <a:pathLst>
                <a:path w="1428" h="2017" extrusionOk="0">
                  <a:moveTo>
                    <a:pt x="1118" y="0"/>
                  </a:moveTo>
                  <a:lnTo>
                    <a:pt x="1" y="435"/>
                  </a:lnTo>
                  <a:lnTo>
                    <a:pt x="373" y="2017"/>
                  </a:lnTo>
                  <a:lnTo>
                    <a:pt x="1428" y="1427"/>
                  </a:lnTo>
                  <a:lnTo>
                    <a:pt x="714" y="745"/>
                  </a:lnTo>
                  <a:lnTo>
                    <a:pt x="1428" y="435"/>
                  </a:lnTo>
                  <a:lnTo>
                    <a:pt x="11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44"/>
            <p:cNvSpPr/>
            <p:nvPr/>
          </p:nvSpPr>
          <p:spPr>
            <a:xfrm>
              <a:off x="6757108" y="1991804"/>
              <a:ext cx="21020" cy="31516"/>
            </a:xfrm>
            <a:custGeom>
              <a:avLst/>
              <a:gdLst/>
              <a:ahLst/>
              <a:cxnLst/>
              <a:rect l="l" t="t" r="r" b="b"/>
              <a:pathLst>
                <a:path w="1428" h="2141" extrusionOk="0">
                  <a:moveTo>
                    <a:pt x="1" y="0"/>
                  </a:moveTo>
                  <a:lnTo>
                    <a:pt x="1" y="1055"/>
                  </a:lnTo>
                  <a:lnTo>
                    <a:pt x="869" y="2141"/>
                  </a:lnTo>
                  <a:lnTo>
                    <a:pt x="1427" y="1055"/>
                  </a:lnTo>
                  <a:lnTo>
                    <a:pt x="86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44"/>
            <p:cNvSpPr/>
            <p:nvPr/>
          </p:nvSpPr>
          <p:spPr>
            <a:xfrm>
              <a:off x="6697286" y="1995455"/>
              <a:ext cx="32899" cy="43395"/>
            </a:xfrm>
            <a:custGeom>
              <a:avLst/>
              <a:gdLst/>
              <a:ahLst/>
              <a:cxnLst/>
              <a:rect l="l" t="t" r="r" b="b"/>
              <a:pathLst>
                <a:path w="2235" h="2948" extrusionOk="0">
                  <a:moveTo>
                    <a:pt x="559" y="0"/>
                  </a:moveTo>
                  <a:lnTo>
                    <a:pt x="559" y="807"/>
                  </a:lnTo>
                  <a:lnTo>
                    <a:pt x="1" y="1520"/>
                  </a:lnTo>
                  <a:lnTo>
                    <a:pt x="1" y="2513"/>
                  </a:lnTo>
                  <a:lnTo>
                    <a:pt x="776" y="2947"/>
                  </a:lnTo>
                  <a:lnTo>
                    <a:pt x="1552" y="2947"/>
                  </a:lnTo>
                  <a:lnTo>
                    <a:pt x="2234" y="1893"/>
                  </a:lnTo>
                  <a:lnTo>
                    <a:pt x="1118" y="807"/>
                  </a:lnTo>
                  <a:lnTo>
                    <a:pt x="155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44"/>
            <p:cNvSpPr/>
            <p:nvPr/>
          </p:nvSpPr>
          <p:spPr>
            <a:xfrm>
              <a:off x="6740666" y="2050699"/>
              <a:ext cx="16457" cy="17370"/>
            </a:xfrm>
            <a:custGeom>
              <a:avLst/>
              <a:gdLst/>
              <a:ahLst/>
              <a:cxnLst/>
              <a:rect l="l" t="t" r="r" b="b"/>
              <a:pathLst>
                <a:path w="1118" h="1180" extrusionOk="0">
                  <a:moveTo>
                    <a:pt x="714" y="1"/>
                  </a:moveTo>
                  <a:lnTo>
                    <a:pt x="1" y="807"/>
                  </a:lnTo>
                  <a:lnTo>
                    <a:pt x="559" y="1179"/>
                  </a:lnTo>
                  <a:lnTo>
                    <a:pt x="1118" y="373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44"/>
            <p:cNvSpPr/>
            <p:nvPr/>
          </p:nvSpPr>
          <p:spPr>
            <a:xfrm>
              <a:off x="6675383" y="2068054"/>
              <a:ext cx="19180" cy="12335"/>
            </a:xfrm>
            <a:custGeom>
              <a:avLst/>
              <a:gdLst/>
              <a:ahLst/>
              <a:cxnLst/>
              <a:rect l="l" t="t" r="r" b="b"/>
              <a:pathLst>
                <a:path w="1303" h="838" extrusionOk="0">
                  <a:moveTo>
                    <a:pt x="0" y="0"/>
                  </a:moveTo>
                  <a:lnTo>
                    <a:pt x="558" y="838"/>
                  </a:lnTo>
                  <a:lnTo>
                    <a:pt x="1303" y="435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44"/>
            <p:cNvSpPr/>
            <p:nvPr/>
          </p:nvSpPr>
          <p:spPr>
            <a:xfrm>
              <a:off x="6705514" y="1979925"/>
              <a:ext cx="14617" cy="11894"/>
            </a:xfrm>
            <a:custGeom>
              <a:avLst/>
              <a:gdLst/>
              <a:ahLst/>
              <a:cxnLst/>
              <a:rect l="l" t="t" r="r" b="b"/>
              <a:pathLst>
                <a:path w="993" h="808" extrusionOk="0">
                  <a:moveTo>
                    <a:pt x="0" y="1"/>
                  </a:moveTo>
                  <a:lnTo>
                    <a:pt x="497" y="807"/>
                  </a:lnTo>
                  <a:lnTo>
                    <a:pt x="993" y="807"/>
                  </a:lnTo>
                  <a:lnTo>
                    <a:pt x="99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44"/>
            <p:cNvSpPr/>
            <p:nvPr/>
          </p:nvSpPr>
          <p:spPr>
            <a:xfrm>
              <a:off x="6983590" y="1932895"/>
              <a:ext cx="53434" cy="58924"/>
            </a:xfrm>
            <a:custGeom>
              <a:avLst/>
              <a:gdLst/>
              <a:ahLst/>
              <a:cxnLst/>
              <a:rect l="l" t="t" r="r" b="b"/>
              <a:pathLst>
                <a:path w="3630" h="4003" extrusionOk="0">
                  <a:moveTo>
                    <a:pt x="993" y="1"/>
                  </a:moveTo>
                  <a:lnTo>
                    <a:pt x="0" y="2079"/>
                  </a:lnTo>
                  <a:lnTo>
                    <a:pt x="496" y="3599"/>
                  </a:lnTo>
                  <a:lnTo>
                    <a:pt x="2420" y="4002"/>
                  </a:lnTo>
                  <a:lnTo>
                    <a:pt x="3629" y="2389"/>
                  </a:lnTo>
                  <a:lnTo>
                    <a:pt x="99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44"/>
            <p:cNvSpPr/>
            <p:nvPr/>
          </p:nvSpPr>
          <p:spPr>
            <a:xfrm>
              <a:off x="7026499" y="1969886"/>
              <a:ext cx="64400" cy="53434"/>
            </a:xfrm>
            <a:custGeom>
              <a:avLst/>
              <a:gdLst/>
              <a:ahLst/>
              <a:cxnLst/>
              <a:rect l="l" t="t" r="r" b="b"/>
              <a:pathLst>
                <a:path w="4375" h="3630" extrusionOk="0">
                  <a:moveTo>
                    <a:pt x="1521" y="0"/>
                  </a:moveTo>
                  <a:lnTo>
                    <a:pt x="1" y="1737"/>
                  </a:lnTo>
                  <a:lnTo>
                    <a:pt x="1" y="2823"/>
                  </a:lnTo>
                  <a:lnTo>
                    <a:pt x="1521" y="3443"/>
                  </a:lnTo>
                  <a:lnTo>
                    <a:pt x="3754" y="3630"/>
                  </a:lnTo>
                  <a:lnTo>
                    <a:pt x="4375" y="2885"/>
                  </a:lnTo>
                  <a:lnTo>
                    <a:pt x="2886" y="683"/>
                  </a:lnTo>
                  <a:lnTo>
                    <a:pt x="152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44"/>
            <p:cNvSpPr/>
            <p:nvPr/>
          </p:nvSpPr>
          <p:spPr>
            <a:xfrm>
              <a:off x="7097272" y="1985858"/>
              <a:ext cx="47958" cy="64856"/>
            </a:xfrm>
            <a:custGeom>
              <a:avLst/>
              <a:gdLst/>
              <a:ahLst/>
              <a:cxnLst/>
              <a:rect l="l" t="t" r="r" b="b"/>
              <a:pathLst>
                <a:path w="3258" h="4406" extrusionOk="0">
                  <a:moveTo>
                    <a:pt x="1" y="1"/>
                  </a:moveTo>
                  <a:lnTo>
                    <a:pt x="1" y="1459"/>
                  </a:lnTo>
                  <a:lnTo>
                    <a:pt x="714" y="4189"/>
                  </a:lnTo>
                  <a:lnTo>
                    <a:pt x="1273" y="4406"/>
                  </a:lnTo>
                  <a:lnTo>
                    <a:pt x="2265" y="3165"/>
                  </a:lnTo>
                  <a:lnTo>
                    <a:pt x="3258" y="2203"/>
                  </a:lnTo>
                  <a:lnTo>
                    <a:pt x="2917" y="145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44"/>
            <p:cNvSpPr/>
            <p:nvPr/>
          </p:nvSpPr>
          <p:spPr>
            <a:xfrm>
              <a:off x="7569402" y="1985858"/>
              <a:ext cx="45220" cy="16913"/>
            </a:xfrm>
            <a:custGeom>
              <a:avLst/>
              <a:gdLst/>
              <a:ahLst/>
              <a:cxnLst/>
              <a:rect l="l" t="t" r="r" b="b"/>
              <a:pathLst>
                <a:path w="3072" h="1149" extrusionOk="0">
                  <a:moveTo>
                    <a:pt x="931" y="1"/>
                  </a:moveTo>
                  <a:lnTo>
                    <a:pt x="1" y="404"/>
                  </a:lnTo>
                  <a:lnTo>
                    <a:pt x="1056" y="1149"/>
                  </a:lnTo>
                  <a:lnTo>
                    <a:pt x="3072" y="1149"/>
                  </a:lnTo>
                  <a:lnTo>
                    <a:pt x="307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44"/>
            <p:cNvSpPr/>
            <p:nvPr/>
          </p:nvSpPr>
          <p:spPr>
            <a:xfrm>
              <a:off x="7561188" y="2056175"/>
              <a:ext cx="36093" cy="24214"/>
            </a:xfrm>
            <a:custGeom>
              <a:avLst/>
              <a:gdLst/>
              <a:ahLst/>
              <a:cxnLst/>
              <a:rect l="l" t="t" r="r" b="b"/>
              <a:pathLst>
                <a:path w="2452" h="1645" extrusionOk="0">
                  <a:moveTo>
                    <a:pt x="559" y="1"/>
                  </a:moveTo>
                  <a:lnTo>
                    <a:pt x="1" y="1645"/>
                  </a:lnTo>
                  <a:lnTo>
                    <a:pt x="2451" y="1645"/>
                  </a:lnTo>
                  <a:lnTo>
                    <a:pt x="2451" y="435"/>
                  </a:lnTo>
                  <a:lnTo>
                    <a:pt x="55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44"/>
            <p:cNvSpPr/>
            <p:nvPr/>
          </p:nvSpPr>
          <p:spPr>
            <a:xfrm>
              <a:off x="7470321" y="1985858"/>
              <a:ext cx="90881" cy="61662"/>
            </a:xfrm>
            <a:custGeom>
              <a:avLst/>
              <a:gdLst/>
              <a:ahLst/>
              <a:cxnLst/>
              <a:rect l="l" t="t" r="r" b="b"/>
              <a:pathLst>
                <a:path w="6174" h="4189" extrusionOk="0">
                  <a:moveTo>
                    <a:pt x="683" y="1"/>
                  </a:moveTo>
                  <a:lnTo>
                    <a:pt x="1" y="1459"/>
                  </a:lnTo>
                  <a:lnTo>
                    <a:pt x="1241" y="3165"/>
                  </a:lnTo>
                  <a:lnTo>
                    <a:pt x="3351" y="4189"/>
                  </a:lnTo>
                  <a:lnTo>
                    <a:pt x="5057" y="2545"/>
                  </a:lnTo>
                  <a:lnTo>
                    <a:pt x="6174" y="1800"/>
                  </a:lnTo>
                  <a:lnTo>
                    <a:pt x="5491" y="404"/>
                  </a:lnTo>
                  <a:lnTo>
                    <a:pt x="2544" y="1"/>
                  </a:lnTo>
                  <a:lnTo>
                    <a:pt x="2544" y="1459"/>
                  </a:lnTo>
                  <a:lnTo>
                    <a:pt x="68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44"/>
            <p:cNvSpPr/>
            <p:nvPr/>
          </p:nvSpPr>
          <p:spPr>
            <a:xfrm>
              <a:off x="6767603" y="2147498"/>
              <a:ext cx="114625" cy="209142"/>
            </a:xfrm>
            <a:custGeom>
              <a:avLst/>
              <a:gdLst/>
              <a:ahLst/>
              <a:cxnLst/>
              <a:rect l="l" t="t" r="r" b="b"/>
              <a:pathLst>
                <a:path w="7787" h="14208" extrusionOk="0">
                  <a:moveTo>
                    <a:pt x="6794" y="1"/>
                  </a:moveTo>
                  <a:lnTo>
                    <a:pt x="5771" y="745"/>
                  </a:lnTo>
                  <a:cubicBezTo>
                    <a:pt x="5771" y="745"/>
                    <a:pt x="4747" y="1955"/>
                    <a:pt x="4716" y="1955"/>
                  </a:cubicBezTo>
                  <a:cubicBezTo>
                    <a:pt x="4654" y="1955"/>
                    <a:pt x="2296" y="3165"/>
                    <a:pt x="2296" y="3165"/>
                  </a:cubicBezTo>
                  <a:lnTo>
                    <a:pt x="1986" y="4561"/>
                  </a:lnTo>
                  <a:lnTo>
                    <a:pt x="714" y="5243"/>
                  </a:lnTo>
                  <a:lnTo>
                    <a:pt x="1025" y="6484"/>
                  </a:lnTo>
                  <a:lnTo>
                    <a:pt x="714" y="9865"/>
                  </a:lnTo>
                  <a:lnTo>
                    <a:pt x="714" y="11013"/>
                  </a:lnTo>
                  <a:lnTo>
                    <a:pt x="1" y="12005"/>
                  </a:lnTo>
                  <a:lnTo>
                    <a:pt x="2048" y="13835"/>
                  </a:lnTo>
                  <a:lnTo>
                    <a:pt x="4282" y="14208"/>
                  </a:lnTo>
                  <a:lnTo>
                    <a:pt x="5057" y="13525"/>
                  </a:lnTo>
                  <a:lnTo>
                    <a:pt x="3413" y="12781"/>
                  </a:lnTo>
                  <a:lnTo>
                    <a:pt x="2358" y="10578"/>
                  </a:lnTo>
                  <a:lnTo>
                    <a:pt x="3258" y="7104"/>
                  </a:lnTo>
                  <a:lnTo>
                    <a:pt x="4747" y="4250"/>
                  </a:lnTo>
                  <a:lnTo>
                    <a:pt x="7787" y="1583"/>
                  </a:lnTo>
                  <a:lnTo>
                    <a:pt x="679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44"/>
            <p:cNvSpPr/>
            <p:nvPr/>
          </p:nvSpPr>
          <p:spPr>
            <a:xfrm>
              <a:off x="6757108" y="2386300"/>
              <a:ext cx="21020" cy="23302"/>
            </a:xfrm>
            <a:custGeom>
              <a:avLst/>
              <a:gdLst/>
              <a:ahLst/>
              <a:cxnLst/>
              <a:rect l="l" t="t" r="r" b="b"/>
              <a:pathLst>
                <a:path w="1428" h="1583" extrusionOk="0">
                  <a:moveTo>
                    <a:pt x="1" y="1"/>
                  </a:moveTo>
                  <a:lnTo>
                    <a:pt x="1" y="900"/>
                  </a:lnTo>
                  <a:lnTo>
                    <a:pt x="311" y="1583"/>
                  </a:lnTo>
                  <a:lnTo>
                    <a:pt x="1427" y="1583"/>
                  </a:lnTo>
                  <a:lnTo>
                    <a:pt x="1427" y="24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07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44"/>
            <p:cNvSpPr/>
            <p:nvPr/>
          </p:nvSpPr>
          <p:spPr>
            <a:xfrm>
              <a:off x="6925593" y="2243840"/>
              <a:ext cx="21933" cy="16001"/>
            </a:xfrm>
            <a:custGeom>
              <a:avLst/>
              <a:gdLst/>
              <a:ahLst/>
              <a:cxnLst/>
              <a:rect l="l" t="t" r="r" b="b"/>
              <a:pathLst>
                <a:path w="1490" h="1087" extrusionOk="0">
                  <a:moveTo>
                    <a:pt x="931" y="1"/>
                  </a:moveTo>
                  <a:lnTo>
                    <a:pt x="1" y="528"/>
                  </a:lnTo>
                  <a:lnTo>
                    <a:pt x="435" y="1086"/>
                  </a:lnTo>
                  <a:lnTo>
                    <a:pt x="1490" y="1086"/>
                  </a:lnTo>
                  <a:lnTo>
                    <a:pt x="931" y="1"/>
                  </a:lnTo>
                  <a:close/>
                </a:path>
              </a:pathLst>
            </a:custGeom>
            <a:solidFill>
              <a:srgbClr val="507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44"/>
            <p:cNvSpPr/>
            <p:nvPr/>
          </p:nvSpPr>
          <p:spPr>
            <a:xfrm>
              <a:off x="7291797" y="2123298"/>
              <a:ext cx="16442" cy="18739"/>
            </a:xfrm>
            <a:custGeom>
              <a:avLst/>
              <a:gdLst/>
              <a:ahLst/>
              <a:cxnLst/>
              <a:rect l="l" t="t" r="r" b="b"/>
              <a:pathLst>
                <a:path w="1117" h="1273" extrusionOk="0">
                  <a:moveTo>
                    <a:pt x="1117" y="1"/>
                  </a:moveTo>
                  <a:lnTo>
                    <a:pt x="0" y="373"/>
                  </a:lnTo>
                  <a:lnTo>
                    <a:pt x="0" y="1273"/>
                  </a:lnTo>
                  <a:lnTo>
                    <a:pt x="1117" y="1273"/>
                  </a:lnTo>
                  <a:lnTo>
                    <a:pt x="1117" y="1"/>
                  </a:lnTo>
                  <a:close/>
                </a:path>
              </a:pathLst>
            </a:custGeom>
            <a:solidFill>
              <a:srgbClr val="507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44"/>
            <p:cNvSpPr/>
            <p:nvPr/>
          </p:nvSpPr>
          <p:spPr>
            <a:xfrm>
              <a:off x="6549806" y="2043398"/>
              <a:ext cx="1650642" cy="878063"/>
            </a:xfrm>
            <a:custGeom>
              <a:avLst/>
              <a:gdLst/>
              <a:ahLst/>
              <a:cxnLst/>
              <a:rect l="l" t="t" r="r" b="b"/>
              <a:pathLst>
                <a:path w="112136" h="59651" extrusionOk="0">
                  <a:moveTo>
                    <a:pt x="6918" y="34339"/>
                  </a:moveTo>
                  <a:lnTo>
                    <a:pt x="7414" y="34680"/>
                  </a:lnTo>
                  <a:lnTo>
                    <a:pt x="7911" y="35610"/>
                  </a:lnTo>
                  <a:lnTo>
                    <a:pt x="8283" y="36634"/>
                  </a:lnTo>
                  <a:lnTo>
                    <a:pt x="7787" y="36882"/>
                  </a:lnTo>
                  <a:lnTo>
                    <a:pt x="6546" y="35517"/>
                  </a:lnTo>
                  <a:lnTo>
                    <a:pt x="6918" y="34339"/>
                  </a:lnTo>
                  <a:close/>
                  <a:moveTo>
                    <a:pt x="4219" y="35517"/>
                  </a:moveTo>
                  <a:lnTo>
                    <a:pt x="5894" y="37348"/>
                  </a:lnTo>
                  <a:lnTo>
                    <a:pt x="4964" y="38216"/>
                  </a:lnTo>
                  <a:lnTo>
                    <a:pt x="3630" y="36882"/>
                  </a:lnTo>
                  <a:lnTo>
                    <a:pt x="4219" y="35517"/>
                  </a:lnTo>
                  <a:close/>
                  <a:moveTo>
                    <a:pt x="9710" y="39147"/>
                  </a:moveTo>
                  <a:lnTo>
                    <a:pt x="10920" y="40139"/>
                  </a:lnTo>
                  <a:lnTo>
                    <a:pt x="10609" y="40915"/>
                  </a:lnTo>
                  <a:lnTo>
                    <a:pt x="9213" y="39829"/>
                  </a:lnTo>
                  <a:lnTo>
                    <a:pt x="9710" y="39147"/>
                  </a:lnTo>
                  <a:close/>
                  <a:moveTo>
                    <a:pt x="65110" y="38805"/>
                  </a:moveTo>
                  <a:lnTo>
                    <a:pt x="65607" y="41907"/>
                  </a:lnTo>
                  <a:lnTo>
                    <a:pt x="64118" y="43396"/>
                  </a:lnTo>
                  <a:lnTo>
                    <a:pt x="64118" y="44606"/>
                  </a:lnTo>
                  <a:lnTo>
                    <a:pt x="62194" y="45102"/>
                  </a:lnTo>
                  <a:lnTo>
                    <a:pt x="62194" y="44606"/>
                  </a:lnTo>
                  <a:lnTo>
                    <a:pt x="63280" y="44110"/>
                  </a:lnTo>
                  <a:lnTo>
                    <a:pt x="63901" y="42466"/>
                  </a:lnTo>
                  <a:lnTo>
                    <a:pt x="64676" y="40946"/>
                  </a:lnTo>
                  <a:lnTo>
                    <a:pt x="63901" y="38805"/>
                  </a:lnTo>
                  <a:close/>
                  <a:moveTo>
                    <a:pt x="41039" y="0"/>
                  </a:moveTo>
                  <a:lnTo>
                    <a:pt x="40419" y="2048"/>
                  </a:lnTo>
                  <a:lnTo>
                    <a:pt x="41908" y="3847"/>
                  </a:lnTo>
                  <a:lnTo>
                    <a:pt x="40109" y="4064"/>
                  </a:lnTo>
                  <a:lnTo>
                    <a:pt x="41194" y="5398"/>
                  </a:lnTo>
                  <a:lnTo>
                    <a:pt x="40109" y="4777"/>
                  </a:lnTo>
                  <a:lnTo>
                    <a:pt x="39178" y="5708"/>
                  </a:lnTo>
                  <a:lnTo>
                    <a:pt x="38651" y="5336"/>
                  </a:lnTo>
                  <a:lnTo>
                    <a:pt x="37007" y="5739"/>
                  </a:lnTo>
                  <a:lnTo>
                    <a:pt x="37751" y="6111"/>
                  </a:lnTo>
                  <a:lnTo>
                    <a:pt x="35580" y="7662"/>
                  </a:lnTo>
                  <a:lnTo>
                    <a:pt x="34711" y="9368"/>
                  </a:lnTo>
                  <a:lnTo>
                    <a:pt x="34773" y="10578"/>
                  </a:lnTo>
                  <a:lnTo>
                    <a:pt x="36169" y="11260"/>
                  </a:lnTo>
                  <a:lnTo>
                    <a:pt x="35549" y="11664"/>
                  </a:lnTo>
                  <a:lnTo>
                    <a:pt x="32261" y="12811"/>
                  </a:lnTo>
                  <a:lnTo>
                    <a:pt x="33253" y="14797"/>
                  </a:lnTo>
                  <a:lnTo>
                    <a:pt x="34866" y="15665"/>
                  </a:lnTo>
                  <a:lnTo>
                    <a:pt x="35549" y="16068"/>
                  </a:lnTo>
                  <a:lnTo>
                    <a:pt x="35890" y="16254"/>
                  </a:lnTo>
                  <a:lnTo>
                    <a:pt x="36479" y="17712"/>
                  </a:lnTo>
                  <a:lnTo>
                    <a:pt x="35766" y="18426"/>
                  </a:lnTo>
                  <a:lnTo>
                    <a:pt x="35456" y="16316"/>
                  </a:lnTo>
                  <a:lnTo>
                    <a:pt x="34029" y="16316"/>
                  </a:lnTo>
                  <a:lnTo>
                    <a:pt x="31982" y="15169"/>
                  </a:lnTo>
                  <a:lnTo>
                    <a:pt x="31423" y="15882"/>
                  </a:lnTo>
                  <a:lnTo>
                    <a:pt x="31796" y="16689"/>
                  </a:lnTo>
                  <a:lnTo>
                    <a:pt x="30679" y="16316"/>
                  </a:lnTo>
                  <a:lnTo>
                    <a:pt x="31361" y="17650"/>
                  </a:lnTo>
                  <a:lnTo>
                    <a:pt x="33005" y="18147"/>
                  </a:lnTo>
                  <a:lnTo>
                    <a:pt x="30524" y="17836"/>
                  </a:lnTo>
                  <a:lnTo>
                    <a:pt x="29593" y="14983"/>
                  </a:lnTo>
                  <a:lnTo>
                    <a:pt x="29066" y="14921"/>
                  </a:lnTo>
                  <a:lnTo>
                    <a:pt x="29655" y="16596"/>
                  </a:lnTo>
                  <a:lnTo>
                    <a:pt x="29004" y="17216"/>
                  </a:lnTo>
                  <a:lnTo>
                    <a:pt x="29407" y="18364"/>
                  </a:lnTo>
                  <a:lnTo>
                    <a:pt x="30524" y="19263"/>
                  </a:lnTo>
                  <a:lnTo>
                    <a:pt x="31051" y="21466"/>
                  </a:lnTo>
                  <a:lnTo>
                    <a:pt x="31578" y="21962"/>
                  </a:lnTo>
                  <a:lnTo>
                    <a:pt x="32788" y="21342"/>
                  </a:lnTo>
                  <a:lnTo>
                    <a:pt x="34525" y="22334"/>
                  </a:lnTo>
                  <a:lnTo>
                    <a:pt x="34463" y="23110"/>
                  </a:lnTo>
                  <a:lnTo>
                    <a:pt x="33812" y="22706"/>
                  </a:lnTo>
                  <a:lnTo>
                    <a:pt x="32912" y="21900"/>
                  </a:lnTo>
                  <a:lnTo>
                    <a:pt x="31920" y="22737"/>
                  </a:lnTo>
                  <a:lnTo>
                    <a:pt x="32571" y="24413"/>
                  </a:lnTo>
                  <a:lnTo>
                    <a:pt x="32106" y="25932"/>
                  </a:lnTo>
                  <a:lnTo>
                    <a:pt x="31578" y="26646"/>
                  </a:lnTo>
                  <a:lnTo>
                    <a:pt x="30772" y="26367"/>
                  </a:lnTo>
                  <a:lnTo>
                    <a:pt x="31392" y="22986"/>
                  </a:lnTo>
                  <a:lnTo>
                    <a:pt x="30214" y="21807"/>
                  </a:lnTo>
                  <a:lnTo>
                    <a:pt x="29128" y="18767"/>
                  </a:lnTo>
                  <a:lnTo>
                    <a:pt x="28352" y="18116"/>
                  </a:lnTo>
                  <a:lnTo>
                    <a:pt x="28011" y="15541"/>
                  </a:lnTo>
                  <a:lnTo>
                    <a:pt x="25685" y="15355"/>
                  </a:lnTo>
                  <a:lnTo>
                    <a:pt x="25778" y="17929"/>
                  </a:lnTo>
                  <a:lnTo>
                    <a:pt x="25157" y="19232"/>
                  </a:lnTo>
                  <a:lnTo>
                    <a:pt x="26522" y="21869"/>
                  </a:lnTo>
                  <a:lnTo>
                    <a:pt x="27205" y="21993"/>
                  </a:lnTo>
                  <a:lnTo>
                    <a:pt x="28290" y="22893"/>
                  </a:lnTo>
                  <a:lnTo>
                    <a:pt x="28166" y="24164"/>
                  </a:lnTo>
                  <a:lnTo>
                    <a:pt x="25964" y="22769"/>
                  </a:lnTo>
                  <a:lnTo>
                    <a:pt x="23606" y="21900"/>
                  </a:lnTo>
                  <a:lnTo>
                    <a:pt x="22149" y="21931"/>
                  </a:lnTo>
                  <a:lnTo>
                    <a:pt x="21993" y="22551"/>
                  </a:lnTo>
                  <a:lnTo>
                    <a:pt x="22614" y="23637"/>
                  </a:lnTo>
                  <a:lnTo>
                    <a:pt x="21962" y="24319"/>
                  </a:lnTo>
                  <a:lnTo>
                    <a:pt x="21404" y="23575"/>
                  </a:lnTo>
                  <a:lnTo>
                    <a:pt x="19171" y="24350"/>
                  </a:lnTo>
                  <a:lnTo>
                    <a:pt x="18829" y="24971"/>
                  </a:lnTo>
                  <a:lnTo>
                    <a:pt x="17961" y="25002"/>
                  </a:lnTo>
                  <a:lnTo>
                    <a:pt x="17868" y="24071"/>
                  </a:lnTo>
                  <a:lnTo>
                    <a:pt x="14983" y="26088"/>
                  </a:lnTo>
                  <a:lnTo>
                    <a:pt x="14580" y="26460"/>
                  </a:lnTo>
                  <a:lnTo>
                    <a:pt x="14456" y="27608"/>
                  </a:lnTo>
                  <a:lnTo>
                    <a:pt x="13401" y="27732"/>
                  </a:lnTo>
                  <a:lnTo>
                    <a:pt x="12719" y="26739"/>
                  </a:lnTo>
                  <a:lnTo>
                    <a:pt x="13525" y="26088"/>
                  </a:lnTo>
                  <a:lnTo>
                    <a:pt x="12626" y="25095"/>
                  </a:lnTo>
                  <a:lnTo>
                    <a:pt x="11230" y="24971"/>
                  </a:lnTo>
                  <a:lnTo>
                    <a:pt x="11726" y="27359"/>
                  </a:lnTo>
                  <a:lnTo>
                    <a:pt x="12315" y="27514"/>
                  </a:lnTo>
                  <a:lnTo>
                    <a:pt x="12408" y="28972"/>
                  </a:lnTo>
                  <a:lnTo>
                    <a:pt x="10982" y="28507"/>
                  </a:lnTo>
                  <a:lnTo>
                    <a:pt x="9462" y="30089"/>
                  </a:lnTo>
                  <a:lnTo>
                    <a:pt x="10299" y="31175"/>
                  </a:lnTo>
                  <a:lnTo>
                    <a:pt x="9741" y="31795"/>
                  </a:lnTo>
                  <a:lnTo>
                    <a:pt x="7663" y="30771"/>
                  </a:lnTo>
                  <a:lnTo>
                    <a:pt x="7383" y="31578"/>
                  </a:lnTo>
                  <a:lnTo>
                    <a:pt x="8717" y="32198"/>
                  </a:lnTo>
                  <a:lnTo>
                    <a:pt x="8159" y="32788"/>
                  </a:lnTo>
                  <a:lnTo>
                    <a:pt x="6701" y="32074"/>
                  </a:lnTo>
                  <a:lnTo>
                    <a:pt x="5925" y="30554"/>
                  </a:lnTo>
                  <a:lnTo>
                    <a:pt x="6050" y="29376"/>
                  </a:lnTo>
                  <a:lnTo>
                    <a:pt x="4002" y="28073"/>
                  </a:lnTo>
                  <a:lnTo>
                    <a:pt x="4343" y="27918"/>
                  </a:lnTo>
                  <a:lnTo>
                    <a:pt x="6484" y="28879"/>
                  </a:lnTo>
                  <a:lnTo>
                    <a:pt x="8252" y="29407"/>
                  </a:lnTo>
                  <a:lnTo>
                    <a:pt x="9958" y="28631"/>
                  </a:lnTo>
                  <a:lnTo>
                    <a:pt x="10175" y="27297"/>
                  </a:lnTo>
                  <a:lnTo>
                    <a:pt x="6050" y="24506"/>
                  </a:lnTo>
                  <a:lnTo>
                    <a:pt x="4374" y="24754"/>
                  </a:lnTo>
                  <a:lnTo>
                    <a:pt x="2948" y="24226"/>
                  </a:lnTo>
                  <a:lnTo>
                    <a:pt x="2420" y="24040"/>
                  </a:lnTo>
                  <a:lnTo>
                    <a:pt x="1397" y="25126"/>
                  </a:lnTo>
                  <a:lnTo>
                    <a:pt x="1335" y="25002"/>
                  </a:lnTo>
                  <a:lnTo>
                    <a:pt x="1117" y="25746"/>
                  </a:lnTo>
                  <a:lnTo>
                    <a:pt x="2389" y="27452"/>
                  </a:lnTo>
                  <a:lnTo>
                    <a:pt x="2017" y="28321"/>
                  </a:lnTo>
                  <a:lnTo>
                    <a:pt x="2948" y="30337"/>
                  </a:lnTo>
                  <a:lnTo>
                    <a:pt x="2948" y="31392"/>
                  </a:lnTo>
                  <a:lnTo>
                    <a:pt x="3661" y="33749"/>
                  </a:lnTo>
                  <a:lnTo>
                    <a:pt x="4219" y="34494"/>
                  </a:lnTo>
                  <a:lnTo>
                    <a:pt x="2451" y="37534"/>
                  </a:lnTo>
                  <a:lnTo>
                    <a:pt x="3351" y="38309"/>
                  </a:lnTo>
                  <a:lnTo>
                    <a:pt x="2327" y="39147"/>
                  </a:lnTo>
                  <a:lnTo>
                    <a:pt x="2668" y="41132"/>
                  </a:lnTo>
                  <a:lnTo>
                    <a:pt x="3041" y="43148"/>
                  </a:lnTo>
                  <a:lnTo>
                    <a:pt x="2234" y="43893"/>
                  </a:lnTo>
                  <a:lnTo>
                    <a:pt x="1583" y="45382"/>
                  </a:lnTo>
                  <a:lnTo>
                    <a:pt x="1" y="46157"/>
                  </a:lnTo>
                  <a:lnTo>
                    <a:pt x="435" y="47367"/>
                  </a:lnTo>
                  <a:lnTo>
                    <a:pt x="63" y="47925"/>
                  </a:lnTo>
                  <a:lnTo>
                    <a:pt x="156" y="48390"/>
                  </a:lnTo>
                  <a:lnTo>
                    <a:pt x="962" y="48514"/>
                  </a:lnTo>
                  <a:lnTo>
                    <a:pt x="1893" y="48235"/>
                  </a:lnTo>
                  <a:lnTo>
                    <a:pt x="3537" y="48608"/>
                  </a:lnTo>
                  <a:lnTo>
                    <a:pt x="5646" y="48608"/>
                  </a:lnTo>
                  <a:lnTo>
                    <a:pt x="5801" y="48049"/>
                  </a:lnTo>
                  <a:lnTo>
                    <a:pt x="6670" y="47925"/>
                  </a:lnTo>
                  <a:lnTo>
                    <a:pt x="6856" y="47615"/>
                  </a:lnTo>
                  <a:lnTo>
                    <a:pt x="8066" y="47615"/>
                  </a:lnTo>
                  <a:lnTo>
                    <a:pt x="8190" y="48328"/>
                  </a:lnTo>
                  <a:lnTo>
                    <a:pt x="8593" y="48763"/>
                  </a:lnTo>
                  <a:lnTo>
                    <a:pt x="9058" y="48639"/>
                  </a:lnTo>
                  <a:lnTo>
                    <a:pt x="9772" y="49848"/>
                  </a:lnTo>
                  <a:lnTo>
                    <a:pt x="10920" y="49569"/>
                  </a:lnTo>
                  <a:lnTo>
                    <a:pt x="11292" y="49972"/>
                  </a:lnTo>
                  <a:lnTo>
                    <a:pt x="13060" y="50376"/>
                  </a:lnTo>
                  <a:lnTo>
                    <a:pt x="13277" y="50810"/>
                  </a:lnTo>
                  <a:lnTo>
                    <a:pt x="12936" y="51027"/>
                  </a:lnTo>
                  <a:lnTo>
                    <a:pt x="13122" y="51958"/>
                  </a:lnTo>
                  <a:lnTo>
                    <a:pt x="13060" y="52392"/>
                  </a:lnTo>
                  <a:lnTo>
                    <a:pt x="12377" y="52609"/>
                  </a:lnTo>
                  <a:lnTo>
                    <a:pt x="12191" y="53229"/>
                  </a:lnTo>
                  <a:lnTo>
                    <a:pt x="12533" y="53105"/>
                  </a:lnTo>
                  <a:lnTo>
                    <a:pt x="12284" y="53788"/>
                  </a:lnTo>
                  <a:lnTo>
                    <a:pt x="11788" y="55060"/>
                  </a:lnTo>
                  <a:lnTo>
                    <a:pt x="11261" y="55029"/>
                  </a:lnTo>
                  <a:lnTo>
                    <a:pt x="11292" y="55432"/>
                  </a:lnTo>
                  <a:lnTo>
                    <a:pt x="12253" y="55990"/>
                  </a:lnTo>
                  <a:lnTo>
                    <a:pt x="13928" y="57200"/>
                  </a:lnTo>
                  <a:lnTo>
                    <a:pt x="15200" y="58192"/>
                  </a:lnTo>
                  <a:lnTo>
                    <a:pt x="15076" y="58968"/>
                  </a:lnTo>
                  <a:lnTo>
                    <a:pt x="16472" y="59216"/>
                  </a:lnTo>
                  <a:lnTo>
                    <a:pt x="16968" y="59650"/>
                  </a:lnTo>
                  <a:lnTo>
                    <a:pt x="18085" y="59495"/>
                  </a:lnTo>
                  <a:lnTo>
                    <a:pt x="18550" y="59154"/>
                  </a:lnTo>
                  <a:lnTo>
                    <a:pt x="19698" y="59495"/>
                  </a:lnTo>
                  <a:lnTo>
                    <a:pt x="19326" y="58813"/>
                  </a:lnTo>
                  <a:lnTo>
                    <a:pt x="19543" y="58565"/>
                  </a:lnTo>
                  <a:lnTo>
                    <a:pt x="20442" y="59216"/>
                  </a:lnTo>
                  <a:lnTo>
                    <a:pt x="21311" y="58565"/>
                  </a:lnTo>
                  <a:lnTo>
                    <a:pt x="20039" y="56611"/>
                  </a:lnTo>
                  <a:lnTo>
                    <a:pt x="19140" y="56021"/>
                  </a:lnTo>
                  <a:lnTo>
                    <a:pt x="19543" y="54563"/>
                  </a:lnTo>
                  <a:lnTo>
                    <a:pt x="20349" y="54315"/>
                  </a:lnTo>
                  <a:lnTo>
                    <a:pt x="20908" y="53819"/>
                  </a:lnTo>
                  <a:lnTo>
                    <a:pt x="20132" y="53229"/>
                  </a:lnTo>
                  <a:lnTo>
                    <a:pt x="18550" y="51709"/>
                  </a:lnTo>
                  <a:lnTo>
                    <a:pt x="18457" y="49910"/>
                  </a:lnTo>
                  <a:lnTo>
                    <a:pt x="18892" y="49290"/>
                  </a:lnTo>
                  <a:lnTo>
                    <a:pt x="19915" y="50096"/>
                  </a:lnTo>
                  <a:lnTo>
                    <a:pt x="19915" y="49135"/>
                  </a:lnTo>
                  <a:lnTo>
                    <a:pt x="21218" y="47801"/>
                  </a:lnTo>
                  <a:lnTo>
                    <a:pt x="22335" y="47801"/>
                  </a:lnTo>
                  <a:lnTo>
                    <a:pt x="24382" y="48763"/>
                  </a:lnTo>
                  <a:lnTo>
                    <a:pt x="26398" y="48359"/>
                  </a:lnTo>
                  <a:lnTo>
                    <a:pt x="27825" y="48763"/>
                  </a:lnTo>
                  <a:lnTo>
                    <a:pt x="29469" y="48608"/>
                  </a:lnTo>
                  <a:lnTo>
                    <a:pt x="29469" y="47801"/>
                  </a:lnTo>
                  <a:lnTo>
                    <a:pt x="28507" y="47026"/>
                  </a:lnTo>
                  <a:lnTo>
                    <a:pt x="28849" y="45723"/>
                  </a:lnTo>
                  <a:lnTo>
                    <a:pt x="29469" y="45723"/>
                  </a:lnTo>
                  <a:lnTo>
                    <a:pt x="28507" y="44885"/>
                  </a:lnTo>
                  <a:lnTo>
                    <a:pt x="29469" y="44606"/>
                  </a:lnTo>
                  <a:lnTo>
                    <a:pt x="33315" y="43117"/>
                  </a:lnTo>
                  <a:lnTo>
                    <a:pt x="34277" y="42342"/>
                  </a:lnTo>
                  <a:lnTo>
                    <a:pt x="35828" y="42528"/>
                  </a:lnTo>
                  <a:lnTo>
                    <a:pt x="36076" y="43675"/>
                  </a:lnTo>
                  <a:lnTo>
                    <a:pt x="38992" y="44265"/>
                  </a:lnTo>
                  <a:lnTo>
                    <a:pt x="40543" y="43117"/>
                  </a:lnTo>
                  <a:lnTo>
                    <a:pt x="44234" y="47305"/>
                  </a:lnTo>
                  <a:lnTo>
                    <a:pt x="45475" y="47367"/>
                  </a:lnTo>
                  <a:lnTo>
                    <a:pt x="46778" y="46901"/>
                  </a:lnTo>
                  <a:lnTo>
                    <a:pt x="48205" y="48204"/>
                  </a:lnTo>
                  <a:lnTo>
                    <a:pt x="49073" y="48483"/>
                  </a:lnTo>
                  <a:lnTo>
                    <a:pt x="49942" y="48421"/>
                  </a:lnTo>
                  <a:lnTo>
                    <a:pt x="50376" y="49073"/>
                  </a:lnTo>
                  <a:lnTo>
                    <a:pt x="50624" y="48825"/>
                  </a:lnTo>
                  <a:lnTo>
                    <a:pt x="50779" y="49042"/>
                  </a:lnTo>
                  <a:lnTo>
                    <a:pt x="51369" y="48483"/>
                  </a:lnTo>
                  <a:lnTo>
                    <a:pt x="52547" y="47026"/>
                  </a:lnTo>
                  <a:lnTo>
                    <a:pt x="54285" y="46622"/>
                  </a:lnTo>
                  <a:lnTo>
                    <a:pt x="56146" y="47646"/>
                  </a:lnTo>
                  <a:lnTo>
                    <a:pt x="58379" y="47398"/>
                  </a:lnTo>
                  <a:lnTo>
                    <a:pt x="57697" y="45661"/>
                  </a:lnTo>
                  <a:lnTo>
                    <a:pt x="58379" y="44668"/>
                  </a:lnTo>
                  <a:lnTo>
                    <a:pt x="61140" y="45133"/>
                  </a:lnTo>
                  <a:lnTo>
                    <a:pt x="62257" y="46498"/>
                  </a:lnTo>
                  <a:lnTo>
                    <a:pt x="64769" y="46157"/>
                  </a:lnTo>
                  <a:lnTo>
                    <a:pt x="67002" y="47119"/>
                  </a:lnTo>
                  <a:lnTo>
                    <a:pt x="70228" y="46622"/>
                  </a:lnTo>
                  <a:lnTo>
                    <a:pt x="71531" y="45475"/>
                  </a:lnTo>
                  <a:lnTo>
                    <a:pt x="73392" y="45940"/>
                  </a:lnTo>
                  <a:lnTo>
                    <a:pt x="73392" y="45816"/>
                  </a:lnTo>
                  <a:lnTo>
                    <a:pt x="74447" y="45878"/>
                  </a:lnTo>
                  <a:lnTo>
                    <a:pt x="75099" y="45102"/>
                  </a:lnTo>
                  <a:lnTo>
                    <a:pt x="74943" y="43769"/>
                  </a:lnTo>
                  <a:lnTo>
                    <a:pt x="75130" y="42807"/>
                  </a:lnTo>
                  <a:lnTo>
                    <a:pt x="75130" y="41938"/>
                  </a:lnTo>
                  <a:lnTo>
                    <a:pt x="74447" y="41752"/>
                  </a:lnTo>
                  <a:lnTo>
                    <a:pt x="74633" y="41070"/>
                  </a:lnTo>
                  <a:lnTo>
                    <a:pt x="76153" y="40449"/>
                  </a:lnTo>
                  <a:lnTo>
                    <a:pt x="77611" y="40449"/>
                  </a:lnTo>
                  <a:lnTo>
                    <a:pt x="79100" y="40946"/>
                  </a:lnTo>
                  <a:lnTo>
                    <a:pt x="80558" y="43055"/>
                  </a:lnTo>
                  <a:lnTo>
                    <a:pt x="81768" y="44823"/>
                  </a:lnTo>
                  <a:lnTo>
                    <a:pt x="82946" y="45071"/>
                  </a:lnTo>
                  <a:lnTo>
                    <a:pt x="84808" y="45816"/>
                  </a:lnTo>
                  <a:lnTo>
                    <a:pt x="85242" y="47243"/>
                  </a:lnTo>
                  <a:lnTo>
                    <a:pt x="86359" y="47460"/>
                  </a:lnTo>
                  <a:lnTo>
                    <a:pt x="86793" y="46560"/>
                  </a:lnTo>
                  <a:lnTo>
                    <a:pt x="87847" y="46033"/>
                  </a:lnTo>
                  <a:lnTo>
                    <a:pt x="88468" y="46995"/>
                  </a:lnTo>
                  <a:lnTo>
                    <a:pt x="88313" y="47770"/>
                  </a:lnTo>
                  <a:lnTo>
                    <a:pt x="88468" y="50655"/>
                  </a:lnTo>
                  <a:lnTo>
                    <a:pt x="87320" y="50500"/>
                  </a:lnTo>
                  <a:lnTo>
                    <a:pt x="86793" y="50996"/>
                  </a:lnTo>
                  <a:lnTo>
                    <a:pt x="87320" y="53198"/>
                  </a:lnTo>
                  <a:lnTo>
                    <a:pt x="86948" y="53819"/>
                  </a:lnTo>
                  <a:lnTo>
                    <a:pt x="87320" y="54036"/>
                  </a:lnTo>
                  <a:lnTo>
                    <a:pt x="87506" y="53819"/>
                  </a:lnTo>
                  <a:lnTo>
                    <a:pt x="87878" y="52888"/>
                  </a:lnTo>
                  <a:lnTo>
                    <a:pt x="88499" y="52950"/>
                  </a:lnTo>
                  <a:lnTo>
                    <a:pt x="88778" y="53540"/>
                  </a:lnTo>
                  <a:lnTo>
                    <a:pt x="89709" y="53353"/>
                  </a:lnTo>
                  <a:lnTo>
                    <a:pt x="91104" y="50500"/>
                  </a:lnTo>
                  <a:lnTo>
                    <a:pt x="92004" y="47336"/>
                  </a:lnTo>
                  <a:lnTo>
                    <a:pt x="92376" y="45009"/>
                  </a:lnTo>
                  <a:lnTo>
                    <a:pt x="91632" y="42590"/>
                  </a:lnTo>
                  <a:lnTo>
                    <a:pt x="91322" y="40418"/>
                  </a:lnTo>
                  <a:lnTo>
                    <a:pt x="90980" y="39705"/>
                  </a:lnTo>
                  <a:lnTo>
                    <a:pt x="90670" y="38464"/>
                  </a:lnTo>
                  <a:lnTo>
                    <a:pt x="88375" y="37379"/>
                  </a:lnTo>
                  <a:lnTo>
                    <a:pt x="88003" y="38278"/>
                  </a:lnTo>
                  <a:lnTo>
                    <a:pt x="87382" y="37937"/>
                  </a:lnTo>
                  <a:lnTo>
                    <a:pt x="86793" y="38185"/>
                  </a:lnTo>
                  <a:lnTo>
                    <a:pt x="86296" y="36882"/>
                  </a:lnTo>
                  <a:lnTo>
                    <a:pt x="84963" y="36851"/>
                  </a:lnTo>
                  <a:lnTo>
                    <a:pt x="86421" y="32819"/>
                  </a:lnTo>
                  <a:lnTo>
                    <a:pt x="87041" y="30182"/>
                  </a:lnTo>
                  <a:lnTo>
                    <a:pt x="87537" y="28879"/>
                  </a:lnTo>
                  <a:lnTo>
                    <a:pt x="90732" y="27887"/>
                  </a:lnTo>
                  <a:lnTo>
                    <a:pt x="91973" y="27856"/>
                  </a:lnTo>
                  <a:lnTo>
                    <a:pt x="92159" y="26801"/>
                  </a:lnTo>
                  <a:cubicBezTo>
                    <a:pt x="92159" y="26801"/>
                    <a:pt x="94113" y="27111"/>
                    <a:pt x="94237" y="27142"/>
                  </a:cubicBezTo>
                  <a:cubicBezTo>
                    <a:pt x="94362" y="27173"/>
                    <a:pt x="94020" y="27825"/>
                    <a:pt x="94020" y="27825"/>
                  </a:cubicBezTo>
                  <a:lnTo>
                    <a:pt x="94268" y="28197"/>
                  </a:lnTo>
                  <a:lnTo>
                    <a:pt x="96595" y="26894"/>
                  </a:lnTo>
                  <a:lnTo>
                    <a:pt x="96223" y="26398"/>
                  </a:lnTo>
                  <a:lnTo>
                    <a:pt x="95571" y="26305"/>
                  </a:lnTo>
                  <a:lnTo>
                    <a:pt x="95819" y="23947"/>
                  </a:lnTo>
                  <a:lnTo>
                    <a:pt x="95695" y="22489"/>
                  </a:lnTo>
                  <a:lnTo>
                    <a:pt x="96843" y="21807"/>
                  </a:lnTo>
                  <a:lnTo>
                    <a:pt x="98084" y="21373"/>
                  </a:lnTo>
                  <a:lnTo>
                    <a:pt x="98301" y="22893"/>
                  </a:lnTo>
                  <a:lnTo>
                    <a:pt x="99418" y="23420"/>
                  </a:lnTo>
                  <a:lnTo>
                    <a:pt x="100162" y="21000"/>
                  </a:lnTo>
                  <a:lnTo>
                    <a:pt x="99387" y="19387"/>
                  </a:lnTo>
                  <a:lnTo>
                    <a:pt x="100876" y="19077"/>
                  </a:lnTo>
                  <a:lnTo>
                    <a:pt x="101434" y="22613"/>
                  </a:lnTo>
                  <a:lnTo>
                    <a:pt x="100503" y="23513"/>
                  </a:lnTo>
                  <a:lnTo>
                    <a:pt x="100410" y="26956"/>
                  </a:lnTo>
                  <a:lnTo>
                    <a:pt x="100255" y="28445"/>
                  </a:lnTo>
                  <a:lnTo>
                    <a:pt x="99418" y="29158"/>
                  </a:lnTo>
                  <a:lnTo>
                    <a:pt x="99697" y="30337"/>
                  </a:lnTo>
                  <a:lnTo>
                    <a:pt x="99635" y="32478"/>
                  </a:lnTo>
                  <a:lnTo>
                    <a:pt x="102644" y="37751"/>
                  </a:lnTo>
                  <a:lnTo>
                    <a:pt x="103791" y="39798"/>
                  </a:lnTo>
                  <a:lnTo>
                    <a:pt x="104753" y="38930"/>
                  </a:lnTo>
                  <a:lnTo>
                    <a:pt x="104443" y="36727"/>
                  </a:lnTo>
                  <a:lnTo>
                    <a:pt x="105249" y="36107"/>
                  </a:lnTo>
                  <a:lnTo>
                    <a:pt x="104753" y="34494"/>
                  </a:lnTo>
                  <a:lnTo>
                    <a:pt x="105560" y="33563"/>
                  </a:lnTo>
                  <a:lnTo>
                    <a:pt x="104629" y="30616"/>
                  </a:lnTo>
                  <a:lnTo>
                    <a:pt x="105560" y="30523"/>
                  </a:lnTo>
                  <a:lnTo>
                    <a:pt x="104877" y="29531"/>
                  </a:lnTo>
                  <a:lnTo>
                    <a:pt x="104257" y="29531"/>
                  </a:lnTo>
                  <a:lnTo>
                    <a:pt x="104288" y="28042"/>
                  </a:lnTo>
                  <a:lnTo>
                    <a:pt x="103543" y="27763"/>
                  </a:lnTo>
                  <a:lnTo>
                    <a:pt x="103388" y="28383"/>
                  </a:lnTo>
                  <a:lnTo>
                    <a:pt x="102768" y="27701"/>
                  </a:lnTo>
                  <a:lnTo>
                    <a:pt x="102830" y="25436"/>
                  </a:lnTo>
                  <a:lnTo>
                    <a:pt x="102271" y="23978"/>
                  </a:lnTo>
                  <a:lnTo>
                    <a:pt x="103667" y="22831"/>
                  </a:lnTo>
                  <a:lnTo>
                    <a:pt x="104257" y="23823"/>
                  </a:lnTo>
                  <a:lnTo>
                    <a:pt x="104877" y="22179"/>
                  </a:lnTo>
                  <a:lnTo>
                    <a:pt x="105901" y="21931"/>
                  </a:lnTo>
                  <a:lnTo>
                    <a:pt x="107235" y="22893"/>
                  </a:lnTo>
                  <a:lnTo>
                    <a:pt x="107235" y="22086"/>
                  </a:lnTo>
                  <a:lnTo>
                    <a:pt x="107607" y="19387"/>
                  </a:lnTo>
                  <a:lnTo>
                    <a:pt x="109468" y="16441"/>
                  </a:lnTo>
                  <a:lnTo>
                    <a:pt x="110740" y="16441"/>
                  </a:lnTo>
                  <a:lnTo>
                    <a:pt x="110740" y="15386"/>
                  </a:lnTo>
                  <a:lnTo>
                    <a:pt x="106521" y="12346"/>
                  </a:lnTo>
                  <a:lnTo>
                    <a:pt x="105715" y="12346"/>
                  </a:lnTo>
                  <a:lnTo>
                    <a:pt x="106304" y="11850"/>
                  </a:lnTo>
                  <a:lnTo>
                    <a:pt x="107359" y="12098"/>
                  </a:lnTo>
                  <a:lnTo>
                    <a:pt x="107731" y="9647"/>
                  </a:lnTo>
                  <a:lnTo>
                    <a:pt x="106180" y="8189"/>
                  </a:lnTo>
                  <a:lnTo>
                    <a:pt x="106614" y="7383"/>
                  </a:lnTo>
                  <a:lnTo>
                    <a:pt x="107204" y="8345"/>
                  </a:lnTo>
                  <a:lnTo>
                    <a:pt x="108041" y="8562"/>
                  </a:lnTo>
                  <a:lnTo>
                    <a:pt x="108227" y="7693"/>
                  </a:lnTo>
                  <a:lnTo>
                    <a:pt x="109220" y="7631"/>
                  </a:lnTo>
                  <a:lnTo>
                    <a:pt x="109809" y="8345"/>
                  </a:lnTo>
                  <a:lnTo>
                    <a:pt x="112136" y="7755"/>
                  </a:lnTo>
                  <a:lnTo>
                    <a:pt x="110926" y="5708"/>
                  </a:lnTo>
                  <a:lnTo>
                    <a:pt x="110026" y="5150"/>
                  </a:lnTo>
                  <a:lnTo>
                    <a:pt x="111112" y="3940"/>
                  </a:lnTo>
                  <a:lnTo>
                    <a:pt x="110274" y="2482"/>
                  </a:lnTo>
                  <a:lnTo>
                    <a:pt x="108351" y="2203"/>
                  </a:lnTo>
                  <a:lnTo>
                    <a:pt x="107297" y="3040"/>
                  </a:lnTo>
                  <a:lnTo>
                    <a:pt x="108382" y="4498"/>
                  </a:lnTo>
                  <a:lnTo>
                    <a:pt x="107421" y="4498"/>
                  </a:lnTo>
                  <a:lnTo>
                    <a:pt x="106304" y="2823"/>
                  </a:lnTo>
                  <a:lnTo>
                    <a:pt x="101558" y="2234"/>
                  </a:lnTo>
                  <a:lnTo>
                    <a:pt x="97681" y="1613"/>
                  </a:lnTo>
                  <a:lnTo>
                    <a:pt x="93741" y="2482"/>
                  </a:lnTo>
                  <a:lnTo>
                    <a:pt x="94206" y="3506"/>
                  </a:lnTo>
                  <a:lnTo>
                    <a:pt x="95571" y="4591"/>
                  </a:lnTo>
                  <a:lnTo>
                    <a:pt x="95261" y="5522"/>
                  </a:lnTo>
                  <a:lnTo>
                    <a:pt x="94331" y="4932"/>
                  </a:lnTo>
                  <a:lnTo>
                    <a:pt x="93276" y="4560"/>
                  </a:lnTo>
                  <a:lnTo>
                    <a:pt x="92500" y="3723"/>
                  </a:lnTo>
                  <a:lnTo>
                    <a:pt x="92066" y="4808"/>
                  </a:lnTo>
                  <a:lnTo>
                    <a:pt x="88933" y="5522"/>
                  </a:lnTo>
                  <a:lnTo>
                    <a:pt x="89057" y="6576"/>
                  </a:lnTo>
                  <a:lnTo>
                    <a:pt x="88034" y="5894"/>
                  </a:lnTo>
                  <a:lnTo>
                    <a:pt x="86793" y="6204"/>
                  </a:lnTo>
                  <a:lnTo>
                    <a:pt x="86203" y="4529"/>
                  </a:lnTo>
                  <a:lnTo>
                    <a:pt x="84373" y="3723"/>
                  </a:lnTo>
                  <a:lnTo>
                    <a:pt x="81830" y="4932"/>
                  </a:lnTo>
                  <a:lnTo>
                    <a:pt x="80248" y="5367"/>
                  </a:lnTo>
                  <a:lnTo>
                    <a:pt x="80124" y="4777"/>
                  </a:lnTo>
                  <a:lnTo>
                    <a:pt x="79348" y="4343"/>
                  </a:lnTo>
                  <a:lnTo>
                    <a:pt x="78790" y="4839"/>
                  </a:lnTo>
                  <a:lnTo>
                    <a:pt x="77394" y="4002"/>
                  </a:lnTo>
                  <a:lnTo>
                    <a:pt x="77518" y="3133"/>
                  </a:lnTo>
                  <a:lnTo>
                    <a:pt x="75347" y="3381"/>
                  </a:lnTo>
                  <a:lnTo>
                    <a:pt x="75005" y="5212"/>
                  </a:lnTo>
                  <a:lnTo>
                    <a:pt x="74726" y="3785"/>
                  </a:lnTo>
                  <a:lnTo>
                    <a:pt x="73672" y="4219"/>
                  </a:lnTo>
                  <a:lnTo>
                    <a:pt x="73672" y="4219"/>
                  </a:lnTo>
                  <a:lnTo>
                    <a:pt x="73703" y="3381"/>
                  </a:lnTo>
                  <a:lnTo>
                    <a:pt x="70135" y="3630"/>
                  </a:lnTo>
                  <a:lnTo>
                    <a:pt x="71159" y="4498"/>
                  </a:lnTo>
                  <a:lnTo>
                    <a:pt x="70291" y="5212"/>
                  </a:lnTo>
                  <a:lnTo>
                    <a:pt x="71159" y="5460"/>
                  </a:lnTo>
                  <a:lnTo>
                    <a:pt x="71873" y="6670"/>
                  </a:lnTo>
                  <a:lnTo>
                    <a:pt x="70973" y="6763"/>
                  </a:lnTo>
                  <a:lnTo>
                    <a:pt x="71004" y="7879"/>
                  </a:lnTo>
                  <a:lnTo>
                    <a:pt x="69391" y="7197"/>
                  </a:lnTo>
                  <a:lnTo>
                    <a:pt x="68615" y="7538"/>
                  </a:lnTo>
                  <a:lnTo>
                    <a:pt x="68771" y="8034"/>
                  </a:lnTo>
                  <a:lnTo>
                    <a:pt x="68771" y="8034"/>
                  </a:lnTo>
                  <a:lnTo>
                    <a:pt x="67499" y="8003"/>
                  </a:lnTo>
                  <a:lnTo>
                    <a:pt x="66754" y="7383"/>
                  </a:lnTo>
                  <a:lnTo>
                    <a:pt x="67375" y="10113"/>
                  </a:lnTo>
                  <a:lnTo>
                    <a:pt x="65296" y="9027"/>
                  </a:lnTo>
                  <a:lnTo>
                    <a:pt x="63559" y="8096"/>
                  </a:lnTo>
                  <a:lnTo>
                    <a:pt x="64583" y="7879"/>
                  </a:lnTo>
                  <a:lnTo>
                    <a:pt x="63963" y="6980"/>
                  </a:lnTo>
                  <a:lnTo>
                    <a:pt x="63373" y="7104"/>
                  </a:lnTo>
                  <a:lnTo>
                    <a:pt x="63311" y="6204"/>
                  </a:lnTo>
                  <a:lnTo>
                    <a:pt x="61078" y="5274"/>
                  </a:lnTo>
                  <a:lnTo>
                    <a:pt x="59372" y="5460"/>
                  </a:lnTo>
                  <a:lnTo>
                    <a:pt x="58751" y="5863"/>
                  </a:lnTo>
                  <a:lnTo>
                    <a:pt x="59558" y="7135"/>
                  </a:lnTo>
                  <a:lnTo>
                    <a:pt x="57418" y="7755"/>
                  </a:lnTo>
                  <a:lnTo>
                    <a:pt x="55929" y="7662"/>
                  </a:lnTo>
                  <a:lnTo>
                    <a:pt x="55960" y="6607"/>
                  </a:lnTo>
                  <a:lnTo>
                    <a:pt x="52672" y="7290"/>
                  </a:lnTo>
                  <a:lnTo>
                    <a:pt x="51431" y="7817"/>
                  </a:lnTo>
                  <a:lnTo>
                    <a:pt x="50190" y="7259"/>
                  </a:lnTo>
                  <a:lnTo>
                    <a:pt x="50190" y="8562"/>
                  </a:lnTo>
                  <a:lnTo>
                    <a:pt x="48763" y="10733"/>
                  </a:lnTo>
                  <a:lnTo>
                    <a:pt x="48608" y="9306"/>
                  </a:lnTo>
                  <a:lnTo>
                    <a:pt x="49663" y="5894"/>
                  </a:lnTo>
                  <a:lnTo>
                    <a:pt x="50035" y="3350"/>
                  </a:lnTo>
                  <a:lnTo>
                    <a:pt x="47522" y="1613"/>
                  </a:lnTo>
                  <a:lnTo>
                    <a:pt x="46282" y="1055"/>
                  </a:lnTo>
                  <a:lnTo>
                    <a:pt x="44855" y="1737"/>
                  </a:lnTo>
                  <a:lnTo>
                    <a:pt x="44358" y="2885"/>
                  </a:lnTo>
                  <a:lnTo>
                    <a:pt x="43893" y="1086"/>
                  </a:lnTo>
                  <a:lnTo>
                    <a:pt x="42156" y="1613"/>
                  </a:lnTo>
                  <a:lnTo>
                    <a:pt x="42404" y="342"/>
                  </a:lnTo>
                  <a:lnTo>
                    <a:pt x="4103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Google Shape;1473;p44"/>
            <p:cNvSpPr/>
            <p:nvPr/>
          </p:nvSpPr>
          <p:spPr>
            <a:xfrm>
              <a:off x="8267100" y="3565711"/>
              <a:ext cx="18282" cy="19195"/>
            </a:xfrm>
            <a:custGeom>
              <a:avLst/>
              <a:gdLst/>
              <a:ahLst/>
              <a:cxnLst/>
              <a:rect l="l" t="t" r="r" b="b"/>
              <a:pathLst>
                <a:path w="1242" h="1304" extrusionOk="0">
                  <a:moveTo>
                    <a:pt x="0" y="1"/>
                  </a:moveTo>
                  <a:lnTo>
                    <a:pt x="0" y="280"/>
                  </a:lnTo>
                  <a:lnTo>
                    <a:pt x="869" y="1303"/>
                  </a:lnTo>
                  <a:lnTo>
                    <a:pt x="1241" y="8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Google Shape;1474;p44"/>
            <p:cNvSpPr/>
            <p:nvPr/>
          </p:nvSpPr>
          <p:spPr>
            <a:xfrm>
              <a:off x="8276227" y="3593105"/>
              <a:ext cx="19195" cy="15088"/>
            </a:xfrm>
            <a:custGeom>
              <a:avLst/>
              <a:gdLst/>
              <a:ahLst/>
              <a:cxnLst/>
              <a:rect l="l" t="t" r="r" b="b"/>
              <a:pathLst>
                <a:path w="1304" h="1025" extrusionOk="0">
                  <a:moveTo>
                    <a:pt x="311" y="1"/>
                  </a:moveTo>
                  <a:lnTo>
                    <a:pt x="1" y="497"/>
                  </a:lnTo>
                  <a:lnTo>
                    <a:pt x="1149" y="1024"/>
                  </a:lnTo>
                  <a:lnTo>
                    <a:pt x="1304" y="497"/>
                  </a:lnTo>
                  <a:lnTo>
                    <a:pt x="3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1475;p44"/>
            <p:cNvSpPr/>
            <p:nvPr/>
          </p:nvSpPr>
          <p:spPr>
            <a:xfrm>
              <a:off x="8291300" y="3578046"/>
              <a:ext cx="17826" cy="22389"/>
            </a:xfrm>
            <a:custGeom>
              <a:avLst/>
              <a:gdLst/>
              <a:ahLst/>
              <a:cxnLst/>
              <a:rect l="l" t="t" r="r" b="b"/>
              <a:pathLst>
                <a:path w="1211" h="1521" extrusionOk="0">
                  <a:moveTo>
                    <a:pt x="0" y="0"/>
                  </a:moveTo>
                  <a:lnTo>
                    <a:pt x="683" y="1520"/>
                  </a:lnTo>
                  <a:lnTo>
                    <a:pt x="1210" y="1210"/>
                  </a:lnTo>
                  <a:lnTo>
                    <a:pt x="2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1476;p44"/>
            <p:cNvSpPr/>
            <p:nvPr/>
          </p:nvSpPr>
          <p:spPr>
            <a:xfrm>
              <a:off x="8299970" y="3604528"/>
              <a:ext cx="13719" cy="14617"/>
            </a:xfrm>
            <a:custGeom>
              <a:avLst/>
              <a:gdLst/>
              <a:ahLst/>
              <a:cxnLst/>
              <a:rect l="l" t="t" r="r" b="b"/>
              <a:pathLst>
                <a:path w="932" h="993" extrusionOk="0">
                  <a:moveTo>
                    <a:pt x="1" y="0"/>
                  </a:moveTo>
                  <a:lnTo>
                    <a:pt x="1" y="466"/>
                  </a:lnTo>
                  <a:lnTo>
                    <a:pt x="931" y="993"/>
                  </a:lnTo>
                  <a:lnTo>
                    <a:pt x="931" y="46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1477;p44"/>
            <p:cNvSpPr/>
            <p:nvPr/>
          </p:nvSpPr>
          <p:spPr>
            <a:xfrm>
              <a:off x="8353860" y="3666617"/>
              <a:ext cx="15073" cy="17370"/>
            </a:xfrm>
            <a:custGeom>
              <a:avLst/>
              <a:gdLst/>
              <a:ahLst/>
              <a:cxnLst/>
              <a:rect l="l" t="t" r="r" b="b"/>
              <a:pathLst>
                <a:path w="1024" h="1180" extrusionOk="0">
                  <a:moveTo>
                    <a:pt x="496" y="1"/>
                  </a:moveTo>
                  <a:lnTo>
                    <a:pt x="0" y="249"/>
                  </a:lnTo>
                  <a:lnTo>
                    <a:pt x="496" y="1180"/>
                  </a:lnTo>
                  <a:lnTo>
                    <a:pt x="1024" y="931"/>
                  </a:lnTo>
                  <a:lnTo>
                    <a:pt x="49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1478;p44"/>
            <p:cNvSpPr/>
            <p:nvPr/>
          </p:nvSpPr>
          <p:spPr>
            <a:xfrm>
              <a:off x="8365724" y="3683971"/>
              <a:ext cx="8685" cy="10525"/>
            </a:xfrm>
            <a:custGeom>
              <a:avLst/>
              <a:gdLst/>
              <a:ahLst/>
              <a:cxnLst/>
              <a:rect l="l" t="t" r="r" b="b"/>
              <a:pathLst>
                <a:path w="590" h="715" extrusionOk="0">
                  <a:moveTo>
                    <a:pt x="218" y="1"/>
                  </a:moveTo>
                  <a:lnTo>
                    <a:pt x="1" y="714"/>
                  </a:lnTo>
                  <a:lnTo>
                    <a:pt x="590" y="714"/>
                  </a:lnTo>
                  <a:lnTo>
                    <a:pt x="21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44"/>
            <p:cNvSpPr/>
            <p:nvPr/>
          </p:nvSpPr>
          <p:spPr>
            <a:xfrm>
              <a:off x="8374394" y="3705890"/>
              <a:ext cx="9612" cy="11423"/>
            </a:xfrm>
            <a:custGeom>
              <a:avLst/>
              <a:gdLst/>
              <a:ahLst/>
              <a:cxnLst/>
              <a:rect l="l" t="t" r="r" b="b"/>
              <a:pathLst>
                <a:path w="653" h="776" extrusionOk="0">
                  <a:moveTo>
                    <a:pt x="1" y="1"/>
                  </a:moveTo>
                  <a:lnTo>
                    <a:pt x="218" y="776"/>
                  </a:lnTo>
                  <a:lnTo>
                    <a:pt x="652" y="776"/>
                  </a:lnTo>
                  <a:lnTo>
                    <a:pt x="43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44"/>
            <p:cNvSpPr/>
            <p:nvPr/>
          </p:nvSpPr>
          <p:spPr>
            <a:xfrm>
              <a:off x="8318694" y="3746075"/>
              <a:ext cx="35181" cy="37448"/>
            </a:xfrm>
            <a:custGeom>
              <a:avLst/>
              <a:gdLst/>
              <a:ahLst/>
              <a:cxnLst/>
              <a:rect l="l" t="t" r="r" b="b"/>
              <a:pathLst>
                <a:path w="2390" h="2544" extrusionOk="0">
                  <a:moveTo>
                    <a:pt x="249" y="0"/>
                  </a:moveTo>
                  <a:lnTo>
                    <a:pt x="1" y="372"/>
                  </a:lnTo>
                  <a:lnTo>
                    <a:pt x="807" y="1675"/>
                  </a:lnTo>
                  <a:lnTo>
                    <a:pt x="2079" y="2544"/>
                  </a:lnTo>
                  <a:lnTo>
                    <a:pt x="2389" y="2016"/>
                  </a:lnTo>
                  <a:lnTo>
                    <a:pt x="1179" y="931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44"/>
            <p:cNvSpPr/>
            <p:nvPr/>
          </p:nvSpPr>
          <p:spPr>
            <a:xfrm>
              <a:off x="8371656" y="3992635"/>
              <a:ext cx="68051" cy="149776"/>
            </a:xfrm>
            <a:custGeom>
              <a:avLst/>
              <a:gdLst/>
              <a:ahLst/>
              <a:cxnLst/>
              <a:rect l="l" t="t" r="r" b="b"/>
              <a:pathLst>
                <a:path w="4623" h="10175" extrusionOk="0">
                  <a:moveTo>
                    <a:pt x="1273" y="1"/>
                  </a:moveTo>
                  <a:lnTo>
                    <a:pt x="745" y="218"/>
                  </a:lnTo>
                  <a:lnTo>
                    <a:pt x="993" y="2048"/>
                  </a:lnTo>
                  <a:lnTo>
                    <a:pt x="1273" y="3847"/>
                  </a:lnTo>
                  <a:lnTo>
                    <a:pt x="993" y="6080"/>
                  </a:lnTo>
                  <a:lnTo>
                    <a:pt x="1" y="6329"/>
                  </a:lnTo>
                  <a:lnTo>
                    <a:pt x="1" y="7042"/>
                  </a:lnTo>
                  <a:lnTo>
                    <a:pt x="869" y="7973"/>
                  </a:lnTo>
                  <a:lnTo>
                    <a:pt x="1" y="9461"/>
                  </a:lnTo>
                  <a:lnTo>
                    <a:pt x="373" y="10175"/>
                  </a:lnTo>
                  <a:lnTo>
                    <a:pt x="2762" y="7414"/>
                  </a:lnTo>
                  <a:lnTo>
                    <a:pt x="3661" y="6825"/>
                  </a:lnTo>
                  <a:lnTo>
                    <a:pt x="4623" y="5088"/>
                  </a:lnTo>
                  <a:lnTo>
                    <a:pt x="4188" y="4716"/>
                  </a:lnTo>
                  <a:lnTo>
                    <a:pt x="3444" y="5336"/>
                  </a:lnTo>
                  <a:lnTo>
                    <a:pt x="2669" y="4622"/>
                  </a:lnTo>
                  <a:lnTo>
                    <a:pt x="2575" y="3009"/>
                  </a:lnTo>
                  <a:lnTo>
                    <a:pt x="1831" y="3227"/>
                  </a:lnTo>
                  <a:lnTo>
                    <a:pt x="1831" y="3227"/>
                  </a:lnTo>
                  <a:lnTo>
                    <a:pt x="2296" y="1583"/>
                  </a:lnTo>
                  <a:lnTo>
                    <a:pt x="127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44"/>
            <p:cNvSpPr/>
            <p:nvPr/>
          </p:nvSpPr>
          <p:spPr>
            <a:xfrm>
              <a:off x="8238794" y="4115459"/>
              <a:ext cx="124664" cy="124222"/>
            </a:xfrm>
            <a:custGeom>
              <a:avLst/>
              <a:gdLst/>
              <a:ahLst/>
              <a:cxnLst/>
              <a:rect l="l" t="t" r="r" b="b"/>
              <a:pathLst>
                <a:path w="8469" h="8439" extrusionOk="0">
                  <a:moveTo>
                    <a:pt x="7290" y="1"/>
                  </a:moveTo>
                  <a:lnTo>
                    <a:pt x="5522" y="2575"/>
                  </a:lnTo>
                  <a:lnTo>
                    <a:pt x="3505" y="4033"/>
                  </a:lnTo>
                  <a:lnTo>
                    <a:pt x="1303" y="5367"/>
                  </a:lnTo>
                  <a:lnTo>
                    <a:pt x="0" y="7476"/>
                  </a:lnTo>
                  <a:lnTo>
                    <a:pt x="1024" y="7911"/>
                  </a:lnTo>
                  <a:lnTo>
                    <a:pt x="2110" y="8438"/>
                  </a:lnTo>
                  <a:lnTo>
                    <a:pt x="3754" y="6980"/>
                  </a:lnTo>
                  <a:lnTo>
                    <a:pt x="4963" y="5119"/>
                  </a:lnTo>
                  <a:lnTo>
                    <a:pt x="6545" y="4778"/>
                  </a:lnTo>
                  <a:lnTo>
                    <a:pt x="6545" y="3940"/>
                  </a:lnTo>
                  <a:lnTo>
                    <a:pt x="8189" y="2482"/>
                  </a:lnTo>
                  <a:lnTo>
                    <a:pt x="8468" y="1552"/>
                  </a:lnTo>
                  <a:lnTo>
                    <a:pt x="729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1483;p44"/>
            <p:cNvSpPr/>
            <p:nvPr/>
          </p:nvSpPr>
          <p:spPr>
            <a:xfrm>
              <a:off x="8238794" y="4234176"/>
              <a:ext cx="17355" cy="18739"/>
            </a:xfrm>
            <a:custGeom>
              <a:avLst/>
              <a:gdLst/>
              <a:ahLst/>
              <a:cxnLst/>
              <a:rect l="l" t="t" r="r" b="b"/>
              <a:pathLst>
                <a:path w="1179" h="1273" extrusionOk="0">
                  <a:moveTo>
                    <a:pt x="434" y="1"/>
                  </a:moveTo>
                  <a:lnTo>
                    <a:pt x="0" y="1273"/>
                  </a:lnTo>
                  <a:lnTo>
                    <a:pt x="0" y="1273"/>
                  </a:lnTo>
                  <a:lnTo>
                    <a:pt x="1179" y="807"/>
                  </a:lnTo>
                  <a:lnTo>
                    <a:pt x="434" y="1"/>
                  </a:lnTo>
                  <a:close/>
                </a:path>
              </a:pathLst>
            </a:custGeom>
            <a:solidFill>
              <a:srgbClr val="4A49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1484;p44"/>
            <p:cNvSpPr/>
            <p:nvPr/>
          </p:nvSpPr>
          <p:spPr>
            <a:xfrm>
              <a:off x="8010943" y="4082133"/>
              <a:ext cx="43851" cy="60278"/>
            </a:xfrm>
            <a:custGeom>
              <a:avLst/>
              <a:gdLst/>
              <a:ahLst/>
              <a:cxnLst/>
              <a:rect l="l" t="t" r="r" b="b"/>
              <a:pathLst>
                <a:path w="2979" h="4095" extrusionOk="0">
                  <a:moveTo>
                    <a:pt x="1" y="0"/>
                  </a:moveTo>
                  <a:lnTo>
                    <a:pt x="1" y="3257"/>
                  </a:lnTo>
                  <a:lnTo>
                    <a:pt x="404" y="4095"/>
                  </a:lnTo>
                  <a:lnTo>
                    <a:pt x="1490" y="3475"/>
                  </a:lnTo>
                  <a:lnTo>
                    <a:pt x="2575" y="2234"/>
                  </a:lnTo>
                  <a:lnTo>
                    <a:pt x="2978" y="559"/>
                  </a:lnTo>
                  <a:lnTo>
                    <a:pt x="2978" y="559"/>
                  </a:lnTo>
                  <a:lnTo>
                    <a:pt x="1458" y="1086"/>
                  </a:lnTo>
                  <a:cubicBezTo>
                    <a:pt x="993" y="714"/>
                    <a:pt x="497" y="342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44"/>
            <p:cNvSpPr/>
            <p:nvPr/>
          </p:nvSpPr>
          <p:spPr>
            <a:xfrm>
              <a:off x="7678992" y="3615023"/>
              <a:ext cx="497713" cy="441556"/>
            </a:xfrm>
            <a:custGeom>
              <a:avLst/>
              <a:gdLst/>
              <a:ahLst/>
              <a:cxnLst/>
              <a:rect l="l" t="t" r="r" b="b"/>
              <a:pathLst>
                <a:path w="33812" h="29997" extrusionOk="0">
                  <a:moveTo>
                    <a:pt x="25933" y="1"/>
                  </a:moveTo>
                  <a:lnTo>
                    <a:pt x="25343" y="2513"/>
                  </a:lnTo>
                  <a:lnTo>
                    <a:pt x="24878" y="5491"/>
                  </a:lnTo>
                  <a:lnTo>
                    <a:pt x="24041" y="6298"/>
                  </a:lnTo>
                  <a:lnTo>
                    <a:pt x="22831" y="5491"/>
                  </a:lnTo>
                  <a:lnTo>
                    <a:pt x="20535" y="4064"/>
                  </a:lnTo>
                  <a:lnTo>
                    <a:pt x="20256" y="3165"/>
                  </a:lnTo>
                  <a:lnTo>
                    <a:pt x="21466" y="1148"/>
                  </a:lnTo>
                  <a:lnTo>
                    <a:pt x="19481" y="900"/>
                  </a:lnTo>
                  <a:lnTo>
                    <a:pt x="17837" y="280"/>
                  </a:lnTo>
                  <a:lnTo>
                    <a:pt x="17837" y="1055"/>
                  </a:lnTo>
                  <a:lnTo>
                    <a:pt x="16379" y="1241"/>
                  </a:lnTo>
                  <a:lnTo>
                    <a:pt x="14952" y="2730"/>
                  </a:lnTo>
                  <a:lnTo>
                    <a:pt x="14952" y="3785"/>
                  </a:lnTo>
                  <a:lnTo>
                    <a:pt x="13990" y="3475"/>
                  </a:lnTo>
                  <a:lnTo>
                    <a:pt x="12874" y="2668"/>
                  </a:lnTo>
                  <a:lnTo>
                    <a:pt x="11043" y="3878"/>
                  </a:lnTo>
                  <a:lnTo>
                    <a:pt x="10051" y="5088"/>
                  </a:lnTo>
                  <a:lnTo>
                    <a:pt x="9772" y="6018"/>
                  </a:lnTo>
                  <a:lnTo>
                    <a:pt x="8996" y="5088"/>
                  </a:lnTo>
                  <a:lnTo>
                    <a:pt x="8314" y="6018"/>
                  </a:lnTo>
                  <a:lnTo>
                    <a:pt x="8314" y="6794"/>
                  </a:lnTo>
                  <a:lnTo>
                    <a:pt x="7476" y="8035"/>
                  </a:lnTo>
                  <a:lnTo>
                    <a:pt x="2389" y="9368"/>
                  </a:lnTo>
                  <a:lnTo>
                    <a:pt x="1024" y="10175"/>
                  </a:lnTo>
                  <a:lnTo>
                    <a:pt x="404" y="12874"/>
                  </a:lnTo>
                  <a:lnTo>
                    <a:pt x="745" y="14207"/>
                  </a:lnTo>
                  <a:lnTo>
                    <a:pt x="404" y="14611"/>
                  </a:lnTo>
                  <a:lnTo>
                    <a:pt x="683" y="17030"/>
                  </a:lnTo>
                  <a:lnTo>
                    <a:pt x="1117" y="20256"/>
                  </a:lnTo>
                  <a:cubicBezTo>
                    <a:pt x="1117" y="20256"/>
                    <a:pt x="1" y="22086"/>
                    <a:pt x="125" y="22117"/>
                  </a:cubicBezTo>
                  <a:cubicBezTo>
                    <a:pt x="373" y="22459"/>
                    <a:pt x="621" y="22800"/>
                    <a:pt x="838" y="23172"/>
                  </a:cubicBezTo>
                  <a:lnTo>
                    <a:pt x="2420" y="23575"/>
                  </a:lnTo>
                  <a:lnTo>
                    <a:pt x="4622" y="22428"/>
                  </a:lnTo>
                  <a:lnTo>
                    <a:pt x="6856" y="22428"/>
                  </a:lnTo>
                  <a:lnTo>
                    <a:pt x="7910" y="21466"/>
                  </a:lnTo>
                  <a:lnTo>
                    <a:pt x="9027" y="21373"/>
                  </a:lnTo>
                  <a:lnTo>
                    <a:pt x="9430" y="20784"/>
                  </a:lnTo>
                  <a:lnTo>
                    <a:pt x="10888" y="20784"/>
                  </a:lnTo>
                  <a:lnTo>
                    <a:pt x="12222" y="20287"/>
                  </a:lnTo>
                  <a:lnTo>
                    <a:pt x="14735" y="20535"/>
                  </a:lnTo>
                  <a:lnTo>
                    <a:pt x="16162" y="21125"/>
                  </a:lnTo>
                  <a:lnTo>
                    <a:pt x="17061" y="24103"/>
                  </a:lnTo>
                  <a:lnTo>
                    <a:pt x="19233" y="21838"/>
                  </a:lnTo>
                  <a:lnTo>
                    <a:pt x="18085" y="24475"/>
                  </a:lnTo>
                  <a:lnTo>
                    <a:pt x="19481" y="24103"/>
                  </a:lnTo>
                  <a:lnTo>
                    <a:pt x="19481" y="24103"/>
                  </a:lnTo>
                  <a:lnTo>
                    <a:pt x="19046" y="25250"/>
                  </a:lnTo>
                  <a:lnTo>
                    <a:pt x="19915" y="25033"/>
                  </a:lnTo>
                  <a:lnTo>
                    <a:pt x="19915" y="27080"/>
                  </a:lnTo>
                  <a:lnTo>
                    <a:pt x="20287" y="28135"/>
                  </a:lnTo>
                  <a:lnTo>
                    <a:pt x="22552" y="29593"/>
                  </a:lnTo>
                  <a:lnTo>
                    <a:pt x="23761" y="28631"/>
                  </a:lnTo>
                  <a:lnTo>
                    <a:pt x="24506" y="29996"/>
                  </a:lnTo>
                  <a:lnTo>
                    <a:pt x="26553" y="28631"/>
                  </a:lnTo>
                  <a:lnTo>
                    <a:pt x="27794" y="28662"/>
                  </a:lnTo>
                  <a:lnTo>
                    <a:pt x="28383" y="27794"/>
                  </a:lnTo>
                  <a:lnTo>
                    <a:pt x="29004" y="25716"/>
                  </a:lnTo>
                  <a:lnTo>
                    <a:pt x="32075" y="21466"/>
                  </a:lnTo>
                  <a:lnTo>
                    <a:pt x="33812" y="16875"/>
                  </a:lnTo>
                  <a:lnTo>
                    <a:pt x="33191" y="13432"/>
                  </a:lnTo>
                  <a:lnTo>
                    <a:pt x="30306" y="8376"/>
                  </a:lnTo>
                  <a:lnTo>
                    <a:pt x="28786" y="7011"/>
                  </a:lnTo>
                  <a:lnTo>
                    <a:pt x="28166" y="3382"/>
                  </a:lnTo>
                  <a:lnTo>
                    <a:pt x="27267" y="3103"/>
                  </a:lnTo>
                  <a:lnTo>
                    <a:pt x="265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44"/>
            <p:cNvSpPr/>
            <p:nvPr/>
          </p:nvSpPr>
          <p:spPr>
            <a:xfrm>
              <a:off x="7911406" y="3615479"/>
              <a:ext cx="18739" cy="12806"/>
            </a:xfrm>
            <a:custGeom>
              <a:avLst/>
              <a:gdLst/>
              <a:ahLst/>
              <a:cxnLst/>
              <a:rect l="l" t="t" r="r" b="b"/>
              <a:pathLst>
                <a:path w="1273" h="870" extrusionOk="0">
                  <a:moveTo>
                    <a:pt x="0" y="1"/>
                  </a:moveTo>
                  <a:lnTo>
                    <a:pt x="0" y="683"/>
                  </a:lnTo>
                  <a:lnTo>
                    <a:pt x="776" y="869"/>
                  </a:lnTo>
                  <a:lnTo>
                    <a:pt x="1272" y="2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44"/>
            <p:cNvSpPr/>
            <p:nvPr/>
          </p:nvSpPr>
          <p:spPr>
            <a:xfrm>
              <a:off x="7934693" y="3983052"/>
              <a:ext cx="22845" cy="9597"/>
            </a:xfrm>
            <a:custGeom>
              <a:avLst/>
              <a:gdLst/>
              <a:ahLst/>
              <a:cxnLst/>
              <a:rect l="l" t="t" r="r" b="b"/>
              <a:pathLst>
                <a:path w="1552" h="652" extrusionOk="0">
                  <a:moveTo>
                    <a:pt x="1179" y="0"/>
                  </a:moveTo>
                  <a:lnTo>
                    <a:pt x="0" y="372"/>
                  </a:lnTo>
                  <a:lnTo>
                    <a:pt x="280" y="652"/>
                  </a:lnTo>
                  <a:lnTo>
                    <a:pt x="1551" y="652"/>
                  </a:lnTo>
                  <a:lnTo>
                    <a:pt x="1179" y="0"/>
                  </a:lnTo>
                  <a:close/>
                </a:path>
              </a:pathLst>
            </a:custGeom>
            <a:solidFill>
              <a:srgbClr val="8080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1488;p44"/>
            <p:cNvSpPr/>
            <p:nvPr/>
          </p:nvSpPr>
          <p:spPr>
            <a:xfrm>
              <a:off x="7842914" y="3578046"/>
              <a:ext cx="35622" cy="15530"/>
            </a:xfrm>
            <a:custGeom>
              <a:avLst/>
              <a:gdLst/>
              <a:ahLst/>
              <a:cxnLst/>
              <a:rect l="l" t="t" r="r" b="b"/>
              <a:pathLst>
                <a:path w="2420" h="1055" extrusionOk="0">
                  <a:moveTo>
                    <a:pt x="2203" y="0"/>
                  </a:moveTo>
                  <a:lnTo>
                    <a:pt x="683" y="248"/>
                  </a:lnTo>
                  <a:lnTo>
                    <a:pt x="0" y="683"/>
                  </a:lnTo>
                  <a:lnTo>
                    <a:pt x="807" y="1055"/>
                  </a:lnTo>
                  <a:lnTo>
                    <a:pt x="869" y="993"/>
                  </a:lnTo>
                  <a:lnTo>
                    <a:pt x="2420" y="465"/>
                  </a:lnTo>
                  <a:lnTo>
                    <a:pt x="22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1489;p44"/>
            <p:cNvSpPr/>
            <p:nvPr/>
          </p:nvSpPr>
          <p:spPr>
            <a:xfrm>
              <a:off x="8141539" y="3524156"/>
              <a:ext cx="52065" cy="30618"/>
            </a:xfrm>
            <a:custGeom>
              <a:avLst/>
              <a:gdLst/>
              <a:ahLst/>
              <a:cxnLst/>
              <a:rect l="l" t="t" r="r" b="b"/>
              <a:pathLst>
                <a:path w="3537" h="2080" extrusionOk="0">
                  <a:moveTo>
                    <a:pt x="2947" y="1"/>
                  </a:moveTo>
                  <a:lnTo>
                    <a:pt x="2327" y="1366"/>
                  </a:lnTo>
                  <a:lnTo>
                    <a:pt x="1241" y="1366"/>
                  </a:lnTo>
                  <a:lnTo>
                    <a:pt x="0" y="993"/>
                  </a:lnTo>
                  <a:lnTo>
                    <a:pt x="0" y="1614"/>
                  </a:lnTo>
                  <a:lnTo>
                    <a:pt x="1458" y="2079"/>
                  </a:lnTo>
                  <a:lnTo>
                    <a:pt x="2668" y="2079"/>
                  </a:lnTo>
                  <a:lnTo>
                    <a:pt x="3536" y="993"/>
                  </a:lnTo>
                  <a:lnTo>
                    <a:pt x="35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1490;p44"/>
            <p:cNvSpPr/>
            <p:nvPr/>
          </p:nvSpPr>
          <p:spPr>
            <a:xfrm>
              <a:off x="8172583" y="3504064"/>
              <a:ext cx="31972" cy="31530"/>
            </a:xfrm>
            <a:custGeom>
              <a:avLst/>
              <a:gdLst/>
              <a:ahLst/>
              <a:cxnLst/>
              <a:rect l="l" t="t" r="r" b="b"/>
              <a:pathLst>
                <a:path w="2172" h="2142" extrusionOk="0">
                  <a:moveTo>
                    <a:pt x="0" y="1"/>
                  </a:moveTo>
                  <a:lnTo>
                    <a:pt x="0" y="466"/>
                  </a:lnTo>
                  <a:lnTo>
                    <a:pt x="1210" y="932"/>
                  </a:lnTo>
                  <a:lnTo>
                    <a:pt x="1924" y="2141"/>
                  </a:lnTo>
                  <a:lnTo>
                    <a:pt x="2172" y="2141"/>
                  </a:lnTo>
                  <a:lnTo>
                    <a:pt x="1427" y="62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1491;p44"/>
            <p:cNvSpPr/>
            <p:nvPr/>
          </p:nvSpPr>
          <p:spPr>
            <a:xfrm>
              <a:off x="8220983" y="3539686"/>
              <a:ext cx="18739" cy="21933"/>
            </a:xfrm>
            <a:custGeom>
              <a:avLst/>
              <a:gdLst/>
              <a:ahLst/>
              <a:cxnLst/>
              <a:rect l="l" t="t" r="r" b="b"/>
              <a:pathLst>
                <a:path w="1273" h="1490" extrusionOk="0">
                  <a:moveTo>
                    <a:pt x="0" y="0"/>
                  </a:moveTo>
                  <a:lnTo>
                    <a:pt x="0" y="745"/>
                  </a:lnTo>
                  <a:lnTo>
                    <a:pt x="559" y="1489"/>
                  </a:lnTo>
                  <a:lnTo>
                    <a:pt x="1272" y="10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1492;p44"/>
            <p:cNvSpPr/>
            <p:nvPr/>
          </p:nvSpPr>
          <p:spPr>
            <a:xfrm>
              <a:off x="8049303" y="3504535"/>
              <a:ext cx="118732" cy="106852"/>
            </a:xfrm>
            <a:custGeom>
              <a:avLst/>
              <a:gdLst/>
              <a:ahLst/>
              <a:cxnLst/>
              <a:rect l="l" t="t" r="r" b="b"/>
              <a:pathLst>
                <a:path w="8066" h="7259" extrusionOk="0">
                  <a:moveTo>
                    <a:pt x="155" y="0"/>
                  </a:moveTo>
                  <a:lnTo>
                    <a:pt x="0" y="5925"/>
                  </a:lnTo>
                  <a:lnTo>
                    <a:pt x="124" y="6018"/>
                  </a:lnTo>
                  <a:lnTo>
                    <a:pt x="1768" y="6297"/>
                  </a:lnTo>
                  <a:lnTo>
                    <a:pt x="2078" y="4715"/>
                  </a:lnTo>
                  <a:lnTo>
                    <a:pt x="3164" y="4498"/>
                  </a:lnTo>
                  <a:lnTo>
                    <a:pt x="4374" y="5211"/>
                  </a:lnTo>
                  <a:lnTo>
                    <a:pt x="5460" y="6762"/>
                  </a:lnTo>
                  <a:lnTo>
                    <a:pt x="8065" y="7259"/>
                  </a:lnTo>
                  <a:lnTo>
                    <a:pt x="8065" y="6607"/>
                  </a:lnTo>
                  <a:lnTo>
                    <a:pt x="6669" y="5677"/>
                  </a:lnTo>
                  <a:lnTo>
                    <a:pt x="5180" y="3784"/>
                  </a:lnTo>
                  <a:lnTo>
                    <a:pt x="5832" y="3722"/>
                  </a:lnTo>
                  <a:lnTo>
                    <a:pt x="5770" y="2947"/>
                  </a:lnTo>
                  <a:lnTo>
                    <a:pt x="4064" y="2326"/>
                  </a:lnTo>
                  <a:lnTo>
                    <a:pt x="4250" y="1582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1493;p44"/>
            <p:cNvSpPr/>
            <p:nvPr/>
          </p:nvSpPr>
          <p:spPr>
            <a:xfrm>
              <a:off x="7481288" y="3399507"/>
              <a:ext cx="136528" cy="149320"/>
            </a:xfrm>
            <a:custGeom>
              <a:avLst/>
              <a:gdLst/>
              <a:ahLst/>
              <a:cxnLst/>
              <a:rect l="l" t="t" r="r" b="b"/>
              <a:pathLst>
                <a:path w="9275" h="10144" extrusionOk="0">
                  <a:moveTo>
                    <a:pt x="0" y="1"/>
                  </a:moveTo>
                  <a:lnTo>
                    <a:pt x="0" y="621"/>
                  </a:lnTo>
                  <a:lnTo>
                    <a:pt x="962" y="1707"/>
                  </a:lnTo>
                  <a:lnTo>
                    <a:pt x="2668" y="3413"/>
                  </a:lnTo>
                  <a:cubicBezTo>
                    <a:pt x="2668" y="3413"/>
                    <a:pt x="4312" y="6297"/>
                    <a:pt x="4343" y="6453"/>
                  </a:cubicBezTo>
                  <a:cubicBezTo>
                    <a:pt x="4374" y="6577"/>
                    <a:pt x="4994" y="7569"/>
                    <a:pt x="4994" y="7569"/>
                  </a:cubicBezTo>
                  <a:lnTo>
                    <a:pt x="7724" y="10144"/>
                  </a:lnTo>
                  <a:lnTo>
                    <a:pt x="8841" y="10144"/>
                  </a:lnTo>
                  <a:lnTo>
                    <a:pt x="9275" y="7848"/>
                  </a:lnTo>
                  <a:lnTo>
                    <a:pt x="8127" y="7104"/>
                  </a:lnTo>
                  <a:lnTo>
                    <a:pt x="7848" y="6111"/>
                  </a:lnTo>
                  <a:lnTo>
                    <a:pt x="6980" y="5770"/>
                  </a:lnTo>
                  <a:lnTo>
                    <a:pt x="7290" y="5119"/>
                  </a:lnTo>
                  <a:lnTo>
                    <a:pt x="6793" y="4591"/>
                  </a:lnTo>
                  <a:lnTo>
                    <a:pt x="5398" y="3599"/>
                  </a:lnTo>
                  <a:lnTo>
                    <a:pt x="3567" y="1986"/>
                  </a:lnTo>
                  <a:lnTo>
                    <a:pt x="1892" y="46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1494;p44"/>
            <p:cNvSpPr/>
            <p:nvPr/>
          </p:nvSpPr>
          <p:spPr>
            <a:xfrm>
              <a:off x="7604568" y="3547900"/>
              <a:ext cx="218724" cy="60293"/>
            </a:xfrm>
            <a:custGeom>
              <a:avLst/>
              <a:gdLst/>
              <a:ahLst/>
              <a:cxnLst/>
              <a:rect l="l" t="t" r="r" b="b"/>
              <a:pathLst>
                <a:path w="14859" h="4096" extrusionOk="0">
                  <a:moveTo>
                    <a:pt x="1148" y="1"/>
                  </a:moveTo>
                  <a:lnTo>
                    <a:pt x="0" y="900"/>
                  </a:lnTo>
                  <a:lnTo>
                    <a:pt x="2544" y="1769"/>
                  </a:lnTo>
                  <a:lnTo>
                    <a:pt x="5429" y="2172"/>
                  </a:lnTo>
                  <a:lnTo>
                    <a:pt x="7166" y="2420"/>
                  </a:lnTo>
                  <a:lnTo>
                    <a:pt x="8748" y="2420"/>
                  </a:lnTo>
                  <a:lnTo>
                    <a:pt x="9678" y="2917"/>
                  </a:lnTo>
                  <a:lnTo>
                    <a:pt x="11291" y="2731"/>
                  </a:lnTo>
                  <a:lnTo>
                    <a:pt x="11291" y="2731"/>
                  </a:lnTo>
                  <a:cubicBezTo>
                    <a:pt x="11291" y="2731"/>
                    <a:pt x="11229" y="3413"/>
                    <a:pt x="11291" y="3413"/>
                  </a:cubicBezTo>
                  <a:cubicBezTo>
                    <a:pt x="11384" y="3413"/>
                    <a:pt x="13060" y="4095"/>
                    <a:pt x="13060" y="4095"/>
                  </a:cubicBezTo>
                  <a:lnTo>
                    <a:pt x="13060" y="3165"/>
                  </a:lnTo>
                  <a:lnTo>
                    <a:pt x="11633" y="2886"/>
                  </a:lnTo>
                  <a:lnTo>
                    <a:pt x="11912" y="2513"/>
                  </a:lnTo>
                  <a:lnTo>
                    <a:pt x="13060" y="2668"/>
                  </a:lnTo>
                  <a:lnTo>
                    <a:pt x="14859" y="2513"/>
                  </a:lnTo>
                  <a:lnTo>
                    <a:pt x="14859" y="1831"/>
                  </a:lnTo>
                  <a:lnTo>
                    <a:pt x="13835" y="2265"/>
                  </a:lnTo>
                  <a:lnTo>
                    <a:pt x="12749" y="2048"/>
                  </a:lnTo>
                  <a:lnTo>
                    <a:pt x="11260" y="2265"/>
                  </a:lnTo>
                  <a:lnTo>
                    <a:pt x="9554" y="2048"/>
                  </a:lnTo>
                  <a:lnTo>
                    <a:pt x="8283" y="2048"/>
                  </a:lnTo>
                  <a:lnTo>
                    <a:pt x="7414" y="1769"/>
                  </a:lnTo>
                  <a:lnTo>
                    <a:pt x="6049" y="931"/>
                  </a:lnTo>
                  <a:lnTo>
                    <a:pt x="4560" y="342"/>
                  </a:lnTo>
                  <a:lnTo>
                    <a:pt x="4405" y="993"/>
                  </a:lnTo>
                  <a:lnTo>
                    <a:pt x="2854" y="869"/>
                  </a:lnTo>
                  <a:lnTo>
                    <a:pt x="114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44"/>
            <p:cNvSpPr/>
            <p:nvPr/>
          </p:nvSpPr>
          <p:spPr>
            <a:xfrm>
              <a:off x="7500453" y="3454295"/>
              <a:ext cx="16001" cy="13263"/>
            </a:xfrm>
            <a:custGeom>
              <a:avLst/>
              <a:gdLst/>
              <a:ahLst/>
              <a:cxnLst/>
              <a:rect l="l" t="t" r="r" b="b"/>
              <a:pathLst>
                <a:path w="1087" h="901" extrusionOk="0">
                  <a:moveTo>
                    <a:pt x="1" y="1"/>
                  </a:moveTo>
                  <a:lnTo>
                    <a:pt x="590" y="900"/>
                  </a:lnTo>
                  <a:lnTo>
                    <a:pt x="1087" y="466"/>
                  </a:lnTo>
                  <a:lnTo>
                    <a:pt x="59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44"/>
            <p:cNvSpPr/>
            <p:nvPr/>
          </p:nvSpPr>
          <p:spPr>
            <a:xfrm>
              <a:off x="7519633" y="3484898"/>
              <a:ext cx="14175" cy="15986"/>
            </a:xfrm>
            <a:custGeom>
              <a:avLst/>
              <a:gdLst/>
              <a:ahLst/>
              <a:cxnLst/>
              <a:rect l="l" t="t" r="r" b="b"/>
              <a:pathLst>
                <a:path w="963" h="1086" extrusionOk="0">
                  <a:moveTo>
                    <a:pt x="373" y="0"/>
                  </a:moveTo>
                  <a:lnTo>
                    <a:pt x="1" y="465"/>
                  </a:lnTo>
                  <a:lnTo>
                    <a:pt x="714" y="1086"/>
                  </a:lnTo>
                  <a:lnTo>
                    <a:pt x="962" y="528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44"/>
            <p:cNvSpPr/>
            <p:nvPr/>
          </p:nvSpPr>
          <p:spPr>
            <a:xfrm>
              <a:off x="7604568" y="3492656"/>
              <a:ext cx="22389" cy="22389"/>
            </a:xfrm>
            <a:custGeom>
              <a:avLst/>
              <a:gdLst/>
              <a:ahLst/>
              <a:cxnLst/>
              <a:rect l="l" t="t" r="r" b="b"/>
              <a:pathLst>
                <a:path w="1521" h="1521" extrusionOk="0">
                  <a:moveTo>
                    <a:pt x="435" y="1"/>
                  </a:moveTo>
                  <a:lnTo>
                    <a:pt x="0" y="559"/>
                  </a:lnTo>
                  <a:lnTo>
                    <a:pt x="1210" y="1520"/>
                  </a:lnTo>
                  <a:lnTo>
                    <a:pt x="1520" y="1024"/>
                  </a:lnTo>
                  <a:lnTo>
                    <a:pt x="43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44"/>
            <p:cNvSpPr/>
            <p:nvPr/>
          </p:nvSpPr>
          <p:spPr>
            <a:xfrm>
              <a:off x="7632874" y="3506816"/>
              <a:ext cx="13719" cy="8228"/>
            </a:xfrm>
            <a:custGeom>
              <a:avLst/>
              <a:gdLst/>
              <a:ahLst/>
              <a:cxnLst/>
              <a:rect l="l" t="t" r="r" b="b"/>
              <a:pathLst>
                <a:path w="932" h="559" extrusionOk="0">
                  <a:moveTo>
                    <a:pt x="1" y="0"/>
                  </a:moveTo>
                  <a:lnTo>
                    <a:pt x="1" y="558"/>
                  </a:lnTo>
                  <a:lnTo>
                    <a:pt x="714" y="558"/>
                  </a:lnTo>
                  <a:lnTo>
                    <a:pt x="93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1499;p44"/>
            <p:cNvSpPr/>
            <p:nvPr/>
          </p:nvSpPr>
          <p:spPr>
            <a:xfrm>
              <a:off x="7770771" y="3454295"/>
              <a:ext cx="82196" cy="93619"/>
            </a:xfrm>
            <a:custGeom>
              <a:avLst/>
              <a:gdLst/>
              <a:ahLst/>
              <a:cxnLst/>
              <a:rect l="l" t="t" r="r" b="b"/>
              <a:pathLst>
                <a:path w="5584" h="6360" extrusionOk="0">
                  <a:moveTo>
                    <a:pt x="5584" y="1"/>
                  </a:moveTo>
                  <a:lnTo>
                    <a:pt x="4436" y="466"/>
                  </a:lnTo>
                  <a:lnTo>
                    <a:pt x="1986" y="218"/>
                  </a:lnTo>
                  <a:lnTo>
                    <a:pt x="1024" y="900"/>
                  </a:lnTo>
                  <a:lnTo>
                    <a:pt x="621" y="2327"/>
                  </a:lnTo>
                  <a:lnTo>
                    <a:pt x="0" y="4406"/>
                  </a:lnTo>
                  <a:lnTo>
                    <a:pt x="621" y="4654"/>
                  </a:lnTo>
                  <a:lnTo>
                    <a:pt x="621" y="6236"/>
                  </a:lnTo>
                  <a:lnTo>
                    <a:pt x="1551" y="6360"/>
                  </a:lnTo>
                  <a:lnTo>
                    <a:pt x="1706" y="3847"/>
                  </a:lnTo>
                  <a:lnTo>
                    <a:pt x="2017" y="4126"/>
                  </a:lnTo>
                  <a:lnTo>
                    <a:pt x="2513" y="5833"/>
                  </a:lnTo>
                  <a:lnTo>
                    <a:pt x="4064" y="4995"/>
                  </a:lnTo>
                  <a:lnTo>
                    <a:pt x="2482" y="3196"/>
                  </a:lnTo>
                  <a:lnTo>
                    <a:pt x="4219" y="2327"/>
                  </a:lnTo>
                  <a:lnTo>
                    <a:pt x="4095" y="1707"/>
                  </a:lnTo>
                  <a:lnTo>
                    <a:pt x="2017" y="2607"/>
                  </a:lnTo>
                  <a:lnTo>
                    <a:pt x="1210" y="1583"/>
                  </a:lnTo>
                  <a:lnTo>
                    <a:pt x="1862" y="900"/>
                  </a:lnTo>
                  <a:lnTo>
                    <a:pt x="3164" y="900"/>
                  </a:lnTo>
                  <a:lnTo>
                    <a:pt x="4498" y="1335"/>
                  </a:lnTo>
                  <a:lnTo>
                    <a:pt x="5584" y="466"/>
                  </a:lnTo>
                  <a:lnTo>
                    <a:pt x="558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44"/>
            <p:cNvSpPr/>
            <p:nvPr/>
          </p:nvSpPr>
          <p:spPr>
            <a:xfrm>
              <a:off x="7881274" y="3442431"/>
              <a:ext cx="18268" cy="45676"/>
            </a:xfrm>
            <a:custGeom>
              <a:avLst/>
              <a:gdLst/>
              <a:ahLst/>
              <a:cxnLst/>
              <a:rect l="l" t="t" r="r" b="b"/>
              <a:pathLst>
                <a:path w="1241" h="3103" extrusionOk="0">
                  <a:moveTo>
                    <a:pt x="931" y="0"/>
                  </a:moveTo>
                  <a:cubicBezTo>
                    <a:pt x="589" y="155"/>
                    <a:pt x="279" y="342"/>
                    <a:pt x="0" y="559"/>
                  </a:cubicBezTo>
                  <a:lnTo>
                    <a:pt x="0" y="2141"/>
                  </a:lnTo>
                  <a:lnTo>
                    <a:pt x="931" y="3102"/>
                  </a:lnTo>
                  <a:lnTo>
                    <a:pt x="931" y="2606"/>
                  </a:lnTo>
                  <a:lnTo>
                    <a:pt x="465" y="1706"/>
                  </a:lnTo>
                  <a:lnTo>
                    <a:pt x="1241" y="1706"/>
                  </a:lnTo>
                  <a:lnTo>
                    <a:pt x="1241" y="838"/>
                  </a:lnTo>
                  <a:lnTo>
                    <a:pt x="651" y="838"/>
                  </a:lnTo>
                  <a:lnTo>
                    <a:pt x="93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44"/>
            <p:cNvSpPr/>
            <p:nvPr/>
          </p:nvSpPr>
          <p:spPr>
            <a:xfrm>
              <a:off x="7858900" y="3510923"/>
              <a:ext cx="19636" cy="13248"/>
            </a:xfrm>
            <a:custGeom>
              <a:avLst/>
              <a:gdLst/>
              <a:ahLst/>
              <a:cxnLst/>
              <a:rect l="l" t="t" r="r" b="b"/>
              <a:pathLst>
                <a:path w="1334" h="900" extrusionOk="0">
                  <a:moveTo>
                    <a:pt x="807" y="0"/>
                  </a:moveTo>
                  <a:lnTo>
                    <a:pt x="0" y="279"/>
                  </a:lnTo>
                  <a:lnTo>
                    <a:pt x="403" y="900"/>
                  </a:lnTo>
                  <a:lnTo>
                    <a:pt x="1334" y="900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44"/>
            <p:cNvSpPr/>
            <p:nvPr/>
          </p:nvSpPr>
          <p:spPr>
            <a:xfrm>
              <a:off x="7884925" y="3506816"/>
              <a:ext cx="40642" cy="17355"/>
            </a:xfrm>
            <a:custGeom>
              <a:avLst/>
              <a:gdLst/>
              <a:ahLst/>
              <a:cxnLst/>
              <a:rect l="l" t="t" r="r" b="b"/>
              <a:pathLst>
                <a:path w="2761" h="1179" extrusionOk="0">
                  <a:moveTo>
                    <a:pt x="1396" y="0"/>
                  </a:moveTo>
                  <a:lnTo>
                    <a:pt x="0" y="279"/>
                  </a:lnTo>
                  <a:lnTo>
                    <a:pt x="217" y="1179"/>
                  </a:lnTo>
                  <a:lnTo>
                    <a:pt x="1551" y="745"/>
                  </a:lnTo>
                  <a:lnTo>
                    <a:pt x="2761" y="1179"/>
                  </a:lnTo>
                  <a:lnTo>
                    <a:pt x="2327" y="279"/>
                  </a:lnTo>
                  <a:lnTo>
                    <a:pt x="1396" y="0"/>
                  </a:lnTo>
                  <a:close/>
                </a:path>
              </a:pathLst>
            </a:custGeom>
            <a:solidFill>
              <a:srgbClr val="507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44"/>
            <p:cNvSpPr/>
            <p:nvPr/>
          </p:nvSpPr>
          <p:spPr>
            <a:xfrm>
              <a:off x="7959349" y="3544249"/>
              <a:ext cx="12792" cy="21476"/>
            </a:xfrm>
            <a:custGeom>
              <a:avLst/>
              <a:gdLst/>
              <a:ahLst/>
              <a:cxnLst/>
              <a:rect l="l" t="t" r="r" b="b"/>
              <a:pathLst>
                <a:path w="869" h="1459" extrusionOk="0">
                  <a:moveTo>
                    <a:pt x="404" y="1"/>
                  </a:moveTo>
                  <a:lnTo>
                    <a:pt x="0" y="807"/>
                  </a:lnTo>
                  <a:lnTo>
                    <a:pt x="187" y="1459"/>
                  </a:lnTo>
                  <a:lnTo>
                    <a:pt x="869" y="249"/>
                  </a:lnTo>
                  <a:cubicBezTo>
                    <a:pt x="745" y="156"/>
                    <a:pt x="590" y="63"/>
                    <a:pt x="40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44"/>
            <p:cNvSpPr/>
            <p:nvPr/>
          </p:nvSpPr>
          <p:spPr>
            <a:xfrm>
              <a:off x="7925552" y="3561604"/>
              <a:ext cx="9156" cy="16457"/>
            </a:xfrm>
            <a:custGeom>
              <a:avLst/>
              <a:gdLst/>
              <a:ahLst/>
              <a:cxnLst/>
              <a:rect l="l" t="t" r="r" b="b"/>
              <a:pathLst>
                <a:path w="622" h="1118" extrusionOk="0">
                  <a:moveTo>
                    <a:pt x="621" y="0"/>
                  </a:moveTo>
                  <a:lnTo>
                    <a:pt x="1" y="280"/>
                  </a:lnTo>
                  <a:lnTo>
                    <a:pt x="156" y="1117"/>
                  </a:lnTo>
                  <a:lnTo>
                    <a:pt x="621" y="559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44"/>
            <p:cNvSpPr/>
            <p:nvPr/>
          </p:nvSpPr>
          <p:spPr>
            <a:xfrm>
              <a:off x="7827384" y="3588085"/>
              <a:ext cx="27409" cy="20108"/>
            </a:xfrm>
            <a:custGeom>
              <a:avLst/>
              <a:gdLst/>
              <a:ahLst/>
              <a:cxnLst/>
              <a:rect l="l" t="t" r="r" b="b"/>
              <a:pathLst>
                <a:path w="1862" h="1366" extrusionOk="0">
                  <a:moveTo>
                    <a:pt x="1055" y="1"/>
                  </a:moveTo>
                  <a:lnTo>
                    <a:pt x="466" y="342"/>
                  </a:lnTo>
                  <a:lnTo>
                    <a:pt x="1" y="1365"/>
                  </a:lnTo>
                  <a:lnTo>
                    <a:pt x="1118" y="1117"/>
                  </a:lnTo>
                  <a:lnTo>
                    <a:pt x="1862" y="373"/>
                  </a:lnTo>
                  <a:lnTo>
                    <a:pt x="105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44"/>
            <p:cNvSpPr/>
            <p:nvPr/>
          </p:nvSpPr>
          <p:spPr>
            <a:xfrm>
              <a:off x="7922814" y="3477126"/>
              <a:ext cx="128785" cy="114625"/>
            </a:xfrm>
            <a:custGeom>
              <a:avLst/>
              <a:gdLst/>
              <a:ahLst/>
              <a:cxnLst/>
              <a:rect l="l" t="t" r="r" b="b"/>
              <a:pathLst>
                <a:path w="8749" h="7787" extrusionOk="0">
                  <a:moveTo>
                    <a:pt x="1397" y="1"/>
                  </a:moveTo>
                  <a:lnTo>
                    <a:pt x="1" y="528"/>
                  </a:lnTo>
                  <a:lnTo>
                    <a:pt x="187" y="993"/>
                  </a:lnTo>
                  <a:lnTo>
                    <a:pt x="1180" y="1831"/>
                  </a:lnTo>
                  <a:lnTo>
                    <a:pt x="2420" y="1614"/>
                  </a:lnTo>
                  <a:lnTo>
                    <a:pt x="2575" y="2017"/>
                  </a:lnTo>
                  <a:lnTo>
                    <a:pt x="1087" y="2296"/>
                  </a:lnTo>
                  <a:lnTo>
                    <a:pt x="1769" y="3444"/>
                  </a:lnTo>
                  <a:lnTo>
                    <a:pt x="2637" y="2762"/>
                  </a:lnTo>
                  <a:lnTo>
                    <a:pt x="5770" y="4375"/>
                  </a:lnTo>
                  <a:lnTo>
                    <a:pt x="6732" y="5895"/>
                  </a:lnTo>
                  <a:lnTo>
                    <a:pt x="5895" y="7073"/>
                  </a:lnTo>
                  <a:lnTo>
                    <a:pt x="7477" y="6856"/>
                  </a:lnTo>
                  <a:lnTo>
                    <a:pt x="8593" y="7787"/>
                  </a:lnTo>
                  <a:lnTo>
                    <a:pt x="8748" y="1862"/>
                  </a:lnTo>
                  <a:lnTo>
                    <a:pt x="5863" y="745"/>
                  </a:lnTo>
                  <a:lnTo>
                    <a:pt x="4188" y="2606"/>
                  </a:lnTo>
                  <a:lnTo>
                    <a:pt x="3134" y="2017"/>
                  </a:lnTo>
                  <a:lnTo>
                    <a:pt x="2886" y="528"/>
                  </a:lnTo>
                  <a:lnTo>
                    <a:pt x="139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44"/>
            <p:cNvSpPr/>
            <p:nvPr/>
          </p:nvSpPr>
          <p:spPr>
            <a:xfrm>
              <a:off x="7643708" y="3416862"/>
              <a:ext cx="132554" cy="110503"/>
            </a:xfrm>
            <a:custGeom>
              <a:avLst/>
              <a:gdLst/>
              <a:ahLst/>
              <a:cxnLst/>
              <a:rect l="l" t="t" r="r" b="b"/>
              <a:pathLst>
                <a:path w="9005" h="7507" extrusionOk="0">
                  <a:moveTo>
                    <a:pt x="6492" y="0"/>
                  </a:moveTo>
                  <a:lnTo>
                    <a:pt x="5468" y="2668"/>
                  </a:lnTo>
                  <a:lnTo>
                    <a:pt x="2087" y="3257"/>
                  </a:lnTo>
                  <a:lnTo>
                    <a:pt x="1436" y="2265"/>
                  </a:lnTo>
                  <a:lnTo>
                    <a:pt x="940" y="2141"/>
                  </a:lnTo>
                  <a:cubicBezTo>
                    <a:pt x="940" y="2141"/>
                    <a:pt x="1" y="3413"/>
                    <a:pt x="248" y="3413"/>
                  </a:cubicBezTo>
                  <a:cubicBezTo>
                    <a:pt x="251" y="3413"/>
                    <a:pt x="254" y="3413"/>
                    <a:pt x="257" y="3412"/>
                  </a:cubicBezTo>
                  <a:cubicBezTo>
                    <a:pt x="260" y="3412"/>
                    <a:pt x="263" y="3412"/>
                    <a:pt x="265" y="3412"/>
                  </a:cubicBezTo>
                  <a:cubicBezTo>
                    <a:pt x="560" y="3412"/>
                    <a:pt x="1777" y="6607"/>
                    <a:pt x="1777" y="6607"/>
                  </a:cubicBezTo>
                  <a:lnTo>
                    <a:pt x="4941" y="6856"/>
                  </a:lnTo>
                  <a:lnTo>
                    <a:pt x="5344" y="7507"/>
                  </a:lnTo>
                  <a:lnTo>
                    <a:pt x="6430" y="6856"/>
                  </a:lnTo>
                  <a:lnTo>
                    <a:pt x="6895" y="5274"/>
                  </a:lnTo>
                  <a:lnTo>
                    <a:pt x="7857" y="3257"/>
                  </a:lnTo>
                  <a:lnTo>
                    <a:pt x="9005" y="3102"/>
                  </a:lnTo>
                  <a:lnTo>
                    <a:pt x="7919" y="2141"/>
                  </a:lnTo>
                  <a:lnTo>
                    <a:pt x="8105" y="1737"/>
                  </a:lnTo>
                  <a:lnTo>
                    <a:pt x="7609" y="900"/>
                  </a:lnTo>
                  <a:lnTo>
                    <a:pt x="7981" y="186"/>
                  </a:lnTo>
                  <a:lnTo>
                    <a:pt x="649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44"/>
            <p:cNvSpPr/>
            <p:nvPr/>
          </p:nvSpPr>
          <p:spPr>
            <a:xfrm>
              <a:off x="7776247" y="3222352"/>
              <a:ext cx="82668" cy="132421"/>
            </a:xfrm>
            <a:custGeom>
              <a:avLst/>
              <a:gdLst/>
              <a:ahLst/>
              <a:cxnLst/>
              <a:rect l="l" t="t" r="r" b="b"/>
              <a:pathLst>
                <a:path w="5616" h="8996" extrusionOk="0">
                  <a:moveTo>
                    <a:pt x="776" y="0"/>
                  </a:moveTo>
                  <a:lnTo>
                    <a:pt x="249" y="807"/>
                  </a:lnTo>
                  <a:lnTo>
                    <a:pt x="1" y="3040"/>
                  </a:lnTo>
                  <a:lnTo>
                    <a:pt x="838" y="4157"/>
                  </a:lnTo>
                  <a:lnTo>
                    <a:pt x="1552" y="4746"/>
                  </a:lnTo>
                  <a:lnTo>
                    <a:pt x="2854" y="5056"/>
                  </a:lnTo>
                  <a:lnTo>
                    <a:pt x="3940" y="5987"/>
                  </a:lnTo>
                  <a:lnTo>
                    <a:pt x="4685" y="6700"/>
                  </a:lnTo>
                  <a:lnTo>
                    <a:pt x="4126" y="6700"/>
                  </a:lnTo>
                  <a:lnTo>
                    <a:pt x="3475" y="7972"/>
                  </a:lnTo>
                  <a:lnTo>
                    <a:pt x="3196" y="6762"/>
                  </a:lnTo>
                  <a:lnTo>
                    <a:pt x="2358" y="6514"/>
                  </a:lnTo>
                  <a:lnTo>
                    <a:pt x="2358" y="7662"/>
                  </a:lnTo>
                  <a:lnTo>
                    <a:pt x="2978" y="7383"/>
                  </a:lnTo>
                  <a:lnTo>
                    <a:pt x="2637" y="8499"/>
                  </a:lnTo>
                  <a:lnTo>
                    <a:pt x="3475" y="8996"/>
                  </a:lnTo>
                  <a:lnTo>
                    <a:pt x="4095" y="7972"/>
                  </a:lnTo>
                  <a:lnTo>
                    <a:pt x="4312" y="8499"/>
                  </a:lnTo>
                  <a:lnTo>
                    <a:pt x="4902" y="8251"/>
                  </a:lnTo>
                  <a:lnTo>
                    <a:pt x="4436" y="7259"/>
                  </a:lnTo>
                  <a:lnTo>
                    <a:pt x="5212" y="7290"/>
                  </a:lnTo>
                  <a:lnTo>
                    <a:pt x="5615" y="7135"/>
                  </a:lnTo>
                  <a:lnTo>
                    <a:pt x="5212" y="5677"/>
                  </a:lnTo>
                  <a:lnTo>
                    <a:pt x="3816" y="5459"/>
                  </a:lnTo>
                  <a:lnTo>
                    <a:pt x="3475" y="4498"/>
                  </a:lnTo>
                  <a:lnTo>
                    <a:pt x="2606" y="4033"/>
                  </a:lnTo>
                  <a:lnTo>
                    <a:pt x="1769" y="4033"/>
                  </a:lnTo>
                  <a:lnTo>
                    <a:pt x="1552" y="3009"/>
                  </a:lnTo>
                  <a:lnTo>
                    <a:pt x="2420" y="1954"/>
                  </a:lnTo>
                  <a:lnTo>
                    <a:pt x="77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44"/>
            <p:cNvSpPr/>
            <p:nvPr/>
          </p:nvSpPr>
          <p:spPr>
            <a:xfrm>
              <a:off x="7811870" y="3344263"/>
              <a:ext cx="59822" cy="55259"/>
            </a:xfrm>
            <a:custGeom>
              <a:avLst/>
              <a:gdLst/>
              <a:ahLst/>
              <a:cxnLst/>
              <a:rect l="l" t="t" r="r" b="b"/>
              <a:pathLst>
                <a:path w="4064" h="3754" extrusionOk="0">
                  <a:moveTo>
                    <a:pt x="2792" y="0"/>
                  </a:moveTo>
                  <a:lnTo>
                    <a:pt x="1706" y="1551"/>
                  </a:lnTo>
                  <a:lnTo>
                    <a:pt x="1334" y="1179"/>
                  </a:lnTo>
                  <a:lnTo>
                    <a:pt x="0" y="1985"/>
                  </a:lnTo>
                  <a:lnTo>
                    <a:pt x="0" y="2792"/>
                  </a:lnTo>
                  <a:lnTo>
                    <a:pt x="372" y="2792"/>
                  </a:lnTo>
                  <a:lnTo>
                    <a:pt x="776" y="2110"/>
                  </a:lnTo>
                  <a:lnTo>
                    <a:pt x="1768" y="2110"/>
                  </a:lnTo>
                  <a:lnTo>
                    <a:pt x="1861" y="3226"/>
                  </a:lnTo>
                  <a:lnTo>
                    <a:pt x="2792" y="3754"/>
                  </a:lnTo>
                  <a:lnTo>
                    <a:pt x="3195" y="3009"/>
                  </a:lnTo>
                  <a:lnTo>
                    <a:pt x="3195" y="2234"/>
                  </a:lnTo>
                  <a:lnTo>
                    <a:pt x="4064" y="2482"/>
                  </a:lnTo>
                  <a:lnTo>
                    <a:pt x="3691" y="714"/>
                  </a:lnTo>
                  <a:lnTo>
                    <a:pt x="279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44"/>
            <p:cNvSpPr/>
            <p:nvPr/>
          </p:nvSpPr>
          <p:spPr>
            <a:xfrm>
              <a:off x="7748397" y="3321889"/>
              <a:ext cx="31516" cy="39729"/>
            </a:xfrm>
            <a:custGeom>
              <a:avLst/>
              <a:gdLst/>
              <a:ahLst/>
              <a:cxnLst/>
              <a:rect l="l" t="t" r="r" b="b"/>
              <a:pathLst>
                <a:path w="2141" h="2699" extrusionOk="0">
                  <a:moveTo>
                    <a:pt x="1893" y="0"/>
                  </a:moveTo>
                  <a:lnTo>
                    <a:pt x="0" y="2451"/>
                  </a:lnTo>
                  <a:lnTo>
                    <a:pt x="373" y="2699"/>
                  </a:lnTo>
                  <a:lnTo>
                    <a:pt x="2141" y="869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44"/>
            <p:cNvSpPr/>
            <p:nvPr/>
          </p:nvSpPr>
          <p:spPr>
            <a:xfrm>
              <a:off x="7784461" y="3293126"/>
              <a:ext cx="20108" cy="21005"/>
            </a:xfrm>
            <a:custGeom>
              <a:avLst/>
              <a:gdLst/>
              <a:ahLst/>
              <a:cxnLst/>
              <a:rect l="l" t="t" r="r" b="b"/>
              <a:pathLst>
                <a:path w="1366" h="1427" extrusionOk="0">
                  <a:moveTo>
                    <a:pt x="1" y="0"/>
                  </a:moveTo>
                  <a:lnTo>
                    <a:pt x="776" y="1427"/>
                  </a:lnTo>
                  <a:lnTo>
                    <a:pt x="1366" y="993"/>
                  </a:lnTo>
                  <a:lnTo>
                    <a:pt x="1025" y="24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44"/>
            <p:cNvSpPr/>
            <p:nvPr/>
          </p:nvSpPr>
          <p:spPr>
            <a:xfrm>
              <a:off x="7770771" y="3128748"/>
              <a:ext cx="21020" cy="53890"/>
            </a:xfrm>
            <a:custGeom>
              <a:avLst/>
              <a:gdLst/>
              <a:ahLst/>
              <a:cxnLst/>
              <a:rect l="l" t="t" r="r" b="b"/>
              <a:pathLst>
                <a:path w="1428" h="3661" extrusionOk="0">
                  <a:moveTo>
                    <a:pt x="807" y="0"/>
                  </a:moveTo>
                  <a:lnTo>
                    <a:pt x="0" y="1272"/>
                  </a:lnTo>
                  <a:lnTo>
                    <a:pt x="0" y="2482"/>
                  </a:lnTo>
                  <a:lnTo>
                    <a:pt x="528" y="3071"/>
                  </a:lnTo>
                  <a:lnTo>
                    <a:pt x="714" y="3660"/>
                  </a:lnTo>
                  <a:lnTo>
                    <a:pt x="1024" y="3660"/>
                  </a:lnTo>
                  <a:lnTo>
                    <a:pt x="714" y="2916"/>
                  </a:lnTo>
                  <a:lnTo>
                    <a:pt x="1210" y="2265"/>
                  </a:lnTo>
                  <a:lnTo>
                    <a:pt x="1427" y="434"/>
                  </a:lnTo>
                  <a:lnTo>
                    <a:pt x="807" y="0"/>
                  </a:lnTo>
                  <a:close/>
                </a:path>
              </a:pathLst>
            </a:custGeom>
            <a:solidFill>
              <a:srgbClr val="494A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44"/>
            <p:cNvSpPr/>
            <p:nvPr/>
          </p:nvSpPr>
          <p:spPr>
            <a:xfrm>
              <a:off x="7284938" y="3347458"/>
              <a:ext cx="25583" cy="52065"/>
            </a:xfrm>
            <a:custGeom>
              <a:avLst/>
              <a:gdLst/>
              <a:ahLst/>
              <a:cxnLst/>
              <a:rect l="l" t="t" r="r" b="b"/>
              <a:pathLst>
                <a:path w="1738" h="3537" extrusionOk="0">
                  <a:moveTo>
                    <a:pt x="280" y="0"/>
                  </a:moveTo>
                  <a:lnTo>
                    <a:pt x="1" y="1893"/>
                  </a:lnTo>
                  <a:lnTo>
                    <a:pt x="497" y="3537"/>
                  </a:lnTo>
                  <a:lnTo>
                    <a:pt x="1738" y="2792"/>
                  </a:lnTo>
                  <a:cubicBezTo>
                    <a:pt x="1707" y="2451"/>
                    <a:pt x="1707" y="2110"/>
                    <a:pt x="1738" y="1768"/>
                  </a:cubicBezTo>
                  <a:cubicBezTo>
                    <a:pt x="1521" y="1241"/>
                    <a:pt x="1211" y="745"/>
                    <a:pt x="869" y="311"/>
                  </a:cubicBezTo>
                  <a:lnTo>
                    <a:pt x="2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44"/>
            <p:cNvSpPr/>
            <p:nvPr/>
          </p:nvSpPr>
          <p:spPr>
            <a:xfrm>
              <a:off x="7945645" y="2771228"/>
              <a:ext cx="60749" cy="79915"/>
            </a:xfrm>
            <a:custGeom>
              <a:avLst/>
              <a:gdLst/>
              <a:ahLst/>
              <a:cxnLst/>
              <a:rect l="l" t="t" r="r" b="b"/>
              <a:pathLst>
                <a:path w="4127" h="5429" extrusionOk="0">
                  <a:moveTo>
                    <a:pt x="249" y="0"/>
                  </a:moveTo>
                  <a:lnTo>
                    <a:pt x="249" y="620"/>
                  </a:lnTo>
                  <a:lnTo>
                    <a:pt x="621" y="1675"/>
                  </a:lnTo>
                  <a:lnTo>
                    <a:pt x="621" y="2792"/>
                  </a:lnTo>
                  <a:lnTo>
                    <a:pt x="1" y="2792"/>
                  </a:lnTo>
                  <a:lnTo>
                    <a:pt x="1" y="4126"/>
                  </a:lnTo>
                  <a:lnTo>
                    <a:pt x="497" y="5428"/>
                  </a:lnTo>
                  <a:lnTo>
                    <a:pt x="1366" y="4808"/>
                  </a:lnTo>
                  <a:lnTo>
                    <a:pt x="621" y="3784"/>
                  </a:lnTo>
                  <a:lnTo>
                    <a:pt x="1366" y="3691"/>
                  </a:lnTo>
                  <a:lnTo>
                    <a:pt x="2762" y="4436"/>
                  </a:lnTo>
                  <a:lnTo>
                    <a:pt x="3072" y="2699"/>
                  </a:lnTo>
                  <a:lnTo>
                    <a:pt x="4126" y="2699"/>
                  </a:lnTo>
                  <a:lnTo>
                    <a:pt x="4126" y="1675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44"/>
            <p:cNvSpPr/>
            <p:nvPr/>
          </p:nvSpPr>
          <p:spPr>
            <a:xfrm>
              <a:off x="7862094" y="2851129"/>
              <a:ext cx="128771" cy="189505"/>
            </a:xfrm>
            <a:custGeom>
              <a:avLst/>
              <a:gdLst/>
              <a:ahLst/>
              <a:cxnLst/>
              <a:rect l="l" t="t" r="r" b="b"/>
              <a:pathLst>
                <a:path w="8748" h="12874" extrusionOk="0">
                  <a:moveTo>
                    <a:pt x="7042" y="0"/>
                  </a:moveTo>
                  <a:lnTo>
                    <a:pt x="6297" y="745"/>
                  </a:lnTo>
                  <a:lnTo>
                    <a:pt x="6297" y="1924"/>
                  </a:lnTo>
                  <a:lnTo>
                    <a:pt x="6669" y="3692"/>
                  </a:lnTo>
                  <a:lnTo>
                    <a:pt x="6297" y="5243"/>
                  </a:lnTo>
                  <a:lnTo>
                    <a:pt x="4932" y="5243"/>
                  </a:lnTo>
                  <a:lnTo>
                    <a:pt x="4467" y="6825"/>
                  </a:lnTo>
                  <a:lnTo>
                    <a:pt x="3630" y="7135"/>
                  </a:lnTo>
                  <a:lnTo>
                    <a:pt x="2110" y="7507"/>
                  </a:lnTo>
                  <a:lnTo>
                    <a:pt x="745" y="8872"/>
                  </a:lnTo>
                  <a:lnTo>
                    <a:pt x="745" y="9554"/>
                  </a:lnTo>
                  <a:lnTo>
                    <a:pt x="0" y="10423"/>
                  </a:lnTo>
                  <a:lnTo>
                    <a:pt x="1117" y="12873"/>
                  </a:lnTo>
                  <a:lnTo>
                    <a:pt x="1861" y="12253"/>
                  </a:lnTo>
                  <a:lnTo>
                    <a:pt x="1861" y="10051"/>
                  </a:lnTo>
                  <a:lnTo>
                    <a:pt x="1179" y="9368"/>
                  </a:lnTo>
                  <a:lnTo>
                    <a:pt x="1861" y="8872"/>
                  </a:lnTo>
                  <a:lnTo>
                    <a:pt x="3878" y="8252"/>
                  </a:lnTo>
                  <a:lnTo>
                    <a:pt x="4467" y="9182"/>
                  </a:lnTo>
                  <a:lnTo>
                    <a:pt x="4870" y="9865"/>
                  </a:lnTo>
                  <a:lnTo>
                    <a:pt x="5677" y="8624"/>
                  </a:lnTo>
                  <a:lnTo>
                    <a:pt x="5677" y="7879"/>
                  </a:lnTo>
                  <a:lnTo>
                    <a:pt x="6607" y="8252"/>
                  </a:lnTo>
                  <a:lnTo>
                    <a:pt x="7042" y="7817"/>
                  </a:lnTo>
                  <a:lnTo>
                    <a:pt x="7755" y="6918"/>
                  </a:lnTo>
                  <a:lnTo>
                    <a:pt x="8065" y="8065"/>
                  </a:lnTo>
                  <a:lnTo>
                    <a:pt x="8748" y="6856"/>
                  </a:lnTo>
                  <a:lnTo>
                    <a:pt x="8251" y="6111"/>
                  </a:lnTo>
                  <a:lnTo>
                    <a:pt x="7755" y="4250"/>
                  </a:lnTo>
                  <a:lnTo>
                    <a:pt x="8500" y="3630"/>
                  </a:lnTo>
                  <a:lnTo>
                    <a:pt x="8189" y="1427"/>
                  </a:lnTo>
                  <a:lnTo>
                    <a:pt x="704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44"/>
            <p:cNvSpPr/>
            <p:nvPr/>
          </p:nvSpPr>
          <p:spPr>
            <a:xfrm>
              <a:off x="7889488" y="2981710"/>
              <a:ext cx="32428" cy="27423"/>
            </a:xfrm>
            <a:custGeom>
              <a:avLst/>
              <a:gdLst/>
              <a:ahLst/>
              <a:cxnLst/>
              <a:rect l="l" t="t" r="r" b="b"/>
              <a:pathLst>
                <a:path w="2203" h="1863" extrusionOk="0">
                  <a:moveTo>
                    <a:pt x="1644" y="1"/>
                  </a:moveTo>
                  <a:lnTo>
                    <a:pt x="0" y="559"/>
                  </a:lnTo>
                  <a:lnTo>
                    <a:pt x="838" y="1862"/>
                  </a:lnTo>
                  <a:lnTo>
                    <a:pt x="1644" y="932"/>
                  </a:lnTo>
                  <a:lnTo>
                    <a:pt x="2203" y="932"/>
                  </a:lnTo>
                  <a:lnTo>
                    <a:pt x="164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44"/>
            <p:cNvSpPr/>
            <p:nvPr/>
          </p:nvSpPr>
          <p:spPr>
            <a:xfrm>
              <a:off x="7130613" y="3028740"/>
              <a:ext cx="349320" cy="338369"/>
            </a:xfrm>
            <a:custGeom>
              <a:avLst/>
              <a:gdLst/>
              <a:ahLst/>
              <a:cxnLst/>
              <a:rect l="l" t="t" r="r" b="b"/>
              <a:pathLst>
                <a:path w="23731" h="22987" extrusionOk="0">
                  <a:moveTo>
                    <a:pt x="5987" y="1"/>
                  </a:moveTo>
                  <a:lnTo>
                    <a:pt x="4715" y="621"/>
                  </a:lnTo>
                  <a:lnTo>
                    <a:pt x="5056" y="714"/>
                  </a:lnTo>
                  <a:lnTo>
                    <a:pt x="4250" y="1521"/>
                  </a:lnTo>
                  <a:lnTo>
                    <a:pt x="4064" y="2607"/>
                  </a:lnTo>
                  <a:lnTo>
                    <a:pt x="2575" y="5212"/>
                  </a:lnTo>
                  <a:lnTo>
                    <a:pt x="1365" y="5026"/>
                  </a:lnTo>
                  <a:lnTo>
                    <a:pt x="559" y="6205"/>
                  </a:lnTo>
                  <a:lnTo>
                    <a:pt x="1830" y="7415"/>
                  </a:lnTo>
                  <a:lnTo>
                    <a:pt x="2203" y="8469"/>
                  </a:lnTo>
                  <a:lnTo>
                    <a:pt x="497" y="8748"/>
                  </a:lnTo>
                  <a:lnTo>
                    <a:pt x="0" y="9214"/>
                  </a:lnTo>
                  <a:lnTo>
                    <a:pt x="155" y="9276"/>
                  </a:lnTo>
                  <a:lnTo>
                    <a:pt x="714" y="9896"/>
                  </a:lnTo>
                  <a:lnTo>
                    <a:pt x="1861" y="9772"/>
                  </a:lnTo>
                  <a:lnTo>
                    <a:pt x="1086" y="10485"/>
                  </a:lnTo>
                  <a:lnTo>
                    <a:pt x="404" y="10361"/>
                  </a:lnTo>
                  <a:lnTo>
                    <a:pt x="2203" y="11974"/>
                  </a:lnTo>
                  <a:lnTo>
                    <a:pt x="3381" y="11292"/>
                  </a:lnTo>
                  <a:lnTo>
                    <a:pt x="3661" y="10206"/>
                  </a:lnTo>
                  <a:lnTo>
                    <a:pt x="4095" y="13463"/>
                  </a:lnTo>
                  <a:lnTo>
                    <a:pt x="5181" y="16627"/>
                  </a:lnTo>
                  <a:lnTo>
                    <a:pt x="6576" y="19667"/>
                  </a:lnTo>
                  <a:lnTo>
                    <a:pt x="8624" y="22986"/>
                  </a:lnTo>
                  <a:lnTo>
                    <a:pt x="9213" y="22769"/>
                  </a:lnTo>
                  <a:lnTo>
                    <a:pt x="10547" y="21125"/>
                  </a:lnTo>
                  <a:lnTo>
                    <a:pt x="10888" y="18364"/>
                  </a:lnTo>
                  <a:lnTo>
                    <a:pt x="10888" y="16224"/>
                  </a:lnTo>
                  <a:lnTo>
                    <a:pt x="13121" y="14487"/>
                  </a:lnTo>
                  <a:lnTo>
                    <a:pt x="14610" y="12781"/>
                  </a:lnTo>
                  <a:lnTo>
                    <a:pt x="15944" y="11695"/>
                  </a:lnTo>
                  <a:lnTo>
                    <a:pt x="16720" y="10579"/>
                  </a:lnTo>
                  <a:lnTo>
                    <a:pt x="17681" y="10765"/>
                  </a:lnTo>
                  <a:lnTo>
                    <a:pt x="16627" y="8097"/>
                  </a:lnTo>
                  <a:lnTo>
                    <a:pt x="17092" y="7352"/>
                  </a:lnTo>
                  <a:lnTo>
                    <a:pt x="16348" y="6980"/>
                  </a:lnTo>
                  <a:lnTo>
                    <a:pt x="16627" y="6453"/>
                  </a:lnTo>
                  <a:lnTo>
                    <a:pt x="17588" y="6763"/>
                  </a:lnTo>
                  <a:lnTo>
                    <a:pt x="18116" y="7446"/>
                  </a:lnTo>
                  <a:lnTo>
                    <a:pt x="19977" y="7725"/>
                  </a:lnTo>
                  <a:lnTo>
                    <a:pt x="19077" y="8903"/>
                  </a:lnTo>
                  <a:lnTo>
                    <a:pt x="19729" y="9648"/>
                  </a:lnTo>
                  <a:lnTo>
                    <a:pt x="19791" y="9214"/>
                  </a:lnTo>
                  <a:lnTo>
                    <a:pt x="20132" y="8903"/>
                  </a:lnTo>
                  <a:lnTo>
                    <a:pt x="20504" y="10641"/>
                  </a:lnTo>
                  <a:lnTo>
                    <a:pt x="20907" y="10082"/>
                  </a:lnTo>
                  <a:lnTo>
                    <a:pt x="20907" y="8903"/>
                  </a:lnTo>
                  <a:lnTo>
                    <a:pt x="21590" y="8903"/>
                  </a:lnTo>
                  <a:lnTo>
                    <a:pt x="21590" y="7911"/>
                  </a:lnTo>
                  <a:lnTo>
                    <a:pt x="22520" y="5739"/>
                  </a:lnTo>
                  <a:lnTo>
                    <a:pt x="23730" y="5026"/>
                  </a:lnTo>
                  <a:lnTo>
                    <a:pt x="23017" y="4313"/>
                  </a:lnTo>
                  <a:lnTo>
                    <a:pt x="22613" y="3413"/>
                  </a:lnTo>
                  <a:lnTo>
                    <a:pt x="21249" y="3599"/>
                  </a:lnTo>
                  <a:lnTo>
                    <a:pt x="19139" y="5026"/>
                  </a:lnTo>
                  <a:lnTo>
                    <a:pt x="19356" y="5957"/>
                  </a:lnTo>
                  <a:lnTo>
                    <a:pt x="16906" y="5988"/>
                  </a:lnTo>
                  <a:lnTo>
                    <a:pt x="16627" y="4840"/>
                  </a:lnTo>
                  <a:lnTo>
                    <a:pt x="16006" y="4871"/>
                  </a:lnTo>
                  <a:lnTo>
                    <a:pt x="16006" y="6391"/>
                  </a:lnTo>
                  <a:lnTo>
                    <a:pt x="14362" y="6205"/>
                  </a:lnTo>
                  <a:lnTo>
                    <a:pt x="12036" y="5553"/>
                  </a:lnTo>
                  <a:lnTo>
                    <a:pt x="9368" y="4313"/>
                  </a:lnTo>
                  <a:lnTo>
                    <a:pt x="9585" y="2731"/>
                  </a:lnTo>
                  <a:lnTo>
                    <a:pt x="8220" y="2296"/>
                  </a:lnTo>
                  <a:lnTo>
                    <a:pt x="7631" y="373"/>
                  </a:lnTo>
                  <a:lnTo>
                    <a:pt x="598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44"/>
            <p:cNvSpPr/>
            <p:nvPr/>
          </p:nvSpPr>
          <p:spPr>
            <a:xfrm>
              <a:off x="7268510" y="3072120"/>
              <a:ext cx="97726" cy="50696"/>
            </a:xfrm>
            <a:custGeom>
              <a:avLst/>
              <a:gdLst/>
              <a:ahLst/>
              <a:cxnLst/>
              <a:rect l="l" t="t" r="r" b="b"/>
              <a:pathLst>
                <a:path w="6639" h="3444" extrusionOk="0">
                  <a:moveTo>
                    <a:pt x="186" y="1"/>
                  </a:moveTo>
                  <a:lnTo>
                    <a:pt x="0" y="1366"/>
                  </a:lnTo>
                  <a:lnTo>
                    <a:pt x="2668" y="2606"/>
                  </a:lnTo>
                  <a:lnTo>
                    <a:pt x="4994" y="3258"/>
                  </a:lnTo>
                  <a:lnTo>
                    <a:pt x="6638" y="3444"/>
                  </a:lnTo>
                  <a:lnTo>
                    <a:pt x="6638" y="2079"/>
                  </a:lnTo>
                  <a:lnTo>
                    <a:pt x="6266" y="2079"/>
                  </a:lnTo>
                  <a:lnTo>
                    <a:pt x="5491" y="1645"/>
                  </a:lnTo>
                  <a:lnTo>
                    <a:pt x="4529" y="1645"/>
                  </a:lnTo>
                  <a:lnTo>
                    <a:pt x="4033" y="1366"/>
                  </a:lnTo>
                  <a:lnTo>
                    <a:pt x="2482" y="435"/>
                  </a:lnTo>
                  <a:lnTo>
                    <a:pt x="96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44"/>
            <p:cNvSpPr/>
            <p:nvPr/>
          </p:nvSpPr>
          <p:spPr>
            <a:xfrm>
              <a:off x="7163027" y="2966651"/>
              <a:ext cx="88143" cy="72614"/>
            </a:xfrm>
            <a:custGeom>
              <a:avLst/>
              <a:gdLst/>
              <a:ahLst/>
              <a:cxnLst/>
              <a:rect l="l" t="t" r="r" b="b"/>
              <a:pathLst>
                <a:path w="5988" h="4933" extrusionOk="0">
                  <a:moveTo>
                    <a:pt x="1304" y="0"/>
                  </a:moveTo>
                  <a:lnTo>
                    <a:pt x="1304" y="342"/>
                  </a:lnTo>
                  <a:lnTo>
                    <a:pt x="187" y="869"/>
                  </a:lnTo>
                  <a:lnTo>
                    <a:pt x="94" y="900"/>
                  </a:lnTo>
                  <a:lnTo>
                    <a:pt x="1" y="1427"/>
                  </a:lnTo>
                  <a:lnTo>
                    <a:pt x="1304" y="2296"/>
                  </a:lnTo>
                  <a:lnTo>
                    <a:pt x="838" y="2947"/>
                  </a:lnTo>
                  <a:lnTo>
                    <a:pt x="1024" y="4188"/>
                  </a:lnTo>
                  <a:lnTo>
                    <a:pt x="1645" y="4622"/>
                  </a:lnTo>
                  <a:lnTo>
                    <a:pt x="2513" y="4839"/>
                  </a:lnTo>
                  <a:lnTo>
                    <a:pt x="3785" y="4219"/>
                  </a:lnTo>
                  <a:lnTo>
                    <a:pt x="5429" y="4591"/>
                  </a:lnTo>
                  <a:lnTo>
                    <a:pt x="5522" y="4932"/>
                  </a:lnTo>
                  <a:lnTo>
                    <a:pt x="5987" y="4591"/>
                  </a:lnTo>
                  <a:lnTo>
                    <a:pt x="5274" y="3040"/>
                  </a:lnTo>
                  <a:lnTo>
                    <a:pt x="4188" y="1861"/>
                  </a:lnTo>
                  <a:lnTo>
                    <a:pt x="2854" y="1303"/>
                  </a:lnTo>
                  <a:lnTo>
                    <a:pt x="22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44"/>
            <p:cNvSpPr/>
            <p:nvPr/>
          </p:nvSpPr>
          <p:spPr>
            <a:xfrm>
              <a:off x="7371241" y="3123714"/>
              <a:ext cx="61662" cy="77192"/>
            </a:xfrm>
            <a:custGeom>
              <a:avLst/>
              <a:gdLst/>
              <a:ahLst/>
              <a:cxnLst/>
              <a:rect l="l" t="t" r="r" b="b"/>
              <a:pathLst>
                <a:path w="4189" h="5244" extrusionOk="0">
                  <a:moveTo>
                    <a:pt x="280" y="1"/>
                  </a:moveTo>
                  <a:lnTo>
                    <a:pt x="1" y="528"/>
                  </a:lnTo>
                  <a:lnTo>
                    <a:pt x="745" y="900"/>
                  </a:lnTo>
                  <a:lnTo>
                    <a:pt x="280" y="1645"/>
                  </a:lnTo>
                  <a:lnTo>
                    <a:pt x="1334" y="4313"/>
                  </a:lnTo>
                  <a:lnTo>
                    <a:pt x="1396" y="4344"/>
                  </a:lnTo>
                  <a:lnTo>
                    <a:pt x="2358" y="3537"/>
                  </a:lnTo>
                  <a:lnTo>
                    <a:pt x="3102" y="3413"/>
                  </a:lnTo>
                  <a:lnTo>
                    <a:pt x="3568" y="4747"/>
                  </a:lnTo>
                  <a:lnTo>
                    <a:pt x="4002" y="5243"/>
                  </a:lnTo>
                  <a:lnTo>
                    <a:pt x="4188" y="4127"/>
                  </a:lnTo>
                  <a:lnTo>
                    <a:pt x="4157" y="4189"/>
                  </a:lnTo>
                  <a:lnTo>
                    <a:pt x="3785" y="2451"/>
                  </a:lnTo>
                  <a:lnTo>
                    <a:pt x="3444" y="2762"/>
                  </a:lnTo>
                  <a:lnTo>
                    <a:pt x="3382" y="3196"/>
                  </a:lnTo>
                  <a:lnTo>
                    <a:pt x="2730" y="2451"/>
                  </a:lnTo>
                  <a:lnTo>
                    <a:pt x="3630" y="1273"/>
                  </a:lnTo>
                  <a:lnTo>
                    <a:pt x="1769" y="994"/>
                  </a:lnTo>
                  <a:lnTo>
                    <a:pt x="1241" y="311"/>
                  </a:lnTo>
                  <a:lnTo>
                    <a:pt x="28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44"/>
            <p:cNvSpPr/>
            <p:nvPr/>
          </p:nvSpPr>
          <p:spPr>
            <a:xfrm>
              <a:off x="7430136" y="3096320"/>
              <a:ext cx="109605" cy="250240"/>
            </a:xfrm>
            <a:custGeom>
              <a:avLst/>
              <a:gdLst/>
              <a:ahLst/>
              <a:cxnLst/>
              <a:rect l="l" t="t" r="r" b="b"/>
              <a:pathLst>
                <a:path w="7446" h="17000" extrusionOk="0">
                  <a:moveTo>
                    <a:pt x="4002" y="1"/>
                  </a:moveTo>
                  <a:lnTo>
                    <a:pt x="3227" y="280"/>
                  </a:lnTo>
                  <a:lnTo>
                    <a:pt x="3382" y="435"/>
                  </a:lnTo>
                  <a:lnTo>
                    <a:pt x="2172" y="1148"/>
                  </a:lnTo>
                  <a:lnTo>
                    <a:pt x="1242" y="3320"/>
                  </a:lnTo>
                  <a:lnTo>
                    <a:pt x="1242" y="4312"/>
                  </a:lnTo>
                  <a:lnTo>
                    <a:pt x="559" y="4312"/>
                  </a:lnTo>
                  <a:lnTo>
                    <a:pt x="559" y="5491"/>
                  </a:lnTo>
                  <a:lnTo>
                    <a:pt x="187" y="5988"/>
                  </a:lnTo>
                  <a:lnTo>
                    <a:pt x="1" y="7104"/>
                  </a:lnTo>
                  <a:lnTo>
                    <a:pt x="404" y="7569"/>
                  </a:lnTo>
                  <a:lnTo>
                    <a:pt x="1273" y="8221"/>
                  </a:lnTo>
                  <a:lnTo>
                    <a:pt x="901" y="8531"/>
                  </a:lnTo>
                  <a:lnTo>
                    <a:pt x="1273" y="9027"/>
                  </a:lnTo>
                  <a:lnTo>
                    <a:pt x="1707" y="8562"/>
                  </a:lnTo>
                  <a:lnTo>
                    <a:pt x="2265" y="10206"/>
                  </a:lnTo>
                  <a:lnTo>
                    <a:pt x="1893" y="11478"/>
                  </a:lnTo>
                  <a:lnTo>
                    <a:pt x="2265" y="11695"/>
                  </a:lnTo>
                  <a:lnTo>
                    <a:pt x="4127" y="10764"/>
                  </a:lnTo>
                  <a:lnTo>
                    <a:pt x="4127" y="10144"/>
                  </a:lnTo>
                  <a:lnTo>
                    <a:pt x="5119" y="12098"/>
                  </a:lnTo>
                  <a:lnTo>
                    <a:pt x="5771" y="13866"/>
                  </a:lnTo>
                  <a:lnTo>
                    <a:pt x="6112" y="15355"/>
                  </a:lnTo>
                  <a:lnTo>
                    <a:pt x="5864" y="16472"/>
                  </a:lnTo>
                  <a:lnTo>
                    <a:pt x="5864" y="16999"/>
                  </a:lnTo>
                  <a:lnTo>
                    <a:pt x="6639" y="15324"/>
                  </a:lnTo>
                  <a:lnTo>
                    <a:pt x="6515" y="14487"/>
                  </a:lnTo>
                  <a:lnTo>
                    <a:pt x="6360" y="13370"/>
                  </a:lnTo>
                  <a:lnTo>
                    <a:pt x="5584" y="12377"/>
                  </a:lnTo>
                  <a:lnTo>
                    <a:pt x="5740" y="11044"/>
                  </a:lnTo>
                  <a:lnTo>
                    <a:pt x="4623" y="9431"/>
                  </a:lnTo>
                  <a:lnTo>
                    <a:pt x="5088" y="8376"/>
                  </a:lnTo>
                  <a:lnTo>
                    <a:pt x="6484" y="7352"/>
                  </a:lnTo>
                  <a:lnTo>
                    <a:pt x="7446" y="6205"/>
                  </a:lnTo>
                  <a:lnTo>
                    <a:pt x="5678" y="5677"/>
                  </a:lnTo>
                  <a:lnTo>
                    <a:pt x="6019" y="5212"/>
                  </a:lnTo>
                  <a:lnTo>
                    <a:pt x="5460" y="4312"/>
                  </a:lnTo>
                  <a:lnTo>
                    <a:pt x="4561" y="4033"/>
                  </a:lnTo>
                  <a:lnTo>
                    <a:pt x="4127" y="3537"/>
                  </a:lnTo>
                  <a:lnTo>
                    <a:pt x="4871" y="1676"/>
                  </a:lnTo>
                  <a:lnTo>
                    <a:pt x="40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44"/>
            <p:cNvSpPr/>
            <p:nvPr/>
          </p:nvSpPr>
          <p:spPr>
            <a:xfrm>
              <a:off x="7376717" y="3097689"/>
              <a:ext cx="38831" cy="19195"/>
            </a:xfrm>
            <a:custGeom>
              <a:avLst/>
              <a:gdLst/>
              <a:ahLst/>
              <a:cxnLst/>
              <a:rect l="l" t="t" r="r" b="b"/>
              <a:pathLst>
                <a:path w="2638" h="1304" extrusionOk="0">
                  <a:moveTo>
                    <a:pt x="683" y="1"/>
                  </a:moveTo>
                  <a:lnTo>
                    <a:pt x="1" y="590"/>
                  </a:lnTo>
                  <a:lnTo>
                    <a:pt x="187" y="1304"/>
                  </a:lnTo>
                  <a:lnTo>
                    <a:pt x="2637" y="1273"/>
                  </a:lnTo>
                  <a:lnTo>
                    <a:pt x="2420" y="342"/>
                  </a:lnTo>
                  <a:lnTo>
                    <a:pt x="2451" y="311"/>
                  </a:lnTo>
                  <a:lnTo>
                    <a:pt x="201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44"/>
            <p:cNvSpPr/>
            <p:nvPr/>
          </p:nvSpPr>
          <p:spPr>
            <a:xfrm>
              <a:off x="7564839" y="3282160"/>
              <a:ext cx="64400" cy="56643"/>
            </a:xfrm>
            <a:custGeom>
              <a:avLst/>
              <a:gdLst/>
              <a:ahLst/>
              <a:cxnLst/>
              <a:rect l="l" t="t" r="r" b="b"/>
              <a:pathLst>
                <a:path w="4375" h="3848" extrusionOk="0">
                  <a:moveTo>
                    <a:pt x="3165" y="1"/>
                  </a:moveTo>
                  <a:lnTo>
                    <a:pt x="3165" y="745"/>
                  </a:lnTo>
                  <a:lnTo>
                    <a:pt x="2048" y="156"/>
                  </a:lnTo>
                  <a:lnTo>
                    <a:pt x="621" y="156"/>
                  </a:lnTo>
                  <a:lnTo>
                    <a:pt x="1" y="1055"/>
                  </a:lnTo>
                  <a:lnTo>
                    <a:pt x="218" y="2420"/>
                  </a:lnTo>
                  <a:lnTo>
                    <a:pt x="931" y="3258"/>
                  </a:lnTo>
                  <a:lnTo>
                    <a:pt x="1335" y="3847"/>
                  </a:lnTo>
                  <a:lnTo>
                    <a:pt x="2017" y="3847"/>
                  </a:lnTo>
                  <a:lnTo>
                    <a:pt x="2327" y="3444"/>
                  </a:lnTo>
                  <a:lnTo>
                    <a:pt x="3599" y="3444"/>
                  </a:lnTo>
                  <a:lnTo>
                    <a:pt x="3165" y="2699"/>
                  </a:lnTo>
                  <a:lnTo>
                    <a:pt x="4374" y="1645"/>
                  </a:lnTo>
                  <a:lnTo>
                    <a:pt x="4002" y="435"/>
                  </a:lnTo>
                  <a:lnTo>
                    <a:pt x="316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44"/>
            <p:cNvSpPr/>
            <p:nvPr/>
          </p:nvSpPr>
          <p:spPr>
            <a:xfrm>
              <a:off x="7551149" y="3164355"/>
              <a:ext cx="98639" cy="197719"/>
            </a:xfrm>
            <a:custGeom>
              <a:avLst/>
              <a:gdLst/>
              <a:ahLst/>
              <a:cxnLst/>
              <a:rect l="l" t="t" r="r" b="b"/>
              <a:pathLst>
                <a:path w="6701" h="13432" extrusionOk="0">
                  <a:moveTo>
                    <a:pt x="2265" y="1"/>
                  </a:moveTo>
                  <a:lnTo>
                    <a:pt x="558" y="590"/>
                  </a:lnTo>
                  <a:lnTo>
                    <a:pt x="0" y="776"/>
                  </a:lnTo>
                  <a:lnTo>
                    <a:pt x="558" y="1645"/>
                  </a:lnTo>
                  <a:lnTo>
                    <a:pt x="931" y="2296"/>
                  </a:lnTo>
                  <a:lnTo>
                    <a:pt x="2140" y="2296"/>
                  </a:lnTo>
                  <a:lnTo>
                    <a:pt x="2544" y="2947"/>
                  </a:lnTo>
                  <a:lnTo>
                    <a:pt x="1799" y="3537"/>
                  </a:lnTo>
                  <a:lnTo>
                    <a:pt x="2171" y="4281"/>
                  </a:lnTo>
                  <a:lnTo>
                    <a:pt x="3133" y="4778"/>
                  </a:lnTo>
                  <a:lnTo>
                    <a:pt x="3971" y="5925"/>
                  </a:lnTo>
                  <a:lnTo>
                    <a:pt x="5304" y="6701"/>
                  </a:lnTo>
                  <a:lnTo>
                    <a:pt x="5087" y="7476"/>
                  </a:lnTo>
                  <a:lnTo>
                    <a:pt x="4870" y="8407"/>
                  </a:lnTo>
                  <a:lnTo>
                    <a:pt x="4932" y="8438"/>
                  </a:lnTo>
                  <a:lnTo>
                    <a:pt x="5304" y="9648"/>
                  </a:lnTo>
                  <a:lnTo>
                    <a:pt x="4095" y="10702"/>
                  </a:lnTo>
                  <a:lnTo>
                    <a:pt x="4529" y="11447"/>
                  </a:lnTo>
                  <a:lnTo>
                    <a:pt x="3257" y="11447"/>
                  </a:lnTo>
                  <a:lnTo>
                    <a:pt x="2947" y="11850"/>
                  </a:lnTo>
                  <a:lnTo>
                    <a:pt x="2978" y="11850"/>
                  </a:lnTo>
                  <a:lnTo>
                    <a:pt x="3381" y="11943"/>
                  </a:lnTo>
                  <a:lnTo>
                    <a:pt x="3102" y="13432"/>
                  </a:lnTo>
                  <a:lnTo>
                    <a:pt x="3629" y="13308"/>
                  </a:lnTo>
                  <a:lnTo>
                    <a:pt x="4715" y="11819"/>
                  </a:lnTo>
                  <a:lnTo>
                    <a:pt x="5273" y="11788"/>
                  </a:lnTo>
                  <a:lnTo>
                    <a:pt x="6700" y="10609"/>
                  </a:lnTo>
                  <a:lnTo>
                    <a:pt x="6700" y="9244"/>
                  </a:lnTo>
                  <a:lnTo>
                    <a:pt x="6018" y="6825"/>
                  </a:lnTo>
                  <a:lnTo>
                    <a:pt x="4064" y="5274"/>
                  </a:lnTo>
                  <a:lnTo>
                    <a:pt x="3878" y="4778"/>
                  </a:lnTo>
                  <a:lnTo>
                    <a:pt x="3226" y="4281"/>
                  </a:lnTo>
                  <a:lnTo>
                    <a:pt x="3350" y="3010"/>
                  </a:lnTo>
                  <a:lnTo>
                    <a:pt x="3847" y="2017"/>
                  </a:lnTo>
                  <a:lnTo>
                    <a:pt x="4777" y="1707"/>
                  </a:lnTo>
                  <a:lnTo>
                    <a:pt x="3722" y="1241"/>
                  </a:lnTo>
                  <a:lnTo>
                    <a:pt x="3722" y="466"/>
                  </a:lnTo>
                  <a:lnTo>
                    <a:pt x="226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44"/>
            <p:cNvSpPr/>
            <p:nvPr/>
          </p:nvSpPr>
          <p:spPr>
            <a:xfrm>
              <a:off x="7803185" y="2913232"/>
              <a:ext cx="48870" cy="72614"/>
            </a:xfrm>
            <a:custGeom>
              <a:avLst/>
              <a:gdLst/>
              <a:ahLst/>
              <a:cxnLst/>
              <a:rect l="l" t="t" r="r" b="b"/>
              <a:pathLst>
                <a:path w="3320" h="4933" extrusionOk="0">
                  <a:moveTo>
                    <a:pt x="1645" y="0"/>
                  </a:moveTo>
                  <a:lnTo>
                    <a:pt x="1" y="931"/>
                  </a:lnTo>
                  <a:lnTo>
                    <a:pt x="590" y="1830"/>
                  </a:lnTo>
                  <a:lnTo>
                    <a:pt x="187" y="2140"/>
                  </a:lnTo>
                  <a:lnTo>
                    <a:pt x="900" y="3195"/>
                  </a:lnTo>
                  <a:lnTo>
                    <a:pt x="652" y="3971"/>
                  </a:lnTo>
                  <a:lnTo>
                    <a:pt x="1148" y="4932"/>
                  </a:lnTo>
                  <a:lnTo>
                    <a:pt x="2234" y="4033"/>
                  </a:lnTo>
                  <a:lnTo>
                    <a:pt x="3320" y="3381"/>
                  </a:lnTo>
                  <a:lnTo>
                    <a:pt x="2482" y="1210"/>
                  </a:lnTo>
                  <a:lnTo>
                    <a:pt x="164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44"/>
            <p:cNvSpPr/>
            <p:nvPr/>
          </p:nvSpPr>
          <p:spPr>
            <a:xfrm>
              <a:off x="7774422" y="2831948"/>
              <a:ext cx="60749" cy="99551"/>
            </a:xfrm>
            <a:custGeom>
              <a:avLst/>
              <a:gdLst/>
              <a:ahLst/>
              <a:cxnLst/>
              <a:rect l="l" t="t" r="r" b="b"/>
              <a:pathLst>
                <a:path w="4127" h="6763" extrusionOk="0">
                  <a:moveTo>
                    <a:pt x="3382" y="1"/>
                  </a:moveTo>
                  <a:lnTo>
                    <a:pt x="2389" y="1303"/>
                  </a:lnTo>
                  <a:lnTo>
                    <a:pt x="2606" y="2017"/>
                  </a:lnTo>
                  <a:lnTo>
                    <a:pt x="1272" y="1614"/>
                  </a:lnTo>
                  <a:lnTo>
                    <a:pt x="1" y="3506"/>
                  </a:lnTo>
                  <a:lnTo>
                    <a:pt x="1" y="4157"/>
                  </a:lnTo>
                  <a:lnTo>
                    <a:pt x="776" y="4374"/>
                  </a:lnTo>
                  <a:lnTo>
                    <a:pt x="776" y="6236"/>
                  </a:lnTo>
                  <a:lnTo>
                    <a:pt x="1179" y="6763"/>
                  </a:lnTo>
                  <a:lnTo>
                    <a:pt x="1862" y="6329"/>
                  </a:lnTo>
                  <a:lnTo>
                    <a:pt x="1955" y="6453"/>
                  </a:lnTo>
                  <a:lnTo>
                    <a:pt x="3599" y="5522"/>
                  </a:lnTo>
                  <a:lnTo>
                    <a:pt x="3227" y="5119"/>
                  </a:lnTo>
                  <a:lnTo>
                    <a:pt x="2420" y="4685"/>
                  </a:lnTo>
                  <a:lnTo>
                    <a:pt x="2358" y="3940"/>
                  </a:lnTo>
                  <a:lnTo>
                    <a:pt x="3754" y="2482"/>
                  </a:lnTo>
                  <a:lnTo>
                    <a:pt x="3475" y="1241"/>
                  </a:lnTo>
                  <a:lnTo>
                    <a:pt x="4126" y="466"/>
                  </a:lnTo>
                  <a:lnTo>
                    <a:pt x="33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44"/>
            <p:cNvSpPr/>
            <p:nvPr/>
          </p:nvSpPr>
          <p:spPr>
            <a:xfrm>
              <a:off x="7093166" y="2639264"/>
              <a:ext cx="758890" cy="563467"/>
            </a:xfrm>
            <a:custGeom>
              <a:avLst/>
              <a:gdLst/>
              <a:ahLst/>
              <a:cxnLst/>
              <a:rect l="l" t="t" r="r" b="b"/>
              <a:pathLst>
                <a:path w="51555" h="38279" extrusionOk="0">
                  <a:moveTo>
                    <a:pt x="39240" y="1"/>
                  </a:moveTo>
                  <a:lnTo>
                    <a:pt x="37751" y="559"/>
                  </a:lnTo>
                  <a:lnTo>
                    <a:pt x="37534" y="1272"/>
                  </a:lnTo>
                  <a:lnTo>
                    <a:pt x="38248" y="1458"/>
                  </a:lnTo>
                  <a:lnTo>
                    <a:pt x="38248" y="2327"/>
                  </a:lnTo>
                  <a:lnTo>
                    <a:pt x="38061" y="3289"/>
                  </a:lnTo>
                  <a:lnTo>
                    <a:pt x="38217" y="4622"/>
                  </a:lnTo>
                  <a:lnTo>
                    <a:pt x="37534" y="5398"/>
                  </a:lnTo>
                  <a:lnTo>
                    <a:pt x="36510" y="5336"/>
                  </a:lnTo>
                  <a:lnTo>
                    <a:pt x="36200" y="8066"/>
                  </a:lnTo>
                  <a:lnTo>
                    <a:pt x="37906" y="8066"/>
                  </a:lnTo>
                  <a:lnTo>
                    <a:pt x="38465" y="7538"/>
                  </a:lnTo>
                  <a:lnTo>
                    <a:pt x="39457" y="8500"/>
                  </a:lnTo>
                  <a:lnTo>
                    <a:pt x="39768" y="9275"/>
                  </a:lnTo>
                  <a:lnTo>
                    <a:pt x="38682" y="9461"/>
                  </a:lnTo>
                  <a:lnTo>
                    <a:pt x="37844" y="10144"/>
                  </a:lnTo>
                  <a:lnTo>
                    <a:pt x="37410" y="10919"/>
                  </a:lnTo>
                  <a:lnTo>
                    <a:pt x="36510" y="11198"/>
                  </a:lnTo>
                  <a:lnTo>
                    <a:pt x="35828" y="11912"/>
                  </a:lnTo>
                  <a:lnTo>
                    <a:pt x="34742" y="11695"/>
                  </a:lnTo>
                  <a:lnTo>
                    <a:pt x="33967" y="11974"/>
                  </a:lnTo>
                  <a:lnTo>
                    <a:pt x="33967" y="12749"/>
                  </a:lnTo>
                  <a:lnTo>
                    <a:pt x="34680" y="13091"/>
                  </a:lnTo>
                  <a:lnTo>
                    <a:pt x="33750" y="14611"/>
                  </a:lnTo>
                  <a:lnTo>
                    <a:pt x="30555" y="15665"/>
                  </a:lnTo>
                  <a:lnTo>
                    <a:pt x="29717" y="16255"/>
                  </a:lnTo>
                  <a:lnTo>
                    <a:pt x="28445" y="16255"/>
                  </a:lnTo>
                  <a:lnTo>
                    <a:pt x="26615" y="15417"/>
                  </a:lnTo>
                  <a:lnTo>
                    <a:pt x="25281" y="15200"/>
                  </a:lnTo>
                  <a:lnTo>
                    <a:pt x="23699" y="15417"/>
                  </a:lnTo>
                  <a:lnTo>
                    <a:pt x="22304" y="15417"/>
                  </a:lnTo>
                  <a:lnTo>
                    <a:pt x="21218" y="13773"/>
                  </a:lnTo>
                  <a:lnTo>
                    <a:pt x="19512" y="12905"/>
                  </a:lnTo>
                  <a:lnTo>
                    <a:pt x="17930" y="12905"/>
                  </a:lnTo>
                  <a:lnTo>
                    <a:pt x="16999" y="12377"/>
                  </a:lnTo>
                  <a:lnTo>
                    <a:pt x="17216" y="11664"/>
                  </a:lnTo>
                  <a:lnTo>
                    <a:pt x="16999" y="10795"/>
                  </a:lnTo>
                  <a:lnTo>
                    <a:pt x="16286" y="9834"/>
                  </a:lnTo>
                  <a:lnTo>
                    <a:pt x="15231" y="9647"/>
                  </a:lnTo>
                  <a:lnTo>
                    <a:pt x="14735" y="9834"/>
                  </a:lnTo>
                  <a:lnTo>
                    <a:pt x="13680" y="8314"/>
                  </a:lnTo>
                  <a:lnTo>
                    <a:pt x="13060" y="8965"/>
                  </a:lnTo>
                  <a:lnTo>
                    <a:pt x="12471" y="9834"/>
                  </a:lnTo>
                  <a:lnTo>
                    <a:pt x="12750" y="10609"/>
                  </a:lnTo>
                  <a:lnTo>
                    <a:pt x="12160" y="11229"/>
                  </a:lnTo>
                  <a:lnTo>
                    <a:pt x="10733" y="10981"/>
                  </a:lnTo>
                  <a:lnTo>
                    <a:pt x="10330" y="12749"/>
                  </a:lnTo>
                  <a:lnTo>
                    <a:pt x="10733" y="13091"/>
                  </a:lnTo>
                  <a:lnTo>
                    <a:pt x="10051" y="13308"/>
                  </a:lnTo>
                  <a:lnTo>
                    <a:pt x="8872" y="13525"/>
                  </a:lnTo>
                  <a:lnTo>
                    <a:pt x="8872" y="14083"/>
                  </a:lnTo>
                  <a:lnTo>
                    <a:pt x="9338" y="14145"/>
                  </a:lnTo>
                  <a:lnTo>
                    <a:pt x="9803" y="15727"/>
                  </a:lnTo>
                  <a:lnTo>
                    <a:pt x="9462" y="16472"/>
                  </a:lnTo>
                  <a:lnTo>
                    <a:pt x="8531" y="16131"/>
                  </a:lnTo>
                  <a:lnTo>
                    <a:pt x="6422" y="16068"/>
                  </a:lnTo>
                  <a:lnTo>
                    <a:pt x="4033" y="15882"/>
                  </a:lnTo>
                  <a:lnTo>
                    <a:pt x="4033" y="16472"/>
                  </a:lnTo>
                  <a:lnTo>
                    <a:pt x="2327" y="16472"/>
                  </a:lnTo>
                  <a:lnTo>
                    <a:pt x="2017" y="17154"/>
                  </a:lnTo>
                  <a:lnTo>
                    <a:pt x="2017" y="17899"/>
                  </a:lnTo>
                  <a:lnTo>
                    <a:pt x="2575" y="18271"/>
                  </a:lnTo>
                  <a:lnTo>
                    <a:pt x="2855" y="17775"/>
                  </a:lnTo>
                  <a:lnTo>
                    <a:pt x="3320" y="18271"/>
                  </a:lnTo>
                  <a:lnTo>
                    <a:pt x="2948" y="18643"/>
                  </a:lnTo>
                  <a:lnTo>
                    <a:pt x="1769" y="18364"/>
                  </a:lnTo>
                  <a:lnTo>
                    <a:pt x="1148" y="18953"/>
                  </a:lnTo>
                  <a:lnTo>
                    <a:pt x="1428" y="19388"/>
                  </a:lnTo>
                  <a:lnTo>
                    <a:pt x="1" y="20163"/>
                  </a:lnTo>
                  <a:lnTo>
                    <a:pt x="559" y="21218"/>
                  </a:lnTo>
                  <a:lnTo>
                    <a:pt x="373" y="22334"/>
                  </a:lnTo>
                  <a:lnTo>
                    <a:pt x="1273" y="22583"/>
                  </a:lnTo>
                  <a:lnTo>
                    <a:pt x="2172" y="22272"/>
                  </a:lnTo>
                  <a:lnTo>
                    <a:pt x="2730" y="21218"/>
                  </a:lnTo>
                  <a:lnTo>
                    <a:pt x="3320" y="21466"/>
                  </a:lnTo>
                  <a:lnTo>
                    <a:pt x="3320" y="22986"/>
                  </a:lnTo>
                  <a:lnTo>
                    <a:pt x="4033" y="22986"/>
                  </a:lnTo>
                  <a:lnTo>
                    <a:pt x="4902" y="21993"/>
                  </a:lnTo>
                  <a:lnTo>
                    <a:pt x="6050" y="21776"/>
                  </a:lnTo>
                  <a:lnTo>
                    <a:pt x="6050" y="22241"/>
                  </a:lnTo>
                  <a:lnTo>
                    <a:pt x="6949" y="22241"/>
                  </a:lnTo>
                  <a:lnTo>
                    <a:pt x="7600" y="23544"/>
                  </a:lnTo>
                  <a:lnTo>
                    <a:pt x="8934" y="24102"/>
                  </a:lnTo>
                  <a:lnTo>
                    <a:pt x="10020" y="25281"/>
                  </a:lnTo>
                  <a:lnTo>
                    <a:pt x="10733" y="26832"/>
                  </a:lnTo>
                  <a:lnTo>
                    <a:pt x="10268" y="27173"/>
                  </a:lnTo>
                  <a:lnTo>
                    <a:pt x="10764" y="28755"/>
                  </a:lnTo>
                  <a:lnTo>
                    <a:pt x="12129" y="29190"/>
                  </a:lnTo>
                  <a:lnTo>
                    <a:pt x="12098" y="29407"/>
                  </a:lnTo>
                  <a:lnTo>
                    <a:pt x="12874" y="29407"/>
                  </a:lnTo>
                  <a:lnTo>
                    <a:pt x="14394" y="29841"/>
                  </a:lnTo>
                  <a:lnTo>
                    <a:pt x="15945" y="30772"/>
                  </a:lnTo>
                  <a:lnTo>
                    <a:pt x="16441" y="31051"/>
                  </a:lnTo>
                  <a:lnTo>
                    <a:pt x="17403" y="31051"/>
                  </a:lnTo>
                  <a:lnTo>
                    <a:pt x="18178" y="31485"/>
                  </a:lnTo>
                  <a:lnTo>
                    <a:pt x="18550" y="31485"/>
                  </a:lnTo>
                  <a:lnTo>
                    <a:pt x="18550" y="31330"/>
                  </a:lnTo>
                  <a:lnTo>
                    <a:pt x="19171" y="31299"/>
                  </a:lnTo>
                  <a:lnTo>
                    <a:pt x="19264" y="31733"/>
                  </a:lnTo>
                  <a:lnTo>
                    <a:pt x="19946" y="31144"/>
                  </a:lnTo>
                  <a:lnTo>
                    <a:pt x="21280" y="31144"/>
                  </a:lnTo>
                  <a:lnTo>
                    <a:pt x="21714" y="31454"/>
                  </a:lnTo>
                  <a:lnTo>
                    <a:pt x="23793" y="30058"/>
                  </a:lnTo>
                  <a:lnTo>
                    <a:pt x="25157" y="29872"/>
                  </a:lnTo>
                  <a:lnTo>
                    <a:pt x="25561" y="30772"/>
                  </a:lnTo>
                  <a:lnTo>
                    <a:pt x="26119" y="31330"/>
                  </a:lnTo>
                  <a:lnTo>
                    <a:pt x="26894" y="31051"/>
                  </a:lnTo>
                  <a:lnTo>
                    <a:pt x="27763" y="32726"/>
                  </a:lnTo>
                  <a:lnTo>
                    <a:pt x="27019" y="34587"/>
                  </a:lnTo>
                  <a:lnTo>
                    <a:pt x="27453" y="35083"/>
                  </a:lnTo>
                  <a:lnTo>
                    <a:pt x="28352" y="35362"/>
                  </a:lnTo>
                  <a:lnTo>
                    <a:pt x="28911" y="36262"/>
                  </a:lnTo>
                  <a:lnTo>
                    <a:pt x="28570" y="36727"/>
                  </a:lnTo>
                  <a:lnTo>
                    <a:pt x="30338" y="37255"/>
                  </a:lnTo>
                  <a:lnTo>
                    <a:pt x="30152" y="37472"/>
                  </a:lnTo>
                  <a:lnTo>
                    <a:pt x="30710" y="37596"/>
                  </a:lnTo>
                  <a:lnTo>
                    <a:pt x="30710" y="36541"/>
                  </a:lnTo>
                  <a:lnTo>
                    <a:pt x="31671" y="36262"/>
                  </a:lnTo>
                  <a:lnTo>
                    <a:pt x="33378" y="35673"/>
                  </a:lnTo>
                  <a:lnTo>
                    <a:pt x="34835" y="36138"/>
                  </a:lnTo>
                  <a:lnTo>
                    <a:pt x="34835" y="36913"/>
                  </a:lnTo>
                  <a:lnTo>
                    <a:pt x="35890" y="37379"/>
                  </a:lnTo>
                  <a:lnTo>
                    <a:pt x="36759" y="37069"/>
                  </a:lnTo>
                  <a:lnTo>
                    <a:pt x="37503" y="37317"/>
                  </a:lnTo>
                  <a:lnTo>
                    <a:pt x="37813" y="38278"/>
                  </a:lnTo>
                  <a:lnTo>
                    <a:pt x="38310" y="38247"/>
                  </a:lnTo>
                  <a:lnTo>
                    <a:pt x="38310" y="37379"/>
                  </a:lnTo>
                  <a:lnTo>
                    <a:pt x="40419" y="36603"/>
                  </a:lnTo>
                  <a:lnTo>
                    <a:pt x="42962" y="35580"/>
                  </a:lnTo>
                  <a:lnTo>
                    <a:pt x="44079" y="34184"/>
                  </a:lnTo>
                  <a:lnTo>
                    <a:pt x="45134" y="32105"/>
                  </a:lnTo>
                  <a:lnTo>
                    <a:pt x="46033" y="30399"/>
                  </a:lnTo>
                  <a:lnTo>
                    <a:pt x="46499" y="28600"/>
                  </a:lnTo>
                  <a:lnTo>
                    <a:pt x="45320" y="28042"/>
                  </a:lnTo>
                  <a:lnTo>
                    <a:pt x="46220" y="27235"/>
                  </a:lnTo>
                  <a:lnTo>
                    <a:pt x="45258" y="26491"/>
                  </a:lnTo>
                  <a:lnTo>
                    <a:pt x="45878" y="26057"/>
                  </a:lnTo>
                  <a:lnTo>
                    <a:pt x="44265" y="23854"/>
                  </a:lnTo>
                  <a:lnTo>
                    <a:pt x="43211" y="23389"/>
                  </a:lnTo>
                  <a:lnTo>
                    <a:pt x="43428" y="22117"/>
                  </a:lnTo>
                  <a:lnTo>
                    <a:pt x="44420" y="21125"/>
                  </a:lnTo>
                  <a:lnTo>
                    <a:pt x="45413" y="20907"/>
                  </a:lnTo>
                  <a:lnTo>
                    <a:pt x="45475" y="20132"/>
                  </a:lnTo>
                  <a:lnTo>
                    <a:pt x="44203" y="20132"/>
                  </a:lnTo>
                  <a:lnTo>
                    <a:pt x="43707" y="19729"/>
                  </a:lnTo>
                  <a:lnTo>
                    <a:pt x="43180" y="20132"/>
                  </a:lnTo>
                  <a:lnTo>
                    <a:pt x="42807" y="20783"/>
                  </a:lnTo>
                  <a:lnTo>
                    <a:pt x="42311" y="20783"/>
                  </a:lnTo>
                  <a:lnTo>
                    <a:pt x="42094" y="19915"/>
                  </a:lnTo>
                  <a:lnTo>
                    <a:pt x="41629" y="19946"/>
                  </a:lnTo>
                  <a:lnTo>
                    <a:pt x="40884" y="19294"/>
                  </a:lnTo>
                  <a:lnTo>
                    <a:pt x="40977" y="18395"/>
                  </a:lnTo>
                  <a:lnTo>
                    <a:pt x="41846" y="18488"/>
                  </a:lnTo>
                  <a:lnTo>
                    <a:pt x="42063" y="17402"/>
                  </a:lnTo>
                  <a:lnTo>
                    <a:pt x="42683" y="17278"/>
                  </a:lnTo>
                  <a:lnTo>
                    <a:pt x="43211" y="16068"/>
                  </a:lnTo>
                  <a:lnTo>
                    <a:pt x="44203" y="16317"/>
                  </a:lnTo>
                  <a:lnTo>
                    <a:pt x="43738" y="17464"/>
                  </a:lnTo>
                  <a:lnTo>
                    <a:pt x="44079" y="18085"/>
                  </a:lnTo>
                  <a:lnTo>
                    <a:pt x="43707" y="18581"/>
                  </a:lnTo>
                  <a:lnTo>
                    <a:pt x="44017" y="18829"/>
                  </a:lnTo>
                  <a:lnTo>
                    <a:pt x="44576" y="18271"/>
                  </a:lnTo>
                  <a:lnTo>
                    <a:pt x="44793" y="17868"/>
                  </a:lnTo>
                  <a:lnTo>
                    <a:pt x="46157" y="17216"/>
                  </a:lnTo>
                  <a:lnTo>
                    <a:pt x="46282" y="17247"/>
                  </a:lnTo>
                  <a:lnTo>
                    <a:pt x="46282" y="16596"/>
                  </a:lnTo>
                  <a:lnTo>
                    <a:pt x="47553" y="14704"/>
                  </a:lnTo>
                  <a:lnTo>
                    <a:pt x="48887" y="15107"/>
                  </a:lnTo>
                  <a:lnTo>
                    <a:pt x="48670" y="14393"/>
                  </a:lnTo>
                  <a:lnTo>
                    <a:pt x="49663" y="13091"/>
                  </a:lnTo>
                  <a:lnTo>
                    <a:pt x="50035" y="13308"/>
                  </a:lnTo>
                  <a:lnTo>
                    <a:pt x="50407" y="12749"/>
                  </a:lnTo>
                  <a:lnTo>
                    <a:pt x="49880" y="10547"/>
                  </a:lnTo>
                  <a:lnTo>
                    <a:pt x="50407" y="10020"/>
                  </a:lnTo>
                  <a:lnTo>
                    <a:pt x="51555" y="10206"/>
                  </a:lnTo>
                  <a:lnTo>
                    <a:pt x="51369" y="7290"/>
                  </a:lnTo>
                  <a:lnTo>
                    <a:pt x="51555" y="6515"/>
                  </a:lnTo>
                  <a:lnTo>
                    <a:pt x="50965" y="5584"/>
                  </a:lnTo>
                  <a:lnTo>
                    <a:pt x="49880" y="6111"/>
                  </a:lnTo>
                  <a:lnTo>
                    <a:pt x="49477" y="6980"/>
                  </a:lnTo>
                  <a:lnTo>
                    <a:pt x="48329" y="6794"/>
                  </a:lnTo>
                  <a:lnTo>
                    <a:pt x="47926" y="5367"/>
                  </a:lnTo>
                  <a:lnTo>
                    <a:pt x="46033" y="4622"/>
                  </a:lnTo>
                  <a:lnTo>
                    <a:pt x="44886" y="4374"/>
                  </a:lnTo>
                  <a:lnTo>
                    <a:pt x="43676" y="2575"/>
                  </a:lnTo>
                  <a:lnTo>
                    <a:pt x="42218" y="497"/>
                  </a:lnTo>
                  <a:lnTo>
                    <a:pt x="407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44"/>
            <p:cNvSpPr/>
            <p:nvPr/>
          </p:nvSpPr>
          <p:spPr>
            <a:xfrm>
              <a:off x="7296817" y="2700455"/>
              <a:ext cx="381734" cy="178083"/>
            </a:xfrm>
            <a:custGeom>
              <a:avLst/>
              <a:gdLst/>
              <a:ahLst/>
              <a:cxnLst/>
              <a:rect l="l" t="t" r="r" b="b"/>
              <a:pathLst>
                <a:path w="25933" h="12098" extrusionOk="0">
                  <a:moveTo>
                    <a:pt x="7600" y="0"/>
                  </a:moveTo>
                  <a:lnTo>
                    <a:pt x="6887" y="993"/>
                  </a:lnTo>
                  <a:lnTo>
                    <a:pt x="7600" y="2761"/>
                  </a:lnTo>
                  <a:lnTo>
                    <a:pt x="5336" y="2978"/>
                  </a:lnTo>
                  <a:lnTo>
                    <a:pt x="3475" y="1954"/>
                  </a:lnTo>
                  <a:lnTo>
                    <a:pt x="1737" y="2389"/>
                  </a:lnTo>
                  <a:lnTo>
                    <a:pt x="559" y="3846"/>
                  </a:lnTo>
                  <a:lnTo>
                    <a:pt x="0" y="4405"/>
                  </a:lnTo>
                  <a:lnTo>
                    <a:pt x="900" y="5677"/>
                  </a:lnTo>
                  <a:lnTo>
                    <a:pt x="1396" y="5490"/>
                  </a:lnTo>
                  <a:lnTo>
                    <a:pt x="2451" y="5677"/>
                  </a:lnTo>
                  <a:lnTo>
                    <a:pt x="3164" y="6638"/>
                  </a:lnTo>
                  <a:lnTo>
                    <a:pt x="3381" y="7507"/>
                  </a:lnTo>
                  <a:lnTo>
                    <a:pt x="3164" y="8220"/>
                  </a:lnTo>
                  <a:lnTo>
                    <a:pt x="4095" y="8748"/>
                  </a:lnTo>
                  <a:lnTo>
                    <a:pt x="5677" y="8748"/>
                  </a:lnTo>
                  <a:lnTo>
                    <a:pt x="7383" y="9616"/>
                  </a:lnTo>
                  <a:lnTo>
                    <a:pt x="8469" y="11260"/>
                  </a:lnTo>
                  <a:lnTo>
                    <a:pt x="9864" y="11260"/>
                  </a:lnTo>
                  <a:lnTo>
                    <a:pt x="11446" y="11043"/>
                  </a:lnTo>
                  <a:lnTo>
                    <a:pt x="12780" y="11260"/>
                  </a:lnTo>
                  <a:lnTo>
                    <a:pt x="14610" y="12098"/>
                  </a:lnTo>
                  <a:lnTo>
                    <a:pt x="15882" y="12098"/>
                  </a:lnTo>
                  <a:lnTo>
                    <a:pt x="16720" y="11508"/>
                  </a:lnTo>
                  <a:lnTo>
                    <a:pt x="19915" y="10454"/>
                  </a:lnTo>
                  <a:lnTo>
                    <a:pt x="20845" y="8934"/>
                  </a:lnTo>
                  <a:lnTo>
                    <a:pt x="20132" y="8592"/>
                  </a:lnTo>
                  <a:lnTo>
                    <a:pt x="20132" y="7817"/>
                  </a:lnTo>
                  <a:lnTo>
                    <a:pt x="20907" y="7538"/>
                  </a:lnTo>
                  <a:lnTo>
                    <a:pt x="21993" y="7755"/>
                  </a:lnTo>
                  <a:lnTo>
                    <a:pt x="22675" y="7041"/>
                  </a:lnTo>
                  <a:lnTo>
                    <a:pt x="23575" y="6762"/>
                  </a:lnTo>
                  <a:lnTo>
                    <a:pt x="24009" y="5987"/>
                  </a:lnTo>
                  <a:lnTo>
                    <a:pt x="24847" y="5304"/>
                  </a:lnTo>
                  <a:lnTo>
                    <a:pt x="25933" y="5118"/>
                  </a:lnTo>
                  <a:lnTo>
                    <a:pt x="25622" y="4343"/>
                  </a:lnTo>
                  <a:lnTo>
                    <a:pt x="24630" y="3381"/>
                  </a:lnTo>
                  <a:lnTo>
                    <a:pt x="24071" y="3909"/>
                  </a:lnTo>
                  <a:lnTo>
                    <a:pt x="22365" y="3909"/>
                  </a:lnTo>
                  <a:lnTo>
                    <a:pt x="22644" y="1303"/>
                  </a:lnTo>
                  <a:lnTo>
                    <a:pt x="20783" y="838"/>
                  </a:lnTo>
                  <a:lnTo>
                    <a:pt x="19512" y="1985"/>
                  </a:lnTo>
                  <a:lnTo>
                    <a:pt x="16192" y="2451"/>
                  </a:lnTo>
                  <a:lnTo>
                    <a:pt x="13959" y="1489"/>
                  </a:lnTo>
                  <a:lnTo>
                    <a:pt x="11446" y="1830"/>
                  </a:lnTo>
                  <a:lnTo>
                    <a:pt x="10330" y="465"/>
                  </a:lnTo>
                  <a:lnTo>
                    <a:pt x="7600" y="0"/>
                  </a:lnTo>
                  <a:close/>
                </a:path>
              </a:pathLst>
            </a:custGeom>
            <a:solidFill>
              <a:srgbClr val="4A49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44"/>
            <p:cNvSpPr/>
            <p:nvPr/>
          </p:nvSpPr>
          <p:spPr>
            <a:xfrm>
              <a:off x="7438364" y="3296777"/>
              <a:ext cx="10054" cy="42938"/>
            </a:xfrm>
            <a:custGeom>
              <a:avLst/>
              <a:gdLst/>
              <a:ahLst/>
              <a:cxnLst/>
              <a:rect l="l" t="t" r="r" b="b"/>
              <a:pathLst>
                <a:path w="683" h="2917" extrusionOk="0">
                  <a:moveTo>
                    <a:pt x="683" y="0"/>
                  </a:moveTo>
                  <a:lnTo>
                    <a:pt x="248" y="497"/>
                  </a:lnTo>
                  <a:lnTo>
                    <a:pt x="0" y="2606"/>
                  </a:lnTo>
                  <a:lnTo>
                    <a:pt x="342" y="2916"/>
                  </a:lnTo>
                  <a:lnTo>
                    <a:pt x="342" y="1830"/>
                  </a:lnTo>
                  <a:lnTo>
                    <a:pt x="683" y="869"/>
                  </a:lnTo>
                  <a:lnTo>
                    <a:pt x="6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44"/>
            <p:cNvSpPr/>
            <p:nvPr/>
          </p:nvSpPr>
          <p:spPr>
            <a:xfrm>
              <a:off x="7453894" y="3361603"/>
              <a:ext cx="11423" cy="26967"/>
            </a:xfrm>
            <a:custGeom>
              <a:avLst/>
              <a:gdLst/>
              <a:ahLst/>
              <a:cxnLst/>
              <a:rect l="l" t="t" r="r" b="b"/>
              <a:pathLst>
                <a:path w="776" h="1832" extrusionOk="0">
                  <a:moveTo>
                    <a:pt x="0" y="1"/>
                  </a:moveTo>
                  <a:lnTo>
                    <a:pt x="496" y="1831"/>
                  </a:lnTo>
                  <a:lnTo>
                    <a:pt x="775" y="1552"/>
                  </a:lnTo>
                  <a:lnTo>
                    <a:pt x="403" y="34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44"/>
            <p:cNvSpPr/>
            <p:nvPr/>
          </p:nvSpPr>
          <p:spPr>
            <a:xfrm>
              <a:off x="7664832" y="3380784"/>
              <a:ext cx="115081" cy="84493"/>
            </a:xfrm>
            <a:custGeom>
              <a:avLst/>
              <a:gdLst/>
              <a:ahLst/>
              <a:cxnLst/>
              <a:rect l="l" t="t" r="r" b="b"/>
              <a:pathLst>
                <a:path w="7818" h="5740" extrusionOk="0">
                  <a:moveTo>
                    <a:pt x="5584" y="1"/>
                  </a:moveTo>
                  <a:lnTo>
                    <a:pt x="3289" y="2327"/>
                  </a:lnTo>
                  <a:lnTo>
                    <a:pt x="1583" y="3878"/>
                  </a:lnTo>
                  <a:lnTo>
                    <a:pt x="869" y="4964"/>
                  </a:lnTo>
                  <a:lnTo>
                    <a:pt x="1" y="4747"/>
                  </a:lnTo>
                  <a:lnTo>
                    <a:pt x="652" y="5739"/>
                  </a:lnTo>
                  <a:lnTo>
                    <a:pt x="4033" y="5119"/>
                  </a:lnTo>
                  <a:lnTo>
                    <a:pt x="5057" y="2451"/>
                  </a:lnTo>
                  <a:lnTo>
                    <a:pt x="6546" y="2637"/>
                  </a:lnTo>
                  <a:lnTo>
                    <a:pt x="6887" y="2017"/>
                  </a:lnTo>
                  <a:lnTo>
                    <a:pt x="7818" y="1583"/>
                  </a:lnTo>
                  <a:lnTo>
                    <a:pt x="558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44"/>
            <p:cNvSpPr/>
            <p:nvPr/>
          </p:nvSpPr>
          <p:spPr>
            <a:xfrm>
              <a:off x="7537901" y="3389012"/>
              <a:ext cx="57084" cy="67123"/>
            </a:xfrm>
            <a:custGeom>
              <a:avLst/>
              <a:gdLst/>
              <a:ahLst/>
              <a:cxnLst/>
              <a:rect l="l" t="t" r="r" b="b"/>
              <a:pathLst>
                <a:path w="3878" h="4560" extrusionOk="0">
                  <a:moveTo>
                    <a:pt x="1" y="0"/>
                  </a:moveTo>
                  <a:lnTo>
                    <a:pt x="249" y="310"/>
                  </a:lnTo>
                  <a:lnTo>
                    <a:pt x="590" y="1923"/>
                  </a:lnTo>
                  <a:lnTo>
                    <a:pt x="1427" y="3164"/>
                  </a:lnTo>
                  <a:lnTo>
                    <a:pt x="3661" y="4560"/>
                  </a:lnTo>
                  <a:lnTo>
                    <a:pt x="3878" y="4095"/>
                  </a:lnTo>
                  <a:lnTo>
                    <a:pt x="3071" y="2916"/>
                  </a:lnTo>
                  <a:lnTo>
                    <a:pt x="3009" y="1272"/>
                  </a:lnTo>
                  <a:lnTo>
                    <a:pt x="1955" y="155"/>
                  </a:lnTo>
                  <a:lnTo>
                    <a:pt x="1924" y="12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44"/>
            <p:cNvSpPr/>
            <p:nvPr/>
          </p:nvSpPr>
          <p:spPr>
            <a:xfrm>
              <a:off x="7498172" y="3204085"/>
              <a:ext cx="104129" cy="186767"/>
            </a:xfrm>
            <a:custGeom>
              <a:avLst/>
              <a:gdLst/>
              <a:ahLst/>
              <a:cxnLst/>
              <a:rect l="l" t="t" r="r" b="b"/>
              <a:pathLst>
                <a:path w="7074" h="12688" extrusionOk="0">
                  <a:moveTo>
                    <a:pt x="1893" y="0"/>
                  </a:moveTo>
                  <a:lnTo>
                    <a:pt x="1862" y="31"/>
                  </a:lnTo>
                  <a:lnTo>
                    <a:pt x="466" y="1055"/>
                  </a:lnTo>
                  <a:lnTo>
                    <a:pt x="1" y="2110"/>
                  </a:lnTo>
                  <a:lnTo>
                    <a:pt x="1118" y="3723"/>
                  </a:lnTo>
                  <a:lnTo>
                    <a:pt x="962" y="5056"/>
                  </a:lnTo>
                  <a:lnTo>
                    <a:pt x="1738" y="6049"/>
                  </a:lnTo>
                  <a:lnTo>
                    <a:pt x="1893" y="7166"/>
                  </a:lnTo>
                  <a:lnTo>
                    <a:pt x="2017" y="8003"/>
                  </a:lnTo>
                  <a:lnTo>
                    <a:pt x="1242" y="9678"/>
                  </a:lnTo>
                  <a:lnTo>
                    <a:pt x="1242" y="11074"/>
                  </a:lnTo>
                  <a:lnTo>
                    <a:pt x="1490" y="10950"/>
                  </a:lnTo>
                  <a:lnTo>
                    <a:pt x="2700" y="12563"/>
                  </a:lnTo>
                  <a:lnTo>
                    <a:pt x="4623" y="12687"/>
                  </a:lnTo>
                  <a:lnTo>
                    <a:pt x="3506" y="12067"/>
                  </a:lnTo>
                  <a:lnTo>
                    <a:pt x="2948" y="11571"/>
                  </a:lnTo>
                  <a:lnTo>
                    <a:pt x="3165" y="11384"/>
                  </a:lnTo>
                  <a:lnTo>
                    <a:pt x="2855" y="10671"/>
                  </a:lnTo>
                  <a:lnTo>
                    <a:pt x="2265" y="9989"/>
                  </a:lnTo>
                  <a:lnTo>
                    <a:pt x="1893" y="9709"/>
                  </a:lnTo>
                  <a:lnTo>
                    <a:pt x="2203" y="8500"/>
                  </a:lnTo>
                  <a:lnTo>
                    <a:pt x="2482" y="7228"/>
                  </a:lnTo>
                  <a:lnTo>
                    <a:pt x="2513" y="6359"/>
                  </a:lnTo>
                  <a:lnTo>
                    <a:pt x="3227" y="6359"/>
                  </a:lnTo>
                  <a:lnTo>
                    <a:pt x="3227" y="7135"/>
                  </a:lnTo>
                  <a:lnTo>
                    <a:pt x="4685" y="7662"/>
                  </a:lnTo>
                  <a:lnTo>
                    <a:pt x="4747" y="7724"/>
                  </a:lnTo>
                  <a:lnTo>
                    <a:pt x="4747" y="7724"/>
                  </a:lnTo>
                  <a:lnTo>
                    <a:pt x="4530" y="6359"/>
                  </a:lnTo>
                  <a:lnTo>
                    <a:pt x="5150" y="5460"/>
                  </a:lnTo>
                  <a:lnTo>
                    <a:pt x="6577" y="5460"/>
                  </a:lnTo>
                  <a:lnTo>
                    <a:pt x="6825" y="5584"/>
                  </a:lnTo>
                  <a:lnTo>
                    <a:pt x="7073" y="4405"/>
                  </a:lnTo>
                  <a:lnTo>
                    <a:pt x="6236" y="3754"/>
                  </a:lnTo>
                  <a:lnTo>
                    <a:pt x="5988" y="2606"/>
                  </a:lnTo>
                  <a:lnTo>
                    <a:pt x="5150" y="1861"/>
                  </a:lnTo>
                  <a:lnTo>
                    <a:pt x="4902" y="2420"/>
                  </a:lnTo>
                  <a:lnTo>
                    <a:pt x="4251" y="2234"/>
                  </a:lnTo>
                  <a:lnTo>
                    <a:pt x="3010" y="2606"/>
                  </a:lnTo>
                  <a:lnTo>
                    <a:pt x="3010" y="1055"/>
                  </a:lnTo>
                  <a:lnTo>
                    <a:pt x="2575" y="1055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44"/>
            <p:cNvSpPr/>
            <p:nvPr/>
          </p:nvSpPr>
          <p:spPr>
            <a:xfrm>
              <a:off x="7526037" y="3175778"/>
              <a:ext cx="103202" cy="117363"/>
            </a:xfrm>
            <a:custGeom>
              <a:avLst/>
              <a:gdLst/>
              <a:ahLst/>
              <a:cxnLst/>
              <a:rect l="l" t="t" r="r" b="b"/>
              <a:pathLst>
                <a:path w="7011" h="7973" extrusionOk="0">
                  <a:moveTo>
                    <a:pt x="1706" y="0"/>
                  </a:moveTo>
                  <a:lnTo>
                    <a:pt x="1303" y="93"/>
                  </a:lnTo>
                  <a:lnTo>
                    <a:pt x="1303" y="1148"/>
                  </a:lnTo>
                  <a:lnTo>
                    <a:pt x="745" y="1024"/>
                  </a:lnTo>
                  <a:lnTo>
                    <a:pt x="0" y="1923"/>
                  </a:lnTo>
                  <a:lnTo>
                    <a:pt x="682" y="2978"/>
                  </a:lnTo>
                  <a:lnTo>
                    <a:pt x="1117" y="2978"/>
                  </a:lnTo>
                  <a:lnTo>
                    <a:pt x="1117" y="4529"/>
                  </a:lnTo>
                  <a:lnTo>
                    <a:pt x="2358" y="4157"/>
                  </a:lnTo>
                  <a:lnTo>
                    <a:pt x="3009" y="4343"/>
                  </a:lnTo>
                  <a:lnTo>
                    <a:pt x="3257" y="3784"/>
                  </a:lnTo>
                  <a:lnTo>
                    <a:pt x="4095" y="4529"/>
                  </a:lnTo>
                  <a:lnTo>
                    <a:pt x="4343" y="5677"/>
                  </a:lnTo>
                  <a:lnTo>
                    <a:pt x="5180" y="6328"/>
                  </a:lnTo>
                  <a:lnTo>
                    <a:pt x="4932" y="7507"/>
                  </a:lnTo>
                  <a:lnTo>
                    <a:pt x="5801" y="7972"/>
                  </a:lnTo>
                  <a:lnTo>
                    <a:pt x="5801" y="7228"/>
                  </a:lnTo>
                  <a:lnTo>
                    <a:pt x="6576" y="7631"/>
                  </a:lnTo>
                  <a:lnTo>
                    <a:pt x="6793" y="6700"/>
                  </a:lnTo>
                  <a:lnTo>
                    <a:pt x="7010" y="5925"/>
                  </a:lnTo>
                  <a:lnTo>
                    <a:pt x="5677" y="5149"/>
                  </a:lnTo>
                  <a:lnTo>
                    <a:pt x="4839" y="4002"/>
                  </a:lnTo>
                  <a:lnTo>
                    <a:pt x="3877" y="3505"/>
                  </a:lnTo>
                  <a:lnTo>
                    <a:pt x="3505" y="2761"/>
                  </a:lnTo>
                  <a:lnTo>
                    <a:pt x="4250" y="2171"/>
                  </a:lnTo>
                  <a:lnTo>
                    <a:pt x="3846" y="1520"/>
                  </a:lnTo>
                  <a:lnTo>
                    <a:pt x="2637" y="1520"/>
                  </a:lnTo>
                  <a:lnTo>
                    <a:pt x="2264" y="869"/>
                  </a:lnTo>
                  <a:lnTo>
                    <a:pt x="17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44"/>
            <p:cNvSpPr/>
            <p:nvPr/>
          </p:nvSpPr>
          <p:spPr>
            <a:xfrm>
              <a:off x="7632874" y="3207735"/>
              <a:ext cx="28778" cy="23758"/>
            </a:xfrm>
            <a:custGeom>
              <a:avLst/>
              <a:gdLst/>
              <a:ahLst/>
              <a:cxnLst/>
              <a:rect l="l" t="t" r="r" b="b"/>
              <a:pathLst>
                <a:path w="1955" h="1614" extrusionOk="0">
                  <a:moveTo>
                    <a:pt x="621" y="0"/>
                  </a:moveTo>
                  <a:lnTo>
                    <a:pt x="1" y="590"/>
                  </a:lnTo>
                  <a:lnTo>
                    <a:pt x="373" y="1613"/>
                  </a:lnTo>
                  <a:lnTo>
                    <a:pt x="1148" y="1613"/>
                  </a:lnTo>
                  <a:lnTo>
                    <a:pt x="1676" y="1241"/>
                  </a:lnTo>
                  <a:lnTo>
                    <a:pt x="1955" y="404"/>
                  </a:lnTo>
                  <a:lnTo>
                    <a:pt x="1955" y="0"/>
                  </a:lnTo>
                  <a:close/>
                </a:path>
              </a:pathLst>
            </a:custGeom>
            <a:solidFill>
              <a:srgbClr val="494A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44"/>
            <p:cNvSpPr/>
            <p:nvPr/>
          </p:nvSpPr>
          <p:spPr>
            <a:xfrm>
              <a:off x="6599575" y="2908198"/>
              <a:ext cx="222846" cy="94076"/>
            </a:xfrm>
            <a:custGeom>
              <a:avLst/>
              <a:gdLst/>
              <a:ahLst/>
              <a:cxnLst/>
              <a:rect l="l" t="t" r="r" b="b"/>
              <a:pathLst>
                <a:path w="15139" h="6391" extrusionOk="0">
                  <a:moveTo>
                    <a:pt x="6546" y="1"/>
                  </a:moveTo>
                  <a:lnTo>
                    <a:pt x="4499" y="373"/>
                  </a:lnTo>
                  <a:lnTo>
                    <a:pt x="3692" y="1087"/>
                  </a:lnTo>
                  <a:lnTo>
                    <a:pt x="2575" y="962"/>
                  </a:lnTo>
                  <a:lnTo>
                    <a:pt x="2141" y="1273"/>
                  </a:lnTo>
                  <a:lnTo>
                    <a:pt x="2296" y="1645"/>
                  </a:lnTo>
                  <a:lnTo>
                    <a:pt x="652" y="1893"/>
                  </a:lnTo>
                  <a:lnTo>
                    <a:pt x="1" y="2296"/>
                  </a:lnTo>
                  <a:lnTo>
                    <a:pt x="125" y="2855"/>
                  </a:lnTo>
                  <a:lnTo>
                    <a:pt x="528" y="2979"/>
                  </a:lnTo>
                  <a:lnTo>
                    <a:pt x="559" y="3723"/>
                  </a:lnTo>
                  <a:lnTo>
                    <a:pt x="156" y="3940"/>
                  </a:lnTo>
                  <a:lnTo>
                    <a:pt x="1707" y="5584"/>
                  </a:lnTo>
                  <a:lnTo>
                    <a:pt x="3289" y="5957"/>
                  </a:lnTo>
                  <a:lnTo>
                    <a:pt x="3878" y="5398"/>
                  </a:lnTo>
                  <a:lnTo>
                    <a:pt x="5398" y="6205"/>
                  </a:lnTo>
                  <a:lnTo>
                    <a:pt x="6546" y="5895"/>
                  </a:lnTo>
                  <a:lnTo>
                    <a:pt x="7197" y="5336"/>
                  </a:lnTo>
                  <a:lnTo>
                    <a:pt x="8314" y="5305"/>
                  </a:lnTo>
                  <a:lnTo>
                    <a:pt x="8159" y="6174"/>
                  </a:lnTo>
                  <a:lnTo>
                    <a:pt x="8686" y="6391"/>
                  </a:lnTo>
                  <a:lnTo>
                    <a:pt x="8686" y="5553"/>
                  </a:lnTo>
                  <a:lnTo>
                    <a:pt x="12998" y="5057"/>
                  </a:lnTo>
                  <a:lnTo>
                    <a:pt x="14952" y="5057"/>
                  </a:lnTo>
                  <a:lnTo>
                    <a:pt x="15138" y="4778"/>
                  </a:lnTo>
                  <a:lnTo>
                    <a:pt x="14673" y="4095"/>
                  </a:lnTo>
                  <a:lnTo>
                    <a:pt x="14363" y="2606"/>
                  </a:lnTo>
                  <a:lnTo>
                    <a:pt x="14673" y="2172"/>
                  </a:lnTo>
                  <a:lnTo>
                    <a:pt x="13898" y="1924"/>
                  </a:lnTo>
                  <a:lnTo>
                    <a:pt x="13804" y="1118"/>
                  </a:lnTo>
                  <a:lnTo>
                    <a:pt x="13060" y="497"/>
                  </a:lnTo>
                  <a:lnTo>
                    <a:pt x="11664" y="218"/>
                  </a:lnTo>
                  <a:lnTo>
                    <a:pt x="11571" y="776"/>
                  </a:lnTo>
                  <a:lnTo>
                    <a:pt x="9834" y="1024"/>
                  </a:lnTo>
                  <a:lnTo>
                    <a:pt x="7663" y="466"/>
                  </a:lnTo>
                  <a:lnTo>
                    <a:pt x="654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44"/>
            <p:cNvSpPr/>
            <p:nvPr/>
          </p:nvSpPr>
          <p:spPr>
            <a:xfrm>
              <a:off x="6799575" y="2918252"/>
              <a:ext cx="43851" cy="35622"/>
            </a:xfrm>
            <a:custGeom>
              <a:avLst/>
              <a:gdLst/>
              <a:ahLst/>
              <a:cxnLst/>
              <a:rect l="l" t="t" r="r" b="b"/>
              <a:pathLst>
                <a:path w="2979" h="2420" extrusionOk="0">
                  <a:moveTo>
                    <a:pt x="1210" y="0"/>
                  </a:moveTo>
                  <a:lnTo>
                    <a:pt x="1117" y="93"/>
                  </a:lnTo>
                  <a:lnTo>
                    <a:pt x="0" y="217"/>
                  </a:lnTo>
                  <a:lnTo>
                    <a:pt x="217" y="435"/>
                  </a:lnTo>
                  <a:lnTo>
                    <a:pt x="311" y="1241"/>
                  </a:lnTo>
                  <a:lnTo>
                    <a:pt x="1086" y="1489"/>
                  </a:lnTo>
                  <a:lnTo>
                    <a:pt x="869" y="1799"/>
                  </a:lnTo>
                  <a:lnTo>
                    <a:pt x="1272" y="1706"/>
                  </a:lnTo>
                  <a:lnTo>
                    <a:pt x="1489" y="1923"/>
                  </a:lnTo>
                  <a:lnTo>
                    <a:pt x="1768" y="1675"/>
                  </a:lnTo>
                  <a:lnTo>
                    <a:pt x="2606" y="2420"/>
                  </a:lnTo>
                  <a:lnTo>
                    <a:pt x="2978" y="1923"/>
                  </a:lnTo>
                  <a:lnTo>
                    <a:pt x="2048" y="1241"/>
                  </a:lnTo>
                  <a:lnTo>
                    <a:pt x="12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44"/>
            <p:cNvSpPr/>
            <p:nvPr/>
          </p:nvSpPr>
          <p:spPr>
            <a:xfrm>
              <a:off x="6817386" y="2905916"/>
              <a:ext cx="64842" cy="57099"/>
            </a:xfrm>
            <a:custGeom>
              <a:avLst/>
              <a:gdLst/>
              <a:ahLst/>
              <a:cxnLst/>
              <a:rect l="l" t="t" r="r" b="b"/>
              <a:pathLst>
                <a:path w="4405" h="3879" extrusionOk="0">
                  <a:moveTo>
                    <a:pt x="1365" y="1"/>
                  </a:moveTo>
                  <a:lnTo>
                    <a:pt x="1117" y="249"/>
                  </a:lnTo>
                  <a:lnTo>
                    <a:pt x="1489" y="931"/>
                  </a:lnTo>
                  <a:lnTo>
                    <a:pt x="1489" y="931"/>
                  </a:lnTo>
                  <a:lnTo>
                    <a:pt x="341" y="559"/>
                  </a:lnTo>
                  <a:lnTo>
                    <a:pt x="0" y="838"/>
                  </a:lnTo>
                  <a:lnTo>
                    <a:pt x="838" y="2079"/>
                  </a:lnTo>
                  <a:lnTo>
                    <a:pt x="1768" y="2761"/>
                  </a:lnTo>
                  <a:lnTo>
                    <a:pt x="1396" y="3258"/>
                  </a:lnTo>
                  <a:lnTo>
                    <a:pt x="558" y="2513"/>
                  </a:lnTo>
                  <a:lnTo>
                    <a:pt x="279" y="2761"/>
                  </a:lnTo>
                  <a:lnTo>
                    <a:pt x="931" y="3413"/>
                  </a:lnTo>
                  <a:lnTo>
                    <a:pt x="1799" y="3382"/>
                  </a:lnTo>
                  <a:lnTo>
                    <a:pt x="2730" y="2544"/>
                  </a:lnTo>
                  <a:lnTo>
                    <a:pt x="3195" y="3258"/>
                  </a:lnTo>
                  <a:lnTo>
                    <a:pt x="3195" y="3754"/>
                  </a:lnTo>
                  <a:lnTo>
                    <a:pt x="3567" y="3878"/>
                  </a:lnTo>
                  <a:lnTo>
                    <a:pt x="3784" y="2079"/>
                  </a:lnTo>
                  <a:lnTo>
                    <a:pt x="4405" y="1614"/>
                  </a:lnTo>
                  <a:lnTo>
                    <a:pt x="3971" y="1304"/>
                  </a:lnTo>
                  <a:lnTo>
                    <a:pt x="3133" y="1"/>
                  </a:lnTo>
                  <a:lnTo>
                    <a:pt x="2233" y="652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44"/>
            <p:cNvSpPr/>
            <p:nvPr/>
          </p:nvSpPr>
          <p:spPr>
            <a:xfrm>
              <a:off x="6698670" y="3038338"/>
              <a:ext cx="26952" cy="57997"/>
            </a:xfrm>
            <a:custGeom>
              <a:avLst/>
              <a:gdLst/>
              <a:ahLst/>
              <a:cxnLst/>
              <a:rect l="l" t="t" r="r" b="b"/>
              <a:pathLst>
                <a:path w="1831" h="3940" extrusionOk="0">
                  <a:moveTo>
                    <a:pt x="1582" y="0"/>
                  </a:moveTo>
                  <a:lnTo>
                    <a:pt x="838" y="93"/>
                  </a:lnTo>
                  <a:lnTo>
                    <a:pt x="776" y="559"/>
                  </a:lnTo>
                  <a:lnTo>
                    <a:pt x="0" y="1675"/>
                  </a:lnTo>
                  <a:lnTo>
                    <a:pt x="1024" y="3940"/>
                  </a:lnTo>
                  <a:lnTo>
                    <a:pt x="1148" y="3381"/>
                  </a:lnTo>
                  <a:lnTo>
                    <a:pt x="1396" y="869"/>
                  </a:lnTo>
                  <a:lnTo>
                    <a:pt x="1830" y="466"/>
                  </a:lnTo>
                  <a:lnTo>
                    <a:pt x="1582" y="0"/>
                  </a:lnTo>
                  <a:close/>
                </a:path>
              </a:pathLst>
            </a:custGeom>
            <a:solidFill>
              <a:srgbClr val="507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44"/>
            <p:cNvSpPr/>
            <p:nvPr/>
          </p:nvSpPr>
          <p:spPr>
            <a:xfrm>
              <a:off x="6710990" y="3016419"/>
              <a:ext cx="19195" cy="23758"/>
            </a:xfrm>
            <a:custGeom>
              <a:avLst/>
              <a:gdLst/>
              <a:ahLst/>
              <a:cxnLst/>
              <a:rect l="l" t="t" r="r" b="b"/>
              <a:pathLst>
                <a:path w="1304" h="1614" extrusionOk="0">
                  <a:moveTo>
                    <a:pt x="342" y="0"/>
                  </a:moveTo>
                  <a:lnTo>
                    <a:pt x="1" y="1582"/>
                  </a:lnTo>
                  <a:lnTo>
                    <a:pt x="745" y="1489"/>
                  </a:lnTo>
                  <a:lnTo>
                    <a:pt x="838" y="1613"/>
                  </a:lnTo>
                  <a:lnTo>
                    <a:pt x="1303" y="497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494A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44"/>
            <p:cNvSpPr/>
            <p:nvPr/>
          </p:nvSpPr>
          <p:spPr>
            <a:xfrm>
              <a:off x="6715553" y="3034687"/>
              <a:ext cx="50696" cy="61647"/>
            </a:xfrm>
            <a:custGeom>
              <a:avLst/>
              <a:gdLst/>
              <a:ahLst/>
              <a:cxnLst/>
              <a:rect l="l" t="t" r="r" b="b"/>
              <a:pathLst>
                <a:path w="3444" h="4188" extrusionOk="0">
                  <a:moveTo>
                    <a:pt x="2886" y="0"/>
                  </a:moveTo>
                  <a:lnTo>
                    <a:pt x="1304" y="1117"/>
                  </a:lnTo>
                  <a:lnTo>
                    <a:pt x="590" y="807"/>
                  </a:lnTo>
                  <a:lnTo>
                    <a:pt x="249" y="1117"/>
                  </a:lnTo>
                  <a:lnTo>
                    <a:pt x="1" y="3629"/>
                  </a:lnTo>
                  <a:lnTo>
                    <a:pt x="1" y="3629"/>
                  </a:lnTo>
                  <a:lnTo>
                    <a:pt x="32" y="3598"/>
                  </a:lnTo>
                  <a:lnTo>
                    <a:pt x="32" y="4002"/>
                  </a:lnTo>
                  <a:lnTo>
                    <a:pt x="993" y="4188"/>
                  </a:lnTo>
                  <a:lnTo>
                    <a:pt x="1707" y="3660"/>
                  </a:lnTo>
                  <a:lnTo>
                    <a:pt x="2265" y="3660"/>
                  </a:lnTo>
                  <a:lnTo>
                    <a:pt x="2824" y="2792"/>
                  </a:lnTo>
                  <a:lnTo>
                    <a:pt x="1831" y="1892"/>
                  </a:lnTo>
                  <a:lnTo>
                    <a:pt x="3444" y="1210"/>
                  </a:lnTo>
                  <a:lnTo>
                    <a:pt x="288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44"/>
            <p:cNvSpPr/>
            <p:nvPr/>
          </p:nvSpPr>
          <p:spPr>
            <a:xfrm>
              <a:off x="6716010" y="2982622"/>
              <a:ext cx="80386" cy="68507"/>
            </a:xfrm>
            <a:custGeom>
              <a:avLst/>
              <a:gdLst/>
              <a:ahLst/>
              <a:cxnLst/>
              <a:rect l="l" t="t" r="r" b="b"/>
              <a:pathLst>
                <a:path w="5461" h="4654" extrusionOk="0">
                  <a:moveTo>
                    <a:pt x="5088" y="1"/>
                  </a:moveTo>
                  <a:lnTo>
                    <a:pt x="776" y="497"/>
                  </a:lnTo>
                  <a:lnTo>
                    <a:pt x="776" y="1335"/>
                  </a:lnTo>
                  <a:lnTo>
                    <a:pt x="249" y="1118"/>
                  </a:lnTo>
                  <a:lnTo>
                    <a:pt x="218" y="1366"/>
                  </a:lnTo>
                  <a:lnTo>
                    <a:pt x="1" y="2296"/>
                  </a:lnTo>
                  <a:lnTo>
                    <a:pt x="962" y="2793"/>
                  </a:lnTo>
                  <a:lnTo>
                    <a:pt x="497" y="3909"/>
                  </a:lnTo>
                  <a:lnTo>
                    <a:pt x="652" y="4251"/>
                  </a:lnTo>
                  <a:lnTo>
                    <a:pt x="559" y="4344"/>
                  </a:lnTo>
                  <a:lnTo>
                    <a:pt x="1273" y="4654"/>
                  </a:lnTo>
                  <a:lnTo>
                    <a:pt x="2855" y="3537"/>
                  </a:lnTo>
                  <a:lnTo>
                    <a:pt x="2917" y="3661"/>
                  </a:lnTo>
                  <a:lnTo>
                    <a:pt x="4561" y="2420"/>
                  </a:lnTo>
                  <a:lnTo>
                    <a:pt x="4561" y="1211"/>
                  </a:lnTo>
                  <a:lnTo>
                    <a:pt x="4561" y="714"/>
                  </a:lnTo>
                  <a:lnTo>
                    <a:pt x="5460" y="342"/>
                  </a:lnTo>
                  <a:lnTo>
                    <a:pt x="546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44"/>
            <p:cNvSpPr/>
            <p:nvPr/>
          </p:nvSpPr>
          <p:spPr>
            <a:xfrm>
              <a:off x="6758933" y="2982622"/>
              <a:ext cx="119644" cy="113712"/>
            </a:xfrm>
            <a:custGeom>
              <a:avLst/>
              <a:gdLst/>
              <a:ahLst/>
              <a:cxnLst/>
              <a:rect l="l" t="t" r="r" b="b"/>
              <a:pathLst>
                <a:path w="8128" h="7725" extrusionOk="0">
                  <a:moveTo>
                    <a:pt x="2544" y="1"/>
                  </a:moveTo>
                  <a:lnTo>
                    <a:pt x="2544" y="342"/>
                  </a:lnTo>
                  <a:lnTo>
                    <a:pt x="1645" y="714"/>
                  </a:lnTo>
                  <a:lnTo>
                    <a:pt x="1645" y="1211"/>
                  </a:lnTo>
                  <a:lnTo>
                    <a:pt x="1645" y="2420"/>
                  </a:lnTo>
                  <a:lnTo>
                    <a:pt x="1" y="3661"/>
                  </a:lnTo>
                  <a:lnTo>
                    <a:pt x="466" y="4654"/>
                  </a:lnTo>
                  <a:lnTo>
                    <a:pt x="1086" y="4654"/>
                  </a:lnTo>
                  <a:lnTo>
                    <a:pt x="4964" y="7725"/>
                  </a:lnTo>
                  <a:lnTo>
                    <a:pt x="6732" y="7725"/>
                  </a:lnTo>
                  <a:lnTo>
                    <a:pt x="7073" y="6732"/>
                  </a:lnTo>
                  <a:lnTo>
                    <a:pt x="7942" y="6887"/>
                  </a:lnTo>
                  <a:lnTo>
                    <a:pt x="8097" y="6484"/>
                  </a:lnTo>
                  <a:lnTo>
                    <a:pt x="8128" y="6484"/>
                  </a:lnTo>
                  <a:lnTo>
                    <a:pt x="7507" y="5678"/>
                  </a:lnTo>
                  <a:lnTo>
                    <a:pt x="7507" y="4840"/>
                  </a:lnTo>
                  <a:lnTo>
                    <a:pt x="6422" y="4002"/>
                  </a:lnTo>
                  <a:lnTo>
                    <a:pt x="5367" y="3165"/>
                  </a:lnTo>
                  <a:lnTo>
                    <a:pt x="5398" y="2420"/>
                  </a:lnTo>
                  <a:lnTo>
                    <a:pt x="5739" y="2048"/>
                  </a:lnTo>
                  <a:lnTo>
                    <a:pt x="5956" y="1335"/>
                  </a:lnTo>
                  <a:lnTo>
                    <a:pt x="4995" y="963"/>
                  </a:lnTo>
                  <a:lnTo>
                    <a:pt x="4157" y="1"/>
                  </a:lnTo>
                  <a:close/>
                </a:path>
              </a:pathLst>
            </a:custGeom>
            <a:solidFill>
              <a:srgbClr val="494A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44"/>
            <p:cNvSpPr/>
            <p:nvPr/>
          </p:nvSpPr>
          <p:spPr>
            <a:xfrm>
              <a:off x="6858014" y="3081717"/>
              <a:ext cx="21476" cy="21020"/>
            </a:xfrm>
            <a:custGeom>
              <a:avLst/>
              <a:gdLst/>
              <a:ahLst/>
              <a:cxnLst/>
              <a:rect l="l" t="t" r="r" b="b"/>
              <a:pathLst>
                <a:path w="1459" h="1428" extrusionOk="0">
                  <a:moveTo>
                    <a:pt x="342" y="0"/>
                  </a:moveTo>
                  <a:lnTo>
                    <a:pt x="1" y="993"/>
                  </a:lnTo>
                  <a:lnTo>
                    <a:pt x="900" y="1427"/>
                  </a:lnTo>
                  <a:lnTo>
                    <a:pt x="1459" y="1148"/>
                  </a:lnTo>
                  <a:lnTo>
                    <a:pt x="1428" y="1148"/>
                  </a:lnTo>
                  <a:lnTo>
                    <a:pt x="1055" y="590"/>
                  </a:lnTo>
                  <a:lnTo>
                    <a:pt x="1211" y="155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44"/>
            <p:cNvSpPr/>
            <p:nvPr/>
          </p:nvSpPr>
          <p:spPr>
            <a:xfrm>
              <a:off x="6912360" y="3131486"/>
              <a:ext cx="10054" cy="21933"/>
            </a:xfrm>
            <a:custGeom>
              <a:avLst/>
              <a:gdLst/>
              <a:ahLst/>
              <a:cxnLst/>
              <a:rect l="l" t="t" r="r" b="b"/>
              <a:pathLst>
                <a:path w="683" h="1490" extrusionOk="0">
                  <a:moveTo>
                    <a:pt x="31" y="0"/>
                  </a:moveTo>
                  <a:lnTo>
                    <a:pt x="0" y="1148"/>
                  </a:lnTo>
                  <a:lnTo>
                    <a:pt x="683" y="1489"/>
                  </a:lnTo>
                  <a:lnTo>
                    <a:pt x="589" y="745"/>
                  </a:lnTo>
                  <a:lnTo>
                    <a:pt x="527" y="248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44"/>
            <p:cNvSpPr/>
            <p:nvPr/>
          </p:nvSpPr>
          <p:spPr>
            <a:xfrm>
              <a:off x="6716010" y="3051114"/>
              <a:ext cx="253434" cy="217370"/>
            </a:xfrm>
            <a:custGeom>
              <a:avLst/>
              <a:gdLst/>
              <a:ahLst/>
              <a:cxnLst/>
              <a:rect l="l" t="t" r="r" b="b"/>
              <a:pathLst>
                <a:path w="17217" h="14767" extrusionOk="0">
                  <a:moveTo>
                    <a:pt x="3382" y="1"/>
                  </a:moveTo>
                  <a:lnTo>
                    <a:pt x="3413" y="94"/>
                  </a:lnTo>
                  <a:lnTo>
                    <a:pt x="1800" y="776"/>
                  </a:lnTo>
                  <a:lnTo>
                    <a:pt x="2793" y="1676"/>
                  </a:lnTo>
                  <a:lnTo>
                    <a:pt x="2234" y="2544"/>
                  </a:lnTo>
                  <a:lnTo>
                    <a:pt x="1676" y="2544"/>
                  </a:lnTo>
                  <a:lnTo>
                    <a:pt x="962" y="3072"/>
                  </a:lnTo>
                  <a:lnTo>
                    <a:pt x="1" y="2886"/>
                  </a:lnTo>
                  <a:lnTo>
                    <a:pt x="1" y="3878"/>
                  </a:lnTo>
                  <a:lnTo>
                    <a:pt x="1707" y="6205"/>
                  </a:lnTo>
                  <a:lnTo>
                    <a:pt x="2327" y="7477"/>
                  </a:lnTo>
                  <a:lnTo>
                    <a:pt x="3072" y="7632"/>
                  </a:lnTo>
                  <a:lnTo>
                    <a:pt x="3661" y="9183"/>
                  </a:lnTo>
                  <a:lnTo>
                    <a:pt x="3847" y="10082"/>
                  </a:lnTo>
                  <a:lnTo>
                    <a:pt x="5367" y="11602"/>
                  </a:lnTo>
                  <a:lnTo>
                    <a:pt x="6422" y="13215"/>
                  </a:lnTo>
                  <a:lnTo>
                    <a:pt x="6918" y="14394"/>
                  </a:lnTo>
                  <a:lnTo>
                    <a:pt x="7601" y="14115"/>
                  </a:lnTo>
                  <a:lnTo>
                    <a:pt x="7601" y="13215"/>
                  </a:lnTo>
                  <a:lnTo>
                    <a:pt x="10051" y="13866"/>
                  </a:lnTo>
                  <a:lnTo>
                    <a:pt x="10175" y="14766"/>
                  </a:lnTo>
                  <a:lnTo>
                    <a:pt x="11726" y="12750"/>
                  </a:lnTo>
                  <a:lnTo>
                    <a:pt x="17216" y="11230"/>
                  </a:lnTo>
                  <a:lnTo>
                    <a:pt x="17216" y="8624"/>
                  </a:lnTo>
                  <a:lnTo>
                    <a:pt x="17216" y="8562"/>
                  </a:lnTo>
                  <a:lnTo>
                    <a:pt x="14363" y="8562"/>
                  </a:lnTo>
                  <a:lnTo>
                    <a:pt x="14363" y="7352"/>
                  </a:lnTo>
                  <a:lnTo>
                    <a:pt x="14084" y="7383"/>
                  </a:lnTo>
                  <a:lnTo>
                    <a:pt x="14022" y="6949"/>
                  </a:lnTo>
                  <a:lnTo>
                    <a:pt x="13339" y="6608"/>
                  </a:lnTo>
                  <a:lnTo>
                    <a:pt x="13339" y="6763"/>
                  </a:lnTo>
                  <a:lnTo>
                    <a:pt x="12533" y="5026"/>
                  </a:lnTo>
                  <a:lnTo>
                    <a:pt x="11106" y="3227"/>
                  </a:lnTo>
                  <a:lnTo>
                    <a:pt x="10547" y="3506"/>
                  </a:lnTo>
                  <a:lnTo>
                    <a:pt x="9648" y="3072"/>
                  </a:lnTo>
                  <a:lnTo>
                    <a:pt x="7880" y="3072"/>
                  </a:lnTo>
                  <a:lnTo>
                    <a:pt x="400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44"/>
            <p:cNvSpPr/>
            <p:nvPr/>
          </p:nvSpPr>
          <p:spPr>
            <a:xfrm>
              <a:off x="6927418" y="3128291"/>
              <a:ext cx="57099" cy="48870"/>
            </a:xfrm>
            <a:custGeom>
              <a:avLst/>
              <a:gdLst/>
              <a:ahLst/>
              <a:cxnLst/>
              <a:rect l="l" t="t" r="r" b="b"/>
              <a:pathLst>
                <a:path w="3879" h="3320" extrusionOk="0">
                  <a:moveTo>
                    <a:pt x="3475" y="0"/>
                  </a:moveTo>
                  <a:lnTo>
                    <a:pt x="1924" y="1985"/>
                  </a:lnTo>
                  <a:lnTo>
                    <a:pt x="1" y="2109"/>
                  </a:lnTo>
                  <a:lnTo>
                    <a:pt x="1" y="3319"/>
                  </a:lnTo>
                  <a:lnTo>
                    <a:pt x="2854" y="3319"/>
                  </a:lnTo>
                  <a:lnTo>
                    <a:pt x="3878" y="1148"/>
                  </a:lnTo>
                  <a:lnTo>
                    <a:pt x="347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44"/>
            <p:cNvSpPr/>
            <p:nvPr/>
          </p:nvSpPr>
          <p:spPr>
            <a:xfrm>
              <a:off x="6817843" y="3226915"/>
              <a:ext cx="131508" cy="82653"/>
            </a:xfrm>
            <a:custGeom>
              <a:avLst/>
              <a:gdLst/>
              <a:ahLst/>
              <a:cxnLst/>
              <a:rect l="l" t="t" r="r" b="b"/>
              <a:pathLst>
                <a:path w="8934" h="5615" extrusionOk="0">
                  <a:moveTo>
                    <a:pt x="7724" y="0"/>
                  </a:moveTo>
                  <a:lnTo>
                    <a:pt x="4808" y="838"/>
                  </a:lnTo>
                  <a:lnTo>
                    <a:pt x="3257" y="2823"/>
                  </a:lnTo>
                  <a:lnTo>
                    <a:pt x="3133" y="1923"/>
                  </a:lnTo>
                  <a:lnTo>
                    <a:pt x="683" y="1272"/>
                  </a:lnTo>
                  <a:lnTo>
                    <a:pt x="683" y="2172"/>
                  </a:lnTo>
                  <a:lnTo>
                    <a:pt x="0" y="2451"/>
                  </a:lnTo>
                  <a:lnTo>
                    <a:pt x="248" y="2978"/>
                  </a:lnTo>
                  <a:lnTo>
                    <a:pt x="993" y="5615"/>
                  </a:lnTo>
                  <a:lnTo>
                    <a:pt x="2296" y="5367"/>
                  </a:lnTo>
                  <a:lnTo>
                    <a:pt x="2792" y="4808"/>
                  </a:lnTo>
                  <a:lnTo>
                    <a:pt x="3660" y="5149"/>
                  </a:lnTo>
                  <a:lnTo>
                    <a:pt x="4622" y="4498"/>
                  </a:lnTo>
                  <a:lnTo>
                    <a:pt x="6204" y="3723"/>
                  </a:lnTo>
                  <a:lnTo>
                    <a:pt x="8344" y="3164"/>
                  </a:lnTo>
                  <a:lnTo>
                    <a:pt x="8344" y="2358"/>
                  </a:lnTo>
                  <a:lnTo>
                    <a:pt x="8934" y="2172"/>
                  </a:lnTo>
                  <a:lnTo>
                    <a:pt x="772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44"/>
            <p:cNvSpPr/>
            <p:nvPr/>
          </p:nvSpPr>
          <p:spPr>
            <a:xfrm>
              <a:off x="6931525" y="3145175"/>
              <a:ext cx="95444" cy="113712"/>
            </a:xfrm>
            <a:custGeom>
              <a:avLst/>
              <a:gdLst/>
              <a:ahLst/>
              <a:cxnLst/>
              <a:rect l="l" t="t" r="r" b="b"/>
              <a:pathLst>
                <a:path w="6484" h="7725" extrusionOk="0">
                  <a:moveTo>
                    <a:pt x="3599" y="1"/>
                  </a:moveTo>
                  <a:lnTo>
                    <a:pt x="2575" y="2234"/>
                  </a:lnTo>
                  <a:lnTo>
                    <a:pt x="2575" y="4840"/>
                  </a:lnTo>
                  <a:lnTo>
                    <a:pt x="1" y="5553"/>
                  </a:lnTo>
                  <a:lnTo>
                    <a:pt x="1211" y="7725"/>
                  </a:lnTo>
                  <a:lnTo>
                    <a:pt x="2389" y="7321"/>
                  </a:lnTo>
                  <a:lnTo>
                    <a:pt x="3010" y="7166"/>
                  </a:lnTo>
                  <a:lnTo>
                    <a:pt x="3258" y="6608"/>
                  </a:lnTo>
                  <a:lnTo>
                    <a:pt x="3940" y="6453"/>
                  </a:lnTo>
                  <a:lnTo>
                    <a:pt x="4282" y="5708"/>
                  </a:lnTo>
                  <a:lnTo>
                    <a:pt x="5026" y="5646"/>
                  </a:lnTo>
                  <a:lnTo>
                    <a:pt x="5026" y="4530"/>
                  </a:lnTo>
                  <a:lnTo>
                    <a:pt x="5522" y="4033"/>
                  </a:lnTo>
                  <a:lnTo>
                    <a:pt x="6484" y="2482"/>
                  </a:lnTo>
                  <a:lnTo>
                    <a:pt x="5398" y="1335"/>
                  </a:lnTo>
                  <a:lnTo>
                    <a:pt x="3971" y="1087"/>
                  </a:lnTo>
                  <a:lnTo>
                    <a:pt x="359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44"/>
            <p:cNvSpPr/>
            <p:nvPr/>
          </p:nvSpPr>
          <p:spPr>
            <a:xfrm>
              <a:off x="6810983" y="2943364"/>
              <a:ext cx="254347" cy="201826"/>
            </a:xfrm>
            <a:custGeom>
              <a:avLst/>
              <a:gdLst/>
              <a:ahLst/>
              <a:cxnLst/>
              <a:rect l="l" t="t" r="r" b="b"/>
              <a:pathLst>
                <a:path w="17279" h="13711" extrusionOk="0">
                  <a:moveTo>
                    <a:pt x="497" y="0"/>
                  </a:moveTo>
                  <a:lnTo>
                    <a:pt x="94" y="93"/>
                  </a:lnTo>
                  <a:lnTo>
                    <a:pt x="1" y="217"/>
                  </a:lnTo>
                  <a:lnTo>
                    <a:pt x="311" y="1706"/>
                  </a:lnTo>
                  <a:lnTo>
                    <a:pt x="776" y="2389"/>
                  </a:lnTo>
                  <a:lnTo>
                    <a:pt x="621" y="2668"/>
                  </a:lnTo>
                  <a:lnTo>
                    <a:pt x="1459" y="3630"/>
                  </a:lnTo>
                  <a:lnTo>
                    <a:pt x="2420" y="4002"/>
                  </a:lnTo>
                  <a:lnTo>
                    <a:pt x="2203" y="4715"/>
                  </a:lnTo>
                  <a:lnTo>
                    <a:pt x="1862" y="5087"/>
                  </a:lnTo>
                  <a:lnTo>
                    <a:pt x="1831" y="5832"/>
                  </a:lnTo>
                  <a:lnTo>
                    <a:pt x="2886" y="6669"/>
                  </a:lnTo>
                  <a:lnTo>
                    <a:pt x="3971" y="7507"/>
                  </a:lnTo>
                  <a:lnTo>
                    <a:pt x="3971" y="8345"/>
                  </a:lnTo>
                  <a:lnTo>
                    <a:pt x="4592" y="9151"/>
                  </a:lnTo>
                  <a:lnTo>
                    <a:pt x="5863" y="9213"/>
                  </a:lnTo>
                  <a:lnTo>
                    <a:pt x="7135" y="11012"/>
                  </a:lnTo>
                  <a:lnTo>
                    <a:pt x="10206" y="12563"/>
                  </a:lnTo>
                  <a:lnTo>
                    <a:pt x="11602" y="11788"/>
                  </a:lnTo>
                  <a:lnTo>
                    <a:pt x="12409" y="13028"/>
                  </a:lnTo>
                  <a:lnTo>
                    <a:pt x="15914" y="13711"/>
                  </a:lnTo>
                  <a:lnTo>
                    <a:pt x="16038" y="13680"/>
                  </a:lnTo>
                  <a:lnTo>
                    <a:pt x="16038" y="12780"/>
                  </a:lnTo>
                  <a:lnTo>
                    <a:pt x="17279" y="12191"/>
                  </a:lnTo>
                  <a:lnTo>
                    <a:pt x="16627" y="10826"/>
                  </a:lnTo>
                  <a:lnTo>
                    <a:pt x="15666" y="10392"/>
                  </a:lnTo>
                  <a:lnTo>
                    <a:pt x="14983" y="9399"/>
                  </a:lnTo>
                  <a:lnTo>
                    <a:pt x="15666" y="8407"/>
                  </a:lnTo>
                  <a:lnTo>
                    <a:pt x="15510" y="7631"/>
                  </a:lnTo>
                  <a:lnTo>
                    <a:pt x="14673" y="7631"/>
                  </a:lnTo>
                  <a:lnTo>
                    <a:pt x="14022" y="4808"/>
                  </a:lnTo>
                  <a:lnTo>
                    <a:pt x="14518" y="4343"/>
                  </a:lnTo>
                  <a:lnTo>
                    <a:pt x="14301" y="2823"/>
                  </a:lnTo>
                  <a:lnTo>
                    <a:pt x="10764" y="1117"/>
                  </a:lnTo>
                  <a:lnTo>
                    <a:pt x="8438" y="2203"/>
                  </a:lnTo>
                  <a:lnTo>
                    <a:pt x="8531" y="2606"/>
                  </a:lnTo>
                  <a:lnTo>
                    <a:pt x="6453" y="3009"/>
                  </a:lnTo>
                  <a:lnTo>
                    <a:pt x="3909" y="1924"/>
                  </a:lnTo>
                  <a:lnTo>
                    <a:pt x="4002" y="1334"/>
                  </a:lnTo>
                  <a:lnTo>
                    <a:pt x="3630" y="1210"/>
                  </a:lnTo>
                  <a:lnTo>
                    <a:pt x="3630" y="714"/>
                  </a:lnTo>
                  <a:lnTo>
                    <a:pt x="3165" y="0"/>
                  </a:lnTo>
                  <a:lnTo>
                    <a:pt x="2234" y="838"/>
                  </a:lnTo>
                  <a:lnTo>
                    <a:pt x="1366" y="869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44"/>
            <p:cNvSpPr/>
            <p:nvPr/>
          </p:nvSpPr>
          <p:spPr>
            <a:xfrm>
              <a:off x="6908695" y="2889033"/>
              <a:ext cx="175359" cy="115066"/>
            </a:xfrm>
            <a:custGeom>
              <a:avLst/>
              <a:gdLst/>
              <a:ahLst/>
              <a:cxnLst/>
              <a:rect l="l" t="t" r="r" b="b"/>
              <a:pathLst>
                <a:path w="11913" h="7817" extrusionOk="0">
                  <a:moveTo>
                    <a:pt x="4809" y="0"/>
                  </a:moveTo>
                  <a:lnTo>
                    <a:pt x="3630" y="807"/>
                  </a:lnTo>
                  <a:lnTo>
                    <a:pt x="3630" y="1675"/>
                  </a:lnTo>
                  <a:lnTo>
                    <a:pt x="2389" y="1675"/>
                  </a:lnTo>
                  <a:lnTo>
                    <a:pt x="932" y="651"/>
                  </a:lnTo>
                  <a:lnTo>
                    <a:pt x="1" y="1148"/>
                  </a:lnTo>
                  <a:lnTo>
                    <a:pt x="249" y="1830"/>
                  </a:lnTo>
                  <a:lnTo>
                    <a:pt x="280" y="2885"/>
                  </a:lnTo>
                  <a:lnTo>
                    <a:pt x="1335" y="3908"/>
                  </a:lnTo>
                  <a:lnTo>
                    <a:pt x="1800" y="5894"/>
                  </a:lnTo>
                  <a:lnTo>
                    <a:pt x="4126" y="4808"/>
                  </a:lnTo>
                  <a:lnTo>
                    <a:pt x="7663" y="6514"/>
                  </a:lnTo>
                  <a:lnTo>
                    <a:pt x="7787" y="7476"/>
                  </a:lnTo>
                  <a:lnTo>
                    <a:pt x="9028" y="7817"/>
                  </a:lnTo>
                  <a:lnTo>
                    <a:pt x="10330" y="6700"/>
                  </a:lnTo>
                  <a:lnTo>
                    <a:pt x="10641" y="5770"/>
                  </a:lnTo>
                  <a:lnTo>
                    <a:pt x="11912" y="5459"/>
                  </a:lnTo>
                  <a:lnTo>
                    <a:pt x="11912" y="4808"/>
                  </a:lnTo>
                  <a:lnTo>
                    <a:pt x="8314" y="3071"/>
                  </a:lnTo>
                  <a:lnTo>
                    <a:pt x="7725" y="1675"/>
                  </a:lnTo>
                  <a:lnTo>
                    <a:pt x="480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44"/>
            <p:cNvSpPr/>
            <p:nvPr/>
          </p:nvSpPr>
          <p:spPr>
            <a:xfrm>
              <a:off x="6938385" y="2846565"/>
              <a:ext cx="203651" cy="125120"/>
            </a:xfrm>
            <a:custGeom>
              <a:avLst/>
              <a:gdLst/>
              <a:ahLst/>
              <a:cxnLst/>
              <a:rect l="l" t="t" r="r" b="b"/>
              <a:pathLst>
                <a:path w="13835" h="8500" extrusionOk="0">
                  <a:moveTo>
                    <a:pt x="2141" y="0"/>
                  </a:moveTo>
                  <a:lnTo>
                    <a:pt x="0" y="435"/>
                  </a:lnTo>
                  <a:lnTo>
                    <a:pt x="683" y="4560"/>
                  </a:lnTo>
                  <a:lnTo>
                    <a:pt x="1613" y="4560"/>
                  </a:lnTo>
                  <a:lnTo>
                    <a:pt x="1613" y="3692"/>
                  </a:lnTo>
                  <a:lnTo>
                    <a:pt x="2792" y="2885"/>
                  </a:lnTo>
                  <a:lnTo>
                    <a:pt x="5708" y="4560"/>
                  </a:lnTo>
                  <a:lnTo>
                    <a:pt x="6297" y="5956"/>
                  </a:lnTo>
                  <a:lnTo>
                    <a:pt x="9895" y="7693"/>
                  </a:lnTo>
                  <a:lnTo>
                    <a:pt x="9895" y="8189"/>
                  </a:lnTo>
                  <a:lnTo>
                    <a:pt x="10857" y="8500"/>
                  </a:lnTo>
                  <a:lnTo>
                    <a:pt x="11074" y="7135"/>
                  </a:lnTo>
                  <a:lnTo>
                    <a:pt x="10516" y="6080"/>
                  </a:lnTo>
                  <a:lnTo>
                    <a:pt x="11943" y="5305"/>
                  </a:lnTo>
                  <a:lnTo>
                    <a:pt x="11663" y="4870"/>
                  </a:lnTo>
                  <a:lnTo>
                    <a:pt x="12284" y="4281"/>
                  </a:lnTo>
                  <a:lnTo>
                    <a:pt x="13463" y="4560"/>
                  </a:lnTo>
                  <a:lnTo>
                    <a:pt x="13835" y="4188"/>
                  </a:lnTo>
                  <a:lnTo>
                    <a:pt x="13370" y="3692"/>
                  </a:lnTo>
                  <a:lnTo>
                    <a:pt x="13090" y="4188"/>
                  </a:lnTo>
                  <a:lnTo>
                    <a:pt x="12532" y="3816"/>
                  </a:lnTo>
                  <a:lnTo>
                    <a:pt x="12532" y="2885"/>
                  </a:lnTo>
                  <a:lnTo>
                    <a:pt x="11229" y="4281"/>
                  </a:lnTo>
                  <a:lnTo>
                    <a:pt x="9430" y="4188"/>
                  </a:lnTo>
                  <a:lnTo>
                    <a:pt x="9213" y="3474"/>
                  </a:lnTo>
                  <a:lnTo>
                    <a:pt x="8406" y="3288"/>
                  </a:lnTo>
                  <a:lnTo>
                    <a:pt x="8406" y="2389"/>
                  </a:lnTo>
                  <a:lnTo>
                    <a:pt x="7755" y="1644"/>
                  </a:lnTo>
                  <a:lnTo>
                    <a:pt x="5087" y="1644"/>
                  </a:lnTo>
                  <a:lnTo>
                    <a:pt x="3629" y="776"/>
                  </a:lnTo>
                  <a:lnTo>
                    <a:pt x="3350" y="1334"/>
                  </a:lnTo>
                  <a:lnTo>
                    <a:pt x="2141" y="1024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44"/>
            <p:cNvSpPr/>
            <p:nvPr/>
          </p:nvSpPr>
          <p:spPr>
            <a:xfrm>
              <a:off x="7017372" y="2951578"/>
              <a:ext cx="164849" cy="130154"/>
            </a:xfrm>
            <a:custGeom>
              <a:avLst/>
              <a:gdLst/>
              <a:ahLst/>
              <a:cxnLst/>
              <a:rect l="l" t="t" r="r" b="b"/>
              <a:pathLst>
                <a:path w="11199" h="8842" extrusionOk="0">
                  <a:moveTo>
                    <a:pt x="7879" y="1"/>
                  </a:moveTo>
                  <a:lnTo>
                    <a:pt x="7321" y="1055"/>
                  </a:lnTo>
                  <a:lnTo>
                    <a:pt x="6422" y="1366"/>
                  </a:lnTo>
                  <a:lnTo>
                    <a:pt x="5522" y="1117"/>
                  </a:lnTo>
                  <a:lnTo>
                    <a:pt x="5491" y="1366"/>
                  </a:lnTo>
                  <a:lnTo>
                    <a:pt x="4529" y="1055"/>
                  </a:lnTo>
                  <a:lnTo>
                    <a:pt x="4529" y="1210"/>
                  </a:lnTo>
                  <a:lnTo>
                    <a:pt x="3258" y="1521"/>
                  </a:lnTo>
                  <a:lnTo>
                    <a:pt x="2947" y="2451"/>
                  </a:lnTo>
                  <a:lnTo>
                    <a:pt x="1645" y="3568"/>
                  </a:lnTo>
                  <a:lnTo>
                    <a:pt x="404" y="3227"/>
                  </a:lnTo>
                  <a:lnTo>
                    <a:pt x="404" y="3227"/>
                  </a:lnTo>
                  <a:lnTo>
                    <a:pt x="497" y="3785"/>
                  </a:lnTo>
                  <a:lnTo>
                    <a:pt x="1" y="4250"/>
                  </a:lnTo>
                  <a:lnTo>
                    <a:pt x="652" y="7073"/>
                  </a:lnTo>
                  <a:lnTo>
                    <a:pt x="1489" y="7073"/>
                  </a:lnTo>
                  <a:lnTo>
                    <a:pt x="1645" y="7849"/>
                  </a:lnTo>
                  <a:lnTo>
                    <a:pt x="962" y="8841"/>
                  </a:lnTo>
                  <a:lnTo>
                    <a:pt x="5429" y="8841"/>
                  </a:lnTo>
                  <a:lnTo>
                    <a:pt x="5429" y="7755"/>
                  </a:lnTo>
                  <a:lnTo>
                    <a:pt x="7414" y="6763"/>
                  </a:lnTo>
                  <a:lnTo>
                    <a:pt x="7817" y="4747"/>
                  </a:lnTo>
                  <a:lnTo>
                    <a:pt x="8686" y="4405"/>
                  </a:lnTo>
                  <a:lnTo>
                    <a:pt x="8872" y="2265"/>
                  </a:lnTo>
                  <a:lnTo>
                    <a:pt x="10082" y="1893"/>
                  </a:lnTo>
                  <a:lnTo>
                    <a:pt x="11199" y="1366"/>
                  </a:lnTo>
                  <a:lnTo>
                    <a:pt x="11199" y="559"/>
                  </a:lnTo>
                  <a:lnTo>
                    <a:pt x="10051" y="776"/>
                  </a:lnTo>
                  <a:lnTo>
                    <a:pt x="9182" y="1769"/>
                  </a:lnTo>
                  <a:lnTo>
                    <a:pt x="8469" y="1769"/>
                  </a:lnTo>
                  <a:lnTo>
                    <a:pt x="8469" y="249"/>
                  </a:lnTo>
                  <a:lnTo>
                    <a:pt x="787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44"/>
            <p:cNvSpPr/>
            <p:nvPr/>
          </p:nvSpPr>
          <p:spPr>
            <a:xfrm>
              <a:off x="7031533" y="2979884"/>
              <a:ext cx="173519" cy="184486"/>
            </a:xfrm>
            <a:custGeom>
              <a:avLst/>
              <a:gdLst/>
              <a:ahLst/>
              <a:cxnLst/>
              <a:rect l="l" t="t" r="r" b="b"/>
              <a:pathLst>
                <a:path w="11788" h="12533" extrusionOk="0">
                  <a:moveTo>
                    <a:pt x="9027" y="1"/>
                  </a:moveTo>
                  <a:lnTo>
                    <a:pt x="7910" y="342"/>
                  </a:lnTo>
                  <a:lnTo>
                    <a:pt x="7724" y="2482"/>
                  </a:lnTo>
                  <a:lnTo>
                    <a:pt x="6855" y="2824"/>
                  </a:lnTo>
                  <a:lnTo>
                    <a:pt x="6452" y="4840"/>
                  </a:lnTo>
                  <a:lnTo>
                    <a:pt x="4467" y="5832"/>
                  </a:lnTo>
                  <a:lnTo>
                    <a:pt x="4467" y="6918"/>
                  </a:lnTo>
                  <a:lnTo>
                    <a:pt x="0" y="6918"/>
                  </a:lnTo>
                  <a:lnTo>
                    <a:pt x="683" y="7911"/>
                  </a:lnTo>
                  <a:lnTo>
                    <a:pt x="1644" y="8345"/>
                  </a:lnTo>
                  <a:lnTo>
                    <a:pt x="2296" y="9710"/>
                  </a:lnTo>
                  <a:lnTo>
                    <a:pt x="1055" y="10299"/>
                  </a:lnTo>
                  <a:lnTo>
                    <a:pt x="1055" y="11199"/>
                  </a:lnTo>
                  <a:lnTo>
                    <a:pt x="3691" y="11044"/>
                  </a:lnTo>
                  <a:lnTo>
                    <a:pt x="5025" y="11044"/>
                  </a:lnTo>
                  <a:lnTo>
                    <a:pt x="5987" y="12316"/>
                  </a:lnTo>
                  <a:lnTo>
                    <a:pt x="6731" y="12533"/>
                  </a:lnTo>
                  <a:lnTo>
                    <a:pt x="7228" y="12067"/>
                  </a:lnTo>
                  <a:lnTo>
                    <a:pt x="8934" y="11788"/>
                  </a:lnTo>
                  <a:lnTo>
                    <a:pt x="8561" y="10734"/>
                  </a:lnTo>
                  <a:lnTo>
                    <a:pt x="7290" y="9524"/>
                  </a:lnTo>
                  <a:lnTo>
                    <a:pt x="8096" y="8345"/>
                  </a:lnTo>
                  <a:lnTo>
                    <a:pt x="9306" y="8531"/>
                  </a:lnTo>
                  <a:lnTo>
                    <a:pt x="10795" y="5926"/>
                  </a:lnTo>
                  <a:lnTo>
                    <a:pt x="10981" y="4840"/>
                  </a:lnTo>
                  <a:lnTo>
                    <a:pt x="11787" y="4033"/>
                  </a:lnTo>
                  <a:lnTo>
                    <a:pt x="10578" y="3723"/>
                  </a:lnTo>
                  <a:lnTo>
                    <a:pt x="9957" y="3289"/>
                  </a:lnTo>
                  <a:lnTo>
                    <a:pt x="9771" y="2048"/>
                  </a:lnTo>
                  <a:lnTo>
                    <a:pt x="10237" y="1397"/>
                  </a:lnTo>
                  <a:lnTo>
                    <a:pt x="8934" y="528"/>
                  </a:lnTo>
                  <a:lnTo>
                    <a:pt x="90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44"/>
            <p:cNvSpPr/>
            <p:nvPr/>
          </p:nvSpPr>
          <p:spPr>
            <a:xfrm>
              <a:off x="6821493" y="2666201"/>
              <a:ext cx="470319" cy="247958"/>
            </a:xfrm>
            <a:custGeom>
              <a:avLst/>
              <a:gdLst/>
              <a:ahLst/>
              <a:cxnLst/>
              <a:rect l="l" t="t" r="r" b="b"/>
              <a:pathLst>
                <a:path w="31951" h="16845" extrusionOk="0">
                  <a:moveTo>
                    <a:pt x="22489" y="9865"/>
                  </a:moveTo>
                  <a:lnTo>
                    <a:pt x="23203" y="10113"/>
                  </a:lnTo>
                  <a:lnTo>
                    <a:pt x="22489" y="10919"/>
                  </a:lnTo>
                  <a:lnTo>
                    <a:pt x="22489" y="11943"/>
                  </a:lnTo>
                  <a:lnTo>
                    <a:pt x="21776" y="11571"/>
                  </a:lnTo>
                  <a:lnTo>
                    <a:pt x="21776" y="10609"/>
                  </a:lnTo>
                  <a:lnTo>
                    <a:pt x="22489" y="9865"/>
                  </a:lnTo>
                  <a:close/>
                  <a:moveTo>
                    <a:pt x="15820" y="1"/>
                  </a:moveTo>
                  <a:lnTo>
                    <a:pt x="14858" y="776"/>
                  </a:lnTo>
                  <a:lnTo>
                    <a:pt x="11012" y="2296"/>
                  </a:lnTo>
                  <a:lnTo>
                    <a:pt x="10050" y="2575"/>
                  </a:lnTo>
                  <a:lnTo>
                    <a:pt x="11012" y="3413"/>
                  </a:lnTo>
                  <a:lnTo>
                    <a:pt x="10392" y="3413"/>
                  </a:lnTo>
                  <a:lnTo>
                    <a:pt x="10050" y="4716"/>
                  </a:lnTo>
                  <a:lnTo>
                    <a:pt x="11012" y="5491"/>
                  </a:lnTo>
                  <a:lnTo>
                    <a:pt x="11012" y="6267"/>
                  </a:lnTo>
                  <a:lnTo>
                    <a:pt x="9368" y="6422"/>
                  </a:lnTo>
                  <a:lnTo>
                    <a:pt x="7941" y="6018"/>
                  </a:lnTo>
                  <a:lnTo>
                    <a:pt x="5925" y="6422"/>
                  </a:lnTo>
                  <a:lnTo>
                    <a:pt x="3878" y="5491"/>
                  </a:lnTo>
                  <a:lnTo>
                    <a:pt x="2761" y="5491"/>
                  </a:lnTo>
                  <a:lnTo>
                    <a:pt x="1458" y="6825"/>
                  </a:lnTo>
                  <a:lnTo>
                    <a:pt x="1458" y="7786"/>
                  </a:lnTo>
                  <a:lnTo>
                    <a:pt x="435" y="6980"/>
                  </a:lnTo>
                  <a:lnTo>
                    <a:pt x="0" y="7600"/>
                  </a:lnTo>
                  <a:lnTo>
                    <a:pt x="93" y="9430"/>
                  </a:lnTo>
                  <a:lnTo>
                    <a:pt x="1675" y="10919"/>
                  </a:lnTo>
                  <a:lnTo>
                    <a:pt x="2451" y="11509"/>
                  </a:lnTo>
                  <a:lnTo>
                    <a:pt x="3567" y="10609"/>
                  </a:lnTo>
                  <a:lnTo>
                    <a:pt x="5274" y="10609"/>
                  </a:lnTo>
                  <a:cubicBezTo>
                    <a:pt x="5274" y="10609"/>
                    <a:pt x="5677" y="12346"/>
                    <a:pt x="5770" y="12439"/>
                  </a:cubicBezTo>
                  <a:cubicBezTo>
                    <a:pt x="5832" y="12563"/>
                    <a:pt x="4095" y="12656"/>
                    <a:pt x="4095" y="12656"/>
                  </a:cubicBezTo>
                  <a:lnTo>
                    <a:pt x="3567" y="13556"/>
                  </a:lnTo>
                  <a:lnTo>
                    <a:pt x="4250" y="14611"/>
                  </a:lnTo>
                  <a:lnTo>
                    <a:pt x="5553" y="15231"/>
                  </a:lnTo>
                  <a:lnTo>
                    <a:pt x="5925" y="16317"/>
                  </a:lnTo>
                  <a:lnTo>
                    <a:pt x="6856" y="15789"/>
                  </a:lnTo>
                  <a:lnTo>
                    <a:pt x="8313" y="16844"/>
                  </a:lnTo>
                  <a:lnTo>
                    <a:pt x="8624" y="16844"/>
                  </a:lnTo>
                  <a:lnTo>
                    <a:pt x="7941" y="12719"/>
                  </a:lnTo>
                  <a:lnTo>
                    <a:pt x="10082" y="12284"/>
                  </a:lnTo>
                  <a:lnTo>
                    <a:pt x="10082" y="11850"/>
                  </a:lnTo>
                  <a:lnTo>
                    <a:pt x="11539" y="11106"/>
                  </a:lnTo>
                  <a:lnTo>
                    <a:pt x="11974" y="12346"/>
                  </a:lnTo>
                  <a:lnTo>
                    <a:pt x="11601" y="13060"/>
                  </a:lnTo>
                  <a:lnTo>
                    <a:pt x="13028" y="13928"/>
                  </a:lnTo>
                  <a:lnTo>
                    <a:pt x="15696" y="13928"/>
                  </a:lnTo>
                  <a:lnTo>
                    <a:pt x="16378" y="14673"/>
                  </a:lnTo>
                  <a:lnTo>
                    <a:pt x="16378" y="15572"/>
                  </a:lnTo>
                  <a:lnTo>
                    <a:pt x="17185" y="15758"/>
                  </a:lnTo>
                  <a:lnTo>
                    <a:pt x="17371" y="16472"/>
                  </a:lnTo>
                  <a:lnTo>
                    <a:pt x="19201" y="16534"/>
                  </a:lnTo>
                  <a:lnTo>
                    <a:pt x="20473" y="15169"/>
                  </a:lnTo>
                  <a:lnTo>
                    <a:pt x="20473" y="15355"/>
                  </a:lnTo>
                  <a:lnTo>
                    <a:pt x="20814" y="14673"/>
                  </a:lnTo>
                  <a:lnTo>
                    <a:pt x="22520" y="14673"/>
                  </a:lnTo>
                  <a:lnTo>
                    <a:pt x="22520" y="14052"/>
                  </a:lnTo>
                  <a:lnTo>
                    <a:pt x="24878" y="14269"/>
                  </a:lnTo>
                  <a:lnTo>
                    <a:pt x="27018" y="14301"/>
                  </a:lnTo>
                  <a:lnTo>
                    <a:pt x="27949" y="14673"/>
                  </a:lnTo>
                  <a:lnTo>
                    <a:pt x="28259" y="13928"/>
                  </a:lnTo>
                  <a:lnTo>
                    <a:pt x="27825" y="12346"/>
                  </a:lnTo>
                  <a:lnTo>
                    <a:pt x="27359" y="12284"/>
                  </a:lnTo>
                  <a:lnTo>
                    <a:pt x="27359" y="11726"/>
                  </a:lnTo>
                  <a:lnTo>
                    <a:pt x="28507" y="11509"/>
                  </a:lnTo>
                  <a:lnTo>
                    <a:pt x="29189" y="11261"/>
                  </a:lnTo>
                  <a:lnTo>
                    <a:pt x="28817" y="10919"/>
                  </a:lnTo>
                  <a:lnTo>
                    <a:pt x="29189" y="9182"/>
                  </a:lnTo>
                  <a:lnTo>
                    <a:pt x="30647" y="9430"/>
                  </a:lnTo>
                  <a:lnTo>
                    <a:pt x="31237" y="8810"/>
                  </a:lnTo>
                  <a:lnTo>
                    <a:pt x="30958" y="8035"/>
                  </a:lnTo>
                  <a:lnTo>
                    <a:pt x="31578" y="7166"/>
                  </a:lnTo>
                  <a:lnTo>
                    <a:pt x="31950" y="6763"/>
                  </a:lnTo>
                  <a:lnTo>
                    <a:pt x="31516" y="6111"/>
                  </a:lnTo>
                  <a:lnTo>
                    <a:pt x="30554" y="6173"/>
                  </a:lnTo>
                  <a:lnTo>
                    <a:pt x="29686" y="5863"/>
                  </a:lnTo>
                  <a:lnTo>
                    <a:pt x="28259" y="4591"/>
                  </a:lnTo>
                  <a:lnTo>
                    <a:pt x="26987" y="5026"/>
                  </a:lnTo>
                  <a:lnTo>
                    <a:pt x="25715" y="4964"/>
                  </a:lnTo>
                  <a:lnTo>
                    <a:pt x="22086" y="807"/>
                  </a:lnTo>
                  <a:lnTo>
                    <a:pt x="20566" y="1924"/>
                  </a:lnTo>
                  <a:lnTo>
                    <a:pt x="17650" y="1334"/>
                  </a:lnTo>
                  <a:lnTo>
                    <a:pt x="17371" y="187"/>
                  </a:lnTo>
                  <a:lnTo>
                    <a:pt x="1582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44"/>
            <p:cNvSpPr/>
            <p:nvPr/>
          </p:nvSpPr>
          <p:spPr>
            <a:xfrm>
              <a:off x="6596380" y="2909567"/>
              <a:ext cx="31074" cy="26967"/>
            </a:xfrm>
            <a:custGeom>
              <a:avLst/>
              <a:gdLst/>
              <a:ahLst/>
              <a:cxnLst/>
              <a:rect l="l" t="t" r="r" b="b"/>
              <a:pathLst>
                <a:path w="2111" h="1832" extrusionOk="0">
                  <a:moveTo>
                    <a:pt x="1366" y="1"/>
                  </a:moveTo>
                  <a:lnTo>
                    <a:pt x="373" y="435"/>
                  </a:lnTo>
                  <a:lnTo>
                    <a:pt x="466" y="466"/>
                  </a:lnTo>
                  <a:lnTo>
                    <a:pt x="1" y="1459"/>
                  </a:lnTo>
                  <a:lnTo>
                    <a:pt x="218" y="1831"/>
                  </a:lnTo>
                  <a:lnTo>
                    <a:pt x="1210" y="1211"/>
                  </a:lnTo>
                  <a:lnTo>
                    <a:pt x="2048" y="1118"/>
                  </a:lnTo>
                  <a:lnTo>
                    <a:pt x="2110" y="807"/>
                  </a:lnTo>
                  <a:lnTo>
                    <a:pt x="1490" y="373"/>
                  </a:lnTo>
                  <a:lnTo>
                    <a:pt x="136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44"/>
            <p:cNvSpPr/>
            <p:nvPr/>
          </p:nvSpPr>
          <p:spPr>
            <a:xfrm>
              <a:off x="6447988" y="2696333"/>
              <a:ext cx="4578" cy="10068"/>
            </a:xfrm>
            <a:custGeom>
              <a:avLst/>
              <a:gdLst/>
              <a:ahLst/>
              <a:cxnLst/>
              <a:rect l="l" t="t" r="r" b="b"/>
              <a:pathLst>
                <a:path w="311" h="684" extrusionOk="0">
                  <a:moveTo>
                    <a:pt x="0" y="1"/>
                  </a:moveTo>
                  <a:lnTo>
                    <a:pt x="0" y="559"/>
                  </a:lnTo>
                  <a:lnTo>
                    <a:pt x="311" y="683"/>
                  </a:lnTo>
                  <a:lnTo>
                    <a:pt x="311" y="18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44"/>
            <p:cNvSpPr/>
            <p:nvPr/>
          </p:nvSpPr>
          <p:spPr>
            <a:xfrm>
              <a:off x="6467624" y="2664376"/>
              <a:ext cx="6860" cy="20564"/>
            </a:xfrm>
            <a:custGeom>
              <a:avLst/>
              <a:gdLst/>
              <a:ahLst/>
              <a:cxnLst/>
              <a:rect l="l" t="t" r="r" b="b"/>
              <a:pathLst>
                <a:path w="466" h="1397" extrusionOk="0">
                  <a:moveTo>
                    <a:pt x="217" y="1"/>
                  </a:moveTo>
                  <a:lnTo>
                    <a:pt x="0" y="1334"/>
                  </a:lnTo>
                  <a:lnTo>
                    <a:pt x="217" y="1396"/>
                  </a:lnTo>
                  <a:lnTo>
                    <a:pt x="466" y="1"/>
                  </a:lnTo>
                  <a:close/>
                </a:path>
              </a:pathLst>
            </a:custGeom>
            <a:solidFill>
              <a:srgbClr val="2D2E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44"/>
            <p:cNvSpPr/>
            <p:nvPr/>
          </p:nvSpPr>
          <p:spPr>
            <a:xfrm>
              <a:off x="6483139" y="2653424"/>
              <a:ext cx="10981" cy="19636"/>
            </a:xfrm>
            <a:custGeom>
              <a:avLst/>
              <a:gdLst/>
              <a:ahLst/>
              <a:cxnLst/>
              <a:rect l="l" t="t" r="r" b="b"/>
              <a:pathLst>
                <a:path w="746" h="1334" extrusionOk="0">
                  <a:moveTo>
                    <a:pt x="745" y="0"/>
                  </a:moveTo>
                  <a:cubicBezTo>
                    <a:pt x="683" y="0"/>
                    <a:pt x="280" y="93"/>
                    <a:pt x="280" y="93"/>
                  </a:cubicBezTo>
                  <a:lnTo>
                    <a:pt x="1" y="558"/>
                  </a:lnTo>
                  <a:lnTo>
                    <a:pt x="125" y="1334"/>
                  </a:lnTo>
                  <a:lnTo>
                    <a:pt x="280" y="1334"/>
                  </a:lnTo>
                  <a:lnTo>
                    <a:pt x="652" y="652"/>
                  </a:lnTo>
                  <a:lnTo>
                    <a:pt x="7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44"/>
            <p:cNvSpPr/>
            <p:nvPr/>
          </p:nvSpPr>
          <p:spPr>
            <a:xfrm>
              <a:off x="6523781" y="2629681"/>
              <a:ext cx="10525" cy="5947"/>
            </a:xfrm>
            <a:custGeom>
              <a:avLst/>
              <a:gdLst/>
              <a:ahLst/>
              <a:cxnLst/>
              <a:rect l="l" t="t" r="r" b="b"/>
              <a:pathLst>
                <a:path w="715" h="404" extrusionOk="0">
                  <a:moveTo>
                    <a:pt x="466" y="0"/>
                  </a:moveTo>
                  <a:lnTo>
                    <a:pt x="1" y="279"/>
                  </a:lnTo>
                  <a:lnTo>
                    <a:pt x="466" y="403"/>
                  </a:lnTo>
                  <a:lnTo>
                    <a:pt x="714" y="186"/>
                  </a:lnTo>
                  <a:lnTo>
                    <a:pt x="466" y="0"/>
                  </a:lnTo>
                  <a:close/>
                </a:path>
              </a:pathLst>
            </a:custGeom>
            <a:solidFill>
              <a:srgbClr val="2D2E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44"/>
            <p:cNvSpPr/>
            <p:nvPr/>
          </p:nvSpPr>
          <p:spPr>
            <a:xfrm>
              <a:off x="6523781" y="2638351"/>
              <a:ext cx="10525" cy="15088"/>
            </a:xfrm>
            <a:custGeom>
              <a:avLst/>
              <a:gdLst/>
              <a:ahLst/>
              <a:cxnLst/>
              <a:rect l="l" t="t" r="r" b="b"/>
              <a:pathLst>
                <a:path w="715" h="1025" extrusionOk="0">
                  <a:moveTo>
                    <a:pt x="249" y="0"/>
                  </a:moveTo>
                  <a:lnTo>
                    <a:pt x="1" y="218"/>
                  </a:lnTo>
                  <a:lnTo>
                    <a:pt x="1" y="497"/>
                  </a:lnTo>
                  <a:lnTo>
                    <a:pt x="1" y="1024"/>
                  </a:lnTo>
                  <a:lnTo>
                    <a:pt x="187" y="869"/>
                  </a:lnTo>
                  <a:lnTo>
                    <a:pt x="342" y="497"/>
                  </a:lnTo>
                  <a:lnTo>
                    <a:pt x="714" y="497"/>
                  </a:lnTo>
                  <a:lnTo>
                    <a:pt x="714" y="311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44"/>
            <p:cNvSpPr/>
            <p:nvPr/>
          </p:nvSpPr>
          <p:spPr>
            <a:xfrm>
              <a:off x="6494106" y="2600447"/>
              <a:ext cx="8228" cy="10981"/>
            </a:xfrm>
            <a:custGeom>
              <a:avLst/>
              <a:gdLst/>
              <a:ahLst/>
              <a:cxnLst/>
              <a:rect l="l" t="t" r="r" b="b"/>
              <a:pathLst>
                <a:path w="559" h="746" extrusionOk="0">
                  <a:moveTo>
                    <a:pt x="218" y="1"/>
                  </a:moveTo>
                  <a:lnTo>
                    <a:pt x="0" y="373"/>
                  </a:lnTo>
                  <a:lnTo>
                    <a:pt x="559" y="745"/>
                  </a:lnTo>
                  <a:lnTo>
                    <a:pt x="559" y="156"/>
                  </a:lnTo>
                  <a:lnTo>
                    <a:pt x="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44"/>
            <p:cNvSpPr/>
            <p:nvPr/>
          </p:nvSpPr>
          <p:spPr>
            <a:xfrm>
              <a:off x="6040244" y="2473973"/>
              <a:ext cx="107765" cy="68507"/>
            </a:xfrm>
            <a:custGeom>
              <a:avLst/>
              <a:gdLst/>
              <a:ahLst/>
              <a:cxnLst/>
              <a:rect l="l" t="t" r="r" b="b"/>
              <a:pathLst>
                <a:path w="7321" h="4654" extrusionOk="0">
                  <a:moveTo>
                    <a:pt x="1551" y="1"/>
                  </a:moveTo>
                  <a:lnTo>
                    <a:pt x="838" y="528"/>
                  </a:lnTo>
                  <a:cubicBezTo>
                    <a:pt x="838" y="528"/>
                    <a:pt x="0" y="1458"/>
                    <a:pt x="124" y="1520"/>
                  </a:cubicBezTo>
                  <a:cubicBezTo>
                    <a:pt x="166" y="1531"/>
                    <a:pt x="362" y="1534"/>
                    <a:pt x="606" y="1534"/>
                  </a:cubicBezTo>
                  <a:cubicBezTo>
                    <a:pt x="1093" y="1534"/>
                    <a:pt x="1768" y="1520"/>
                    <a:pt x="1768" y="1520"/>
                  </a:cubicBezTo>
                  <a:lnTo>
                    <a:pt x="1768" y="1520"/>
                  </a:lnTo>
                  <a:lnTo>
                    <a:pt x="1582" y="2110"/>
                  </a:lnTo>
                  <a:lnTo>
                    <a:pt x="248" y="2110"/>
                  </a:lnTo>
                  <a:lnTo>
                    <a:pt x="434" y="2730"/>
                  </a:lnTo>
                  <a:lnTo>
                    <a:pt x="1241" y="2730"/>
                  </a:lnTo>
                  <a:lnTo>
                    <a:pt x="1706" y="3320"/>
                  </a:lnTo>
                  <a:lnTo>
                    <a:pt x="993" y="3537"/>
                  </a:lnTo>
                  <a:lnTo>
                    <a:pt x="1241" y="4157"/>
                  </a:lnTo>
                  <a:lnTo>
                    <a:pt x="2389" y="4157"/>
                  </a:lnTo>
                  <a:lnTo>
                    <a:pt x="3629" y="4653"/>
                  </a:lnTo>
                  <a:lnTo>
                    <a:pt x="6669" y="3320"/>
                  </a:lnTo>
                  <a:lnTo>
                    <a:pt x="7321" y="2358"/>
                  </a:lnTo>
                  <a:lnTo>
                    <a:pt x="7042" y="900"/>
                  </a:lnTo>
                  <a:lnTo>
                    <a:pt x="6018" y="1"/>
                  </a:lnTo>
                  <a:lnTo>
                    <a:pt x="4281" y="714"/>
                  </a:lnTo>
                  <a:lnTo>
                    <a:pt x="3009" y="590"/>
                  </a:lnTo>
                  <a:lnTo>
                    <a:pt x="2978" y="1551"/>
                  </a:lnTo>
                  <a:lnTo>
                    <a:pt x="2296" y="1769"/>
                  </a:lnTo>
                  <a:lnTo>
                    <a:pt x="2389" y="1055"/>
                  </a:lnTo>
                  <a:lnTo>
                    <a:pt x="155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44"/>
            <p:cNvSpPr/>
            <p:nvPr/>
          </p:nvSpPr>
          <p:spPr>
            <a:xfrm>
              <a:off x="6222875" y="2641545"/>
              <a:ext cx="87687" cy="151145"/>
            </a:xfrm>
            <a:custGeom>
              <a:avLst/>
              <a:gdLst/>
              <a:ahLst/>
              <a:cxnLst/>
              <a:rect l="l" t="t" r="r" b="b"/>
              <a:pathLst>
                <a:path w="5957" h="10268" extrusionOk="0">
                  <a:moveTo>
                    <a:pt x="931" y="1"/>
                  </a:moveTo>
                  <a:lnTo>
                    <a:pt x="683" y="962"/>
                  </a:lnTo>
                  <a:lnTo>
                    <a:pt x="373" y="1459"/>
                  </a:lnTo>
                  <a:lnTo>
                    <a:pt x="373" y="1955"/>
                  </a:lnTo>
                  <a:lnTo>
                    <a:pt x="1" y="2389"/>
                  </a:lnTo>
                  <a:lnTo>
                    <a:pt x="125" y="2947"/>
                  </a:lnTo>
                  <a:lnTo>
                    <a:pt x="714" y="2234"/>
                  </a:lnTo>
                  <a:lnTo>
                    <a:pt x="466" y="3103"/>
                  </a:lnTo>
                  <a:lnTo>
                    <a:pt x="404" y="3940"/>
                  </a:lnTo>
                  <a:lnTo>
                    <a:pt x="807" y="3940"/>
                  </a:lnTo>
                  <a:lnTo>
                    <a:pt x="1056" y="2947"/>
                  </a:lnTo>
                  <a:lnTo>
                    <a:pt x="1056" y="3754"/>
                  </a:lnTo>
                  <a:lnTo>
                    <a:pt x="776" y="4560"/>
                  </a:lnTo>
                  <a:lnTo>
                    <a:pt x="1211" y="4560"/>
                  </a:lnTo>
                  <a:lnTo>
                    <a:pt x="2048" y="4312"/>
                  </a:lnTo>
                  <a:lnTo>
                    <a:pt x="2048" y="4312"/>
                  </a:lnTo>
                  <a:cubicBezTo>
                    <a:pt x="1955" y="4498"/>
                    <a:pt x="1862" y="4685"/>
                    <a:pt x="1800" y="4902"/>
                  </a:cubicBezTo>
                  <a:lnTo>
                    <a:pt x="1955" y="5274"/>
                  </a:lnTo>
                  <a:lnTo>
                    <a:pt x="2420" y="5274"/>
                  </a:lnTo>
                  <a:lnTo>
                    <a:pt x="2234" y="6298"/>
                  </a:lnTo>
                  <a:lnTo>
                    <a:pt x="1180" y="6111"/>
                  </a:lnTo>
                  <a:lnTo>
                    <a:pt x="1087" y="6887"/>
                  </a:lnTo>
                  <a:lnTo>
                    <a:pt x="1490" y="6980"/>
                  </a:lnTo>
                  <a:lnTo>
                    <a:pt x="1459" y="7507"/>
                  </a:lnTo>
                  <a:lnTo>
                    <a:pt x="652" y="7879"/>
                  </a:lnTo>
                  <a:lnTo>
                    <a:pt x="776" y="8314"/>
                  </a:lnTo>
                  <a:lnTo>
                    <a:pt x="1397" y="8221"/>
                  </a:lnTo>
                  <a:lnTo>
                    <a:pt x="1800" y="8438"/>
                  </a:lnTo>
                  <a:lnTo>
                    <a:pt x="2234" y="8531"/>
                  </a:lnTo>
                  <a:lnTo>
                    <a:pt x="2886" y="8066"/>
                  </a:lnTo>
                  <a:lnTo>
                    <a:pt x="2451" y="8841"/>
                  </a:lnTo>
                  <a:lnTo>
                    <a:pt x="1490" y="8841"/>
                  </a:lnTo>
                  <a:lnTo>
                    <a:pt x="1118" y="9151"/>
                  </a:lnTo>
                  <a:lnTo>
                    <a:pt x="218" y="10082"/>
                  </a:lnTo>
                  <a:lnTo>
                    <a:pt x="590" y="10268"/>
                  </a:lnTo>
                  <a:lnTo>
                    <a:pt x="1397" y="9803"/>
                  </a:lnTo>
                  <a:lnTo>
                    <a:pt x="1893" y="9958"/>
                  </a:lnTo>
                  <a:lnTo>
                    <a:pt x="2389" y="9337"/>
                  </a:lnTo>
                  <a:lnTo>
                    <a:pt x="3196" y="9337"/>
                  </a:lnTo>
                  <a:cubicBezTo>
                    <a:pt x="3258" y="9337"/>
                    <a:pt x="5057" y="9244"/>
                    <a:pt x="5057" y="9244"/>
                  </a:cubicBezTo>
                  <a:lnTo>
                    <a:pt x="5864" y="8562"/>
                  </a:lnTo>
                  <a:lnTo>
                    <a:pt x="5150" y="8345"/>
                  </a:lnTo>
                  <a:lnTo>
                    <a:pt x="5957" y="7383"/>
                  </a:lnTo>
                  <a:lnTo>
                    <a:pt x="5739" y="6670"/>
                  </a:lnTo>
                  <a:lnTo>
                    <a:pt x="4654" y="6670"/>
                  </a:lnTo>
                  <a:lnTo>
                    <a:pt x="4778" y="6266"/>
                  </a:lnTo>
                  <a:lnTo>
                    <a:pt x="4561" y="5925"/>
                  </a:lnTo>
                  <a:lnTo>
                    <a:pt x="4033" y="4902"/>
                  </a:lnTo>
                  <a:lnTo>
                    <a:pt x="3754" y="4778"/>
                  </a:lnTo>
                  <a:lnTo>
                    <a:pt x="3227" y="3754"/>
                  </a:lnTo>
                  <a:lnTo>
                    <a:pt x="2576" y="3103"/>
                  </a:lnTo>
                  <a:lnTo>
                    <a:pt x="1800" y="3103"/>
                  </a:lnTo>
                  <a:lnTo>
                    <a:pt x="2482" y="2823"/>
                  </a:lnTo>
                  <a:lnTo>
                    <a:pt x="2389" y="2544"/>
                  </a:lnTo>
                  <a:lnTo>
                    <a:pt x="3072" y="1272"/>
                  </a:lnTo>
                  <a:lnTo>
                    <a:pt x="2420" y="1086"/>
                  </a:lnTo>
                  <a:lnTo>
                    <a:pt x="1521" y="1272"/>
                  </a:lnTo>
                  <a:lnTo>
                    <a:pt x="1583" y="807"/>
                  </a:lnTo>
                  <a:lnTo>
                    <a:pt x="2172" y="435"/>
                  </a:lnTo>
                  <a:lnTo>
                    <a:pt x="214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44"/>
            <p:cNvSpPr/>
            <p:nvPr/>
          </p:nvSpPr>
          <p:spPr>
            <a:xfrm>
              <a:off x="6210554" y="2645652"/>
              <a:ext cx="13704" cy="27409"/>
            </a:xfrm>
            <a:custGeom>
              <a:avLst/>
              <a:gdLst/>
              <a:ahLst/>
              <a:cxnLst/>
              <a:rect l="l" t="t" r="r" b="b"/>
              <a:pathLst>
                <a:path w="931" h="1862" extrusionOk="0">
                  <a:moveTo>
                    <a:pt x="931" y="1"/>
                  </a:moveTo>
                  <a:lnTo>
                    <a:pt x="311" y="125"/>
                  </a:lnTo>
                  <a:lnTo>
                    <a:pt x="311" y="652"/>
                  </a:lnTo>
                  <a:lnTo>
                    <a:pt x="0" y="838"/>
                  </a:lnTo>
                  <a:lnTo>
                    <a:pt x="93" y="1862"/>
                  </a:lnTo>
                  <a:lnTo>
                    <a:pt x="155" y="1738"/>
                  </a:lnTo>
                  <a:lnTo>
                    <a:pt x="280" y="931"/>
                  </a:lnTo>
                  <a:lnTo>
                    <a:pt x="652" y="528"/>
                  </a:lnTo>
                  <a:lnTo>
                    <a:pt x="931" y="1"/>
                  </a:lnTo>
                  <a:close/>
                </a:path>
              </a:pathLst>
            </a:custGeom>
            <a:solidFill>
              <a:srgbClr val="4A49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44"/>
            <p:cNvSpPr/>
            <p:nvPr/>
          </p:nvSpPr>
          <p:spPr>
            <a:xfrm>
              <a:off x="6216030" y="2657075"/>
              <a:ext cx="9612" cy="11423"/>
            </a:xfrm>
            <a:custGeom>
              <a:avLst/>
              <a:gdLst/>
              <a:ahLst/>
              <a:cxnLst/>
              <a:rect l="l" t="t" r="r" b="b"/>
              <a:pathLst>
                <a:path w="653" h="776" extrusionOk="0">
                  <a:moveTo>
                    <a:pt x="435" y="0"/>
                  </a:moveTo>
                  <a:cubicBezTo>
                    <a:pt x="435" y="0"/>
                    <a:pt x="1" y="155"/>
                    <a:pt x="94" y="217"/>
                  </a:cubicBezTo>
                  <a:cubicBezTo>
                    <a:pt x="218" y="372"/>
                    <a:pt x="342" y="559"/>
                    <a:pt x="435" y="776"/>
                  </a:cubicBezTo>
                  <a:lnTo>
                    <a:pt x="652" y="776"/>
                  </a:lnTo>
                  <a:lnTo>
                    <a:pt x="652" y="497"/>
                  </a:lnTo>
                  <a:lnTo>
                    <a:pt x="435" y="0"/>
                  </a:lnTo>
                  <a:close/>
                </a:path>
              </a:pathLst>
            </a:custGeom>
            <a:solidFill>
              <a:srgbClr val="4A49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44"/>
            <p:cNvSpPr/>
            <p:nvPr/>
          </p:nvSpPr>
          <p:spPr>
            <a:xfrm>
              <a:off x="6236123" y="2714601"/>
              <a:ext cx="5947" cy="9612"/>
            </a:xfrm>
            <a:custGeom>
              <a:avLst/>
              <a:gdLst/>
              <a:ahLst/>
              <a:cxnLst/>
              <a:rect l="l" t="t" r="r" b="b"/>
              <a:pathLst>
                <a:path w="404" h="653" extrusionOk="0">
                  <a:moveTo>
                    <a:pt x="404" y="1"/>
                  </a:moveTo>
                  <a:lnTo>
                    <a:pt x="0" y="187"/>
                  </a:lnTo>
                  <a:lnTo>
                    <a:pt x="0" y="652"/>
                  </a:lnTo>
                  <a:lnTo>
                    <a:pt x="404" y="342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rgbClr val="4A49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44"/>
            <p:cNvSpPr/>
            <p:nvPr/>
          </p:nvSpPr>
          <p:spPr>
            <a:xfrm>
              <a:off x="6206448" y="2700911"/>
              <a:ext cx="21933" cy="20549"/>
            </a:xfrm>
            <a:custGeom>
              <a:avLst/>
              <a:gdLst/>
              <a:ahLst/>
              <a:cxnLst/>
              <a:rect l="l" t="t" r="r" b="b"/>
              <a:pathLst>
                <a:path w="1490" h="1396" extrusionOk="0">
                  <a:moveTo>
                    <a:pt x="621" y="0"/>
                  </a:moveTo>
                  <a:lnTo>
                    <a:pt x="0" y="589"/>
                  </a:lnTo>
                  <a:lnTo>
                    <a:pt x="0" y="931"/>
                  </a:lnTo>
                  <a:lnTo>
                    <a:pt x="279" y="1272"/>
                  </a:lnTo>
                  <a:lnTo>
                    <a:pt x="528" y="931"/>
                  </a:lnTo>
                  <a:lnTo>
                    <a:pt x="993" y="1396"/>
                  </a:lnTo>
                  <a:lnTo>
                    <a:pt x="1489" y="1117"/>
                  </a:lnTo>
                  <a:lnTo>
                    <a:pt x="1303" y="124"/>
                  </a:lnTo>
                  <a:lnTo>
                    <a:pt x="745" y="31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44"/>
            <p:cNvSpPr/>
            <p:nvPr/>
          </p:nvSpPr>
          <p:spPr>
            <a:xfrm>
              <a:off x="6174019" y="2699086"/>
              <a:ext cx="48414" cy="65298"/>
            </a:xfrm>
            <a:custGeom>
              <a:avLst/>
              <a:gdLst/>
              <a:ahLst/>
              <a:cxnLst/>
              <a:rect l="l" t="t" r="r" b="b"/>
              <a:pathLst>
                <a:path w="3289" h="4436" extrusionOk="0">
                  <a:moveTo>
                    <a:pt x="2110" y="0"/>
                  </a:moveTo>
                  <a:lnTo>
                    <a:pt x="1614" y="620"/>
                  </a:lnTo>
                  <a:lnTo>
                    <a:pt x="1955" y="838"/>
                  </a:lnTo>
                  <a:lnTo>
                    <a:pt x="1614" y="1055"/>
                  </a:lnTo>
                  <a:lnTo>
                    <a:pt x="466" y="1055"/>
                  </a:lnTo>
                  <a:lnTo>
                    <a:pt x="466" y="1520"/>
                  </a:lnTo>
                  <a:lnTo>
                    <a:pt x="807" y="1706"/>
                  </a:lnTo>
                  <a:lnTo>
                    <a:pt x="466" y="2047"/>
                  </a:lnTo>
                  <a:lnTo>
                    <a:pt x="1118" y="2389"/>
                  </a:lnTo>
                  <a:lnTo>
                    <a:pt x="466" y="3040"/>
                  </a:lnTo>
                  <a:lnTo>
                    <a:pt x="1304" y="3040"/>
                  </a:lnTo>
                  <a:lnTo>
                    <a:pt x="466" y="3350"/>
                  </a:lnTo>
                  <a:lnTo>
                    <a:pt x="1" y="3443"/>
                  </a:lnTo>
                  <a:lnTo>
                    <a:pt x="342" y="4157"/>
                  </a:lnTo>
                  <a:lnTo>
                    <a:pt x="962" y="4436"/>
                  </a:lnTo>
                  <a:lnTo>
                    <a:pt x="1800" y="3970"/>
                  </a:lnTo>
                  <a:lnTo>
                    <a:pt x="2886" y="3691"/>
                  </a:lnTo>
                  <a:lnTo>
                    <a:pt x="3134" y="3598"/>
                  </a:lnTo>
                  <a:lnTo>
                    <a:pt x="3289" y="2792"/>
                  </a:lnTo>
                  <a:lnTo>
                    <a:pt x="3227" y="1861"/>
                  </a:lnTo>
                  <a:lnTo>
                    <a:pt x="3134" y="1551"/>
                  </a:lnTo>
                  <a:lnTo>
                    <a:pt x="3196" y="1520"/>
                  </a:lnTo>
                  <a:lnTo>
                    <a:pt x="2731" y="1055"/>
                  </a:lnTo>
                  <a:lnTo>
                    <a:pt x="2482" y="1396"/>
                  </a:lnTo>
                  <a:lnTo>
                    <a:pt x="2203" y="1055"/>
                  </a:lnTo>
                  <a:lnTo>
                    <a:pt x="2203" y="713"/>
                  </a:lnTo>
                  <a:lnTo>
                    <a:pt x="2824" y="124"/>
                  </a:lnTo>
                  <a:lnTo>
                    <a:pt x="21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44"/>
            <p:cNvSpPr/>
            <p:nvPr/>
          </p:nvSpPr>
          <p:spPr>
            <a:xfrm>
              <a:off x="6180879" y="2911863"/>
              <a:ext cx="38817" cy="73070"/>
            </a:xfrm>
            <a:custGeom>
              <a:avLst/>
              <a:gdLst/>
              <a:ahLst/>
              <a:cxnLst/>
              <a:rect l="l" t="t" r="r" b="b"/>
              <a:pathLst>
                <a:path w="2637" h="4964" extrusionOk="0">
                  <a:moveTo>
                    <a:pt x="683" y="0"/>
                  </a:moveTo>
                  <a:lnTo>
                    <a:pt x="714" y="124"/>
                  </a:lnTo>
                  <a:lnTo>
                    <a:pt x="776" y="1520"/>
                  </a:lnTo>
                  <a:lnTo>
                    <a:pt x="0" y="3040"/>
                  </a:lnTo>
                  <a:lnTo>
                    <a:pt x="434" y="3629"/>
                  </a:lnTo>
                  <a:lnTo>
                    <a:pt x="403" y="4963"/>
                  </a:lnTo>
                  <a:lnTo>
                    <a:pt x="1768" y="4963"/>
                  </a:lnTo>
                  <a:lnTo>
                    <a:pt x="1675" y="4467"/>
                  </a:lnTo>
                  <a:lnTo>
                    <a:pt x="1985" y="3846"/>
                  </a:lnTo>
                  <a:lnTo>
                    <a:pt x="1830" y="3660"/>
                  </a:lnTo>
                  <a:lnTo>
                    <a:pt x="2047" y="3009"/>
                  </a:lnTo>
                  <a:lnTo>
                    <a:pt x="1706" y="2357"/>
                  </a:lnTo>
                  <a:lnTo>
                    <a:pt x="2140" y="2233"/>
                  </a:lnTo>
                  <a:lnTo>
                    <a:pt x="2637" y="217"/>
                  </a:lnTo>
                  <a:lnTo>
                    <a:pt x="68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44"/>
            <p:cNvSpPr/>
            <p:nvPr/>
          </p:nvSpPr>
          <p:spPr>
            <a:xfrm>
              <a:off x="6185898" y="2885824"/>
              <a:ext cx="139737" cy="113712"/>
            </a:xfrm>
            <a:custGeom>
              <a:avLst/>
              <a:gdLst/>
              <a:ahLst/>
              <a:cxnLst/>
              <a:rect l="l" t="t" r="r" b="b"/>
              <a:pathLst>
                <a:path w="9493" h="7725" extrusionOk="0">
                  <a:moveTo>
                    <a:pt x="993" y="1"/>
                  </a:moveTo>
                  <a:lnTo>
                    <a:pt x="0" y="652"/>
                  </a:lnTo>
                  <a:lnTo>
                    <a:pt x="342" y="1769"/>
                  </a:lnTo>
                  <a:lnTo>
                    <a:pt x="2296" y="1986"/>
                  </a:lnTo>
                  <a:lnTo>
                    <a:pt x="1799" y="4002"/>
                  </a:lnTo>
                  <a:lnTo>
                    <a:pt x="1365" y="4126"/>
                  </a:lnTo>
                  <a:lnTo>
                    <a:pt x="1706" y="4778"/>
                  </a:lnTo>
                  <a:lnTo>
                    <a:pt x="1489" y="5429"/>
                  </a:lnTo>
                  <a:lnTo>
                    <a:pt x="1644" y="5615"/>
                  </a:lnTo>
                  <a:lnTo>
                    <a:pt x="1334" y="6236"/>
                  </a:lnTo>
                  <a:lnTo>
                    <a:pt x="1427" y="6732"/>
                  </a:lnTo>
                  <a:lnTo>
                    <a:pt x="1893" y="6732"/>
                  </a:lnTo>
                  <a:lnTo>
                    <a:pt x="2730" y="7725"/>
                  </a:lnTo>
                  <a:lnTo>
                    <a:pt x="4219" y="6980"/>
                  </a:lnTo>
                  <a:lnTo>
                    <a:pt x="5677" y="6980"/>
                  </a:lnTo>
                  <a:lnTo>
                    <a:pt x="6701" y="6546"/>
                  </a:lnTo>
                  <a:lnTo>
                    <a:pt x="7259" y="4995"/>
                  </a:lnTo>
                  <a:lnTo>
                    <a:pt x="6949" y="4251"/>
                  </a:lnTo>
                  <a:lnTo>
                    <a:pt x="8283" y="2669"/>
                  </a:lnTo>
                  <a:lnTo>
                    <a:pt x="9430" y="2141"/>
                  </a:lnTo>
                  <a:lnTo>
                    <a:pt x="9492" y="1490"/>
                  </a:lnTo>
                  <a:lnTo>
                    <a:pt x="8500" y="1242"/>
                  </a:lnTo>
                  <a:lnTo>
                    <a:pt x="7662" y="1242"/>
                  </a:lnTo>
                  <a:lnTo>
                    <a:pt x="6359" y="900"/>
                  </a:lnTo>
                  <a:lnTo>
                    <a:pt x="5925" y="497"/>
                  </a:lnTo>
                  <a:lnTo>
                    <a:pt x="99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44"/>
            <p:cNvSpPr/>
            <p:nvPr/>
          </p:nvSpPr>
          <p:spPr>
            <a:xfrm>
              <a:off x="6387253" y="2896790"/>
              <a:ext cx="9156" cy="25583"/>
            </a:xfrm>
            <a:custGeom>
              <a:avLst/>
              <a:gdLst/>
              <a:ahLst/>
              <a:cxnLst/>
              <a:rect l="l" t="t" r="r" b="b"/>
              <a:pathLst>
                <a:path w="622" h="1738" extrusionOk="0">
                  <a:moveTo>
                    <a:pt x="621" y="0"/>
                  </a:moveTo>
                  <a:lnTo>
                    <a:pt x="1" y="590"/>
                  </a:lnTo>
                  <a:lnTo>
                    <a:pt x="311" y="1737"/>
                  </a:lnTo>
                  <a:lnTo>
                    <a:pt x="621" y="1737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rgbClr val="494A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44"/>
            <p:cNvSpPr/>
            <p:nvPr/>
          </p:nvSpPr>
          <p:spPr>
            <a:xfrm>
              <a:off x="6235210" y="2770316"/>
              <a:ext cx="143844" cy="137441"/>
            </a:xfrm>
            <a:custGeom>
              <a:avLst/>
              <a:gdLst/>
              <a:ahLst/>
              <a:cxnLst/>
              <a:rect l="l" t="t" r="r" b="b"/>
              <a:pathLst>
                <a:path w="9772" h="9337" extrusionOk="0">
                  <a:moveTo>
                    <a:pt x="5832" y="0"/>
                  </a:moveTo>
                  <a:lnTo>
                    <a:pt x="5491" y="217"/>
                  </a:lnTo>
                  <a:lnTo>
                    <a:pt x="4964" y="1241"/>
                  </a:lnTo>
                  <a:lnTo>
                    <a:pt x="4374" y="1427"/>
                  </a:lnTo>
                  <a:lnTo>
                    <a:pt x="3909" y="1985"/>
                  </a:lnTo>
                  <a:lnTo>
                    <a:pt x="3195" y="1954"/>
                  </a:lnTo>
                  <a:lnTo>
                    <a:pt x="2575" y="1644"/>
                  </a:lnTo>
                  <a:lnTo>
                    <a:pt x="2668" y="2730"/>
                  </a:lnTo>
                  <a:lnTo>
                    <a:pt x="1924" y="2761"/>
                  </a:lnTo>
                  <a:lnTo>
                    <a:pt x="0" y="2761"/>
                  </a:lnTo>
                  <a:lnTo>
                    <a:pt x="2296" y="4591"/>
                  </a:lnTo>
                  <a:lnTo>
                    <a:pt x="3195" y="5987"/>
                  </a:lnTo>
                  <a:lnTo>
                    <a:pt x="2606" y="8344"/>
                  </a:lnTo>
                  <a:lnTo>
                    <a:pt x="2575" y="8344"/>
                  </a:lnTo>
                  <a:lnTo>
                    <a:pt x="3009" y="8747"/>
                  </a:lnTo>
                  <a:lnTo>
                    <a:pt x="4312" y="9089"/>
                  </a:lnTo>
                  <a:lnTo>
                    <a:pt x="5150" y="9089"/>
                  </a:lnTo>
                  <a:lnTo>
                    <a:pt x="6142" y="9337"/>
                  </a:lnTo>
                  <a:lnTo>
                    <a:pt x="6235" y="8592"/>
                  </a:lnTo>
                  <a:lnTo>
                    <a:pt x="6732" y="8003"/>
                  </a:lnTo>
                  <a:lnTo>
                    <a:pt x="7662" y="8158"/>
                  </a:lnTo>
                  <a:lnTo>
                    <a:pt x="8531" y="8592"/>
                  </a:lnTo>
                  <a:lnTo>
                    <a:pt x="9616" y="7786"/>
                  </a:lnTo>
                  <a:lnTo>
                    <a:pt x="8841" y="6545"/>
                  </a:lnTo>
                  <a:lnTo>
                    <a:pt x="9120" y="6297"/>
                  </a:lnTo>
                  <a:lnTo>
                    <a:pt x="8841" y="5087"/>
                  </a:lnTo>
                  <a:lnTo>
                    <a:pt x="8190" y="5459"/>
                  </a:lnTo>
                  <a:lnTo>
                    <a:pt x="8190" y="5459"/>
                  </a:lnTo>
                  <a:lnTo>
                    <a:pt x="8345" y="4839"/>
                  </a:lnTo>
                  <a:lnTo>
                    <a:pt x="8965" y="4188"/>
                  </a:lnTo>
                  <a:lnTo>
                    <a:pt x="8841" y="3784"/>
                  </a:lnTo>
                  <a:lnTo>
                    <a:pt x="9492" y="3784"/>
                  </a:lnTo>
                  <a:lnTo>
                    <a:pt x="9772" y="2264"/>
                  </a:lnTo>
                  <a:lnTo>
                    <a:pt x="8500" y="1923"/>
                  </a:lnTo>
                  <a:lnTo>
                    <a:pt x="7104" y="1365"/>
                  </a:lnTo>
                  <a:lnTo>
                    <a:pt x="6390" y="838"/>
                  </a:lnTo>
                  <a:lnTo>
                    <a:pt x="583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44"/>
            <p:cNvSpPr/>
            <p:nvPr/>
          </p:nvSpPr>
          <p:spPr>
            <a:xfrm>
              <a:off x="6395025" y="2696333"/>
              <a:ext cx="11423" cy="10068"/>
            </a:xfrm>
            <a:custGeom>
              <a:avLst/>
              <a:gdLst/>
              <a:ahLst/>
              <a:cxnLst/>
              <a:rect l="l" t="t" r="r" b="b"/>
              <a:pathLst>
                <a:path w="776" h="684" extrusionOk="0">
                  <a:moveTo>
                    <a:pt x="372" y="1"/>
                  </a:moveTo>
                  <a:lnTo>
                    <a:pt x="0" y="218"/>
                  </a:lnTo>
                  <a:lnTo>
                    <a:pt x="372" y="683"/>
                  </a:lnTo>
                  <a:lnTo>
                    <a:pt x="776" y="435"/>
                  </a:lnTo>
                  <a:lnTo>
                    <a:pt x="37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44"/>
            <p:cNvSpPr/>
            <p:nvPr/>
          </p:nvSpPr>
          <p:spPr>
            <a:xfrm>
              <a:off x="6406433" y="2686750"/>
              <a:ext cx="16913" cy="24671"/>
            </a:xfrm>
            <a:custGeom>
              <a:avLst/>
              <a:gdLst/>
              <a:ahLst/>
              <a:cxnLst/>
              <a:rect l="l" t="t" r="r" b="b"/>
              <a:pathLst>
                <a:path w="1149" h="1676" extrusionOk="0">
                  <a:moveTo>
                    <a:pt x="1148" y="1"/>
                  </a:moveTo>
                  <a:lnTo>
                    <a:pt x="590" y="94"/>
                  </a:lnTo>
                  <a:lnTo>
                    <a:pt x="714" y="497"/>
                  </a:lnTo>
                  <a:lnTo>
                    <a:pt x="435" y="249"/>
                  </a:lnTo>
                  <a:lnTo>
                    <a:pt x="125" y="559"/>
                  </a:lnTo>
                  <a:lnTo>
                    <a:pt x="280" y="900"/>
                  </a:lnTo>
                  <a:lnTo>
                    <a:pt x="683" y="993"/>
                  </a:lnTo>
                  <a:lnTo>
                    <a:pt x="683" y="1458"/>
                  </a:lnTo>
                  <a:lnTo>
                    <a:pt x="249" y="1334"/>
                  </a:lnTo>
                  <a:lnTo>
                    <a:pt x="1" y="1458"/>
                  </a:lnTo>
                  <a:lnTo>
                    <a:pt x="218" y="1676"/>
                  </a:lnTo>
                  <a:lnTo>
                    <a:pt x="931" y="1676"/>
                  </a:lnTo>
                  <a:lnTo>
                    <a:pt x="931" y="993"/>
                  </a:lnTo>
                  <a:lnTo>
                    <a:pt x="1148" y="838"/>
                  </a:lnTo>
                  <a:lnTo>
                    <a:pt x="114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44"/>
            <p:cNvSpPr/>
            <p:nvPr/>
          </p:nvSpPr>
          <p:spPr>
            <a:xfrm>
              <a:off x="6373564" y="2653424"/>
              <a:ext cx="28778" cy="54346"/>
            </a:xfrm>
            <a:custGeom>
              <a:avLst/>
              <a:gdLst/>
              <a:ahLst/>
              <a:cxnLst/>
              <a:rect l="l" t="t" r="r" b="b"/>
              <a:pathLst>
                <a:path w="1955" h="3692" extrusionOk="0">
                  <a:moveTo>
                    <a:pt x="1955" y="0"/>
                  </a:moveTo>
                  <a:lnTo>
                    <a:pt x="0" y="1582"/>
                  </a:lnTo>
                  <a:lnTo>
                    <a:pt x="404" y="3443"/>
                  </a:lnTo>
                  <a:lnTo>
                    <a:pt x="1427" y="3691"/>
                  </a:lnTo>
                  <a:lnTo>
                    <a:pt x="1086" y="3257"/>
                  </a:lnTo>
                  <a:lnTo>
                    <a:pt x="1799" y="2668"/>
                  </a:lnTo>
                  <a:lnTo>
                    <a:pt x="195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44"/>
            <p:cNvSpPr/>
            <p:nvPr/>
          </p:nvSpPr>
          <p:spPr>
            <a:xfrm>
              <a:off x="6332009" y="2731955"/>
              <a:ext cx="35637" cy="37919"/>
            </a:xfrm>
            <a:custGeom>
              <a:avLst/>
              <a:gdLst/>
              <a:ahLst/>
              <a:cxnLst/>
              <a:rect l="l" t="t" r="r" b="b"/>
              <a:pathLst>
                <a:path w="2421" h="2576" extrusionOk="0">
                  <a:moveTo>
                    <a:pt x="2327" y="0"/>
                  </a:moveTo>
                  <a:lnTo>
                    <a:pt x="466" y="559"/>
                  </a:lnTo>
                  <a:lnTo>
                    <a:pt x="32" y="2141"/>
                  </a:lnTo>
                  <a:lnTo>
                    <a:pt x="1" y="2141"/>
                  </a:lnTo>
                  <a:lnTo>
                    <a:pt x="1520" y="2575"/>
                  </a:lnTo>
                  <a:lnTo>
                    <a:pt x="1645" y="1800"/>
                  </a:lnTo>
                  <a:lnTo>
                    <a:pt x="2079" y="1800"/>
                  </a:lnTo>
                  <a:lnTo>
                    <a:pt x="2265" y="1458"/>
                  </a:lnTo>
                  <a:lnTo>
                    <a:pt x="2079" y="1024"/>
                  </a:lnTo>
                  <a:lnTo>
                    <a:pt x="2420" y="807"/>
                  </a:lnTo>
                  <a:lnTo>
                    <a:pt x="232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44"/>
            <p:cNvSpPr/>
            <p:nvPr/>
          </p:nvSpPr>
          <p:spPr>
            <a:xfrm>
              <a:off x="6321057" y="2763456"/>
              <a:ext cx="33341" cy="31530"/>
            </a:xfrm>
            <a:custGeom>
              <a:avLst/>
              <a:gdLst/>
              <a:ahLst/>
              <a:cxnLst/>
              <a:rect l="l" t="t" r="r" b="b"/>
              <a:pathLst>
                <a:path w="2265" h="2142" extrusionOk="0">
                  <a:moveTo>
                    <a:pt x="745" y="1"/>
                  </a:moveTo>
                  <a:lnTo>
                    <a:pt x="0" y="466"/>
                  </a:lnTo>
                  <a:lnTo>
                    <a:pt x="558" y="1304"/>
                  </a:lnTo>
                  <a:lnTo>
                    <a:pt x="1272" y="1831"/>
                  </a:lnTo>
                  <a:lnTo>
                    <a:pt x="2078" y="2141"/>
                  </a:lnTo>
                  <a:lnTo>
                    <a:pt x="2233" y="1397"/>
                  </a:lnTo>
                  <a:lnTo>
                    <a:pt x="2233" y="497"/>
                  </a:lnTo>
                  <a:lnTo>
                    <a:pt x="2264" y="435"/>
                  </a:lnTo>
                  <a:lnTo>
                    <a:pt x="74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44"/>
            <p:cNvSpPr/>
            <p:nvPr/>
          </p:nvSpPr>
          <p:spPr>
            <a:xfrm>
              <a:off x="6351646" y="2784918"/>
              <a:ext cx="9597" cy="13719"/>
            </a:xfrm>
            <a:custGeom>
              <a:avLst/>
              <a:gdLst/>
              <a:ahLst/>
              <a:cxnLst/>
              <a:rect l="l" t="t" r="r" b="b"/>
              <a:pathLst>
                <a:path w="652" h="932" extrusionOk="0">
                  <a:moveTo>
                    <a:pt x="155" y="1"/>
                  </a:moveTo>
                  <a:lnTo>
                    <a:pt x="0" y="683"/>
                  </a:lnTo>
                  <a:lnTo>
                    <a:pt x="590" y="931"/>
                  </a:lnTo>
                  <a:lnTo>
                    <a:pt x="652" y="931"/>
                  </a:lnTo>
                  <a:lnTo>
                    <a:pt x="15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44"/>
            <p:cNvSpPr/>
            <p:nvPr/>
          </p:nvSpPr>
          <p:spPr>
            <a:xfrm>
              <a:off x="6354384" y="2704105"/>
              <a:ext cx="102289" cy="125120"/>
            </a:xfrm>
            <a:custGeom>
              <a:avLst/>
              <a:gdLst/>
              <a:ahLst/>
              <a:cxnLst/>
              <a:rect l="l" t="t" r="r" b="b"/>
              <a:pathLst>
                <a:path w="6949" h="8500" extrusionOk="0">
                  <a:moveTo>
                    <a:pt x="1707" y="0"/>
                  </a:moveTo>
                  <a:lnTo>
                    <a:pt x="2048" y="1520"/>
                  </a:lnTo>
                  <a:lnTo>
                    <a:pt x="807" y="1892"/>
                  </a:lnTo>
                  <a:lnTo>
                    <a:pt x="931" y="2699"/>
                  </a:lnTo>
                  <a:lnTo>
                    <a:pt x="590" y="2916"/>
                  </a:lnTo>
                  <a:lnTo>
                    <a:pt x="776" y="3350"/>
                  </a:lnTo>
                  <a:lnTo>
                    <a:pt x="590" y="3692"/>
                  </a:lnTo>
                  <a:lnTo>
                    <a:pt x="156" y="3692"/>
                  </a:lnTo>
                  <a:lnTo>
                    <a:pt x="0" y="4529"/>
                  </a:lnTo>
                  <a:lnTo>
                    <a:pt x="0" y="5429"/>
                  </a:lnTo>
                  <a:lnTo>
                    <a:pt x="0" y="5491"/>
                  </a:lnTo>
                  <a:lnTo>
                    <a:pt x="497" y="6421"/>
                  </a:lnTo>
                  <a:lnTo>
                    <a:pt x="1707" y="6762"/>
                  </a:lnTo>
                  <a:lnTo>
                    <a:pt x="1427" y="8220"/>
                  </a:lnTo>
                  <a:lnTo>
                    <a:pt x="1707" y="8375"/>
                  </a:lnTo>
                  <a:lnTo>
                    <a:pt x="2265" y="8220"/>
                  </a:lnTo>
                  <a:lnTo>
                    <a:pt x="3164" y="8500"/>
                  </a:lnTo>
                  <a:lnTo>
                    <a:pt x="4871" y="8189"/>
                  </a:lnTo>
                  <a:lnTo>
                    <a:pt x="5553" y="8375"/>
                  </a:lnTo>
                  <a:lnTo>
                    <a:pt x="5429" y="8003"/>
                  </a:lnTo>
                  <a:lnTo>
                    <a:pt x="6080" y="7042"/>
                  </a:lnTo>
                  <a:lnTo>
                    <a:pt x="5243" y="6328"/>
                  </a:lnTo>
                  <a:lnTo>
                    <a:pt x="4684" y="5398"/>
                  </a:lnTo>
                  <a:lnTo>
                    <a:pt x="6949" y="4529"/>
                  </a:lnTo>
                  <a:lnTo>
                    <a:pt x="6359" y="2575"/>
                  </a:lnTo>
                  <a:lnTo>
                    <a:pt x="6484" y="1210"/>
                  </a:lnTo>
                  <a:lnTo>
                    <a:pt x="5181" y="807"/>
                  </a:lnTo>
                  <a:lnTo>
                    <a:pt x="3258" y="931"/>
                  </a:lnTo>
                  <a:lnTo>
                    <a:pt x="2730" y="217"/>
                  </a:lnTo>
                  <a:lnTo>
                    <a:pt x="170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44"/>
            <p:cNvSpPr/>
            <p:nvPr/>
          </p:nvSpPr>
          <p:spPr>
            <a:xfrm>
              <a:off x="6338854" y="2364382"/>
              <a:ext cx="246589" cy="287231"/>
            </a:xfrm>
            <a:custGeom>
              <a:avLst/>
              <a:gdLst/>
              <a:ahLst/>
              <a:cxnLst/>
              <a:rect l="l" t="t" r="r" b="b"/>
              <a:pathLst>
                <a:path w="16752" h="19513" extrusionOk="0">
                  <a:moveTo>
                    <a:pt x="14208" y="1"/>
                  </a:moveTo>
                  <a:lnTo>
                    <a:pt x="10485" y="1304"/>
                  </a:lnTo>
                  <a:lnTo>
                    <a:pt x="7352" y="4095"/>
                  </a:lnTo>
                  <a:lnTo>
                    <a:pt x="4499" y="10299"/>
                  </a:lnTo>
                  <a:lnTo>
                    <a:pt x="2575" y="12502"/>
                  </a:lnTo>
                  <a:lnTo>
                    <a:pt x="1" y="14084"/>
                  </a:lnTo>
                  <a:lnTo>
                    <a:pt x="466" y="18799"/>
                  </a:lnTo>
                  <a:lnTo>
                    <a:pt x="1893" y="19512"/>
                  </a:lnTo>
                  <a:lnTo>
                    <a:pt x="4281" y="17589"/>
                  </a:lnTo>
                  <a:lnTo>
                    <a:pt x="4530" y="18209"/>
                  </a:lnTo>
                  <a:lnTo>
                    <a:pt x="5181" y="18209"/>
                  </a:lnTo>
                  <a:lnTo>
                    <a:pt x="5026" y="17093"/>
                  </a:lnTo>
                  <a:lnTo>
                    <a:pt x="5522" y="16689"/>
                  </a:lnTo>
                  <a:lnTo>
                    <a:pt x="5181" y="15604"/>
                  </a:lnTo>
                  <a:lnTo>
                    <a:pt x="5739" y="14673"/>
                  </a:lnTo>
                  <a:lnTo>
                    <a:pt x="5119" y="14177"/>
                  </a:lnTo>
                  <a:lnTo>
                    <a:pt x="5026" y="11571"/>
                  </a:lnTo>
                  <a:lnTo>
                    <a:pt x="5926" y="11292"/>
                  </a:lnTo>
                  <a:lnTo>
                    <a:pt x="6391" y="8531"/>
                  </a:lnTo>
                  <a:lnTo>
                    <a:pt x="6980" y="7942"/>
                  </a:lnTo>
                  <a:lnTo>
                    <a:pt x="7570" y="6763"/>
                  </a:lnTo>
                  <a:lnTo>
                    <a:pt x="7414" y="6205"/>
                  </a:lnTo>
                  <a:lnTo>
                    <a:pt x="7973" y="5181"/>
                  </a:lnTo>
                  <a:lnTo>
                    <a:pt x="8438" y="5305"/>
                  </a:lnTo>
                  <a:lnTo>
                    <a:pt x="8655" y="4437"/>
                  </a:lnTo>
                  <a:lnTo>
                    <a:pt x="9803" y="4685"/>
                  </a:lnTo>
                  <a:lnTo>
                    <a:pt x="10547" y="3227"/>
                  </a:lnTo>
                  <a:lnTo>
                    <a:pt x="11602" y="4157"/>
                  </a:lnTo>
                  <a:lnTo>
                    <a:pt x="13463" y="3568"/>
                  </a:lnTo>
                  <a:lnTo>
                    <a:pt x="13618" y="2141"/>
                  </a:lnTo>
                  <a:lnTo>
                    <a:pt x="14487" y="1738"/>
                  </a:lnTo>
                  <a:lnTo>
                    <a:pt x="15355" y="2358"/>
                  </a:lnTo>
                  <a:lnTo>
                    <a:pt x="15759" y="3320"/>
                  </a:lnTo>
                  <a:lnTo>
                    <a:pt x="16751" y="2234"/>
                  </a:lnTo>
                  <a:lnTo>
                    <a:pt x="15417" y="1800"/>
                  </a:lnTo>
                  <a:lnTo>
                    <a:pt x="16565" y="1242"/>
                  </a:lnTo>
                  <a:lnTo>
                    <a:pt x="1420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44"/>
            <p:cNvSpPr/>
            <p:nvPr/>
          </p:nvSpPr>
          <p:spPr>
            <a:xfrm>
              <a:off x="6405521" y="2419185"/>
              <a:ext cx="125120" cy="279916"/>
            </a:xfrm>
            <a:custGeom>
              <a:avLst/>
              <a:gdLst/>
              <a:ahLst/>
              <a:cxnLst/>
              <a:rect l="l" t="t" r="r" b="b"/>
              <a:pathLst>
                <a:path w="8500" h="19016" extrusionOk="0">
                  <a:moveTo>
                    <a:pt x="5770" y="0"/>
                  </a:moveTo>
                  <a:lnTo>
                    <a:pt x="5274" y="962"/>
                  </a:lnTo>
                  <a:lnTo>
                    <a:pt x="4126" y="714"/>
                  </a:lnTo>
                  <a:lnTo>
                    <a:pt x="3909" y="1582"/>
                  </a:lnTo>
                  <a:lnTo>
                    <a:pt x="3444" y="1458"/>
                  </a:lnTo>
                  <a:lnTo>
                    <a:pt x="2885" y="2482"/>
                  </a:lnTo>
                  <a:lnTo>
                    <a:pt x="3041" y="3040"/>
                  </a:lnTo>
                  <a:lnTo>
                    <a:pt x="2451" y="4219"/>
                  </a:lnTo>
                  <a:lnTo>
                    <a:pt x="1862" y="4808"/>
                  </a:lnTo>
                  <a:lnTo>
                    <a:pt x="1397" y="7569"/>
                  </a:lnTo>
                  <a:lnTo>
                    <a:pt x="497" y="7848"/>
                  </a:lnTo>
                  <a:lnTo>
                    <a:pt x="590" y="10454"/>
                  </a:lnTo>
                  <a:lnTo>
                    <a:pt x="1210" y="10950"/>
                  </a:lnTo>
                  <a:lnTo>
                    <a:pt x="652" y="11881"/>
                  </a:lnTo>
                  <a:lnTo>
                    <a:pt x="993" y="12966"/>
                  </a:lnTo>
                  <a:lnTo>
                    <a:pt x="497" y="13370"/>
                  </a:lnTo>
                  <a:lnTo>
                    <a:pt x="652" y="14486"/>
                  </a:lnTo>
                  <a:lnTo>
                    <a:pt x="1" y="14486"/>
                  </a:lnTo>
                  <a:lnTo>
                    <a:pt x="1769" y="19015"/>
                  </a:lnTo>
                  <a:lnTo>
                    <a:pt x="4126" y="17619"/>
                  </a:lnTo>
                  <a:lnTo>
                    <a:pt x="4157" y="14889"/>
                  </a:lnTo>
                  <a:lnTo>
                    <a:pt x="5243" y="14269"/>
                  </a:lnTo>
                  <a:lnTo>
                    <a:pt x="5429" y="12811"/>
                  </a:lnTo>
                  <a:lnTo>
                    <a:pt x="4374" y="11912"/>
                  </a:lnTo>
                  <a:lnTo>
                    <a:pt x="4250" y="9678"/>
                  </a:lnTo>
                  <a:lnTo>
                    <a:pt x="6794" y="7197"/>
                  </a:lnTo>
                  <a:lnTo>
                    <a:pt x="6918" y="5273"/>
                  </a:lnTo>
                  <a:lnTo>
                    <a:pt x="8500" y="5118"/>
                  </a:lnTo>
                  <a:lnTo>
                    <a:pt x="8128" y="3723"/>
                  </a:lnTo>
                  <a:lnTo>
                    <a:pt x="7818" y="2203"/>
                  </a:lnTo>
                  <a:lnTo>
                    <a:pt x="7538" y="1148"/>
                  </a:lnTo>
                  <a:lnTo>
                    <a:pt x="6577" y="714"/>
                  </a:lnTo>
                  <a:lnTo>
                    <a:pt x="57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44"/>
            <p:cNvSpPr/>
            <p:nvPr/>
          </p:nvSpPr>
          <p:spPr>
            <a:xfrm>
              <a:off x="6490455" y="2389951"/>
              <a:ext cx="121013" cy="220108"/>
            </a:xfrm>
            <a:custGeom>
              <a:avLst/>
              <a:gdLst/>
              <a:ahLst/>
              <a:cxnLst/>
              <a:rect l="l" t="t" r="r" b="b"/>
              <a:pathLst>
                <a:path w="8221" h="14953" extrusionOk="0">
                  <a:moveTo>
                    <a:pt x="4188" y="1"/>
                  </a:moveTo>
                  <a:lnTo>
                    <a:pt x="3319" y="404"/>
                  </a:lnTo>
                  <a:lnTo>
                    <a:pt x="3164" y="1831"/>
                  </a:lnTo>
                  <a:lnTo>
                    <a:pt x="1303" y="2420"/>
                  </a:lnTo>
                  <a:lnTo>
                    <a:pt x="248" y="1490"/>
                  </a:lnTo>
                  <a:lnTo>
                    <a:pt x="0" y="1986"/>
                  </a:lnTo>
                  <a:lnTo>
                    <a:pt x="807" y="2700"/>
                  </a:lnTo>
                  <a:lnTo>
                    <a:pt x="1768" y="3134"/>
                  </a:lnTo>
                  <a:lnTo>
                    <a:pt x="2048" y="4189"/>
                  </a:lnTo>
                  <a:lnTo>
                    <a:pt x="2358" y="5709"/>
                  </a:lnTo>
                  <a:lnTo>
                    <a:pt x="2730" y="7104"/>
                  </a:lnTo>
                  <a:lnTo>
                    <a:pt x="3412" y="7042"/>
                  </a:lnTo>
                  <a:lnTo>
                    <a:pt x="3412" y="8066"/>
                  </a:lnTo>
                  <a:lnTo>
                    <a:pt x="1024" y="10889"/>
                  </a:lnTo>
                  <a:lnTo>
                    <a:pt x="1365" y="14022"/>
                  </a:lnTo>
                  <a:lnTo>
                    <a:pt x="3195" y="14952"/>
                  </a:lnTo>
                  <a:lnTo>
                    <a:pt x="6452" y="13960"/>
                  </a:lnTo>
                  <a:lnTo>
                    <a:pt x="8220" y="10951"/>
                  </a:lnTo>
                  <a:lnTo>
                    <a:pt x="7662" y="10206"/>
                  </a:lnTo>
                  <a:lnTo>
                    <a:pt x="6949" y="7849"/>
                  </a:lnTo>
                  <a:lnTo>
                    <a:pt x="6949" y="6794"/>
                  </a:lnTo>
                  <a:lnTo>
                    <a:pt x="6018" y="4778"/>
                  </a:lnTo>
                  <a:lnTo>
                    <a:pt x="6390" y="3909"/>
                  </a:lnTo>
                  <a:lnTo>
                    <a:pt x="5118" y="2203"/>
                  </a:lnTo>
                  <a:lnTo>
                    <a:pt x="5398" y="1459"/>
                  </a:lnTo>
                  <a:lnTo>
                    <a:pt x="5056" y="621"/>
                  </a:lnTo>
                  <a:lnTo>
                    <a:pt x="418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44"/>
            <p:cNvSpPr/>
            <p:nvPr/>
          </p:nvSpPr>
          <p:spPr>
            <a:xfrm>
              <a:off x="6519218" y="2678080"/>
              <a:ext cx="63031" cy="44764"/>
            </a:xfrm>
            <a:custGeom>
              <a:avLst/>
              <a:gdLst/>
              <a:ahLst/>
              <a:cxnLst/>
              <a:rect l="l" t="t" r="r" b="b"/>
              <a:pathLst>
                <a:path w="4282" h="3041" extrusionOk="0">
                  <a:moveTo>
                    <a:pt x="652" y="0"/>
                  </a:moveTo>
                  <a:lnTo>
                    <a:pt x="0" y="434"/>
                  </a:lnTo>
                  <a:lnTo>
                    <a:pt x="0" y="558"/>
                  </a:lnTo>
                  <a:lnTo>
                    <a:pt x="1241" y="1551"/>
                  </a:lnTo>
                  <a:lnTo>
                    <a:pt x="1272" y="2109"/>
                  </a:lnTo>
                  <a:lnTo>
                    <a:pt x="1148" y="2109"/>
                  </a:lnTo>
                  <a:lnTo>
                    <a:pt x="2079" y="3040"/>
                  </a:lnTo>
                  <a:lnTo>
                    <a:pt x="3661" y="2265"/>
                  </a:lnTo>
                  <a:lnTo>
                    <a:pt x="4281" y="807"/>
                  </a:lnTo>
                  <a:lnTo>
                    <a:pt x="2978" y="155"/>
                  </a:lnTo>
                  <a:lnTo>
                    <a:pt x="1924" y="124"/>
                  </a:lnTo>
                  <a:lnTo>
                    <a:pt x="65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44"/>
            <p:cNvSpPr/>
            <p:nvPr/>
          </p:nvSpPr>
          <p:spPr>
            <a:xfrm>
              <a:off x="6537486" y="2618258"/>
              <a:ext cx="52521" cy="41569"/>
            </a:xfrm>
            <a:custGeom>
              <a:avLst/>
              <a:gdLst/>
              <a:ahLst/>
              <a:cxnLst/>
              <a:rect l="l" t="t" r="r" b="b"/>
              <a:pathLst>
                <a:path w="3568" h="2824" extrusionOk="0">
                  <a:moveTo>
                    <a:pt x="1024" y="1"/>
                  </a:moveTo>
                  <a:lnTo>
                    <a:pt x="0" y="621"/>
                  </a:lnTo>
                  <a:lnTo>
                    <a:pt x="248" y="1583"/>
                  </a:lnTo>
                  <a:lnTo>
                    <a:pt x="869" y="1614"/>
                  </a:lnTo>
                  <a:lnTo>
                    <a:pt x="900" y="2203"/>
                  </a:lnTo>
                  <a:lnTo>
                    <a:pt x="1923" y="2048"/>
                  </a:lnTo>
                  <a:lnTo>
                    <a:pt x="2792" y="2823"/>
                  </a:lnTo>
                  <a:lnTo>
                    <a:pt x="3567" y="2575"/>
                  </a:lnTo>
                  <a:lnTo>
                    <a:pt x="3474" y="2079"/>
                  </a:lnTo>
                  <a:lnTo>
                    <a:pt x="3164" y="94"/>
                  </a:lnTo>
                  <a:lnTo>
                    <a:pt x="3133" y="125"/>
                  </a:lnTo>
                  <a:lnTo>
                    <a:pt x="102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44"/>
            <p:cNvSpPr/>
            <p:nvPr/>
          </p:nvSpPr>
          <p:spPr>
            <a:xfrm>
              <a:off x="6519218" y="2648390"/>
              <a:ext cx="75352" cy="41569"/>
            </a:xfrm>
            <a:custGeom>
              <a:avLst/>
              <a:gdLst/>
              <a:ahLst/>
              <a:cxnLst/>
              <a:rect l="l" t="t" r="r" b="b"/>
              <a:pathLst>
                <a:path w="5119" h="2824" extrusionOk="0">
                  <a:moveTo>
                    <a:pt x="3164" y="1"/>
                  </a:moveTo>
                  <a:lnTo>
                    <a:pt x="2141" y="156"/>
                  </a:lnTo>
                  <a:lnTo>
                    <a:pt x="2172" y="1025"/>
                  </a:lnTo>
                  <a:lnTo>
                    <a:pt x="1520" y="1118"/>
                  </a:lnTo>
                  <a:lnTo>
                    <a:pt x="869" y="342"/>
                  </a:lnTo>
                  <a:lnTo>
                    <a:pt x="0" y="1273"/>
                  </a:lnTo>
                  <a:lnTo>
                    <a:pt x="0" y="2451"/>
                  </a:lnTo>
                  <a:lnTo>
                    <a:pt x="652" y="2017"/>
                  </a:lnTo>
                  <a:lnTo>
                    <a:pt x="1924" y="2141"/>
                  </a:lnTo>
                  <a:lnTo>
                    <a:pt x="2978" y="2172"/>
                  </a:lnTo>
                  <a:lnTo>
                    <a:pt x="4281" y="2824"/>
                  </a:lnTo>
                  <a:lnTo>
                    <a:pt x="4312" y="2793"/>
                  </a:lnTo>
                  <a:lnTo>
                    <a:pt x="5119" y="2048"/>
                  </a:lnTo>
                  <a:lnTo>
                    <a:pt x="4808" y="528"/>
                  </a:lnTo>
                  <a:lnTo>
                    <a:pt x="4033" y="776"/>
                  </a:lnTo>
                  <a:lnTo>
                    <a:pt x="316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44"/>
            <p:cNvSpPr/>
            <p:nvPr/>
          </p:nvSpPr>
          <p:spPr>
            <a:xfrm>
              <a:off x="6435653" y="2973496"/>
              <a:ext cx="37006" cy="23302"/>
            </a:xfrm>
            <a:custGeom>
              <a:avLst/>
              <a:gdLst/>
              <a:ahLst/>
              <a:cxnLst/>
              <a:rect l="l" t="t" r="r" b="b"/>
              <a:pathLst>
                <a:path w="2514" h="1583" extrusionOk="0">
                  <a:moveTo>
                    <a:pt x="2513" y="1"/>
                  </a:moveTo>
                  <a:lnTo>
                    <a:pt x="1" y="187"/>
                  </a:lnTo>
                  <a:lnTo>
                    <a:pt x="2079" y="1583"/>
                  </a:lnTo>
                  <a:lnTo>
                    <a:pt x="251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44"/>
            <p:cNvSpPr/>
            <p:nvPr/>
          </p:nvSpPr>
          <p:spPr>
            <a:xfrm>
              <a:off x="6387253" y="2925097"/>
              <a:ext cx="14632" cy="36093"/>
            </a:xfrm>
            <a:custGeom>
              <a:avLst/>
              <a:gdLst/>
              <a:ahLst/>
              <a:cxnLst/>
              <a:rect l="l" t="t" r="r" b="b"/>
              <a:pathLst>
                <a:path w="994" h="2452" extrusionOk="0">
                  <a:moveTo>
                    <a:pt x="993" y="1"/>
                  </a:moveTo>
                  <a:lnTo>
                    <a:pt x="1" y="280"/>
                  </a:lnTo>
                  <a:lnTo>
                    <a:pt x="1" y="2451"/>
                  </a:lnTo>
                  <a:lnTo>
                    <a:pt x="993" y="2079"/>
                  </a:lnTo>
                  <a:lnTo>
                    <a:pt x="99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44"/>
            <p:cNvSpPr/>
            <p:nvPr/>
          </p:nvSpPr>
          <p:spPr>
            <a:xfrm>
              <a:off x="6365335" y="2835143"/>
              <a:ext cx="141562" cy="139281"/>
            </a:xfrm>
            <a:custGeom>
              <a:avLst/>
              <a:gdLst/>
              <a:ahLst/>
              <a:cxnLst/>
              <a:rect l="l" t="t" r="r" b="b"/>
              <a:pathLst>
                <a:path w="9617" h="9462" extrusionOk="0">
                  <a:moveTo>
                    <a:pt x="4033" y="1"/>
                  </a:moveTo>
                  <a:lnTo>
                    <a:pt x="3072" y="125"/>
                  </a:lnTo>
                  <a:lnTo>
                    <a:pt x="2576" y="838"/>
                  </a:lnTo>
                  <a:lnTo>
                    <a:pt x="1986" y="838"/>
                  </a:lnTo>
                  <a:lnTo>
                    <a:pt x="1800" y="1211"/>
                  </a:lnTo>
                  <a:lnTo>
                    <a:pt x="1273" y="683"/>
                  </a:lnTo>
                  <a:lnTo>
                    <a:pt x="932" y="1273"/>
                  </a:lnTo>
                  <a:lnTo>
                    <a:pt x="342" y="1273"/>
                  </a:lnTo>
                  <a:lnTo>
                    <a:pt x="156" y="1366"/>
                  </a:lnTo>
                  <a:lnTo>
                    <a:pt x="280" y="1893"/>
                  </a:lnTo>
                  <a:lnTo>
                    <a:pt x="1" y="2141"/>
                  </a:lnTo>
                  <a:lnTo>
                    <a:pt x="776" y="3382"/>
                  </a:lnTo>
                  <a:lnTo>
                    <a:pt x="1614" y="2761"/>
                  </a:lnTo>
                  <a:lnTo>
                    <a:pt x="2700" y="3072"/>
                  </a:lnTo>
                  <a:lnTo>
                    <a:pt x="3320" y="4250"/>
                  </a:lnTo>
                  <a:lnTo>
                    <a:pt x="4778" y="5739"/>
                  </a:lnTo>
                  <a:lnTo>
                    <a:pt x="6577" y="6608"/>
                  </a:lnTo>
                  <a:lnTo>
                    <a:pt x="7415" y="7321"/>
                  </a:lnTo>
                  <a:lnTo>
                    <a:pt x="7694" y="8469"/>
                  </a:lnTo>
                  <a:lnTo>
                    <a:pt x="7477" y="9431"/>
                  </a:lnTo>
                  <a:lnTo>
                    <a:pt x="7911" y="9462"/>
                  </a:lnTo>
                  <a:lnTo>
                    <a:pt x="8624" y="8066"/>
                  </a:lnTo>
                  <a:lnTo>
                    <a:pt x="8066" y="7507"/>
                  </a:lnTo>
                  <a:lnTo>
                    <a:pt x="8438" y="6825"/>
                  </a:lnTo>
                  <a:lnTo>
                    <a:pt x="9400" y="7476"/>
                  </a:lnTo>
                  <a:lnTo>
                    <a:pt x="9617" y="6825"/>
                  </a:lnTo>
                  <a:lnTo>
                    <a:pt x="7446" y="5677"/>
                  </a:lnTo>
                  <a:lnTo>
                    <a:pt x="7694" y="5305"/>
                  </a:lnTo>
                  <a:lnTo>
                    <a:pt x="6236" y="4809"/>
                  </a:lnTo>
                  <a:lnTo>
                    <a:pt x="5429" y="3599"/>
                  </a:lnTo>
                  <a:lnTo>
                    <a:pt x="4499" y="2761"/>
                  </a:lnTo>
                  <a:lnTo>
                    <a:pt x="4499" y="1645"/>
                  </a:lnTo>
                  <a:lnTo>
                    <a:pt x="5212" y="1490"/>
                  </a:lnTo>
                  <a:lnTo>
                    <a:pt x="5491" y="497"/>
                  </a:lnTo>
                  <a:lnTo>
                    <a:pt x="403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44"/>
            <p:cNvSpPr/>
            <p:nvPr/>
          </p:nvSpPr>
          <p:spPr>
            <a:xfrm>
              <a:off x="6445250" y="2847478"/>
              <a:ext cx="66682" cy="50239"/>
            </a:xfrm>
            <a:custGeom>
              <a:avLst/>
              <a:gdLst/>
              <a:ahLst/>
              <a:cxnLst/>
              <a:rect l="l" t="t" r="r" b="b"/>
              <a:pathLst>
                <a:path w="4530" h="3413" extrusionOk="0">
                  <a:moveTo>
                    <a:pt x="2203" y="0"/>
                  </a:moveTo>
                  <a:lnTo>
                    <a:pt x="1520" y="341"/>
                  </a:lnTo>
                  <a:lnTo>
                    <a:pt x="1086" y="869"/>
                  </a:lnTo>
                  <a:lnTo>
                    <a:pt x="0" y="1024"/>
                  </a:lnTo>
                  <a:lnTo>
                    <a:pt x="186" y="1520"/>
                  </a:lnTo>
                  <a:lnTo>
                    <a:pt x="931" y="1148"/>
                  </a:lnTo>
                  <a:lnTo>
                    <a:pt x="1520" y="2389"/>
                  </a:lnTo>
                  <a:lnTo>
                    <a:pt x="3040" y="3412"/>
                  </a:lnTo>
                  <a:lnTo>
                    <a:pt x="3040" y="3412"/>
                  </a:lnTo>
                  <a:lnTo>
                    <a:pt x="1861" y="1551"/>
                  </a:lnTo>
                  <a:lnTo>
                    <a:pt x="1737" y="1117"/>
                  </a:lnTo>
                  <a:lnTo>
                    <a:pt x="2172" y="1148"/>
                  </a:lnTo>
                  <a:lnTo>
                    <a:pt x="3226" y="1148"/>
                  </a:lnTo>
                  <a:lnTo>
                    <a:pt x="4188" y="1396"/>
                  </a:lnTo>
                  <a:lnTo>
                    <a:pt x="4529" y="1179"/>
                  </a:lnTo>
                  <a:lnTo>
                    <a:pt x="4188" y="528"/>
                  </a:lnTo>
                  <a:lnTo>
                    <a:pt x="3785" y="621"/>
                  </a:lnTo>
                  <a:lnTo>
                    <a:pt x="2854" y="279"/>
                  </a:lnTo>
                  <a:lnTo>
                    <a:pt x="22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44"/>
            <p:cNvSpPr/>
            <p:nvPr/>
          </p:nvSpPr>
          <p:spPr>
            <a:xfrm>
              <a:off x="6397763" y="2804554"/>
              <a:ext cx="84934" cy="40657"/>
            </a:xfrm>
            <a:custGeom>
              <a:avLst/>
              <a:gdLst/>
              <a:ahLst/>
              <a:cxnLst/>
              <a:rect l="l" t="t" r="r" b="b"/>
              <a:pathLst>
                <a:path w="5770" h="2762" extrusionOk="0">
                  <a:moveTo>
                    <a:pt x="4219" y="0"/>
                  </a:moveTo>
                  <a:lnTo>
                    <a:pt x="3816" y="435"/>
                  </a:lnTo>
                  <a:lnTo>
                    <a:pt x="3071" y="280"/>
                  </a:lnTo>
                  <a:lnTo>
                    <a:pt x="2451" y="1179"/>
                  </a:lnTo>
                  <a:lnTo>
                    <a:pt x="2575" y="1551"/>
                  </a:lnTo>
                  <a:lnTo>
                    <a:pt x="1892" y="1365"/>
                  </a:lnTo>
                  <a:lnTo>
                    <a:pt x="186" y="1676"/>
                  </a:lnTo>
                  <a:lnTo>
                    <a:pt x="155" y="1676"/>
                  </a:lnTo>
                  <a:lnTo>
                    <a:pt x="0" y="2079"/>
                  </a:lnTo>
                  <a:lnTo>
                    <a:pt x="838" y="2265"/>
                  </a:lnTo>
                  <a:lnTo>
                    <a:pt x="869" y="2203"/>
                  </a:lnTo>
                  <a:lnTo>
                    <a:pt x="1830" y="2079"/>
                  </a:lnTo>
                  <a:lnTo>
                    <a:pt x="3288" y="2575"/>
                  </a:lnTo>
                  <a:lnTo>
                    <a:pt x="3257" y="2699"/>
                  </a:lnTo>
                  <a:lnTo>
                    <a:pt x="4064" y="2761"/>
                  </a:lnTo>
                  <a:lnTo>
                    <a:pt x="5460" y="2358"/>
                  </a:lnTo>
                  <a:lnTo>
                    <a:pt x="5274" y="1396"/>
                  </a:lnTo>
                  <a:lnTo>
                    <a:pt x="5770" y="1396"/>
                  </a:lnTo>
                  <a:lnTo>
                    <a:pt x="5770" y="435"/>
                  </a:lnTo>
                  <a:lnTo>
                    <a:pt x="421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44"/>
            <p:cNvSpPr/>
            <p:nvPr/>
          </p:nvSpPr>
          <p:spPr>
            <a:xfrm>
              <a:off x="6527888" y="2913689"/>
              <a:ext cx="75352" cy="79915"/>
            </a:xfrm>
            <a:custGeom>
              <a:avLst/>
              <a:gdLst/>
              <a:ahLst/>
              <a:cxnLst/>
              <a:rect l="l" t="t" r="r" b="b"/>
              <a:pathLst>
                <a:path w="5119" h="5429" extrusionOk="0">
                  <a:moveTo>
                    <a:pt x="4747" y="0"/>
                  </a:moveTo>
                  <a:lnTo>
                    <a:pt x="4747" y="434"/>
                  </a:lnTo>
                  <a:lnTo>
                    <a:pt x="4126" y="527"/>
                  </a:lnTo>
                  <a:lnTo>
                    <a:pt x="2917" y="589"/>
                  </a:lnTo>
                  <a:lnTo>
                    <a:pt x="1024" y="1086"/>
                  </a:lnTo>
                  <a:lnTo>
                    <a:pt x="404" y="1799"/>
                  </a:lnTo>
                  <a:lnTo>
                    <a:pt x="1" y="2544"/>
                  </a:lnTo>
                  <a:lnTo>
                    <a:pt x="249" y="2854"/>
                  </a:lnTo>
                  <a:lnTo>
                    <a:pt x="931" y="3598"/>
                  </a:lnTo>
                  <a:lnTo>
                    <a:pt x="807" y="4405"/>
                  </a:lnTo>
                  <a:lnTo>
                    <a:pt x="1645" y="5273"/>
                  </a:lnTo>
                  <a:lnTo>
                    <a:pt x="2513" y="5428"/>
                  </a:lnTo>
                  <a:lnTo>
                    <a:pt x="2265" y="4653"/>
                  </a:lnTo>
                  <a:lnTo>
                    <a:pt x="2762" y="4653"/>
                  </a:lnTo>
                  <a:lnTo>
                    <a:pt x="2731" y="4095"/>
                  </a:lnTo>
                  <a:lnTo>
                    <a:pt x="2731" y="4095"/>
                  </a:lnTo>
                  <a:lnTo>
                    <a:pt x="3196" y="4126"/>
                  </a:lnTo>
                  <a:lnTo>
                    <a:pt x="3196" y="4126"/>
                  </a:lnTo>
                  <a:lnTo>
                    <a:pt x="2141" y="2854"/>
                  </a:lnTo>
                  <a:lnTo>
                    <a:pt x="2451" y="2544"/>
                  </a:lnTo>
                  <a:lnTo>
                    <a:pt x="1862" y="1427"/>
                  </a:lnTo>
                  <a:lnTo>
                    <a:pt x="2606" y="1923"/>
                  </a:lnTo>
                  <a:lnTo>
                    <a:pt x="3165" y="1737"/>
                  </a:lnTo>
                  <a:lnTo>
                    <a:pt x="2699" y="1148"/>
                  </a:lnTo>
                  <a:lnTo>
                    <a:pt x="4561" y="962"/>
                  </a:lnTo>
                  <a:lnTo>
                    <a:pt x="4654" y="1179"/>
                  </a:lnTo>
                  <a:lnTo>
                    <a:pt x="5119" y="186"/>
                  </a:lnTo>
                  <a:lnTo>
                    <a:pt x="474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44"/>
            <p:cNvSpPr/>
            <p:nvPr/>
          </p:nvSpPr>
          <p:spPr>
            <a:xfrm>
              <a:off x="6355752" y="2825104"/>
              <a:ext cx="54346" cy="30147"/>
            </a:xfrm>
            <a:custGeom>
              <a:avLst/>
              <a:gdLst/>
              <a:ahLst/>
              <a:cxnLst/>
              <a:rect l="l" t="t" r="r" b="b"/>
              <a:pathLst>
                <a:path w="3692" h="2048" extrusionOk="0">
                  <a:moveTo>
                    <a:pt x="1303" y="0"/>
                  </a:moveTo>
                  <a:lnTo>
                    <a:pt x="1303" y="62"/>
                  </a:lnTo>
                  <a:lnTo>
                    <a:pt x="652" y="62"/>
                  </a:lnTo>
                  <a:lnTo>
                    <a:pt x="776" y="466"/>
                  </a:lnTo>
                  <a:lnTo>
                    <a:pt x="156" y="1117"/>
                  </a:lnTo>
                  <a:lnTo>
                    <a:pt x="1" y="1737"/>
                  </a:lnTo>
                  <a:lnTo>
                    <a:pt x="1" y="1737"/>
                  </a:lnTo>
                  <a:lnTo>
                    <a:pt x="652" y="1365"/>
                  </a:lnTo>
                  <a:lnTo>
                    <a:pt x="807" y="2048"/>
                  </a:lnTo>
                  <a:lnTo>
                    <a:pt x="993" y="1955"/>
                  </a:lnTo>
                  <a:lnTo>
                    <a:pt x="1583" y="1955"/>
                  </a:lnTo>
                  <a:lnTo>
                    <a:pt x="1924" y="1365"/>
                  </a:lnTo>
                  <a:lnTo>
                    <a:pt x="2451" y="1893"/>
                  </a:lnTo>
                  <a:lnTo>
                    <a:pt x="2637" y="1520"/>
                  </a:lnTo>
                  <a:lnTo>
                    <a:pt x="3227" y="1520"/>
                  </a:lnTo>
                  <a:lnTo>
                    <a:pt x="3692" y="869"/>
                  </a:lnTo>
                  <a:lnTo>
                    <a:pt x="2885" y="683"/>
                  </a:lnTo>
                  <a:lnTo>
                    <a:pt x="3009" y="280"/>
                  </a:lnTo>
                  <a:lnTo>
                    <a:pt x="2141" y="0"/>
                  </a:lnTo>
                  <a:lnTo>
                    <a:pt x="1583" y="155"/>
                  </a:lnTo>
                  <a:lnTo>
                    <a:pt x="130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44"/>
            <p:cNvSpPr/>
            <p:nvPr/>
          </p:nvSpPr>
          <p:spPr>
            <a:xfrm>
              <a:off x="6550719" y="2877610"/>
              <a:ext cx="71245" cy="47045"/>
            </a:xfrm>
            <a:custGeom>
              <a:avLst/>
              <a:gdLst/>
              <a:ahLst/>
              <a:cxnLst/>
              <a:rect l="l" t="t" r="r" b="b"/>
              <a:pathLst>
                <a:path w="4840" h="3196" extrusionOk="0">
                  <a:moveTo>
                    <a:pt x="1" y="1"/>
                  </a:moveTo>
                  <a:lnTo>
                    <a:pt x="1" y="466"/>
                  </a:lnTo>
                  <a:lnTo>
                    <a:pt x="342" y="1086"/>
                  </a:lnTo>
                  <a:lnTo>
                    <a:pt x="1" y="1614"/>
                  </a:lnTo>
                  <a:lnTo>
                    <a:pt x="125" y="2048"/>
                  </a:lnTo>
                  <a:lnTo>
                    <a:pt x="652" y="2668"/>
                  </a:lnTo>
                  <a:lnTo>
                    <a:pt x="776" y="3196"/>
                  </a:lnTo>
                  <a:lnTo>
                    <a:pt x="1366" y="3040"/>
                  </a:lnTo>
                  <a:lnTo>
                    <a:pt x="2575" y="2978"/>
                  </a:lnTo>
                  <a:lnTo>
                    <a:pt x="3196" y="2885"/>
                  </a:lnTo>
                  <a:lnTo>
                    <a:pt x="3196" y="2451"/>
                  </a:lnTo>
                  <a:lnTo>
                    <a:pt x="3475" y="2606"/>
                  </a:lnTo>
                  <a:lnTo>
                    <a:pt x="4468" y="2172"/>
                  </a:lnTo>
                  <a:lnTo>
                    <a:pt x="4219" y="1520"/>
                  </a:lnTo>
                  <a:lnTo>
                    <a:pt x="4840" y="590"/>
                  </a:lnTo>
                  <a:lnTo>
                    <a:pt x="4840" y="280"/>
                  </a:lnTo>
                  <a:lnTo>
                    <a:pt x="3475" y="1"/>
                  </a:lnTo>
                  <a:lnTo>
                    <a:pt x="2451" y="559"/>
                  </a:lnTo>
                  <a:lnTo>
                    <a:pt x="590" y="43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44"/>
            <p:cNvSpPr/>
            <p:nvPr/>
          </p:nvSpPr>
          <p:spPr>
            <a:xfrm>
              <a:off x="6501863" y="2888105"/>
              <a:ext cx="23758" cy="26054"/>
            </a:xfrm>
            <a:custGeom>
              <a:avLst/>
              <a:gdLst/>
              <a:ahLst/>
              <a:cxnLst/>
              <a:rect l="l" t="t" r="r" b="b"/>
              <a:pathLst>
                <a:path w="1614" h="1770" extrusionOk="0">
                  <a:moveTo>
                    <a:pt x="466" y="1"/>
                  </a:moveTo>
                  <a:lnTo>
                    <a:pt x="559" y="342"/>
                  </a:lnTo>
                  <a:lnTo>
                    <a:pt x="1" y="1211"/>
                  </a:lnTo>
                  <a:lnTo>
                    <a:pt x="807" y="1769"/>
                  </a:lnTo>
                  <a:lnTo>
                    <a:pt x="1086" y="1149"/>
                  </a:lnTo>
                  <a:lnTo>
                    <a:pt x="1614" y="1025"/>
                  </a:lnTo>
                  <a:lnTo>
                    <a:pt x="1614" y="652"/>
                  </a:lnTo>
                  <a:lnTo>
                    <a:pt x="931" y="1"/>
                  </a:lnTo>
                  <a:close/>
                </a:path>
              </a:pathLst>
            </a:custGeom>
            <a:solidFill>
              <a:srgbClr val="8080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44"/>
            <p:cNvSpPr/>
            <p:nvPr/>
          </p:nvSpPr>
          <p:spPr>
            <a:xfrm>
              <a:off x="6470819" y="2863906"/>
              <a:ext cx="44307" cy="42026"/>
            </a:xfrm>
            <a:custGeom>
              <a:avLst/>
              <a:gdLst/>
              <a:ahLst/>
              <a:cxnLst/>
              <a:rect l="l" t="t" r="r" b="b"/>
              <a:pathLst>
                <a:path w="3010" h="2855" extrusionOk="0">
                  <a:moveTo>
                    <a:pt x="0" y="1"/>
                  </a:moveTo>
                  <a:lnTo>
                    <a:pt x="124" y="435"/>
                  </a:lnTo>
                  <a:lnTo>
                    <a:pt x="1303" y="2296"/>
                  </a:lnTo>
                  <a:lnTo>
                    <a:pt x="1396" y="2358"/>
                  </a:lnTo>
                  <a:lnTo>
                    <a:pt x="2110" y="2855"/>
                  </a:lnTo>
                  <a:lnTo>
                    <a:pt x="2668" y="1986"/>
                  </a:lnTo>
                  <a:lnTo>
                    <a:pt x="2575" y="1645"/>
                  </a:lnTo>
                  <a:lnTo>
                    <a:pt x="2885" y="1645"/>
                  </a:lnTo>
                  <a:lnTo>
                    <a:pt x="3009" y="1211"/>
                  </a:lnTo>
                  <a:lnTo>
                    <a:pt x="2668" y="807"/>
                  </a:lnTo>
                  <a:lnTo>
                    <a:pt x="2792" y="342"/>
                  </a:lnTo>
                  <a:lnTo>
                    <a:pt x="2606" y="187"/>
                  </a:lnTo>
                  <a:lnTo>
                    <a:pt x="2451" y="280"/>
                  </a:lnTo>
                  <a:lnTo>
                    <a:pt x="1489" y="32"/>
                  </a:lnTo>
                  <a:lnTo>
                    <a:pt x="435" y="3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44"/>
            <p:cNvSpPr/>
            <p:nvPr/>
          </p:nvSpPr>
          <p:spPr>
            <a:xfrm>
              <a:off x="6513742" y="2903178"/>
              <a:ext cx="25583" cy="47958"/>
            </a:xfrm>
            <a:custGeom>
              <a:avLst/>
              <a:gdLst/>
              <a:ahLst/>
              <a:cxnLst/>
              <a:rect l="l" t="t" r="r" b="b"/>
              <a:pathLst>
                <a:path w="1738" h="3258" extrusionOk="0">
                  <a:moveTo>
                    <a:pt x="807" y="1"/>
                  </a:moveTo>
                  <a:lnTo>
                    <a:pt x="279" y="125"/>
                  </a:lnTo>
                  <a:lnTo>
                    <a:pt x="0" y="745"/>
                  </a:lnTo>
                  <a:lnTo>
                    <a:pt x="186" y="900"/>
                  </a:lnTo>
                  <a:lnTo>
                    <a:pt x="186" y="2358"/>
                  </a:lnTo>
                  <a:lnTo>
                    <a:pt x="962" y="3258"/>
                  </a:lnTo>
                  <a:lnTo>
                    <a:pt x="1365" y="2513"/>
                  </a:lnTo>
                  <a:lnTo>
                    <a:pt x="1737" y="2048"/>
                  </a:lnTo>
                  <a:lnTo>
                    <a:pt x="1148" y="1303"/>
                  </a:lnTo>
                  <a:lnTo>
                    <a:pt x="1148" y="435"/>
                  </a:lnTo>
                  <a:lnTo>
                    <a:pt x="80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44"/>
            <p:cNvSpPr/>
            <p:nvPr/>
          </p:nvSpPr>
          <p:spPr>
            <a:xfrm>
              <a:off x="6442056" y="2840162"/>
              <a:ext cx="36991" cy="22389"/>
            </a:xfrm>
            <a:custGeom>
              <a:avLst/>
              <a:gdLst/>
              <a:ahLst/>
              <a:cxnLst/>
              <a:rect l="l" t="t" r="r" b="b"/>
              <a:pathLst>
                <a:path w="2513" h="1521" extrusionOk="0">
                  <a:moveTo>
                    <a:pt x="2234" y="1"/>
                  </a:moveTo>
                  <a:lnTo>
                    <a:pt x="1055" y="342"/>
                  </a:lnTo>
                  <a:lnTo>
                    <a:pt x="248" y="280"/>
                  </a:lnTo>
                  <a:lnTo>
                    <a:pt x="0" y="1149"/>
                  </a:lnTo>
                  <a:lnTo>
                    <a:pt x="93" y="1149"/>
                  </a:lnTo>
                  <a:lnTo>
                    <a:pt x="217" y="1521"/>
                  </a:lnTo>
                  <a:lnTo>
                    <a:pt x="1303" y="1366"/>
                  </a:lnTo>
                  <a:lnTo>
                    <a:pt x="1737" y="838"/>
                  </a:lnTo>
                  <a:lnTo>
                    <a:pt x="2420" y="497"/>
                  </a:lnTo>
                  <a:lnTo>
                    <a:pt x="2513" y="528"/>
                  </a:lnTo>
                  <a:lnTo>
                    <a:pt x="2234" y="1"/>
                  </a:lnTo>
                  <a:close/>
                </a:path>
              </a:pathLst>
            </a:custGeom>
            <a:solidFill>
              <a:srgbClr val="507A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44"/>
            <p:cNvSpPr/>
            <p:nvPr/>
          </p:nvSpPr>
          <p:spPr>
            <a:xfrm>
              <a:off x="6530626" y="2905916"/>
              <a:ext cx="31530" cy="27409"/>
            </a:xfrm>
            <a:custGeom>
              <a:avLst/>
              <a:gdLst/>
              <a:ahLst/>
              <a:cxnLst/>
              <a:rect l="l" t="t" r="r" b="b"/>
              <a:pathLst>
                <a:path w="2142" h="1862" extrusionOk="0">
                  <a:moveTo>
                    <a:pt x="1459" y="1"/>
                  </a:moveTo>
                  <a:lnTo>
                    <a:pt x="1" y="652"/>
                  </a:lnTo>
                  <a:lnTo>
                    <a:pt x="1" y="1117"/>
                  </a:lnTo>
                  <a:lnTo>
                    <a:pt x="590" y="1862"/>
                  </a:lnTo>
                  <a:lnTo>
                    <a:pt x="838" y="1614"/>
                  </a:lnTo>
                  <a:lnTo>
                    <a:pt x="2141" y="1273"/>
                  </a:lnTo>
                  <a:lnTo>
                    <a:pt x="2017" y="745"/>
                  </a:lnTo>
                  <a:lnTo>
                    <a:pt x="1490" y="125"/>
                  </a:lnTo>
                  <a:lnTo>
                    <a:pt x="1459" y="1"/>
                  </a:lnTo>
                  <a:close/>
                </a:path>
              </a:pathLst>
            </a:custGeom>
            <a:solidFill>
              <a:srgbClr val="2D2E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44"/>
            <p:cNvSpPr/>
            <p:nvPr/>
          </p:nvSpPr>
          <p:spPr>
            <a:xfrm>
              <a:off x="6507795" y="2848847"/>
              <a:ext cx="47958" cy="66682"/>
            </a:xfrm>
            <a:custGeom>
              <a:avLst/>
              <a:gdLst/>
              <a:ahLst/>
              <a:cxnLst/>
              <a:rect l="l" t="t" r="r" b="b"/>
              <a:pathLst>
                <a:path w="3258" h="4530" extrusionOk="0">
                  <a:moveTo>
                    <a:pt x="870" y="0"/>
                  </a:moveTo>
                  <a:lnTo>
                    <a:pt x="1" y="528"/>
                  </a:lnTo>
                  <a:lnTo>
                    <a:pt x="280" y="1086"/>
                  </a:lnTo>
                  <a:lnTo>
                    <a:pt x="94" y="1210"/>
                  </a:lnTo>
                  <a:lnTo>
                    <a:pt x="280" y="1365"/>
                  </a:lnTo>
                  <a:lnTo>
                    <a:pt x="156" y="1830"/>
                  </a:lnTo>
                  <a:lnTo>
                    <a:pt x="497" y="2234"/>
                  </a:lnTo>
                  <a:lnTo>
                    <a:pt x="373" y="2668"/>
                  </a:lnTo>
                  <a:lnTo>
                    <a:pt x="528" y="2668"/>
                  </a:lnTo>
                  <a:lnTo>
                    <a:pt x="1211" y="3319"/>
                  </a:lnTo>
                  <a:lnTo>
                    <a:pt x="1211" y="3692"/>
                  </a:lnTo>
                  <a:lnTo>
                    <a:pt x="1552" y="4126"/>
                  </a:lnTo>
                  <a:lnTo>
                    <a:pt x="1552" y="4529"/>
                  </a:lnTo>
                  <a:lnTo>
                    <a:pt x="3010" y="3878"/>
                  </a:lnTo>
                  <a:lnTo>
                    <a:pt x="2917" y="3568"/>
                  </a:lnTo>
                  <a:lnTo>
                    <a:pt x="3258" y="3040"/>
                  </a:lnTo>
                  <a:lnTo>
                    <a:pt x="2917" y="2420"/>
                  </a:lnTo>
                  <a:lnTo>
                    <a:pt x="2917" y="1955"/>
                  </a:lnTo>
                  <a:lnTo>
                    <a:pt x="3041" y="2048"/>
                  </a:lnTo>
                  <a:lnTo>
                    <a:pt x="2917" y="1458"/>
                  </a:lnTo>
                  <a:lnTo>
                    <a:pt x="2265" y="1458"/>
                  </a:lnTo>
                  <a:lnTo>
                    <a:pt x="1862" y="1148"/>
                  </a:lnTo>
                  <a:lnTo>
                    <a:pt x="87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44"/>
            <p:cNvSpPr/>
            <p:nvPr/>
          </p:nvSpPr>
          <p:spPr>
            <a:xfrm>
              <a:off x="6482683" y="2798622"/>
              <a:ext cx="58924" cy="26496"/>
            </a:xfrm>
            <a:custGeom>
              <a:avLst/>
              <a:gdLst/>
              <a:ahLst/>
              <a:cxnLst/>
              <a:rect l="l" t="t" r="r" b="b"/>
              <a:pathLst>
                <a:path w="4003" h="1800" extrusionOk="0">
                  <a:moveTo>
                    <a:pt x="2700" y="0"/>
                  </a:moveTo>
                  <a:lnTo>
                    <a:pt x="994" y="403"/>
                  </a:lnTo>
                  <a:lnTo>
                    <a:pt x="1" y="838"/>
                  </a:lnTo>
                  <a:lnTo>
                    <a:pt x="1" y="1396"/>
                  </a:lnTo>
                  <a:lnTo>
                    <a:pt x="1149" y="1799"/>
                  </a:lnTo>
                  <a:lnTo>
                    <a:pt x="2110" y="1179"/>
                  </a:lnTo>
                  <a:lnTo>
                    <a:pt x="2389" y="1365"/>
                  </a:lnTo>
                  <a:lnTo>
                    <a:pt x="2917" y="900"/>
                  </a:lnTo>
                  <a:lnTo>
                    <a:pt x="4002" y="776"/>
                  </a:lnTo>
                  <a:lnTo>
                    <a:pt x="4002" y="0"/>
                  </a:lnTo>
                  <a:close/>
                </a:path>
              </a:pathLst>
            </a:custGeom>
            <a:solidFill>
              <a:srgbClr val="8080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44"/>
            <p:cNvSpPr/>
            <p:nvPr/>
          </p:nvSpPr>
          <p:spPr>
            <a:xfrm>
              <a:off x="6474926" y="2810030"/>
              <a:ext cx="73526" cy="46589"/>
            </a:xfrm>
            <a:custGeom>
              <a:avLst/>
              <a:gdLst/>
              <a:ahLst/>
              <a:cxnLst/>
              <a:rect l="l" t="t" r="r" b="b"/>
              <a:pathLst>
                <a:path w="4995" h="3165" extrusionOk="0">
                  <a:moveTo>
                    <a:pt x="4529" y="1"/>
                  </a:moveTo>
                  <a:lnTo>
                    <a:pt x="3444" y="125"/>
                  </a:lnTo>
                  <a:lnTo>
                    <a:pt x="2916" y="590"/>
                  </a:lnTo>
                  <a:lnTo>
                    <a:pt x="2637" y="404"/>
                  </a:lnTo>
                  <a:lnTo>
                    <a:pt x="1676" y="1024"/>
                  </a:lnTo>
                  <a:lnTo>
                    <a:pt x="528" y="621"/>
                  </a:lnTo>
                  <a:lnTo>
                    <a:pt x="528" y="1024"/>
                  </a:lnTo>
                  <a:lnTo>
                    <a:pt x="32" y="1024"/>
                  </a:lnTo>
                  <a:lnTo>
                    <a:pt x="218" y="1986"/>
                  </a:lnTo>
                  <a:lnTo>
                    <a:pt x="1" y="2048"/>
                  </a:lnTo>
                  <a:lnTo>
                    <a:pt x="280" y="2575"/>
                  </a:lnTo>
                  <a:lnTo>
                    <a:pt x="838" y="2823"/>
                  </a:lnTo>
                  <a:lnTo>
                    <a:pt x="1769" y="3165"/>
                  </a:lnTo>
                  <a:lnTo>
                    <a:pt x="2172" y="3072"/>
                  </a:lnTo>
                  <a:lnTo>
                    <a:pt x="2234" y="3165"/>
                  </a:lnTo>
                  <a:lnTo>
                    <a:pt x="3103" y="2637"/>
                  </a:lnTo>
                  <a:lnTo>
                    <a:pt x="3227" y="2792"/>
                  </a:lnTo>
                  <a:lnTo>
                    <a:pt x="4002" y="2389"/>
                  </a:lnTo>
                  <a:lnTo>
                    <a:pt x="4529" y="1024"/>
                  </a:lnTo>
                  <a:lnTo>
                    <a:pt x="4995" y="621"/>
                  </a:lnTo>
                  <a:lnTo>
                    <a:pt x="4529" y="63"/>
                  </a:lnTo>
                  <a:lnTo>
                    <a:pt x="45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44"/>
            <p:cNvSpPr/>
            <p:nvPr/>
          </p:nvSpPr>
          <p:spPr>
            <a:xfrm>
              <a:off x="6423332" y="2770772"/>
              <a:ext cx="92707" cy="40186"/>
            </a:xfrm>
            <a:custGeom>
              <a:avLst/>
              <a:gdLst/>
              <a:ahLst/>
              <a:cxnLst/>
              <a:rect l="l" t="t" r="r" b="b"/>
              <a:pathLst>
                <a:path w="6298" h="2730" extrusionOk="0">
                  <a:moveTo>
                    <a:pt x="2265" y="0"/>
                  </a:moveTo>
                  <a:lnTo>
                    <a:pt x="0" y="869"/>
                  </a:lnTo>
                  <a:lnTo>
                    <a:pt x="559" y="1799"/>
                  </a:lnTo>
                  <a:lnTo>
                    <a:pt x="1365" y="2513"/>
                  </a:lnTo>
                  <a:lnTo>
                    <a:pt x="1334" y="2575"/>
                  </a:lnTo>
                  <a:lnTo>
                    <a:pt x="2079" y="2730"/>
                  </a:lnTo>
                  <a:lnTo>
                    <a:pt x="2482" y="2295"/>
                  </a:lnTo>
                  <a:lnTo>
                    <a:pt x="4033" y="2730"/>
                  </a:lnTo>
                  <a:lnTo>
                    <a:pt x="5026" y="2295"/>
                  </a:lnTo>
                  <a:lnTo>
                    <a:pt x="6297" y="1985"/>
                  </a:lnTo>
                  <a:lnTo>
                    <a:pt x="5677" y="1644"/>
                  </a:lnTo>
                  <a:lnTo>
                    <a:pt x="4715" y="1117"/>
                  </a:lnTo>
                  <a:lnTo>
                    <a:pt x="3599" y="838"/>
                  </a:lnTo>
                  <a:lnTo>
                    <a:pt x="226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44"/>
            <p:cNvSpPr/>
            <p:nvPr/>
          </p:nvSpPr>
          <p:spPr>
            <a:xfrm>
              <a:off x="6447988" y="2709125"/>
              <a:ext cx="110974" cy="91794"/>
            </a:xfrm>
            <a:custGeom>
              <a:avLst/>
              <a:gdLst/>
              <a:ahLst/>
              <a:cxnLst/>
              <a:rect l="l" t="t" r="r" b="b"/>
              <a:pathLst>
                <a:path w="7539" h="6236" extrusionOk="0">
                  <a:moveTo>
                    <a:pt x="2079" y="0"/>
                  </a:moveTo>
                  <a:lnTo>
                    <a:pt x="125" y="869"/>
                  </a:lnTo>
                  <a:lnTo>
                    <a:pt x="0" y="2234"/>
                  </a:lnTo>
                  <a:lnTo>
                    <a:pt x="590" y="4188"/>
                  </a:lnTo>
                  <a:lnTo>
                    <a:pt x="1924" y="5026"/>
                  </a:lnTo>
                  <a:lnTo>
                    <a:pt x="3040" y="5305"/>
                  </a:lnTo>
                  <a:lnTo>
                    <a:pt x="4002" y="5832"/>
                  </a:lnTo>
                  <a:lnTo>
                    <a:pt x="4622" y="6173"/>
                  </a:lnTo>
                  <a:lnTo>
                    <a:pt x="5057" y="6080"/>
                  </a:lnTo>
                  <a:lnTo>
                    <a:pt x="6359" y="6080"/>
                  </a:lnTo>
                  <a:lnTo>
                    <a:pt x="6359" y="6235"/>
                  </a:lnTo>
                  <a:lnTo>
                    <a:pt x="6670" y="6204"/>
                  </a:lnTo>
                  <a:lnTo>
                    <a:pt x="7166" y="5150"/>
                  </a:lnTo>
                  <a:lnTo>
                    <a:pt x="7538" y="4467"/>
                  </a:lnTo>
                  <a:lnTo>
                    <a:pt x="7073" y="3320"/>
                  </a:lnTo>
                  <a:lnTo>
                    <a:pt x="6980" y="2730"/>
                  </a:lnTo>
                  <a:lnTo>
                    <a:pt x="7321" y="2141"/>
                  </a:lnTo>
                  <a:lnTo>
                    <a:pt x="6918" y="931"/>
                  </a:lnTo>
                  <a:lnTo>
                    <a:pt x="59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44"/>
            <p:cNvSpPr/>
            <p:nvPr/>
          </p:nvSpPr>
          <p:spPr>
            <a:xfrm>
              <a:off x="6522412" y="2815050"/>
              <a:ext cx="110518" cy="70788"/>
            </a:xfrm>
            <a:custGeom>
              <a:avLst/>
              <a:gdLst/>
              <a:ahLst/>
              <a:cxnLst/>
              <a:rect l="l" t="t" r="r" b="b"/>
              <a:pathLst>
                <a:path w="7508" h="4809" extrusionOk="0">
                  <a:moveTo>
                    <a:pt x="5026" y="1"/>
                  </a:moveTo>
                  <a:lnTo>
                    <a:pt x="3258" y="683"/>
                  </a:lnTo>
                  <a:lnTo>
                    <a:pt x="2265" y="94"/>
                  </a:lnTo>
                  <a:lnTo>
                    <a:pt x="1738" y="218"/>
                  </a:lnTo>
                  <a:lnTo>
                    <a:pt x="1769" y="280"/>
                  </a:lnTo>
                  <a:lnTo>
                    <a:pt x="1303" y="683"/>
                  </a:lnTo>
                  <a:lnTo>
                    <a:pt x="776" y="2048"/>
                  </a:lnTo>
                  <a:lnTo>
                    <a:pt x="1" y="2451"/>
                  </a:lnTo>
                  <a:lnTo>
                    <a:pt x="869" y="3444"/>
                  </a:lnTo>
                  <a:lnTo>
                    <a:pt x="1272" y="3754"/>
                  </a:lnTo>
                  <a:lnTo>
                    <a:pt x="1924" y="3754"/>
                  </a:lnTo>
                  <a:lnTo>
                    <a:pt x="2048" y="4344"/>
                  </a:lnTo>
                  <a:lnTo>
                    <a:pt x="2513" y="4685"/>
                  </a:lnTo>
                  <a:lnTo>
                    <a:pt x="4374" y="4809"/>
                  </a:lnTo>
                  <a:lnTo>
                    <a:pt x="5398" y="4251"/>
                  </a:lnTo>
                  <a:lnTo>
                    <a:pt x="6763" y="4530"/>
                  </a:lnTo>
                  <a:lnTo>
                    <a:pt x="6763" y="3599"/>
                  </a:lnTo>
                  <a:lnTo>
                    <a:pt x="7445" y="3413"/>
                  </a:lnTo>
                  <a:lnTo>
                    <a:pt x="7507" y="2855"/>
                  </a:lnTo>
                  <a:lnTo>
                    <a:pt x="6266" y="2948"/>
                  </a:lnTo>
                  <a:lnTo>
                    <a:pt x="6080" y="1645"/>
                  </a:lnTo>
                  <a:lnTo>
                    <a:pt x="50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44"/>
            <p:cNvSpPr/>
            <p:nvPr/>
          </p:nvSpPr>
          <p:spPr>
            <a:xfrm>
              <a:off x="6541592" y="2744276"/>
              <a:ext cx="203195" cy="126504"/>
            </a:xfrm>
            <a:custGeom>
              <a:avLst/>
              <a:gdLst/>
              <a:ahLst/>
              <a:cxnLst/>
              <a:rect l="l" t="t" r="r" b="b"/>
              <a:pathLst>
                <a:path w="13804" h="8594" extrusionOk="0">
                  <a:moveTo>
                    <a:pt x="7383" y="1"/>
                  </a:moveTo>
                  <a:lnTo>
                    <a:pt x="7197" y="342"/>
                  </a:lnTo>
                  <a:lnTo>
                    <a:pt x="6328" y="466"/>
                  </a:lnTo>
                  <a:lnTo>
                    <a:pt x="6204" y="1025"/>
                  </a:lnTo>
                  <a:lnTo>
                    <a:pt x="4095" y="1025"/>
                  </a:lnTo>
                  <a:lnTo>
                    <a:pt x="2451" y="621"/>
                  </a:lnTo>
                  <a:lnTo>
                    <a:pt x="1520" y="932"/>
                  </a:lnTo>
                  <a:lnTo>
                    <a:pt x="683" y="776"/>
                  </a:lnTo>
                  <a:lnTo>
                    <a:pt x="714" y="932"/>
                  </a:lnTo>
                  <a:lnTo>
                    <a:pt x="1179" y="2079"/>
                  </a:lnTo>
                  <a:lnTo>
                    <a:pt x="807" y="2762"/>
                  </a:lnTo>
                  <a:lnTo>
                    <a:pt x="311" y="3816"/>
                  </a:lnTo>
                  <a:lnTo>
                    <a:pt x="0" y="3847"/>
                  </a:lnTo>
                  <a:lnTo>
                    <a:pt x="0" y="4530"/>
                  </a:lnTo>
                  <a:lnTo>
                    <a:pt x="435" y="5026"/>
                  </a:lnTo>
                  <a:lnTo>
                    <a:pt x="962" y="4902"/>
                  </a:lnTo>
                  <a:lnTo>
                    <a:pt x="1955" y="5491"/>
                  </a:lnTo>
                  <a:lnTo>
                    <a:pt x="3413" y="4933"/>
                  </a:lnTo>
                  <a:lnTo>
                    <a:pt x="3413" y="4375"/>
                  </a:lnTo>
                  <a:lnTo>
                    <a:pt x="4095" y="4375"/>
                  </a:lnTo>
                  <a:lnTo>
                    <a:pt x="4746" y="4716"/>
                  </a:lnTo>
                  <a:lnTo>
                    <a:pt x="5212" y="4809"/>
                  </a:lnTo>
                  <a:lnTo>
                    <a:pt x="5739" y="5771"/>
                  </a:lnTo>
                  <a:lnTo>
                    <a:pt x="6328" y="6515"/>
                  </a:lnTo>
                  <a:lnTo>
                    <a:pt x="5522" y="6608"/>
                  </a:lnTo>
                  <a:lnTo>
                    <a:pt x="5212" y="7539"/>
                  </a:lnTo>
                  <a:lnTo>
                    <a:pt x="4932" y="7539"/>
                  </a:lnTo>
                  <a:lnTo>
                    <a:pt x="4963" y="7756"/>
                  </a:lnTo>
                  <a:lnTo>
                    <a:pt x="6204" y="7663"/>
                  </a:lnTo>
                  <a:lnTo>
                    <a:pt x="6235" y="7508"/>
                  </a:lnTo>
                  <a:lnTo>
                    <a:pt x="7352" y="6236"/>
                  </a:lnTo>
                  <a:lnTo>
                    <a:pt x="8469" y="6856"/>
                  </a:lnTo>
                  <a:lnTo>
                    <a:pt x="9151" y="7104"/>
                  </a:lnTo>
                  <a:lnTo>
                    <a:pt x="8438" y="7725"/>
                  </a:lnTo>
                  <a:lnTo>
                    <a:pt x="9182" y="7973"/>
                  </a:lnTo>
                  <a:lnTo>
                    <a:pt x="9275" y="8593"/>
                  </a:lnTo>
                  <a:lnTo>
                    <a:pt x="11384" y="7973"/>
                  </a:lnTo>
                  <a:lnTo>
                    <a:pt x="11384" y="7415"/>
                  </a:lnTo>
                  <a:lnTo>
                    <a:pt x="10268" y="7570"/>
                  </a:lnTo>
                  <a:lnTo>
                    <a:pt x="9461" y="6887"/>
                  </a:lnTo>
                  <a:lnTo>
                    <a:pt x="10423" y="6391"/>
                  </a:lnTo>
                  <a:lnTo>
                    <a:pt x="11602" y="5988"/>
                  </a:lnTo>
                  <a:lnTo>
                    <a:pt x="12749" y="5615"/>
                  </a:lnTo>
                  <a:lnTo>
                    <a:pt x="12935" y="5026"/>
                  </a:lnTo>
                  <a:lnTo>
                    <a:pt x="13618" y="4809"/>
                  </a:lnTo>
                  <a:lnTo>
                    <a:pt x="13680" y="4375"/>
                  </a:lnTo>
                  <a:lnTo>
                    <a:pt x="13463" y="3444"/>
                  </a:lnTo>
                  <a:lnTo>
                    <a:pt x="13804" y="3227"/>
                  </a:lnTo>
                  <a:lnTo>
                    <a:pt x="13618" y="2762"/>
                  </a:lnTo>
                  <a:lnTo>
                    <a:pt x="11819" y="2389"/>
                  </a:lnTo>
                  <a:lnTo>
                    <a:pt x="11478" y="1986"/>
                  </a:lnTo>
                  <a:lnTo>
                    <a:pt x="10330" y="2265"/>
                  </a:lnTo>
                  <a:lnTo>
                    <a:pt x="9585" y="1025"/>
                  </a:lnTo>
                  <a:lnTo>
                    <a:pt x="9151" y="1149"/>
                  </a:lnTo>
                  <a:lnTo>
                    <a:pt x="8748" y="745"/>
                  </a:lnTo>
                  <a:lnTo>
                    <a:pt x="859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44"/>
            <p:cNvSpPr/>
            <p:nvPr/>
          </p:nvSpPr>
          <p:spPr>
            <a:xfrm>
              <a:off x="6591817" y="2808661"/>
              <a:ext cx="43395" cy="46589"/>
            </a:xfrm>
            <a:custGeom>
              <a:avLst/>
              <a:gdLst/>
              <a:ahLst/>
              <a:cxnLst/>
              <a:rect l="l" t="t" r="r" b="b"/>
              <a:pathLst>
                <a:path w="2948" h="3165" extrusionOk="0">
                  <a:moveTo>
                    <a:pt x="1" y="1"/>
                  </a:moveTo>
                  <a:lnTo>
                    <a:pt x="1" y="559"/>
                  </a:lnTo>
                  <a:lnTo>
                    <a:pt x="311" y="435"/>
                  </a:lnTo>
                  <a:lnTo>
                    <a:pt x="1365" y="2079"/>
                  </a:lnTo>
                  <a:lnTo>
                    <a:pt x="1520" y="3165"/>
                  </a:lnTo>
                  <a:lnTo>
                    <a:pt x="1800" y="3165"/>
                  </a:lnTo>
                  <a:lnTo>
                    <a:pt x="2110" y="2234"/>
                  </a:lnTo>
                  <a:lnTo>
                    <a:pt x="2947" y="2141"/>
                  </a:lnTo>
                  <a:lnTo>
                    <a:pt x="2327" y="1397"/>
                  </a:lnTo>
                  <a:lnTo>
                    <a:pt x="1800" y="435"/>
                  </a:lnTo>
                  <a:lnTo>
                    <a:pt x="1334" y="342"/>
                  </a:lnTo>
                  <a:lnTo>
                    <a:pt x="68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44"/>
            <p:cNvSpPr/>
            <p:nvPr/>
          </p:nvSpPr>
          <p:spPr>
            <a:xfrm>
              <a:off x="6185898" y="2984462"/>
              <a:ext cx="250225" cy="242468"/>
            </a:xfrm>
            <a:custGeom>
              <a:avLst/>
              <a:gdLst/>
              <a:ahLst/>
              <a:cxnLst/>
              <a:rect l="l" t="t" r="r" b="b"/>
              <a:pathLst>
                <a:path w="16999" h="16472" extrusionOk="0">
                  <a:moveTo>
                    <a:pt x="14083" y="0"/>
                  </a:moveTo>
                  <a:lnTo>
                    <a:pt x="12129" y="372"/>
                  </a:lnTo>
                  <a:lnTo>
                    <a:pt x="9430" y="527"/>
                  </a:lnTo>
                  <a:lnTo>
                    <a:pt x="6297" y="1706"/>
                  </a:lnTo>
                  <a:lnTo>
                    <a:pt x="5553" y="1861"/>
                  </a:lnTo>
                  <a:lnTo>
                    <a:pt x="6545" y="4839"/>
                  </a:lnTo>
                  <a:lnTo>
                    <a:pt x="5119" y="4839"/>
                  </a:lnTo>
                  <a:lnTo>
                    <a:pt x="4746" y="6204"/>
                  </a:lnTo>
                  <a:lnTo>
                    <a:pt x="2296" y="7600"/>
                  </a:lnTo>
                  <a:lnTo>
                    <a:pt x="745" y="7755"/>
                  </a:lnTo>
                  <a:lnTo>
                    <a:pt x="0" y="8530"/>
                  </a:lnTo>
                  <a:lnTo>
                    <a:pt x="0" y="9275"/>
                  </a:lnTo>
                  <a:lnTo>
                    <a:pt x="10454" y="16471"/>
                  </a:lnTo>
                  <a:lnTo>
                    <a:pt x="12191" y="16223"/>
                  </a:lnTo>
                  <a:lnTo>
                    <a:pt x="16999" y="12780"/>
                  </a:lnTo>
                  <a:lnTo>
                    <a:pt x="16410" y="11911"/>
                  </a:lnTo>
                  <a:lnTo>
                    <a:pt x="15541" y="11756"/>
                  </a:lnTo>
                  <a:lnTo>
                    <a:pt x="15014" y="9988"/>
                  </a:lnTo>
                  <a:lnTo>
                    <a:pt x="15293" y="9771"/>
                  </a:lnTo>
                  <a:lnTo>
                    <a:pt x="14672" y="5335"/>
                  </a:lnTo>
                  <a:lnTo>
                    <a:pt x="13990" y="4095"/>
                  </a:lnTo>
                  <a:lnTo>
                    <a:pt x="13308" y="2978"/>
                  </a:lnTo>
                  <a:lnTo>
                    <a:pt x="13990" y="2202"/>
                  </a:lnTo>
                  <a:lnTo>
                    <a:pt x="1408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44"/>
            <p:cNvSpPr/>
            <p:nvPr/>
          </p:nvSpPr>
          <p:spPr>
            <a:xfrm>
              <a:off x="6432002" y="3546074"/>
              <a:ext cx="156179" cy="152072"/>
            </a:xfrm>
            <a:custGeom>
              <a:avLst/>
              <a:gdLst/>
              <a:ahLst/>
              <a:cxnLst/>
              <a:rect l="l" t="t" r="r" b="b"/>
              <a:pathLst>
                <a:path w="10610" h="10331" extrusionOk="0">
                  <a:moveTo>
                    <a:pt x="621" y="1"/>
                  </a:moveTo>
                  <a:lnTo>
                    <a:pt x="1862" y="4312"/>
                  </a:lnTo>
                  <a:lnTo>
                    <a:pt x="869" y="6174"/>
                  </a:lnTo>
                  <a:lnTo>
                    <a:pt x="1" y="9648"/>
                  </a:lnTo>
                  <a:lnTo>
                    <a:pt x="466" y="9772"/>
                  </a:lnTo>
                  <a:lnTo>
                    <a:pt x="1242" y="9555"/>
                  </a:lnTo>
                  <a:lnTo>
                    <a:pt x="2048" y="9772"/>
                  </a:lnTo>
                  <a:lnTo>
                    <a:pt x="5708" y="9772"/>
                  </a:lnTo>
                  <a:lnTo>
                    <a:pt x="6918" y="10144"/>
                  </a:lnTo>
                  <a:lnTo>
                    <a:pt x="8531" y="10330"/>
                  </a:lnTo>
                  <a:lnTo>
                    <a:pt x="9989" y="9958"/>
                  </a:lnTo>
                  <a:lnTo>
                    <a:pt x="8717" y="8841"/>
                  </a:lnTo>
                  <a:lnTo>
                    <a:pt x="8717" y="5832"/>
                  </a:lnTo>
                  <a:lnTo>
                    <a:pt x="10609" y="6081"/>
                  </a:lnTo>
                  <a:lnTo>
                    <a:pt x="10609" y="6081"/>
                  </a:lnTo>
                  <a:lnTo>
                    <a:pt x="10423" y="4126"/>
                  </a:lnTo>
                  <a:lnTo>
                    <a:pt x="9089" y="4126"/>
                  </a:lnTo>
                  <a:lnTo>
                    <a:pt x="8748" y="1055"/>
                  </a:lnTo>
                  <a:lnTo>
                    <a:pt x="6825" y="807"/>
                  </a:lnTo>
                  <a:lnTo>
                    <a:pt x="6577" y="1831"/>
                  </a:lnTo>
                  <a:lnTo>
                    <a:pt x="5026" y="1676"/>
                  </a:lnTo>
                  <a:lnTo>
                    <a:pt x="44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44"/>
            <p:cNvSpPr/>
            <p:nvPr/>
          </p:nvSpPr>
          <p:spPr>
            <a:xfrm>
              <a:off x="6591361" y="3058430"/>
              <a:ext cx="152970" cy="131965"/>
            </a:xfrm>
            <a:custGeom>
              <a:avLst/>
              <a:gdLst/>
              <a:ahLst/>
              <a:cxnLst/>
              <a:rect l="l" t="t" r="r" b="b"/>
              <a:pathLst>
                <a:path w="10392" h="8965" extrusionOk="0">
                  <a:moveTo>
                    <a:pt x="1" y="0"/>
                  </a:moveTo>
                  <a:lnTo>
                    <a:pt x="559" y="8965"/>
                  </a:lnTo>
                  <a:lnTo>
                    <a:pt x="10392" y="8965"/>
                  </a:lnTo>
                  <a:lnTo>
                    <a:pt x="10392" y="8934"/>
                  </a:lnTo>
                  <a:lnTo>
                    <a:pt x="9337" y="8189"/>
                  </a:lnTo>
                  <a:lnTo>
                    <a:pt x="8221" y="5708"/>
                  </a:lnTo>
                  <a:lnTo>
                    <a:pt x="7414" y="3816"/>
                  </a:lnTo>
                  <a:lnTo>
                    <a:pt x="6173" y="1985"/>
                  </a:lnTo>
                  <a:lnTo>
                    <a:pt x="6421" y="1861"/>
                  </a:lnTo>
                  <a:lnTo>
                    <a:pt x="7879" y="3691"/>
                  </a:lnTo>
                  <a:lnTo>
                    <a:pt x="8128" y="3257"/>
                  </a:lnTo>
                  <a:lnTo>
                    <a:pt x="8314" y="2575"/>
                  </a:lnTo>
                  <a:lnTo>
                    <a:pt x="7290" y="310"/>
                  </a:lnTo>
                  <a:lnTo>
                    <a:pt x="7228" y="434"/>
                  </a:lnTo>
                  <a:lnTo>
                    <a:pt x="4591" y="186"/>
                  </a:lnTo>
                  <a:lnTo>
                    <a:pt x="3506" y="807"/>
                  </a:lnTo>
                  <a:lnTo>
                    <a:pt x="249" y="9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44"/>
            <p:cNvSpPr/>
            <p:nvPr/>
          </p:nvSpPr>
          <p:spPr>
            <a:xfrm>
              <a:off x="6651639" y="3482160"/>
              <a:ext cx="141562" cy="134246"/>
            </a:xfrm>
            <a:custGeom>
              <a:avLst/>
              <a:gdLst/>
              <a:ahLst/>
              <a:cxnLst/>
              <a:rect l="l" t="t" r="r" b="b"/>
              <a:pathLst>
                <a:path w="9617" h="9120" extrusionOk="0">
                  <a:moveTo>
                    <a:pt x="4188" y="0"/>
                  </a:moveTo>
                  <a:lnTo>
                    <a:pt x="3784" y="1272"/>
                  </a:lnTo>
                  <a:lnTo>
                    <a:pt x="2109" y="1272"/>
                  </a:lnTo>
                  <a:lnTo>
                    <a:pt x="2264" y="186"/>
                  </a:lnTo>
                  <a:lnTo>
                    <a:pt x="403" y="403"/>
                  </a:lnTo>
                  <a:lnTo>
                    <a:pt x="0" y="1458"/>
                  </a:lnTo>
                  <a:lnTo>
                    <a:pt x="0" y="1985"/>
                  </a:lnTo>
                  <a:lnTo>
                    <a:pt x="341" y="1985"/>
                  </a:lnTo>
                  <a:lnTo>
                    <a:pt x="465" y="4343"/>
                  </a:lnTo>
                  <a:lnTo>
                    <a:pt x="1241" y="4932"/>
                  </a:lnTo>
                  <a:lnTo>
                    <a:pt x="1675" y="6359"/>
                  </a:lnTo>
                  <a:lnTo>
                    <a:pt x="3877" y="7321"/>
                  </a:lnTo>
                  <a:lnTo>
                    <a:pt x="3846" y="7197"/>
                  </a:lnTo>
                  <a:lnTo>
                    <a:pt x="4467" y="7197"/>
                  </a:lnTo>
                  <a:lnTo>
                    <a:pt x="5087" y="8810"/>
                  </a:lnTo>
                  <a:lnTo>
                    <a:pt x="5087" y="9120"/>
                  </a:lnTo>
                  <a:lnTo>
                    <a:pt x="6979" y="9120"/>
                  </a:lnTo>
                  <a:lnTo>
                    <a:pt x="8872" y="8810"/>
                  </a:lnTo>
                  <a:lnTo>
                    <a:pt x="9616" y="8127"/>
                  </a:lnTo>
                  <a:lnTo>
                    <a:pt x="9616" y="7972"/>
                  </a:lnTo>
                  <a:lnTo>
                    <a:pt x="8282" y="4281"/>
                  </a:lnTo>
                  <a:lnTo>
                    <a:pt x="8996" y="3009"/>
                  </a:lnTo>
                  <a:lnTo>
                    <a:pt x="418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44"/>
            <p:cNvSpPr/>
            <p:nvPr/>
          </p:nvSpPr>
          <p:spPr>
            <a:xfrm>
              <a:off x="6482227" y="3749726"/>
              <a:ext cx="205035" cy="170781"/>
            </a:xfrm>
            <a:custGeom>
              <a:avLst/>
              <a:gdLst/>
              <a:ahLst/>
              <a:cxnLst/>
              <a:rect l="l" t="t" r="r" b="b"/>
              <a:pathLst>
                <a:path w="13929" h="11602" extrusionOk="0">
                  <a:moveTo>
                    <a:pt x="11168" y="0"/>
                  </a:moveTo>
                  <a:lnTo>
                    <a:pt x="9462" y="1210"/>
                  </a:lnTo>
                  <a:lnTo>
                    <a:pt x="8655" y="2265"/>
                  </a:lnTo>
                  <a:lnTo>
                    <a:pt x="8283" y="3257"/>
                  </a:lnTo>
                  <a:lnTo>
                    <a:pt x="5926" y="2916"/>
                  </a:lnTo>
                  <a:lnTo>
                    <a:pt x="4220" y="4033"/>
                  </a:lnTo>
                  <a:lnTo>
                    <a:pt x="3289" y="2451"/>
                  </a:lnTo>
                  <a:lnTo>
                    <a:pt x="3289" y="5336"/>
                  </a:lnTo>
                  <a:lnTo>
                    <a:pt x="2079" y="6173"/>
                  </a:lnTo>
                  <a:lnTo>
                    <a:pt x="869" y="5336"/>
                  </a:lnTo>
                  <a:lnTo>
                    <a:pt x="1" y="5584"/>
                  </a:lnTo>
                  <a:lnTo>
                    <a:pt x="1676" y="9337"/>
                  </a:lnTo>
                  <a:lnTo>
                    <a:pt x="1614" y="11105"/>
                  </a:lnTo>
                  <a:lnTo>
                    <a:pt x="3196" y="11602"/>
                  </a:lnTo>
                  <a:lnTo>
                    <a:pt x="8252" y="10578"/>
                  </a:lnTo>
                  <a:lnTo>
                    <a:pt x="12905" y="6204"/>
                  </a:lnTo>
                  <a:lnTo>
                    <a:pt x="13929" y="3971"/>
                  </a:lnTo>
                  <a:lnTo>
                    <a:pt x="13618" y="3723"/>
                  </a:lnTo>
                  <a:lnTo>
                    <a:pt x="13308" y="2699"/>
                  </a:lnTo>
                  <a:lnTo>
                    <a:pt x="13091" y="342"/>
                  </a:lnTo>
                  <a:lnTo>
                    <a:pt x="1116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44"/>
            <p:cNvSpPr/>
            <p:nvPr/>
          </p:nvSpPr>
          <p:spPr>
            <a:xfrm>
              <a:off x="6079046" y="3258873"/>
              <a:ext cx="80386" cy="57555"/>
            </a:xfrm>
            <a:custGeom>
              <a:avLst/>
              <a:gdLst/>
              <a:ahLst/>
              <a:cxnLst/>
              <a:rect l="l" t="t" r="r" b="b"/>
              <a:pathLst>
                <a:path w="5461" h="3910" extrusionOk="0">
                  <a:moveTo>
                    <a:pt x="1552" y="1"/>
                  </a:moveTo>
                  <a:lnTo>
                    <a:pt x="559" y="466"/>
                  </a:lnTo>
                  <a:lnTo>
                    <a:pt x="280" y="497"/>
                  </a:lnTo>
                  <a:lnTo>
                    <a:pt x="1" y="1614"/>
                  </a:lnTo>
                  <a:lnTo>
                    <a:pt x="1397" y="3723"/>
                  </a:lnTo>
                  <a:lnTo>
                    <a:pt x="1676" y="3661"/>
                  </a:lnTo>
                  <a:lnTo>
                    <a:pt x="2762" y="3413"/>
                  </a:lnTo>
                  <a:lnTo>
                    <a:pt x="4499" y="3661"/>
                  </a:lnTo>
                  <a:lnTo>
                    <a:pt x="5460" y="3909"/>
                  </a:lnTo>
                  <a:lnTo>
                    <a:pt x="4964" y="2513"/>
                  </a:lnTo>
                  <a:lnTo>
                    <a:pt x="4437" y="1800"/>
                  </a:lnTo>
                  <a:lnTo>
                    <a:pt x="3723" y="652"/>
                  </a:lnTo>
                  <a:lnTo>
                    <a:pt x="301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44"/>
            <p:cNvSpPr/>
            <p:nvPr/>
          </p:nvSpPr>
          <p:spPr>
            <a:xfrm>
              <a:off x="6133392" y="3341525"/>
              <a:ext cx="33797" cy="42467"/>
            </a:xfrm>
            <a:custGeom>
              <a:avLst/>
              <a:gdLst/>
              <a:ahLst/>
              <a:cxnLst/>
              <a:rect l="l" t="t" r="r" b="b"/>
              <a:pathLst>
                <a:path w="2296" h="2885" extrusionOk="0">
                  <a:moveTo>
                    <a:pt x="1768" y="0"/>
                  </a:moveTo>
                  <a:lnTo>
                    <a:pt x="496" y="403"/>
                  </a:lnTo>
                  <a:lnTo>
                    <a:pt x="0" y="869"/>
                  </a:lnTo>
                  <a:lnTo>
                    <a:pt x="776" y="2544"/>
                  </a:lnTo>
                  <a:lnTo>
                    <a:pt x="1334" y="2885"/>
                  </a:lnTo>
                  <a:lnTo>
                    <a:pt x="1768" y="2358"/>
                  </a:lnTo>
                  <a:lnTo>
                    <a:pt x="2296" y="1117"/>
                  </a:lnTo>
                  <a:lnTo>
                    <a:pt x="17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44"/>
            <p:cNvSpPr/>
            <p:nvPr/>
          </p:nvSpPr>
          <p:spPr>
            <a:xfrm>
              <a:off x="6189549" y="3335578"/>
              <a:ext cx="76264" cy="79017"/>
            </a:xfrm>
            <a:custGeom>
              <a:avLst/>
              <a:gdLst/>
              <a:ahLst/>
              <a:cxnLst/>
              <a:rect l="l" t="t" r="r" b="b"/>
              <a:pathLst>
                <a:path w="5181" h="5368" extrusionOk="0">
                  <a:moveTo>
                    <a:pt x="1707" y="1"/>
                  </a:moveTo>
                  <a:lnTo>
                    <a:pt x="373" y="311"/>
                  </a:lnTo>
                  <a:lnTo>
                    <a:pt x="621" y="1924"/>
                  </a:lnTo>
                  <a:lnTo>
                    <a:pt x="0" y="3258"/>
                  </a:lnTo>
                  <a:lnTo>
                    <a:pt x="0" y="3785"/>
                  </a:lnTo>
                  <a:lnTo>
                    <a:pt x="931" y="4064"/>
                  </a:lnTo>
                  <a:lnTo>
                    <a:pt x="962" y="5367"/>
                  </a:lnTo>
                  <a:lnTo>
                    <a:pt x="3506" y="4561"/>
                  </a:lnTo>
                  <a:lnTo>
                    <a:pt x="4684" y="4902"/>
                  </a:lnTo>
                  <a:lnTo>
                    <a:pt x="4840" y="4282"/>
                  </a:lnTo>
                  <a:lnTo>
                    <a:pt x="4622" y="2886"/>
                  </a:lnTo>
                  <a:lnTo>
                    <a:pt x="5181" y="1614"/>
                  </a:lnTo>
                  <a:lnTo>
                    <a:pt x="4902" y="559"/>
                  </a:lnTo>
                  <a:lnTo>
                    <a:pt x="4064" y="559"/>
                  </a:lnTo>
                  <a:lnTo>
                    <a:pt x="279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44"/>
            <p:cNvSpPr/>
            <p:nvPr/>
          </p:nvSpPr>
          <p:spPr>
            <a:xfrm>
              <a:off x="6135674" y="3004084"/>
              <a:ext cx="146582" cy="114625"/>
            </a:xfrm>
            <a:custGeom>
              <a:avLst/>
              <a:gdLst/>
              <a:ahLst/>
              <a:cxnLst/>
              <a:rect l="l" t="t" r="r" b="b"/>
              <a:pathLst>
                <a:path w="9958" h="7787" extrusionOk="0">
                  <a:moveTo>
                    <a:pt x="6297" y="1"/>
                  </a:moveTo>
                  <a:lnTo>
                    <a:pt x="5925" y="156"/>
                  </a:lnTo>
                  <a:lnTo>
                    <a:pt x="5491" y="1583"/>
                  </a:lnTo>
                  <a:lnTo>
                    <a:pt x="3505" y="2886"/>
                  </a:lnTo>
                  <a:lnTo>
                    <a:pt x="2699" y="5367"/>
                  </a:lnTo>
                  <a:lnTo>
                    <a:pt x="1241" y="7135"/>
                  </a:lnTo>
                  <a:lnTo>
                    <a:pt x="0" y="7787"/>
                  </a:lnTo>
                  <a:lnTo>
                    <a:pt x="0" y="7787"/>
                  </a:lnTo>
                  <a:lnTo>
                    <a:pt x="3412" y="7756"/>
                  </a:lnTo>
                  <a:lnTo>
                    <a:pt x="3412" y="7197"/>
                  </a:lnTo>
                  <a:lnTo>
                    <a:pt x="4157" y="6422"/>
                  </a:lnTo>
                  <a:lnTo>
                    <a:pt x="5708" y="6267"/>
                  </a:lnTo>
                  <a:lnTo>
                    <a:pt x="8158" y="4871"/>
                  </a:lnTo>
                  <a:lnTo>
                    <a:pt x="8531" y="3506"/>
                  </a:lnTo>
                  <a:lnTo>
                    <a:pt x="9957" y="3506"/>
                  </a:lnTo>
                  <a:lnTo>
                    <a:pt x="8965" y="528"/>
                  </a:lnTo>
                  <a:lnTo>
                    <a:pt x="8468" y="652"/>
                  </a:lnTo>
                  <a:lnTo>
                    <a:pt x="6887" y="621"/>
                  </a:lnTo>
                  <a:lnTo>
                    <a:pt x="629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44"/>
            <p:cNvSpPr/>
            <p:nvPr/>
          </p:nvSpPr>
          <p:spPr>
            <a:xfrm>
              <a:off x="6088187" y="3118238"/>
              <a:ext cx="100464" cy="80386"/>
            </a:xfrm>
            <a:custGeom>
              <a:avLst/>
              <a:gdLst/>
              <a:ahLst/>
              <a:cxnLst/>
              <a:rect l="l" t="t" r="r" b="b"/>
              <a:pathLst>
                <a:path w="6825" h="5461" extrusionOk="0">
                  <a:moveTo>
                    <a:pt x="6638" y="1"/>
                  </a:moveTo>
                  <a:lnTo>
                    <a:pt x="3226" y="32"/>
                  </a:lnTo>
                  <a:lnTo>
                    <a:pt x="2761" y="683"/>
                  </a:lnTo>
                  <a:lnTo>
                    <a:pt x="559" y="4033"/>
                  </a:lnTo>
                  <a:lnTo>
                    <a:pt x="0" y="5460"/>
                  </a:lnTo>
                  <a:lnTo>
                    <a:pt x="3226" y="5460"/>
                  </a:lnTo>
                  <a:lnTo>
                    <a:pt x="3226" y="3692"/>
                  </a:lnTo>
                  <a:lnTo>
                    <a:pt x="4188" y="3692"/>
                  </a:lnTo>
                  <a:lnTo>
                    <a:pt x="4188" y="1459"/>
                  </a:lnTo>
                  <a:lnTo>
                    <a:pt x="6638" y="1459"/>
                  </a:lnTo>
                  <a:lnTo>
                    <a:pt x="6824" y="311"/>
                  </a:lnTo>
                  <a:lnTo>
                    <a:pt x="6638" y="187"/>
                  </a:lnTo>
                  <a:lnTo>
                    <a:pt x="663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44"/>
            <p:cNvSpPr/>
            <p:nvPr/>
          </p:nvSpPr>
          <p:spPr>
            <a:xfrm>
              <a:off x="6083153" y="3122801"/>
              <a:ext cx="148422" cy="161655"/>
            </a:xfrm>
            <a:custGeom>
              <a:avLst/>
              <a:gdLst/>
              <a:ahLst/>
              <a:cxnLst/>
              <a:rect l="l" t="t" r="r" b="b"/>
              <a:pathLst>
                <a:path w="10083" h="10982" extrusionOk="0">
                  <a:moveTo>
                    <a:pt x="7166" y="1"/>
                  </a:moveTo>
                  <a:lnTo>
                    <a:pt x="6980" y="1149"/>
                  </a:lnTo>
                  <a:lnTo>
                    <a:pt x="4530" y="1149"/>
                  </a:lnTo>
                  <a:lnTo>
                    <a:pt x="4530" y="3382"/>
                  </a:lnTo>
                  <a:lnTo>
                    <a:pt x="3568" y="3382"/>
                  </a:lnTo>
                  <a:lnTo>
                    <a:pt x="3568" y="5150"/>
                  </a:lnTo>
                  <a:lnTo>
                    <a:pt x="342" y="5150"/>
                  </a:lnTo>
                  <a:lnTo>
                    <a:pt x="187" y="5491"/>
                  </a:lnTo>
                  <a:lnTo>
                    <a:pt x="807" y="6143"/>
                  </a:lnTo>
                  <a:lnTo>
                    <a:pt x="1" y="9741"/>
                  </a:lnTo>
                  <a:lnTo>
                    <a:pt x="280" y="9710"/>
                  </a:lnTo>
                  <a:lnTo>
                    <a:pt x="1273" y="9245"/>
                  </a:lnTo>
                  <a:lnTo>
                    <a:pt x="2731" y="9245"/>
                  </a:lnTo>
                  <a:lnTo>
                    <a:pt x="3444" y="9896"/>
                  </a:lnTo>
                  <a:lnTo>
                    <a:pt x="4096" y="10982"/>
                  </a:lnTo>
                  <a:lnTo>
                    <a:pt x="4809" y="10578"/>
                  </a:lnTo>
                  <a:lnTo>
                    <a:pt x="4809" y="9896"/>
                  </a:lnTo>
                  <a:lnTo>
                    <a:pt x="5398" y="10299"/>
                  </a:lnTo>
                  <a:lnTo>
                    <a:pt x="6236" y="9896"/>
                  </a:lnTo>
                  <a:lnTo>
                    <a:pt x="7166" y="10299"/>
                  </a:lnTo>
                  <a:lnTo>
                    <a:pt x="9834" y="10299"/>
                  </a:lnTo>
                  <a:lnTo>
                    <a:pt x="10082" y="9524"/>
                  </a:lnTo>
                  <a:lnTo>
                    <a:pt x="9834" y="9245"/>
                  </a:lnTo>
                  <a:lnTo>
                    <a:pt x="9276" y="2079"/>
                  </a:lnTo>
                  <a:lnTo>
                    <a:pt x="9927" y="1924"/>
                  </a:lnTo>
                  <a:lnTo>
                    <a:pt x="716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44"/>
            <p:cNvSpPr/>
            <p:nvPr/>
          </p:nvSpPr>
          <p:spPr>
            <a:xfrm>
              <a:off x="6404608" y="3041532"/>
              <a:ext cx="195894" cy="179466"/>
            </a:xfrm>
            <a:custGeom>
              <a:avLst/>
              <a:gdLst/>
              <a:ahLst/>
              <a:cxnLst/>
              <a:rect l="l" t="t" r="r" b="b"/>
              <a:pathLst>
                <a:path w="13308" h="12192" extrusionOk="0">
                  <a:moveTo>
                    <a:pt x="1614" y="0"/>
                  </a:moveTo>
                  <a:lnTo>
                    <a:pt x="1148" y="1148"/>
                  </a:lnTo>
                  <a:lnTo>
                    <a:pt x="590" y="1334"/>
                  </a:lnTo>
                  <a:lnTo>
                    <a:pt x="590" y="2296"/>
                  </a:lnTo>
                  <a:lnTo>
                    <a:pt x="249" y="2730"/>
                  </a:lnTo>
                  <a:lnTo>
                    <a:pt x="1" y="2668"/>
                  </a:lnTo>
                  <a:lnTo>
                    <a:pt x="435" y="5894"/>
                  </a:lnTo>
                  <a:lnTo>
                    <a:pt x="156" y="6111"/>
                  </a:lnTo>
                  <a:lnTo>
                    <a:pt x="683" y="7879"/>
                  </a:lnTo>
                  <a:lnTo>
                    <a:pt x="1552" y="8034"/>
                  </a:lnTo>
                  <a:lnTo>
                    <a:pt x="2141" y="8903"/>
                  </a:lnTo>
                  <a:lnTo>
                    <a:pt x="3847" y="9399"/>
                  </a:lnTo>
                  <a:lnTo>
                    <a:pt x="5708" y="8748"/>
                  </a:lnTo>
                  <a:lnTo>
                    <a:pt x="12346" y="12191"/>
                  </a:lnTo>
                  <a:lnTo>
                    <a:pt x="13246" y="11881"/>
                  </a:lnTo>
                  <a:lnTo>
                    <a:pt x="13308" y="10113"/>
                  </a:lnTo>
                  <a:lnTo>
                    <a:pt x="13246" y="10113"/>
                  </a:lnTo>
                  <a:lnTo>
                    <a:pt x="12688" y="1148"/>
                  </a:lnTo>
                  <a:lnTo>
                    <a:pt x="10981" y="497"/>
                  </a:lnTo>
                  <a:lnTo>
                    <a:pt x="9058" y="466"/>
                  </a:lnTo>
                  <a:lnTo>
                    <a:pt x="8407" y="1272"/>
                  </a:lnTo>
                  <a:lnTo>
                    <a:pt x="8717" y="1955"/>
                  </a:lnTo>
                  <a:lnTo>
                    <a:pt x="7911" y="2823"/>
                  </a:lnTo>
                  <a:lnTo>
                    <a:pt x="6080" y="1862"/>
                  </a:lnTo>
                  <a:lnTo>
                    <a:pt x="4933" y="1707"/>
                  </a:lnTo>
                  <a:lnTo>
                    <a:pt x="4622" y="590"/>
                  </a:lnTo>
                  <a:lnTo>
                    <a:pt x="161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44"/>
            <p:cNvSpPr/>
            <p:nvPr/>
          </p:nvSpPr>
          <p:spPr>
            <a:xfrm>
              <a:off x="6381777" y="2982166"/>
              <a:ext cx="46589" cy="99566"/>
            </a:xfrm>
            <a:custGeom>
              <a:avLst/>
              <a:gdLst/>
              <a:ahLst/>
              <a:cxnLst/>
              <a:rect l="l" t="t" r="r" b="b"/>
              <a:pathLst>
                <a:path w="3165" h="6764" extrusionOk="0">
                  <a:moveTo>
                    <a:pt x="1583" y="1"/>
                  </a:moveTo>
                  <a:lnTo>
                    <a:pt x="776" y="156"/>
                  </a:lnTo>
                  <a:lnTo>
                    <a:pt x="683" y="2358"/>
                  </a:lnTo>
                  <a:lnTo>
                    <a:pt x="1" y="3134"/>
                  </a:lnTo>
                  <a:lnTo>
                    <a:pt x="683" y="4251"/>
                  </a:lnTo>
                  <a:lnTo>
                    <a:pt x="1365" y="5491"/>
                  </a:lnTo>
                  <a:lnTo>
                    <a:pt x="1552" y="6701"/>
                  </a:lnTo>
                  <a:lnTo>
                    <a:pt x="1800" y="6763"/>
                  </a:lnTo>
                  <a:lnTo>
                    <a:pt x="2141" y="6329"/>
                  </a:lnTo>
                  <a:lnTo>
                    <a:pt x="2141" y="5367"/>
                  </a:lnTo>
                  <a:lnTo>
                    <a:pt x="2699" y="5181"/>
                  </a:lnTo>
                  <a:lnTo>
                    <a:pt x="3165" y="4033"/>
                  </a:lnTo>
                  <a:lnTo>
                    <a:pt x="1893" y="3165"/>
                  </a:lnTo>
                  <a:lnTo>
                    <a:pt x="2730" y="2327"/>
                  </a:lnTo>
                  <a:lnTo>
                    <a:pt x="2575" y="1645"/>
                  </a:lnTo>
                  <a:lnTo>
                    <a:pt x="2172" y="1180"/>
                  </a:lnTo>
                  <a:lnTo>
                    <a:pt x="2606" y="280"/>
                  </a:lnTo>
                  <a:lnTo>
                    <a:pt x="1955" y="435"/>
                  </a:lnTo>
                  <a:lnTo>
                    <a:pt x="158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44"/>
            <p:cNvSpPr/>
            <p:nvPr/>
          </p:nvSpPr>
          <p:spPr>
            <a:xfrm>
              <a:off x="6747069" y="3243814"/>
              <a:ext cx="80371" cy="72614"/>
            </a:xfrm>
            <a:custGeom>
              <a:avLst/>
              <a:gdLst/>
              <a:ahLst/>
              <a:cxnLst/>
              <a:rect l="l" t="t" r="r" b="b"/>
              <a:pathLst>
                <a:path w="5460" h="4933" extrusionOk="0">
                  <a:moveTo>
                    <a:pt x="1458" y="0"/>
                  </a:moveTo>
                  <a:lnTo>
                    <a:pt x="341" y="496"/>
                  </a:lnTo>
                  <a:lnTo>
                    <a:pt x="0" y="1644"/>
                  </a:lnTo>
                  <a:lnTo>
                    <a:pt x="0" y="3009"/>
                  </a:lnTo>
                  <a:lnTo>
                    <a:pt x="341" y="3009"/>
                  </a:lnTo>
                  <a:lnTo>
                    <a:pt x="807" y="2575"/>
                  </a:lnTo>
                  <a:lnTo>
                    <a:pt x="1086" y="3009"/>
                  </a:lnTo>
                  <a:lnTo>
                    <a:pt x="1923" y="2792"/>
                  </a:lnTo>
                  <a:lnTo>
                    <a:pt x="2792" y="3009"/>
                  </a:lnTo>
                  <a:lnTo>
                    <a:pt x="4126" y="4033"/>
                  </a:lnTo>
                  <a:lnTo>
                    <a:pt x="4870" y="4932"/>
                  </a:lnTo>
                  <a:lnTo>
                    <a:pt x="5459" y="4746"/>
                  </a:lnTo>
                  <a:lnTo>
                    <a:pt x="5459" y="4684"/>
                  </a:lnTo>
                  <a:lnTo>
                    <a:pt x="3257" y="2544"/>
                  </a:lnTo>
                  <a:lnTo>
                    <a:pt x="2296" y="2171"/>
                  </a:lnTo>
                  <a:lnTo>
                    <a:pt x="145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44"/>
            <p:cNvSpPr/>
            <p:nvPr/>
          </p:nvSpPr>
          <p:spPr>
            <a:xfrm>
              <a:off x="6705058" y="3281703"/>
              <a:ext cx="186767" cy="145669"/>
            </a:xfrm>
            <a:custGeom>
              <a:avLst/>
              <a:gdLst/>
              <a:ahLst/>
              <a:cxnLst/>
              <a:rect l="l" t="t" r="r" b="b"/>
              <a:pathLst>
                <a:path w="12688" h="9896" extrusionOk="0">
                  <a:moveTo>
                    <a:pt x="3661" y="1"/>
                  </a:moveTo>
                  <a:lnTo>
                    <a:pt x="3195" y="435"/>
                  </a:lnTo>
                  <a:lnTo>
                    <a:pt x="2854" y="435"/>
                  </a:lnTo>
                  <a:lnTo>
                    <a:pt x="2854" y="559"/>
                  </a:lnTo>
                  <a:lnTo>
                    <a:pt x="2451" y="1396"/>
                  </a:lnTo>
                  <a:lnTo>
                    <a:pt x="1396" y="3351"/>
                  </a:lnTo>
                  <a:lnTo>
                    <a:pt x="745" y="5429"/>
                  </a:lnTo>
                  <a:lnTo>
                    <a:pt x="0" y="5801"/>
                  </a:lnTo>
                  <a:lnTo>
                    <a:pt x="217" y="6173"/>
                  </a:lnTo>
                  <a:lnTo>
                    <a:pt x="838" y="6639"/>
                  </a:lnTo>
                  <a:lnTo>
                    <a:pt x="1955" y="8252"/>
                  </a:lnTo>
                  <a:lnTo>
                    <a:pt x="2451" y="8965"/>
                  </a:lnTo>
                  <a:lnTo>
                    <a:pt x="3661" y="8965"/>
                  </a:lnTo>
                  <a:lnTo>
                    <a:pt x="4405" y="9524"/>
                  </a:lnTo>
                  <a:lnTo>
                    <a:pt x="5522" y="9896"/>
                  </a:lnTo>
                  <a:lnTo>
                    <a:pt x="6452" y="8872"/>
                  </a:lnTo>
                  <a:lnTo>
                    <a:pt x="7662" y="9275"/>
                  </a:lnTo>
                  <a:lnTo>
                    <a:pt x="9027" y="8593"/>
                  </a:lnTo>
                  <a:lnTo>
                    <a:pt x="10392" y="8438"/>
                  </a:lnTo>
                  <a:lnTo>
                    <a:pt x="12687" y="5894"/>
                  </a:lnTo>
                  <a:lnTo>
                    <a:pt x="8655" y="4933"/>
                  </a:lnTo>
                  <a:lnTo>
                    <a:pt x="8065" y="3568"/>
                  </a:lnTo>
                  <a:lnTo>
                    <a:pt x="8158" y="3444"/>
                  </a:lnTo>
                  <a:lnTo>
                    <a:pt x="7197" y="3661"/>
                  </a:lnTo>
                  <a:lnTo>
                    <a:pt x="7197" y="3661"/>
                  </a:lnTo>
                  <a:lnTo>
                    <a:pt x="7445" y="2854"/>
                  </a:lnTo>
                  <a:lnTo>
                    <a:pt x="7600" y="2203"/>
                  </a:lnTo>
                  <a:lnTo>
                    <a:pt x="6980" y="1459"/>
                  </a:lnTo>
                  <a:lnTo>
                    <a:pt x="5646" y="435"/>
                  </a:lnTo>
                  <a:lnTo>
                    <a:pt x="4777" y="218"/>
                  </a:lnTo>
                  <a:lnTo>
                    <a:pt x="3940" y="435"/>
                  </a:lnTo>
                  <a:lnTo>
                    <a:pt x="366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44"/>
            <p:cNvSpPr/>
            <p:nvPr/>
          </p:nvSpPr>
          <p:spPr>
            <a:xfrm>
              <a:off x="6803682" y="3320064"/>
              <a:ext cx="123751" cy="168956"/>
            </a:xfrm>
            <a:custGeom>
              <a:avLst/>
              <a:gdLst/>
              <a:ahLst/>
              <a:cxnLst/>
              <a:rect l="l" t="t" r="r" b="b"/>
              <a:pathLst>
                <a:path w="8407" h="11478" extrusionOk="0">
                  <a:moveTo>
                    <a:pt x="8407" y="0"/>
                  </a:moveTo>
                  <a:lnTo>
                    <a:pt x="2823" y="1489"/>
                  </a:lnTo>
                  <a:lnTo>
                    <a:pt x="1769" y="372"/>
                  </a:lnTo>
                  <a:lnTo>
                    <a:pt x="1365" y="962"/>
                  </a:lnTo>
                  <a:lnTo>
                    <a:pt x="1955" y="2327"/>
                  </a:lnTo>
                  <a:lnTo>
                    <a:pt x="5987" y="3288"/>
                  </a:lnTo>
                  <a:lnTo>
                    <a:pt x="3692" y="5832"/>
                  </a:lnTo>
                  <a:lnTo>
                    <a:pt x="2327" y="5987"/>
                  </a:lnTo>
                  <a:lnTo>
                    <a:pt x="962" y="6669"/>
                  </a:lnTo>
                  <a:lnTo>
                    <a:pt x="714" y="6576"/>
                  </a:lnTo>
                  <a:lnTo>
                    <a:pt x="0" y="7290"/>
                  </a:lnTo>
                  <a:lnTo>
                    <a:pt x="0" y="10826"/>
                  </a:lnTo>
                  <a:lnTo>
                    <a:pt x="497" y="11477"/>
                  </a:lnTo>
                  <a:lnTo>
                    <a:pt x="4777" y="7445"/>
                  </a:lnTo>
                  <a:lnTo>
                    <a:pt x="7507" y="3443"/>
                  </a:lnTo>
                  <a:lnTo>
                    <a:pt x="840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44"/>
            <p:cNvSpPr/>
            <p:nvPr/>
          </p:nvSpPr>
          <p:spPr>
            <a:xfrm>
              <a:off x="6713272" y="3399507"/>
              <a:ext cx="100920" cy="126945"/>
            </a:xfrm>
            <a:custGeom>
              <a:avLst/>
              <a:gdLst/>
              <a:ahLst/>
              <a:cxnLst/>
              <a:rect l="l" t="t" r="r" b="b"/>
              <a:pathLst>
                <a:path w="6856" h="8624" extrusionOk="0">
                  <a:moveTo>
                    <a:pt x="1210" y="1"/>
                  </a:moveTo>
                  <a:lnTo>
                    <a:pt x="187" y="1024"/>
                  </a:lnTo>
                  <a:lnTo>
                    <a:pt x="1086" y="2978"/>
                  </a:lnTo>
                  <a:lnTo>
                    <a:pt x="621" y="3816"/>
                  </a:lnTo>
                  <a:lnTo>
                    <a:pt x="32" y="4622"/>
                  </a:lnTo>
                  <a:lnTo>
                    <a:pt x="280" y="4622"/>
                  </a:lnTo>
                  <a:lnTo>
                    <a:pt x="1" y="5615"/>
                  </a:lnTo>
                  <a:lnTo>
                    <a:pt x="4809" y="8624"/>
                  </a:lnTo>
                  <a:lnTo>
                    <a:pt x="5708" y="6980"/>
                  </a:lnTo>
                  <a:lnTo>
                    <a:pt x="6639" y="6080"/>
                  </a:lnTo>
                  <a:lnTo>
                    <a:pt x="6142" y="5429"/>
                  </a:lnTo>
                  <a:lnTo>
                    <a:pt x="6142" y="1893"/>
                  </a:lnTo>
                  <a:lnTo>
                    <a:pt x="6856" y="1179"/>
                  </a:lnTo>
                  <a:lnTo>
                    <a:pt x="5894" y="869"/>
                  </a:lnTo>
                  <a:lnTo>
                    <a:pt x="4964" y="1893"/>
                  </a:lnTo>
                  <a:lnTo>
                    <a:pt x="3847" y="1521"/>
                  </a:lnTo>
                  <a:lnTo>
                    <a:pt x="3103" y="962"/>
                  </a:lnTo>
                  <a:lnTo>
                    <a:pt x="1893" y="962"/>
                  </a:lnTo>
                  <a:lnTo>
                    <a:pt x="1397" y="249"/>
                  </a:lnTo>
                  <a:lnTo>
                    <a:pt x="121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44"/>
            <p:cNvSpPr/>
            <p:nvPr/>
          </p:nvSpPr>
          <p:spPr>
            <a:xfrm>
              <a:off x="6659397" y="3415950"/>
              <a:ext cx="69876" cy="71701"/>
            </a:xfrm>
            <a:custGeom>
              <a:avLst/>
              <a:gdLst/>
              <a:ahLst/>
              <a:cxnLst/>
              <a:rect l="l" t="t" r="r" b="b"/>
              <a:pathLst>
                <a:path w="4747" h="4871" extrusionOk="0">
                  <a:moveTo>
                    <a:pt x="3878" y="0"/>
                  </a:moveTo>
                  <a:lnTo>
                    <a:pt x="1272" y="404"/>
                  </a:lnTo>
                  <a:lnTo>
                    <a:pt x="1272" y="1520"/>
                  </a:lnTo>
                  <a:lnTo>
                    <a:pt x="838" y="2699"/>
                  </a:lnTo>
                  <a:lnTo>
                    <a:pt x="0" y="4188"/>
                  </a:lnTo>
                  <a:lnTo>
                    <a:pt x="0" y="4870"/>
                  </a:lnTo>
                  <a:lnTo>
                    <a:pt x="1737" y="4684"/>
                  </a:lnTo>
                  <a:lnTo>
                    <a:pt x="1893" y="3505"/>
                  </a:lnTo>
                  <a:lnTo>
                    <a:pt x="3692" y="3505"/>
                  </a:lnTo>
                  <a:lnTo>
                    <a:pt x="4281" y="2699"/>
                  </a:lnTo>
                  <a:lnTo>
                    <a:pt x="4746" y="1861"/>
                  </a:lnTo>
                  <a:lnTo>
                    <a:pt x="387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44"/>
            <p:cNvSpPr/>
            <p:nvPr/>
          </p:nvSpPr>
          <p:spPr>
            <a:xfrm>
              <a:off x="6700039" y="3586260"/>
              <a:ext cx="33341" cy="102746"/>
            </a:xfrm>
            <a:custGeom>
              <a:avLst/>
              <a:gdLst/>
              <a:ahLst/>
              <a:cxnLst/>
              <a:rect l="l" t="t" r="r" b="b"/>
              <a:pathLst>
                <a:path w="2265" h="6980" extrusionOk="0">
                  <a:moveTo>
                    <a:pt x="0" y="0"/>
                  </a:moveTo>
                  <a:lnTo>
                    <a:pt x="0" y="497"/>
                  </a:lnTo>
                  <a:lnTo>
                    <a:pt x="558" y="1489"/>
                  </a:lnTo>
                  <a:lnTo>
                    <a:pt x="279" y="2451"/>
                  </a:lnTo>
                  <a:lnTo>
                    <a:pt x="0" y="3568"/>
                  </a:lnTo>
                  <a:lnTo>
                    <a:pt x="279" y="4436"/>
                  </a:lnTo>
                  <a:lnTo>
                    <a:pt x="1179" y="4777"/>
                  </a:lnTo>
                  <a:lnTo>
                    <a:pt x="900" y="5708"/>
                  </a:lnTo>
                  <a:lnTo>
                    <a:pt x="1520" y="6980"/>
                  </a:lnTo>
                  <a:lnTo>
                    <a:pt x="2265" y="5832"/>
                  </a:lnTo>
                  <a:lnTo>
                    <a:pt x="2265" y="4498"/>
                  </a:lnTo>
                  <a:lnTo>
                    <a:pt x="1799" y="3816"/>
                  </a:lnTo>
                  <a:lnTo>
                    <a:pt x="1799" y="4250"/>
                  </a:lnTo>
                  <a:lnTo>
                    <a:pt x="1179" y="4250"/>
                  </a:lnTo>
                  <a:lnTo>
                    <a:pt x="869" y="2358"/>
                  </a:lnTo>
                  <a:lnTo>
                    <a:pt x="589" y="2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44"/>
            <p:cNvSpPr/>
            <p:nvPr/>
          </p:nvSpPr>
          <p:spPr>
            <a:xfrm>
              <a:off x="6534291" y="3698132"/>
              <a:ext cx="111872" cy="110959"/>
            </a:xfrm>
            <a:custGeom>
              <a:avLst/>
              <a:gdLst/>
              <a:ahLst/>
              <a:cxnLst/>
              <a:rect l="l" t="t" r="r" b="b"/>
              <a:pathLst>
                <a:path w="7600" h="7538" extrusionOk="0">
                  <a:moveTo>
                    <a:pt x="2792" y="0"/>
                  </a:moveTo>
                  <a:lnTo>
                    <a:pt x="962" y="341"/>
                  </a:lnTo>
                  <a:lnTo>
                    <a:pt x="962" y="3257"/>
                  </a:lnTo>
                  <a:lnTo>
                    <a:pt x="0" y="3505"/>
                  </a:lnTo>
                  <a:lnTo>
                    <a:pt x="0" y="6390"/>
                  </a:lnTo>
                  <a:lnTo>
                    <a:pt x="683" y="7538"/>
                  </a:lnTo>
                  <a:lnTo>
                    <a:pt x="2389" y="6421"/>
                  </a:lnTo>
                  <a:lnTo>
                    <a:pt x="4746" y="6762"/>
                  </a:lnTo>
                  <a:lnTo>
                    <a:pt x="5118" y="5770"/>
                  </a:lnTo>
                  <a:lnTo>
                    <a:pt x="5925" y="4715"/>
                  </a:lnTo>
                  <a:lnTo>
                    <a:pt x="7600" y="3536"/>
                  </a:lnTo>
                  <a:lnTo>
                    <a:pt x="7352" y="2978"/>
                  </a:lnTo>
                  <a:lnTo>
                    <a:pt x="6452" y="2978"/>
                  </a:lnTo>
                  <a:lnTo>
                    <a:pt x="6266" y="2047"/>
                  </a:lnTo>
                  <a:lnTo>
                    <a:pt x="5397" y="1334"/>
                  </a:lnTo>
                  <a:lnTo>
                    <a:pt x="446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44"/>
            <p:cNvSpPr/>
            <p:nvPr/>
          </p:nvSpPr>
          <p:spPr>
            <a:xfrm>
              <a:off x="6599575" y="3665704"/>
              <a:ext cx="94988" cy="89512"/>
            </a:xfrm>
            <a:custGeom>
              <a:avLst/>
              <a:gdLst/>
              <a:ahLst/>
              <a:cxnLst/>
              <a:rect l="l" t="t" r="r" b="b"/>
              <a:pathLst>
                <a:path w="6453" h="6081" extrusionOk="0">
                  <a:moveTo>
                    <a:pt x="4499" y="1"/>
                  </a:moveTo>
                  <a:lnTo>
                    <a:pt x="3196" y="249"/>
                  </a:lnTo>
                  <a:lnTo>
                    <a:pt x="2979" y="807"/>
                  </a:lnTo>
                  <a:lnTo>
                    <a:pt x="1366" y="2203"/>
                  </a:lnTo>
                  <a:lnTo>
                    <a:pt x="156" y="1831"/>
                  </a:lnTo>
                  <a:lnTo>
                    <a:pt x="1" y="2203"/>
                  </a:lnTo>
                  <a:lnTo>
                    <a:pt x="32" y="2203"/>
                  </a:lnTo>
                  <a:lnTo>
                    <a:pt x="962" y="3537"/>
                  </a:lnTo>
                  <a:lnTo>
                    <a:pt x="1831" y="4250"/>
                  </a:lnTo>
                  <a:lnTo>
                    <a:pt x="2017" y="5181"/>
                  </a:lnTo>
                  <a:lnTo>
                    <a:pt x="2917" y="5181"/>
                  </a:lnTo>
                  <a:lnTo>
                    <a:pt x="3165" y="5739"/>
                  </a:lnTo>
                  <a:lnTo>
                    <a:pt x="3196" y="5708"/>
                  </a:lnTo>
                  <a:lnTo>
                    <a:pt x="5119" y="6050"/>
                  </a:lnTo>
                  <a:lnTo>
                    <a:pt x="5119" y="6081"/>
                  </a:lnTo>
                  <a:lnTo>
                    <a:pt x="5957" y="5181"/>
                  </a:lnTo>
                  <a:lnTo>
                    <a:pt x="5957" y="4561"/>
                  </a:lnTo>
                  <a:lnTo>
                    <a:pt x="6453" y="3475"/>
                  </a:lnTo>
                  <a:lnTo>
                    <a:pt x="6453" y="1055"/>
                  </a:lnTo>
                  <a:lnTo>
                    <a:pt x="4499" y="435"/>
                  </a:lnTo>
                  <a:lnTo>
                    <a:pt x="4499" y="1"/>
                  </a:lnTo>
                  <a:close/>
                </a:path>
              </a:pathLst>
            </a:custGeom>
            <a:solidFill>
              <a:srgbClr val="8080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44"/>
            <p:cNvSpPr/>
            <p:nvPr/>
          </p:nvSpPr>
          <p:spPr>
            <a:xfrm>
              <a:off x="6431546" y="3686709"/>
              <a:ext cx="169412" cy="153898"/>
            </a:xfrm>
            <a:custGeom>
              <a:avLst/>
              <a:gdLst/>
              <a:ahLst/>
              <a:cxnLst/>
              <a:rect l="l" t="t" r="r" b="b"/>
              <a:pathLst>
                <a:path w="11509" h="10455" extrusionOk="0">
                  <a:moveTo>
                    <a:pt x="1273" y="1"/>
                  </a:moveTo>
                  <a:lnTo>
                    <a:pt x="497" y="218"/>
                  </a:lnTo>
                  <a:lnTo>
                    <a:pt x="32" y="94"/>
                  </a:lnTo>
                  <a:lnTo>
                    <a:pt x="1" y="280"/>
                  </a:lnTo>
                  <a:lnTo>
                    <a:pt x="1459" y="3010"/>
                  </a:lnTo>
                  <a:lnTo>
                    <a:pt x="2296" y="6422"/>
                  </a:lnTo>
                  <a:lnTo>
                    <a:pt x="3444" y="9834"/>
                  </a:lnTo>
                  <a:lnTo>
                    <a:pt x="3444" y="9865"/>
                  </a:lnTo>
                  <a:lnTo>
                    <a:pt x="4312" y="9617"/>
                  </a:lnTo>
                  <a:lnTo>
                    <a:pt x="5522" y="10454"/>
                  </a:lnTo>
                  <a:lnTo>
                    <a:pt x="6732" y="9617"/>
                  </a:lnTo>
                  <a:lnTo>
                    <a:pt x="6732" y="6732"/>
                  </a:lnTo>
                  <a:lnTo>
                    <a:pt x="6980" y="7166"/>
                  </a:lnTo>
                  <a:lnTo>
                    <a:pt x="6980" y="4281"/>
                  </a:lnTo>
                  <a:lnTo>
                    <a:pt x="7942" y="4033"/>
                  </a:lnTo>
                  <a:lnTo>
                    <a:pt x="7942" y="1117"/>
                  </a:lnTo>
                  <a:lnTo>
                    <a:pt x="9772" y="776"/>
                  </a:lnTo>
                  <a:lnTo>
                    <a:pt x="11416" y="776"/>
                  </a:lnTo>
                  <a:lnTo>
                    <a:pt x="11509" y="559"/>
                  </a:lnTo>
                  <a:lnTo>
                    <a:pt x="9865" y="249"/>
                  </a:lnTo>
                  <a:lnTo>
                    <a:pt x="9865" y="249"/>
                  </a:lnTo>
                  <a:lnTo>
                    <a:pt x="10020" y="404"/>
                  </a:lnTo>
                  <a:lnTo>
                    <a:pt x="8562" y="776"/>
                  </a:lnTo>
                  <a:lnTo>
                    <a:pt x="6949" y="590"/>
                  </a:lnTo>
                  <a:lnTo>
                    <a:pt x="5739" y="218"/>
                  </a:lnTo>
                  <a:lnTo>
                    <a:pt x="2079" y="218"/>
                  </a:lnTo>
                  <a:lnTo>
                    <a:pt x="127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44"/>
            <p:cNvSpPr/>
            <p:nvPr/>
          </p:nvSpPr>
          <p:spPr>
            <a:xfrm>
              <a:off x="6428808" y="3421882"/>
              <a:ext cx="96357" cy="111430"/>
            </a:xfrm>
            <a:custGeom>
              <a:avLst/>
              <a:gdLst/>
              <a:ahLst/>
              <a:cxnLst/>
              <a:rect l="l" t="t" r="r" b="b"/>
              <a:pathLst>
                <a:path w="6546" h="7570" extrusionOk="0">
                  <a:moveTo>
                    <a:pt x="5708" y="1"/>
                  </a:moveTo>
                  <a:lnTo>
                    <a:pt x="4809" y="373"/>
                  </a:lnTo>
                  <a:lnTo>
                    <a:pt x="4126" y="1769"/>
                  </a:lnTo>
                  <a:lnTo>
                    <a:pt x="1831" y="1583"/>
                  </a:lnTo>
                  <a:lnTo>
                    <a:pt x="1924" y="2265"/>
                  </a:lnTo>
                  <a:lnTo>
                    <a:pt x="2730" y="2017"/>
                  </a:lnTo>
                  <a:lnTo>
                    <a:pt x="2978" y="2792"/>
                  </a:lnTo>
                  <a:lnTo>
                    <a:pt x="2296" y="3413"/>
                  </a:lnTo>
                  <a:lnTo>
                    <a:pt x="2792" y="3878"/>
                  </a:lnTo>
                  <a:lnTo>
                    <a:pt x="2296" y="5367"/>
                  </a:lnTo>
                  <a:lnTo>
                    <a:pt x="1303" y="4902"/>
                  </a:lnTo>
                  <a:lnTo>
                    <a:pt x="218" y="5367"/>
                  </a:lnTo>
                  <a:lnTo>
                    <a:pt x="838" y="5615"/>
                  </a:lnTo>
                  <a:lnTo>
                    <a:pt x="838" y="6080"/>
                  </a:lnTo>
                  <a:lnTo>
                    <a:pt x="1" y="6577"/>
                  </a:lnTo>
                  <a:lnTo>
                    <a:pt x="466" y="7166"/>
                  </a:lnTo>
                  <a:lnTo>
                    <a:pt x="590" y="7569"/>
                  </a:lnTo>
                  <a:lnTo>
                    <a:pt x="1645" y="7290"/>
                  </a:lnTo>
                  <a:lnTo>
                    <a:pt x="1676" y="7197"/>
                  </a:lnTo>
                  <a:lnTo>
                    <a:pt x="2761" y="7197"/>
                  </a:lnTo>
                  <a:lnTo>
                    <a:pt x="3103" y="7445"/>
                  </a:lnTo>
                  <a:lnTo>
                    <a:pt x="4157" y="6546"/>
                  </a:lnTo>
                  <a:lnTo>
                    <a:pt x="4157" y="5367"/>
                  </a:lnTo>
                  <a:lnTo>
                    <a:pt x="5522" y="4095"/>
                  </a:lnTo>
                  <a:lnTo>
                    <a:pt x="5894" y="1707"/>
                  </a:lnTo>
                  <a:lnTo>
                    <a:pt x="6546" y="373"/>
                  </a:lnTo>
                  <a:lnTo>
                    <a:pt x="57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44"/>
            <p:cNvSpPr/>
            <p:nvPr/>
          </p:nvSpPr>
          <p:spPr>
            <a:xfrm>
              <a:off x="6437478" y="3529191"/>
              <a:ext cx="15544" cy="12792"/>
            </a:xfrm>
            <a:custGeom>
              <a:avLst/>
              <a:gdLst/>
              <a:ahLst/>
              <a:cxnLst/>
              <a:rect l="l" t="t" r="r" b="b"/>
              <a:pathLst>
                <a:path w="1056" h="869" extrusionOk="0">
                  <a:moveTo>
                    <a:pt x="1056" y="0"/>
                  </a:moveTo>
                  <a:lnTo>
                    <a:pt x="1" y="279"/>
                  </a:lnTo>
                  <a:lnTo>
                    <a:pt x="156" y="869"/>
                  </a:lnTo>
                  <a:lnTo>
                    <a:pt x="652" y="869"/>
                  </a:lnTo>
                  <a:lnTo>
                    <a:pt x="1056" y="0"/>
                  </a:lnTo>
                  <a:close/>
                </a:path>
              </a:pathLst>
            </a:custGeom>
            <a:solidFill>
              <a:srgbClr val="4A49D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44"/>
            <p:cNvSpPr/>
            <p:nvPr/>
          </p:nvSpPr>
          <p:spPr>
            <a:xfrm>
              <a:off x="6405521" y="3443344"/>
              <a:ext cx="26040" cy="16001"/>
            </a:xfrm>
            <a:custGeom>
              <a:avLst/>
              <a:gdLst/>
              <a:ahLst/>
              <a:cxnLst/>
              <a:rect l="l" t="t" r="r" b="b"/>
              <a:pathLst>
                <a:path w="1769" h="1087" extrusionOk="0">
                  <a:moveTo>
                    <a:pt x="1769" y="0"/>
                  </a:moveTo>
                  <a:lnTo>
                    <a:pt x="280" y="31"/>
                  </a:lnTo>
                  <a:lnTo>
                    <a:pt x="1" y="1086"/>
                  </a:lnTo>
                  <a:lnTo>
                    <a:pt x="1769" y="1086"/>
                  </a:lnTo>
                  <a:lnTo>
                    <a:pt x="17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44"/>
            <p:cNvSpPr/>
            <p:nvPr/>
          </p:nvSpPr>
          <p:spPr>
            <a:xfrm>
              <a:off x="6400045" y="3443344"/>
              <a:ext cx="72614" cy="75352"/>
            </a:xfrm>
            <a:custGeom>
              <a:avLst/>
              <a:gdLst/>
              <a:ahLst/>
              <a:cxnLst/>
              <a:rect l="l" t="t" r="r" b="b"/>
              <a:pathLst>
                <a:path w="4933" h="5119" extrusionOk="0">
                  <a:moveTo>
                    <a:pt x="2141" y="0"/>
                  </a:moveTo>
                  <a:lnTo>
                    <a:pt x="2141" y="1086"/>
                  </a:lnTo>
                  <a:lnTo>
                    <a:pt x="373" y="1086"/>
                  </a:lnTo>
                  <a:lnTo>
                    <a:pt x="0" y="2606"/>
                  </a:lnTo>
                  <a:lnTo>
                    <a:pt x="1955" y="5119"/>
                  </a:lnTo>
                  <a:lnTo>
                    <a:pt x="2792" y="4622"/>
                  </a:lnTo>
                  <a:lnTo>
                    <a:pt x="2792" y="4157"/>
                  </a:lnTo>
                  <a:lnTo>
                    <a:pt x="2172" y="3909"/>
                  </a:lnTo>
                  <a:lnTo>
                    <a:pt x="3257" y="3444"/>
                  </a:lnTo>
                  <a:lnTo>
                    <a:pt x="4250" y="3909"/>
                  </a:lnTo>
                  <a:lnTo>
                    <a:pt x="4746" y="2420"/>
                  </a:lnTo>
                  <a:lnTo>
                    <a:pt x="4250" y="1955"/>
                  </a:lnTo>
                  <a:lnTo>
                    <a:pt x="4932" y="1334"/>
                  </a:lnTo>
                  <a:lnTo>
                    <a:pt x="4684" y="559"/>
                  </a:lnTo>
                  <a:lnTo>
                    <a:pt x="3878" y="807"/>
                  </a:lnTo>
                  <a:lnTo>
                    <a:pt x="3785" y="125"/>
                  </a:lnTo>
                  <a:lnTo>
                    <a:pt x="245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44"/>
            <p:cNvSpPr/>
            <p:nvPr/>
          </p:nvSpPr>
          <p:spPr>
            <a:xfrm>
              <a:off x="6439774" y="3404527"/>
              <a:ext cx="238361" cy="234254"/>
            </a:xfrm>
            <a:custGeom>
              <a:avLst/>
              <a:gdLst/>
              <a:ahLst/>
              <a:cxnLst/>
              <a:rect l="l" t="t" r="r" b="b"/>
              <a:pathLst>
                <a:path w="16193" h="15914" extrusionOk="0">
                  <a:moveTo>
                    <a:pt x="6421" y="1"/>
                  </a:moveTo>
                  <a:lnTo>
                    <a:pt x="5801" y="683"/>
                  </a:lnTo>
                  <a:lnTo>
                    <a:pt x="5459" y="1397"/>
                  </a:lnTo>
                  <a:lnTo>
                    <a:pt x="5801" y="1552"/>
                  </a:lnTo>
                  <a:lnTo>
                    <a:pt x="5149" y="2886"/>
                  </a:lnTo>
                  <a:lnTo>
                    <a:pt x="4777" y="5274"/>
                  </a:lnTo>
                  <a:lnTo>
                    <a:pt x="3412" y="6546"/>
                  </a:lnTo>
                  <a:lnTo>
                    <a:pt x="3412" y="7725"/>
                  </a:lnTo>
                  <a:lnTo>
                    <a:pt x="2358" y="8624"/>
                  </a:lnTo>
                  <a:lnTo>
                    <a:pt x="2016" y="8376"/>
                  </a:lnTo>
                  <a:lnTo>
                    <a:pt x="931" y="8376"/>
                  </a:lnTo>
                  <a:lnTo>
                    <a:pt x="496" y="9338"/>
                  </a:lnTo>
                  <a:lnTo>
                    <a:pt x="0" y="9338"/>
                  </a:lnTo>
                  <a:lnTo>
                    <a:pt x="93" y="9617"/>
                  </a:lnTo>
                  <a:lnTo>
                    <a:pt x="3878" y="9617"/>
                  </a:lnTo>
                  <a:lnTo>
                    <a:pt x="4498" y="11292"/>
                  </a:lnTo>
                  <a:lnTo>
                    <a:pt x="6049" y="11447"/>
                  </a:lnTo>
                  <a:lnTo>
                    <a:pt x="6297" y="10423"/>
                  </a:lnTo>
                  <a:lnTo>
                    <a:pt x="8220" y="10671"/>
                  </a:lnTo>
                  <a:lnTo>
                    <a:pt x="8561" y="13742"/>
                  </a:lnTo>
                  <a:lnTo>
                    <a:pt x="9895" y="13742"/>
                  </a:lnTo>
                  <a:lnTo>
                    <a:pt x="9957" y="14270"/>
                  </a:lnTo>
                  <a:lnTo>
                    <a:pt x="10733" y="14084"/>
                  </a:lnTo>
                  <a:lnTo>
                    <a:pt x="11849" y="14704"/>
                  </a:lnTo>
                  <a:lnTo>
                    <a:pt x="12811" y="14518"/>
                  </a:lnTo>
                  <a:lnTo>
                    <a:pt x="14052" y="15697"/>
                  </a:lnTo>
                  <a:lnTo>
                    <a:pt x="14920" y="15914"/>
                  </a:lnTo>
                  <a:lnTo>
                    <a:pt x="14920" y="14797"/>
                  </a:lnTo>
                  <a:lnTo>
                    <a:pt x="14207" y="14797"/>
                  </a:lnTo>
                  <a:lnTo>
                    <a:pt x="13711" y="14084"/>
                  </a:lnTo>
                  <a:lnTo>
                    <a:pt x="14052" y="12750"/>
                  </a:lnTo>
                  <a:lnTo>
                    <a:pt x="13804" y="12253"/>
                  </a:lnTo>
                  <a:lnTo>
                    <a:pt x="15262" y="11261"/>
                  </a:lnTo>
                  <a:lnTo>
                    <a:pt x="14393" y="9741"/>
                  </a:lnTo>
                  <a:lnTo>
                    <a:pt x="14052" y="7259"/>
                  </a:lnTo>
                  <a:lnTo>
                    <a:pt x="14393" y="7259"/>
                  </a:lnTo>
                  <a:lnTo>
                    <a:pt x="14393" y="6732"/>
                  </a:lnTo>
                  <a:lnTo>
                    <a:pt x="14796" y="5677"/>
                  </a:lnTo>
                  <a:lnTo>
                    <a:pt x="14920" y="5646"/>
                  </a:lnTo>
                  <a:lnTo>
                    <a:pt x="14920" y="4964"/>
                  </a:lnTo>
                  <a:lnTo>
                    <a:pt x="15758" y="3475"/>
                  </a:lnTo>
                  <a:lnTo>
                    <a:pt x="16192" y="2296"/>
                  </a:lnTo>
                  <a:lnTo>
                    <a:pt x="16192" y="1552"/>
                  </a:lnTo>
                  <a:lnTo>
                    <a:pt x="15789" y="1552"/>
                  </a:lnTo>
                  <a:lnTo>
                    <a:pt x="15106" y="497"/>
                  </a:lnTo>
                  <a:lnTo>
                    <a:pt x="13649" y="683"/>
                  </a:lnTo>
                  <a:lnTo>
                    <a:pt x="13090" y="32"/>
                  </a:lnTo>
                  <a:lnTo>
                    <a:pt x="11229" y="218"/>
                  </a:lnTo>
                  <a:lnTo>
                    <a:pt x="8903" y="342"/>
                  </a:lnTo>
                  <a:lnTo>
                    <a:pt x="8903" y="962"/>
                  </a:lnTo>
                  <a:lnTo>
                    <a:pt x="7507" y="776"/>
                  </a:lnTo>
                  <a:lnTo>
                    <a:pt x="6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44"/>
            <p:cNvSpPr/>
            <p:nvPr/>
          </p:nvSpPr>
          <p:spPr>
            <a:xfrm>
              <a:off x="6473557" y="3328734"/>
              <a:ext cx="158917" cy="109149"/>
            </a:xfrm>
            <a:custGeom>
              <a:avLst/>
              <a:gdLst/>
              <a:ahLst/>
              <a:cxnLst/>
              <a:rect l="l" t="t" r="r" b="b"/>
              <a:pathLst>
                <a:path w="10796" h="7415" extrusionOk="0">
                  <a:moveTo>
                    <a:pt x="6732" y="1"/>
                  </a:moveTo>
                  <a:lnTo>
                    <a:pt x="5801" y="869"/>
                  </a:lnTo>
                  <a:lnTo>
                    <a:pt x="5274" y="1769"/>
                  </a:lnTo>
                  <a:lnTo>
                    <a:pt x="3506" y="1769"/>
                  </a:lnTo>
                  <a:lnTo>
                    <a:pt x="3723" y="2606"/>
                  </a:lnTo>
                  <a:lnTo>
                    <a:pt x="2141" y="3165"/>
                  </a:lnTo>
                  <a:lnTo>
                    <a:pt x="1179" y="3351"/>
                  </a:lnTo>
                  <a:lnTo>
                    <a:pt x="714" y="3071"/>
                  </a:lnTo>
                  <a:lnTo>
                    <a:pt x="218" y="4157"/>
                  </a:lnTo>
                  <a:lnTo>
                    <a:pt x="1" y="4995"/>
                  </a:lnTo>
                  <a:lnTo>
                    <a:pt x="559" y="6329"/>
                  </a:lnTo>
                  <a:lnTo>
                    <a:pt x="1427" y="7414"/>
                  </a:lnTo>
                  <a:lnTo>
                    <a:pt x="1769" y="6701"/>
                  </a:lnTo>
                  <a:lnTo>
                    <a:pt x="2668" y="6329"/>
                  </a:lnTo>
                  <a:lnTo>
                    <a:pt x="3164" y="6546"/>
                  </a:lnTo>
                  <a:lnTo>
                    <a:pt x="3506" y="5832"/>
                  </a:lnTo>
                  <a:lnTo>
                    <a:pt x="4126" y="5150"/>
                  </a:lnTo>
                  <a:lnTo>
                    <a:pt x="5212" y="5925"/>
                  </a:lnTo>
                  <a:lnTo>
                    <a:pt x="6608" y="6111"/>
                  </a:lnTo>
                  <a:lnTo>
                    <a:pt x="6608" y="5491"/>
                  </a:lnTo>
                  <a:lnTo>
                    <a:pt x="8934" y="5367"/>
                  </a:lnTo>
                  <a:lnTo>
                    <a:pt x="10795" y="5181"/>
                  </a:lnTo>
                  <a:lnTo>
                    <a:pt x="10454" y="4809"/>
                  </a:lnTo>
                  <a:lnTo>
                    <a:pt x="9058" y="3351"/>
                  </a:lnTo>
                  <a:lnTo>
                    <a:pt x="8345" y="2606"/>
                  </a:lnTo>
                  <a:lnTo>
                    <a:pt x="7383" y="1769"/>
                  </a:lnTo>
                  <a:lnTo>
                    <a:pt x="6763" y="32"/>
                  </a:lnTo>
                  <a:lnTo>
                    <a:pt x="673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44"/>
            <p:cNvSpPr/>
            <p:nvPr/>
          </p:nvSpPr>
          <p:spPr>
            <a:xfrm>
              <a:off x="6099595" y="3309097"/>
              <a:ext cx="26952" cy="24214"/>
            </a:xfrm>
            <a:custGeom>
              <a:avLst/>
              <a:gdLst/>
              <a:ahLst/>
              <a:cxnLst/>
              <a:rect l="l" t="t" r="r" b="b"/>
              <a:pathLst>
                <a:path w="1831" h="1645" extrusionOk="0">
                  <a:moveTo>
                    <a:pt x="1366" y="1"/>
                  </a:moveTo>
                  <a:lnTo>
                    <a:pt x="280" y="249"/>
                  </a:lnTo>
                  <a:lnTo>
                    <a:pt x="1" y="311"/>
                  </a:lnTo>
                  <a:lnTo>
                    <a:pt x="838" y="1583"/>
                  </a:lnTo>
                  <a:lnTo>
                    <a:pt x="900" y="1645"/>
                  </a:lnTo>
                  <a:lnTo>
                    <a:pt x="1831" y="1055"/>
                  </a:lnTo>
                  <a:lnTo>
                    <a:pt x="1645" y="32"/>
                  </a:lnTo>
                  <a:lnTo>
                    <a:pt x="136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44"/>
            <p:cNvSpPr/>
            <p:nvPr/>
          </p:nvSpPr>
          <p:spPr>
            <a:xfrm>
              <a:off x="6153470" y="3362531"/>
              <a:ext cx="50254" cy="52521"/>
            </a:xfrm>
            <a:custGeom>
              <a:avLst/>
              <a:gdLst/>
              <a:ahLst/>
              <a:cxnLst/>
              <a:rect l="l" t="t" r="r" b="b"/>
              <a:pathLst>
                <a:path w="3414" h="3568" extrusionOk="0">
                  <a:moveTo>
                    <a:pt x="776" y="0"/>
                  </a:moveTo>
                  <a:lnTo>
                    <a:pt x="404" y="931"/>
                  </a:lnTo>
                  <a:lnTo>
                    <a:pt x="1" y="1458"/>
                  </a:lnTo>
                  <a:lnTo>
                    <a:pt x="3320" y="3567"/>
                  </a:lnTo>
                  <a:lnTo>
                    <a:pt x="3413" y="3536"/>
                  </a:lnTo>
                  <a:lnTo>
                    <a:pt x="3382" y="2233"/>
                  </a:lnTo>
                  <a:lnTo>
                    <a:pt x="2451" y="1954"/>
                  </a:lnTo>
                  <a:lnTo>
                    <a:pt x="2451" y="1427"/>
                  </a:lnTo>
                  <a:lnTo>
                    <a:pt x="2731" y="869"/>
                  </a:lnTo>
                  <a:lnTo>
                    <a:pt x="1924" y="869"/>
                  </a:lnTo>
                  <a:lnTo>
                    <a:pt x="1924" y="310"/>
                  </a:lnTo>
                  <a:lnTo>
                    <a:pt x="145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44"/>
            <p:cNvSpPr/>
            <p:nvPr/>
          </p:nvSpPr>
          <p:spPr>
            <a:xfrm>
              <a:off x="6112843" y="3309554"/>
              <a:ext cx="91338" cy="65769"/>
            </a:xfrm>
            <a:custGeom>
              <a:avLst/>
              <a:gdLst/>
              <a:ahLst/>
              <a:cxnLst/>
              <a:rect l="l" t="t" r="r" b="b"/>
              <a:pathLst>
                <a:path w="6205" h="4468" extrusionOk="0">
                  <a:moveTo>
                    <a:pt x="745" y="1"/>
                  </a:moveTo>
                  <a:lnTo>
                    <a:pt x="931" y="1024"/>
                  </a:lnTo>
                  <a:lnTo>
                    <a:pt x="0" y="1614"/>
                  </a:lnTo>
                  <a:lnTo>
                    <a:pt x="1334" y="2948"/>
                  </a:lnTo>
                  <a:lnTo>
                    <a:pt x="1396" y="3041"/>
                  </a:lnTo>
                  <a:lnTo>
                    <a:pt x="1892" y="2575"/>
                  </a:lnTo>
                  <a:lnTo>
                    <a:pt x="3164" y="2172"/>
                  </a:lnTo>
                  <a:lnTo>
                    <a:pt x="3692" y="3289"/>
                  </a:lnTo>
                  <a:lnTo>
                    <a:pt x="3536" y="3599"/>
                  </a:lnTo>
                  <a:lnTo>
                    <a:pt x="4219" y="3599"/>
                  </a:lnTo>
                  <a:lnTo>
                    <a:pt x="4684" y="3909"/>
                  </a:lnTo>
                  <a:lnTo>
                    <a:pt x="4684" y="4468"/>
                  </a:lnTo>
                  <a:lnTo>
                    <a:pt x="5491" y="4468"/>
                  </a:lnTo>
                  <a:lnTo>
                    <a:pt x="5832" y="3692"/>
                  </a:lnTo>
                  <a:lnTo>
                    <a:pt x="5584" y="2079"/>
                  </a:lnTo>
                  <a:lnTo>
                    <a:pt x="6204" y="1955"/>
                  </a:lnTo>
                  <a:lnTo>
                    <a:pt x="5211" y="1304"/>
                  </a:lnTo>
                  <a:lnTo>
                    <a:pt x="5149" y="466"/>
                  </a:lnTo>
                  <a:lnTo>
                    <a:pt x="4529" y="280"/>
                  </a:lnTo>
                  <a:lnTo>
                    <a:pt x="3692" y="621"/>
                  </a:lnTo>
                  <a:lnTo>
                    <a:pt x="3133" y="311"/>
                  </a:lnTo>
                  <a:lnTo>
                    <a:pt x="3133" y="311"/>
                  </a:lnTo>
                  <a:lnTo>
                    <a:pt x="3164" y="466"/>
                  </a:lnTo>
                  <a:lnTo>
                    <a:pt x="2203" y="218"/>
                  </a:lnTo>
                  <a:lnTo>
                    <a:pt x="74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44"/>
            <p:cNvSpPr/>
            <p:nvPr/>
          </p:nvSpPr>
          <p:spPr>
            <a:xfrm>
              <a:off x="6332009" y="3295864"/>
              <a:ext cx="137912" cy="119188"/>
            </a:xfrm>
            <a:custGeom>
              <a:avLst/>
              <a:gdLst/>
              <a:ahLst/>
              <a:cxnLst/>
              <a:rect l="l" t="t" r="r" b="b"/>
              <a:pathLst>
                <a:path w="9369" h="8097" extrusionOk="0">
                  <a:moveTo>
                    <a:pt x="2606" y="0"/>
                  </a:moveTo>
                  <a:lnTo>
                    <a:pt x="838" y="186"/>
                  </a:lnTo>
                  <a:lnTo>
                    <a:pt x="404" y="1644"/>
                  </a:lnTo>
                  <a:lnTo>
                    <a:pt x="838" y="2699"/>
                  </a:lnTo>
                  <a:lnTo>
                    <a:pt x="1" y="3909"/>
                  </a:lnTo>
                  <a:lnTo>
                    <a:pt x="1" y="6297"/>
                  </a:lnTo>
                  <a:lnTo>
                    <a:pt x="249" y="6204"/>
                  </a:lnTo>
                  <a:lnTo>
                    <a:pt x="1986" y="8096"/>
                  </a:lnTo>
                  <a:lnTo>
                    <a:pt x="4498" y="7848"/>
                  </a:lnTo>
                  <a:lnTo>
                    <a:pt x="4933" y="6669"/>
                  </a:lnTo>
                  <a:lnTo>
                    <a:pt x="5863" y="5956"/>
                  </a:lnTo>
                  <a:lnTo>
                    <a:pt x="6763" y="6328"/>
                  </a:lnTo>
                  <a:lnTo>
                    <a:pt x="7321" y="5398"/>
                  </a:lnTo>
                  <a:lnTo>
                    <a:pt x="8531" y="3350"/>
                  </a:lnTo>
                  <a:lnTo>
                    <a:pt x="9368" y="1954"/>
                  </a:lnTo>
                  <a:lnTo>
                    <a:pt x="9244" y="807"/>
                  </a:lnTo>
                  <a:lnTo>
                    <a:pt x="8593" y="217"/>
                  </a:lnTo>
                  <a:lnTo>
                    <a:pt x="7879" y="621"/>
                  </a:lnTo>
                  <a:lnTo>
                    <a:pt x="6794" y="434"/>
                  </a:lnTo>
                  <a:lnTo>
                    <a:pt x="5274" y="931"/>
                  </a:lnTo>
                  <a:lnTo>
                    <a:pt x="4157" y="434"/>
                  </a:lnTo>
                  <a:lnTo>
                    <a:pt x="3289" y="683"/>
                  </a:lnTo>
                  <a:lnTo>
                    <a:pt x="26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44"/>
            <p:cNvSpPr/>
            <p:nvPr/>
          </p:nvSpPr>
          <p:spPr>
            <a:xfrm>
              <a:off x="6398220" y="3307728"/>
              <a:ext cx="96357" cy="140193"/>
            </a:xfrm>
            <a:custGeom>
              <a:avLst/>
              <a:gdLst/>
              <a:ahLst/>
              <a:cxnLst/>
              <a:rect l="l" t="t" r="r" b="b"/>
              <a:pathLst>
                <a:path w="6546" h="9524" extrusionOk="0">
                  <a:moveTo>
                    <a:pt x="4746" y="1"/>
                  </a:moveTo>
                  <a:lnTo>
                    <a:pt x="4870" y="1148"/>
                  </a:lnTo>
                  <a:lnTo>
                    <a:pt x="4033" y="2544"/>
                  </a:lnTo>
                  <a:lnTo>
                    <a:pt x="2823" y="4592"/>
                  </a:lnTo>
                  <a:lnTo>
                    <a:pt x="2265" y="5522"/>
                  </a:lnTo>
                  <a:lnTo>
                    <a:pt x="1365" y="5150"/>
                  </a:lnTo>
                  <a:lnTo>
                    <a:pt x="435" y="5863"/>
                  </a:lnTo>
                  <a:lnTo>
                    <a:pt x="0" y="7042"/>
                  </a:lnTo>
                  <a:lnTo>
                    <a:pt x="155" y="7042"/>
                  </a:lnTo>
                  <a:lnTo>
                    <a:pt x="962" y="8438"/>
                  </a:lnTo>
                  <a:lnTo>
                    <a:pt x="776" y="9244"/>
                  </a:lnTo>
                  <a:lnTo>
                    <a:pt x="776" y="9244"/>
                  </a:lnTo>
                  <a:lnTo>
                    <a:pt x="2575" y="9213"/>
                  </a:lnTo>
                  <a:lnTo>
                    <a:pt x="6204" y="9524"/>
                  </a:lnTo>
                  <a:lnTo>
                    <a:pt x="6545" y="8841"/>
                  </a:lnTo>
                  <a:lnTo>
                    <a:pt x="5677" y="7756"/>
                  </a:lnTo>
                  <a:lnTo>
                    <a:pt x="5119" y="6422"/>
                  </a:lnTo>
                  <a:lnTo>
                    <a:pt x="5336" y="5584"/>
                  </a:lnTo>
                  <a:lnTo>
                    <a:pt x="5925" y="4343"/>
                  </a:lnTo>
                  <a:lnTo>
                    <a:pt x="4994" y="3258"/>
                  </a:lnTo>
                  <a:lnTo>
                    <a:pt x="4653" y="2544"/>
                  </a:lnTo>
                  <a:lnTo>
                    <a:pt x="5925" y="2544"/>
                  </a:lnTo>
                  <a:lnTo>
                    <a:pt x="5367" y="1893"/>
                  </a:lnTo>
                  <a:lnTo>
                    <a:pt x="5367" y="590"/>
                  </a:lnTo>
                  <a:lnTo>
                    <a:pt x="47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44"/>
            <p:cNvSpPr/>
            <p:nvPr/>
          </p:nvSpPr>
          <p:spPr>
            <a:xfrm>
              <a:off x="6228822" y="3279878"/>
              <a:ext cx="99095" cy="63944"/>
            </a:xfrm>
            <a:custGeom>
              <a:avLst/>
              <a:gdLst/>
              <a:ahLst/>
              <a:cxnLst/>
              <a:rect l="l" t="t" r="r" b="b"/>
              <a:pathLst>
                <a:path w="6732" h="4344" extrusionOk="0">
                  <a:moveTo>
                    <a:pt x="3878" y="1"/>
                  </a:moveTo>
                  <a:lnTo>
                    <a:pt x="1954" y="1086"/>
                  </a:lnTo>
                  <a:lnTo>
                    <a:pt x="1210" y="1086"/>
                  </a:lnTo>
                  <a:lnTo>
                    <a:pt x="186" y="2792"/>
                  </a:lnTo>
                  <a:lnTo>
                    <a:pt x="0" y="3785"/>
                  </a:lnTo>
                  <a:lnTo>
                    <a:pt x="124" y="3785"/>
                  </a:lnTo>
                  <a:lnTo>
                    <a:pt x="1396" y="4343"/>
                  </a:lnTo>
                  <a:lnTo>
                    <a:pt x="2016" y="4343"/>
                  </a:lnTo>
                  <a:lnTo>
                    <a:pt x="2203" y="3320"/>
                  </a:lnTo>
                  <a:lnTo>
                    <a:pt x="5273" y="3320"/>
                  </a:lnTo>
                  <a:lnTo>
                    <a:pt x="6359" y="2730"/>
                  </a:lnTo>
                  <a:lnTo>
                    <a:pt x="6731" y="2420"/>
                  </a:lnTo>
                  <a:lnTo>
                    <a:pt x="6204" y="1645"/>
                  </a:lnTo>
                  <a:lnTo>
                    <a:pt x="5584" y="1893"/>
                  </a:lnTo>
                  <a:lnTo>
                    <a:pt x="5429" y="1086"/>
                  </a:lnTo>
                  <a:lnTo>
                    <a:pt x="4684" y="776"/>
                  </a:lnTo>
                  <a:lnTo>
                    <a:pt x="490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44"/>
            <p:cNvSpPr/>
            <p:nvPr/>
          </p:nvSpPr>
          <p:spPr>
            <a:xfrm>
              <a:off x="6257585" y="3328734"/>
              <a:ext cx="50696" cy="82668"/>
            </a:xfrm>
            <a:custGeom>
              <a:avLst/>
              <a:gdLst/>
              <a:ahLst/>
              <a:cxnLst/>
              <a:rect l="l" t="t" r="r" b="b"/>
              <a:pathLst>
                <a:path w="3444" h="5616" extrusionOk="0">
                  <a:moveTo>
                    <a:pt x="249" y="1"/>
                  </a:moveTo>
                  <a:lnTo>
                    <a:pt x="62" y="1024"/>
                  </a:lnTo>
                  <a:lnTo>
                    <a:pt x="280" y="1024"/>
                  </a:lnTo>
                  <a:lnTo>
                    <a:pt x="559" y="2079"/>
                  </a:lnTo>
                  <a:lnTo>
                    <a:pt x="0" y="3351"/>
                  </a:lnTo>
                  <a:lnTo>
                    <a:pt x="218" y="4747"/>
                  </a:lnTo>
                  <a:lnTo>
                    <a:pt x="62" y="5367"/>
                  </a:lnTo>
                  <a:lnTo>
                    <a:pt x="900" y="5615"/>
                  </a:lnTo>
                  <a:lnTo>
                    <a:pt x="3444" y="4653"/>
                  </a:lnTo>
                  <a:lnTo>
                    <a:pt x="2947" y="3754"/>
                  </a:lnTo>
                  <a:lnTo>
                    <a:pt x="2947" y="2296"/>
                  </a:lnTo>
                  <a:lnTo>
                    <a:pt x="2947" y="869"/>
                  </a:lnTo>
                  <a:lnTo>
                    <a:pt x="24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44"/>
            <p:cNvSpPr/>
            <p:nvPr/>
          </p:nvSpPr>
          <p:spPr>
            <a:xfrm>
              <a:off x="6304615" y="3312748"/>
              <a:ext cx="39744" cy="81299"/>
            </a:xfrm>
            <a:custGeom>
              <a:avLst/>
              <a:gdLst/>
              <a:ahLst/>
              <a:cxnLst/>
              <a:rect l="l" t="t" r="r" b="b"/>
              <a:pathLst>
                <a:path w="2700" h="5523" extrusionOk="0">
                  <a:moveTo>
                    <a:pt x="1862" y="1"/>
                  </a:moveTo>
                  <a:lnTo>
                    <a:pt x="1210" y="497"/>
                  </a:lnTo>
                  <a:lnTo>
                    <a:pt x="124" y="1087"/>
                  </a:lnTo>
                  <a:lnTo>
                    <a:pt x="0" y="1087"/>
                  </a:lnTo>
                  <a:lnTo>
                    <a:pt x="621" y="1769"/>
                  </a:lnTo>
                  <a:lnTo>
                    <a:pt x="838" y="2917"/>
                  </a:lnTo>
                  <a:lnTo>
                    <a:pt x="621" y="4809"/>
                  </a:lnTo>
                  <a:lnTo>
                    <a:pt x="900" y="5522"/>
                  </a:lnTo>
                  <a:lnTo>
                    <a:pt x="1862" y="5150"/>
                  </a:lnTo>
                  <a:lnTo>
                    <a:pt x="1862" y="2762"/>
                  </a:lnTo>
                  <a:lnTo>
                    <a:pt x="2699" y="1552"/>
                  </a:lnTo>
                  <a:lnTo>
                    <a:pt x="2265" y="497"/>
                  </a:lnTo>
                  <a:lnTo>
                    <a:pt x="2358" y="249"/>
                  </a:lnTo>
                  <a:lnTo>
                    <a:pt x="186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44"/>
            <p:cNvSpPr/>
            <p:nvPr/>
          </p:nvSpPr>
          <p:spPr>
            <a:xfrm>
              <a:off x="6293649" y="3328734"/>
              <a:ext cx="24214" cy="68507"/>
            </a:xfrm>
            <a:custGeom>
              <a:avLst/>
              <a:gdLst/>
              <a:ahLst/>
              <a:cxnLst/>
              <a:rect l="l" t="t" r="r" b="b"/>
              <a:pathLst>
                <a:path w="1645" h="4654" extrusionOk="0">
                  <a:moveTo>
                    <a:pt x="1" y="1"/>
                  </a:moveTo>
                  <a:lnTo>
                    <a:pt x="497" y="869"/>
                  </a:lnTo>
                  <a:lnTo>
                    <a:pt x="497" y="2296"/>
                  </a:lnTo>
                  <a:lnTo>
                    <a:pt x="497" y="3754"/>
                  </a:lnTo>
                  <a:lnTo>
                    <a:pt x="994" y="4653"/>
                  </a:lnTo>
                  <a:lnTo>
                    <a:pt x="1645" y="4436"/>
                  </a:lnTo>
                  <a:lnTo>
                    <a:pt x="1366" y="3723"/>
                  </a:lnTo>
                  <a:lnTo>
                    <a:pt x="1583" y="1831"/>
                  </a:lnTo>
                  <a:lnTo>
                    <a:pt x="1366" y="683"/>
                  </a:lnTo>
                  <a:lnTo>
                    <a:pt x="74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44"/>
            <p:cNvSpPr/>
            <p:nvPr/>
          </p:nvSpPr>
          <p:spPr>
            <a:xfrm>
              <a:off x="6143431" y="3151122"/>
              <a:ext cx="204122" cy="187209"/>
            </a:xfrm>
            <a:custGeom>
              <a:avLst/>
              <a:gdLst/>
              <a:ahLst/>
              <a:cxnLst/>
              <a:rect l="l" t="t" r="r" b="b"/>
              <a:pathLst>
                <a:path w="13867" h="12718" extrusionOk="0">
                  <a:moveTo>
                    <a:pt x="5832" y="0"/>
                  </a:moveTo>
                  <a:lnTo>
                    <a:pt x="5181" y="155"/>
                  </a:lnTo>
                  <a:lnTo>
                    <a:pt x="5739" y="7321"/>
                  </a:lnTo>
                  <a:lnTo>
                    <a:pt x="5987" y="7600"/>
                  </a:lnTo>
                  <a:lnTo>
                    <a:pt x="5739" y="8375"/>
                  </a:lnTo>
                  <a:lnTo>
                    <a:pt x="3071" y="8375"/>
                  </a:lnTo>
                  <a:lnTo>
                    <a:pt x="2141" y="7972"/>
                  </a:lnTo>
                  <a:lnTo>
                    <a:pt x="1303" y="8375"/>
                  </a:lnTo>
                  <a:lnTo>
                    <a:pt x="714" y="7972"/>
                  </a:lnTo>
                  <a:lnTo>
                    <a:pt x="714" y="8654"/>
                  </a:lnTo>
                  <a:lnTo>
                    <a:pt x="1" y="9058"/>
                  </a:lnTo>
                  <a:lnTo>
                    <a:pt x="63" y="9120"/>
                  </a:lnTo>
                  <a:lnTo>
                    <a:pt x="590" y="9833"/>
                  </a:lnTo>
                  <a:lnTo>
                    <a:pt x="1055" y="11074"/>
                  </a:lnTo>
                  <a:lnTo>
                    <a:pt x="1614" y="11384"/>
                  </a:lnTo>
                  <a:lnTo>
                    <a:pt x="2451" y="11043"/>
                  </a:lnTo>
                  <a:lnTo>
                    <a:pt x="3071" y="11229"/>
                  </a:lnTo>
                  <a:lnTo>
                    <a:pt x="3133" y="12067"/>
                  </a:lnTo>
                  <a:lnTo>
                    <a:pt x="4126" y="12718"/>
                  </a:lnTo>
                  <a:lnTo>
                    <a:pt x="4840" y="12532"/>
                  </a:lnTo>
                  <a:lnTo>
                    <a:pt x="5801" y="12532"/>
                  </a:lnTo>
                  <a:lnTo>
                    <a:pt x="5987" y="11539"/>
                  </a:lnTo>
                  <a:lnTo>
                    <a:pt x="7011" y="9833"/>
                  </a:lnTo>
                  <a:lnTo>
                    <a:pt x="7755" y="9833"/>
                  </a:lnTo>
                  <a:lnTo>
                    <a:pt x="9679" y="8748"/>
                  </a:lnTo>
                  <a:lnTo>
                    <a:pt x="10702" y="8748"/>
                  </a:lnTo>
                  <a:lnTo>
                    <a:pt x="10671" y="8872"/>
                  </a:lnTo>
                  <a:lnTo>
                    <a:pt x="11695" y="8748"/>
                  </a:lnTo>
                  <a:lnTo>
                    <a:pt x="13649" y="8127"/>
                  </a:lnTo>
                  <a:lnTo>
                    <a:pt x="13866" y="6421"/>
                  </a:lnTo>
                  <a:lnTo>
                    <a:pt x="13866" y="5087"/>
                  </a:lnTo>
                  <a:lnTo>
                    <a:pt x="13339" y="5149"/>
                  </a:lnTo>
                  <a:lnTo>
                    <a:pt x="583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44"/>
            <p:cNvSpPr/>
            <p:nvPr/>
          </p:nvSpPr>
          <p:spPr>
            <a:xfrm>
              <a:off x="6458027" y="3170288"/>
              <a:ext cx="130154" cy="207773"/>
            </a:xfrm>
            <a:custGeom>
              <a:avLst/>
              <a:gdLst/>
              <a:ahLst/>
              <a:cxnLst/>
              <a:rect l="l" t="t" r="r" b="b"/>
              <a:pathLst>
                <a:path w="8842" h="14115" extrusionOk="0">
                  <a:moveTo>
                    <a:pt x="2079" y="1"/>
                  </a:moveTo>
                  <a:lnTo>
                    <a:pt x="1056" y="373"/>
                  </a:lnTo>
                  <a:lnTo>
                    <a:pt x="1428" y="1366"/>
                  </a:lnTo>
                  <a:lnTo>
                    <a:pt x="1490" y="2048"/>
                  </a:lnTo>
                  <a:lnTo>
                    <a:pt x="1924" y="2731"/>
                  </a:lnTo>
                  <a:lnTo>
                    <a:pt x="1645" y="3847"/>
                  </a:lnTo>
                  <a:lnTo>
                    <a:pt x="1645" y="6019"/>
                  </a:lnTo>
                  <a:lnTo>
                    <a:pt x="1" y="7570"/>
                  </a:lnTo>
                  <a:lnTo>
                    <a:pt x="1" y="8748"/>
                  </a:lnTo>
                  <a:lnTo>
                    <a:pt x="32" y="8748"/>
                  </a:lnTo>
                  <a:lnTo>
                    <a:pt x="1304" y="9927"/>
                  </a:lnTo>
                  <a:lnTo>
                    <a:pt x="1304" y="11230"/>
                  </a:lnTo>
                  <a:lnTo>
                    <a:pt x="1862" y="11881"/>
                  </a:lnTo>
                  <a:lnTo>
                    <a:pt x="590" y="11881"/>
                  </a:lnTo>
                  <a:lnTo>
                    <a:pt x="931" y="12595"/>
                  </a:lnTo>
                  <a:lnTo>
                    <a:pt x="1862" y="13680"/>
                  </a:lnTo>
                  <a:lnTo>
                    <a:pt x="1769" y="13835"/>
                  </a:lnTo>
                  <a:lnTo>
                    <a:pt x="2234" y="14115"/>
                  </a:lnTo>
                  <a:lnTo>
                    <a:pt x="3196" y="13929"/>
                  </a:lnTo>
                  <a:lnTo>
                    <a:pt x="4778" y="13370"/>
                  </a:lnTo>
                  <a:lnTo>
                    <a:pt x="4561" y="12533"/>
                  </a:lnTo>
                  <a:lnTo>
                    <a:pt x="6329" y="12533"/>
                  </a:lnTo>
                  <a:lnTo>
                    <a:pt x="6856" y="11633"/>
                  </a:lnTo>
                  <a:lnTo>
                    <a:pt x="7787" y="10765"/>
                  </a:lnTo>
                  <a:lnTo>
                    <a:pt x="7135" y="9462"/>
                  </a:lnTo>
                  <a:lnTo>
                    <a:pt x="7352" y="8531"/>
                  </a:lnTo>
                  <a:lnTo>
                    <a:pt x="8004" y="6887"/>
                  </a:lnTo>
                  <a:lnTo>
                    <a:pt x="8841" y="6887"/>
                  </a:lnTo>
                  <a:lnTo>
                    <a:pt x="8593" y="3382"/>
                  </a:lnTo>
                  <a:lnTo>
                    <a:pt x="207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44"/>
            <p:cNvSpPr/>
            <p:nvPr/>
          </p:nvSpPr>
          <p:spPr>
            <a:xfrm>
              <a:off x="6297770" y="3172584"/>
              <a:ext cx="188593" cy="143844"/>
            </a:xfrm>
            <a:custGeom>
              <a:avLst/>
              <a:gdLst/>
              <a:ahLst/>
              <a:cxnLst/>
              <a:rect l="l" t="t" r="r" b="b"/>
              <a:pathLst>
                <a:path w="12812" h="9772" extrusionOk="0">
                  <a:moveTo>
                    <a:pt x="9399" y="0"/>
                  </a:moveTo>
                  <a:lnTo>
                    <a:pt x="4591" y="3443"/>
                  </a:lnTo>
                  <a:lnTo>
                    <a:pt x="3381" y="3629"/>
                  </a:lnTo>
                  <a:lnTo>
                    <a:pt x="3381" y="4963"/>
                  </a:lnTo>
                  <a:lnTo>
                    <a:pt x="3164" y="6669"/>
                  </a:lnTo>
                  <a:lnTo>
                    <a:pt x="1210" y="7290"/>
                  </a:lnTo>
                  <a:lnTo>
                    <a:pt x="186" y="7414"/>
                  </a:lnTo>
                  <a:lnTo>
                    <a:pt x="0" y="8065"/>
                  </a:lnTo>
                  <a:lnTo>
                    <a:pt x="745" y="8375"/>
                  </a:lnTo>
                  <a:lnTo>
                    <a:pt x="900" y="9182"/>
                  </a:lnTo>
                  <a:lnTo>
                    <a:pt x="1520" y="8934"/>
                  </a:lnTo>
                  <a:lnTo>
                    <a:pt x="2047" y="9709"/>
                  </a:lnTo>
                  <a:lnTo>
                    <a:pt x="2327" y="9523"/>
                  </a:lnTo>
                  <a:lnTo>
                    <a:pt x="2823" y="9771"/>
                  </a:lnTo>
                  <a:lnTo>
                    <a:pt x="3164" y="8561"/>
                  </a:lnTo>
                  <a:lnTo>
                    <a:pt x="4932" y="8375"/>
                  </a:lnTo>
                  <a:lnTo>
                    <a:pt x="5615" y="9058"/>
                  </a:lnTo>
                  <a:lnTo>
                    <a:pt x="6483" y="8809"/>
                  </a:lnTo>
                  <a:lnTo>
                    <a:pt x="7631" y="9306"/>
                  </a:lnTo>
                  <a:lnTo>
                    <a:pt x="9120" y="8809"/>
                  </a:lnTo>
                  <a:lnTo>
                    <a:pt x="10205" y="8996"/>
                  </a:lnTo>
                  <a:lnTo>
                    <a:pt x="10888" y="8592"/>
                  </a:lnTo>
                  <a:lnTo>
                    <a:pt x="10888" y="7414"/>
                  </a:lnTo>
                  <a:lnTo>
                    <a:pt x="12532" y="5863"/>
                  </a:lnTo>
                  <a:lnTo>
                    <a:pt x="12532" y="3691"/>
                  </a:lnTo>
                  <a:lnTo>
                    <a:pt x="12811" y="2575"/>
                  </a:lnTo>
                  <a:lnTo>
                    <a:pt x="12377" y="1892"/>
                  </a:lnTo>
                  <a:lnTo>
                    <a:pt x="12315" y="1210"/>
                  </a:lnTo>
                  <a:lnTo>
                    <a:pt x="11943" y="217"/>
                  </a:lnTo>
                  <a:lnTo>
                    <a:pt x="11105" y="496"/>
                  </a:lnTo>
                  <a:lnTo>
                    <a:pt x="939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44"/>
            <p:cNvSpPr/>
            <p:nvPr/>
          </p:nvSpPr>
          <p:spPr>
            <a:xfrm>
              <a:off x="6560316" y="3570274"/>
              <a:ext cx="147951" cy="127873"/>
            </a:xfrm>
            <a:custGeom>
              <a:avLst/>
              <a:gdLst/>
              <a:ahLst/>
              <a:cxnLst/>
              <a:rect l="l" t="t" r="r" b="b"/>
              <a:pathLst>
                <a:path w="10051" h="8687" extrusionOk="0">
                  <a:moveTo>
                    <a:pt x="7073" y="1"/>
                  </a:moveTo>
                  <a:lnTo>
                    <a:pt x="5615" y="993"/>
                  </a:lnTo>
                  <a:lnTo>
                    <a:pt x="5863" y="1490"/>
                  </a:lnTo>
                  <a:lnTo>
                    <a:pt x="5522" y="2824"/>
                  </a:lnTo>
                  <a:lnTo>
                    <a:pt x="6018" y="3537"/>
                  </a:lnTo>
                  <a:lnTo>
                    <a:pt x="6731" y="3537"/>
                  </a:lnTo>
                  <a:lnTo>
                    <a:pt x="6731" y="4654"/>
                  </a:lnTo>
                  <a:lnTo>
                    <a:pt x="5863" y="4437"/>
                  </a:lnTo>
                  <a:lnTo>
                    <a:pt x="4622" y="3258"/>
                  </a:lnTo>
                  <a:lnTo>
                    <a:pt x="3660" y="3444"/>
                  </a:lnTo>
                  <a:lnTo>
                    <a:pt x="2544" y="2824"/>
                  </a:lnTo>
                  <a:lnTo>
                    <a:pt x="1768" y="3010"/>
                  </a:lnTo>
                  <a:lnTo>
                    <a:pt x="1892" y="4437"/>
                  </a:lnTo>
                  <a:lnTo>
                    <a:pt x="0" y="4188"/>
                  </a:lnTo>
                  <a:lnTo>
                    <a:pt x="0" y="7197"/>
                  </a:lnTo>
                  <a:lnTo>
                    <a:pt x="1117" y="8159"/>
                  </a:lnTo>
                  <a:lnTo>
                    <a:pt x="2761" y="8469"/>
                  </a:lnTo>
                  <a:lnTo>
                    <a:pt x="2823" y="8314"/>
                  </a:lnTo>
                  <a:lnTo>
                    <a:pt x="4033" y="8686"/>
                  </a:lnTo>
                  <a:lnTo>
                    <a:pt x="5646" y="7290"/>
                  </a:lnTo>
                  <a:lnTo>
                    <a:pt x="5863" y="6732"/>
                  </a:lnTo>
                  <a:lnTo>
                    <a:pt x="7042" y="6515"/>
                  </a:lnTo>
                  <a:lnTo>
                    <a:pt x="7166" y="6081"/>
                  </a:lnTo>
                  <a:lnTo>
                    <a:pt x="9678" y="5212"/>
                  </a:lnTo>
                  <a:lnTo>
                    <a:pt x="9492" y="4654"/>
                  </a:lnTo>
                  <a:lnTo>
                    <a:pt x="9771" y="3537"/>
                  </a:lnTo>
                  <a:lnTo>
                    <a:pt x="10050" y="2575"/>
                  </a:lnTo>
                  <a:lnTo>
                    <a:pt x="9492" y="1583"/>
                  </a:lnTo>
                  <a:lnTo>
                    <a:pt x="9492" y="1086"/>
                  </a:lnTo>
                  <a:lnTo>
                    <a:pt x="7879" y="373"/>
                  </a:lnTo>
                  <a:lnTo>
                    <a:pt x="8003" y="714"/>
                  </a:lnTo>
                  <a:lnTo>
                    <a:pt x="7476" y="714"/>
                  </a:lnTo>
                  <a:lnTo>
                    <a:pt x="707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44"/>
            <p:cNvSpPr/>
            <p:nvPr/>
          </p:nvSpPr>
          <p:spPr>
            <a:xfrm>
              <a:off x="6663960" y="3601790"/>
              <a:ext cx="129242" cy="206389"/>
            </a:xfrm>
            <a:custGeom>
              <a:avLst/>
              <a:gdLst/>
              <a:ahLst/>
              <a:cxnLst/>
              <a:rect l="l" t="t" r="r" b="b"/>
              <a:pathLst>
                <a:path w="8780" h="14021" extrusionOk="0">
                  <a:moveTo>
                    <a:pt x="8779" y="0"/>
                  </a:moveTo>
                  <a:lnTo>
                    <a:pt x="8035" y="683"/>
                  </a:lnTo>
                  <a:lnTo>
                    <a:pt x="6142" y="993"/>
                  </a:lnTo>
                  <a:lnTo>
                    <a:pt x="4250" y="993"/>
                  </a:lnTo>
                  <a:lnTo>
                    <a:pt x="4250" y="2761"/>
                  </a:lnTo>
                  <a:lnTo>
                    <a:pt x="4716" y="3443"/>
                  </a:lnTo>
                  <a:lnTo>
                    <a:pt x="4716" y="4777"/>
                  </a:lnTo>
                  <a:lnTo>
                    <a:pt x="3971" y="5925"/>
                  </a:lnTo>
                  <a:lnTo>
                    <a:pt x="3351" y="4653"/>
                  </a:lnTo>
                  <a:lnTo>
                    <a:pt x="3630" y="3722"/>
                  </a:lnTo>
                  <a:lnTo>
                    <a:pt x="2730" y="3381"/>
                  </a:lnTo>
                  <a:lnTo>
                    <a:pt x="2637" y="3071"/>
                  </a:lnTo>
                  <a:lnTo>
                    <a:pt x="125" y="3940"/>
                  </a:lnTo>
                  <a:lnTo>
                    <a:pt x="1" y="4374"/>
                  </a:lnTo>
                  <a:lnTo>
                    <a:pt x="125" y="4343"/>
                  </a:lnTo>
                  <a:lnTo>
                    <a:pt x="125" y="4777"/>
                  </a:lnTo>
                  <a:lnTo>
                    <a:pt x="2079" y="5397"/>
                  </a:lnTo>
                  <a:lnTo>
                    <a:pt x="2079" y="7817"/>
                  </a:lnTo>
                  <a:lnTo>
                    <a:pt x="1583" y="8903"/>
                  </a:lnTo>
                  <a:lnTo>
                    <a:pt x="1583" y="9523"/>
                  </a:lnTo>
                  <a:lnTo>
                    <a:pt x="745" y="10423"/>
                  </a:lnTo>
                  <a:lnTo>
                    <a:pt x="962" y="12749"/>
                  </a:lnTo>
                  <a:lnTo>
                    <a:pt x="1272" y="13773"/>
                  </a:lnTo>
                  <a:lnTo>
                    <a:pt x="1583" y="14021"/>
                  </a:lnTo>
                  <a:lnTo>
                    <a:pt x="1800" y="13587"/>
                  </a:lnTo>
                  <a:lnTo>
                    <a:pt x="1707" y="13152"/>
                  </a:lnTo>
                  <a:lnTo>
                    <a:pt x="4033" y="11880"/>
                  </a:lnTo>
                  <a:lnTo>
                    <a:pt x="4033" y="10174"/>
                  </a:lnTo>
                  <a:lnTo>
                    <a:pt x="3630" y="7972"/>
                  </a:lnTo>
                  <a:lnTo>
                    <a:pt x="8500" y="4467"/>
                  </a:lnTo>
                  <a:lnTo>
                    <a:pt x="8779" y="2978"/>
                  </a:lnTo>
                  <a:lnTo>
                    <a:pt x="877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44"/>
            <p:cNvSpPr/>
            <p:nvPr/>
          </p:nvSpPr>
          <p:spPr>
            <a:xfrm>
              <a:off x="6810983" y="3313660"/>
              <a:ext cx="18739" cy="21933"/>
            </a:xfrm>
            <a:custGeom>
              <a:avLst/>
              <a:gdLst/>
              <a:ahLst/>
              <a:cxnLst/>
              <a:rect l="l" t="t" r="r" b="b"/>
              <a:pathLst>
                <a:path w="1273" h="1490" extrusionOk="0">
                  <a:moveTo>
                    <a:pt x="1117" y="1"/>
                  </a:moveTo>
                  <a:lnTo>
                    <a:pt x="528" y="187"/>
                  </a:lnTo>
                  <a:lnTo>
                    <a:pt x="404" y="32"/>
                  </a:lnTo>
                  <a:lnTo>
                    <a:pt x="249" y="683"/>
                  </a:lnTo>
                  <a:lnTo>
                    <a:pt x="1" y="1490"/>
                  </a:lnTo>
                  <a:lnTo>
                    <a:pt x="1" y="1490"/>
                  </a:lnTo>
                  <a:lnTo>
                    <a:pt x="962" y="1273"/>
                  </a:lnTo>
                  <a:lnTo>
                    <a:pt x="1273" y="807"/>
                  </a:lnTo>
                  <a:lnTo>
                    <a:pt x="1086" y="621"/>
                  </a:lnTo>
                  <a:lnTo>
                    <a:pt x="11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44"/>
            <p:cNvSpPr/>
            <p:nvPr/>
          </p:nvSpPr>
          <p:spPr>
            <a:xfrm>
              <a:off x="6563054" y="3190380"/>
              <a:ext cx="205476" cy="163937"/>
            </a:xfrm>
            <a:custGeom>
              <a:avLst/>
              <a:gdLst/>
              <a:ahLst/>
              <a:cxnLst/>
              <a:rect l="l" t="t" r="r" b="b"/>
              <a:pathLst>
                <a:path w="13959" h="11137" extrusionOk="0">
                  <a:moveTo>
                    <a:pt x="2544" y="1"/>
                  </a:moveTo>
                  <a:lnTo>
                    <a:pt x="2482" y="1769"/>
                  </a:lnTo>
                  <a:lnTo>
                    <a:pt x="1582" y="2079"/>
                  </a:lnTo>
                  <a:lnTo>
                    <a:pt x="1458" y="2017"/>
                  </a:lnTo>
                  <a:lnTo>
                    <a:pt x="1458" y="2017"/>
                  </a:lnTo>
                  <a:lnTo>
                    <a:pt x="1706" y="5522"/>
                  </a:lnTo>
                  <a:lnTo>
                    <a:pt x="869" y="5522"/>
                  </a:lnTo>
                  <a:lnTo>
                    <a:pt x="217" y="7166"/>
                  </a:lnTo>
                  <a:lnTo>
                    <a:pt x="0" y="8097"/>
                  </a:lnTo>
                  <a:lnTo>
                    <a:pt x="683" y="9431"/>
                  </a:lnTo>
                  <a:lnTo>
                    <a:pt x="1303" y="11137"/>
                  </a:lnTo>
                  <a:lnTo>
                    <a:pt x="2575" y="10330"/>
                  </a:lnTo>
                  <a:lnTo>
                    <a:pt x="4839" y="10330"/>
                  </a:lnTo>
                  <a:lnTo>
                    <a:pt x="6018" y="10268"/>
                  </a:lnTo>
                  <a:lnTo>
                    <a:pt x="7445" y="9710"/>
                  </a:lnTo>
                  <a:lnTo>
                    <a:pt x="8934" y="7973"/>
                  </a:lnTo>
                  <a:lnTo>
                    <a:pt x="10206" y="9400"/>
                  </a:lnTo>
                  <a:lnTo>
                    <a:pt x="11012" y="9586"/>
                  </a:lnTo>
                  <a:lnTo>
                    <a:pt x="11043" y="9555"/>
                  </a:lnTo>
                  <a:lnTo>
                    <a:pt x="12098" y="7600"/>
                  </a:lnTo>
                  <a:lnTo>
                    <a:pt x="12501" y="6763"/>
                  </a:lnTo>
                  <a:lnTo>
                    <a:pt x="12501" y="5274"/>
                  </a:lnTo>
                  <a:lnTo>
                    <a:pt x="12842" y="4126"/>
                  </a:lnTo>
                  <a:lnTo>
                    <a:pt x="13959" y="3630"/>
                  </a:lnTo>
                  <a:lnTo>
                    <a:pt x="13897" y="3475"/>
                  </a:lnTo>
                  <a:lnTo>
                    <a:pt x="12842" y="2575"/>
                  </a:lnTo>
                  <a:lnTo>
                    <a:pt x="1231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44"/>
            <p:cNvSpPr/>
            <p:nvPr/>
          </p:nvSpPr>
          <p:spPr>
            <a:xfrm>
              <a:off x="6582234" y="3307728"/>
              <a:ext cx="148863" cy="119644"/>
            </a:xfrm>
            <a:custGeom>
              <a:avLst/>
              <a:gdLst/>
              <a:ahLst/>
              <a:cxnLst/>
              <a:rect l="l" t="t" r="r" b="b"/>
              <a:pathLst>
                <a:path w="10113" h="8128" extrusionOk="0">
                  <a:moveTo>
                    <a:pt x="7631" y="1"/>
                  </a:moveTo>
                  <a:lnTo>
                    <a:pt x="6142" y="1738"/>
                  </a:lnTo>
                  <a:lnTo>
                    <a:pt x="4715" y="2296"/>
                  </a:lnTo>
                  <a:lnTo>
                    <a:pt x="3536" y="2358"/>
                  </a:lnTo>
                  <a:lnTo>
                    <a:pt x="1272" y="2358"/>
                  </a:lnTo>
                  <a:lnTo>
                    <a:pt x="0" y="3165"/>
                  </a:lnTo>
                  <a:lnTo>
                    <a:pt x="0" y="3196"/>
                  </a:lnTo>
                  <a:lnTo>
                    <a:pt x="962" y="4033"/>
                  </a:lnTo>
                  <a:lnTo>
                    <a:pt x="1675" y="4778"/>
                  </a:lnTo>
                  <a:lnTo>
                    <a:pt x="3071" y="6236"/>
                  </a:lnTo>
                  <a:lnTo>
                    <a:pt x="3971" y="7259"/>
                  </a:lnTo>
                  <a:lnTo>
                    <a:pt x="5428" y="7073"/>
                  </a:lnTo>
                  <a:lnTo>
                    <a:pt x="6111" y="8128"/>
                  </a:lnTo>
                  <a:lnTo>
                    <a:pt x="6514" y="8128"/>
                  </a:lnTo>
                  <a:lnTo>
                    <a:pt x="6514" y="7756"/>
                  </a:lnTo>
                  <a:lnTo>
                    <a:pt x="9120" y="7352"/>
                  </a:lnTo>
                  <a:lnTo>
                    <a:pt x="9089" y="7259"/>
                  </a:lnTo>
                  <a:lnTo>
                    <a:pt x="10112" y="6236"/>
                  </a:lnTo>
                  <a:lnTo>
                    <a:pt x="9182" y="4871"/>
                  </a:lnTo>
                  <a:lnTo>
                    <a:pt x="8561" y="4405"/>
                  </a:lnTo>
                  <a:lnTo>
                    <a:pt x="8344" y="4033"/>
                  </a:lnTo>
                  <a:lnTo>
                    <a:pt x="9089" y="3661"/>
                  </a:lnTo>
                  <a:lnTo>
                    <a:pt x="9709" y="1614"/>
                  </a:lnTo>
                  <a:lnTo>
                    <a:pt x="8903" y="1428"/>
                  </a:lnTo>
                  <a:lnTo>
                    <a:pt x="763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53" name="Google Shape;1653;p44"/>
          <p:cNvSpPr/>
          <p:nvPr/>
        </p:nvSpPr>
        <p:spPr>
          <a:xfrm>
            <a:off x="712600" y="1486050"/>
            <a:ext cx="2697000" cy="13026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6" name="Google Shape;1656;p44"/>
          <p:cNvSpPr/>
          <p:nvPr/>
        </p:nvSpPr>
        <p:spPr>
          <a:xfrm>
            <a:off x="712675" y="3305900"/>
            <a:ext cx="2697000" cy="13026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657" name="Google Shape;1657;p44"/>
          <p:cNvCxnSpPr/>
          <p:nvPr/>
        </p:nvCxnSpPr>
        <p:spPr>
          <a:xfrm>
            <a:off x="3409600" y="2148325"/>
            <a:ext cx="1611600" cy="258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58" name="Google Shape;1658;p44"/>
          <p:cNvCxnSpPr/>
          <p:nvPr/>
        </p:nvCxnSpPr>
        <p:spPr>
          <a:xfrm>
            <a:off x="3409675" y="3957200"/>
            <a:ext cx="21195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59" name="Google Shape;1659;p44"/>
          <p:cNvSpPr/>
          <p:nvPr/>
        </p:nvSpPr>
        <p:spPr>
          <a:xfrm>
            <a:off x="5021250" y="2357775"/>
            <a:ext cx="84600" cy="84600"/>
          </a:xfrm>
          <a:prstGeom prst="ellipse">
            <a:avLst/>
          </a:prstGeom>
          <a:solidFill>
            <a:schemeClr val="accent4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0" name="Google Shape;1660;p44"/>
          <p:cNvSpPr/>
          <p:nvPr/>
        </p:nvSpPr>
        <p:spPr>
          <a:xfrm>
            <a:off x="5491925" y="3914900"/>
            <a:ext cx="84600" cy="84600"/>
          </a:xfrm>
          <a:prstGeom prst="ellipse">
            <a:avLst/>
          </a:prstGeom>
          <a:solidFill>
            <a:schemeClr val="accent5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5" name="Google Shape;1665;p44"/>
          <p:cNvSpPr/>
          <p:nvPr/>
        </p:nvSpPr>
        <p:spPr>
          <a:xfrm rot="-5400000">
            <a:off x="2683225" y="2060250"/>
            <a:ext cx="1300800" cy="152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2"/>
              </a:solidFill>
            </a:endParaRPr>
          </a:p>
        </p:txBody>
      </p:sp>
      <p:sp>
        <p:nvSpPr>
          <p:cNvPr id="1666" name="Google Shape;1666;p44"/>
          <p:cNvSpPr/>
          <p:nvPr/>
        </p:nvSpPr>
        <p:spPr>
          <a:xfrm rot="-5400000">
            <a:off x="2683225" y="3881150"/>
            <a:ext cx="1300800" cy="152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09DCE1-84B1-A038-16A8-50989A950C99}"/>
              </a:ext>
            </a:extLst>
          </p:cNvPr>
          <p:cNvSpPr txBox="1"/>
          <p:nvPr/>
        </p:nvSpPr>
        <p:spPr>
          <a:xfrm>
            <a:off x="781436" y="1536508"/>
            <a:ext cx="24140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165995-3B51-2F44-E9FF-ED97E1862768}"/>
              </a:ext>
            </a:extLst>
          </p:cNvPr>
          <p:cNvSpPr txBox="1"/>
          <p:nvPr/>
        </p:nvSpPr>
        <p:spPr>
          <a:xfrm>
            <a:off x="777349" y="3320178"/>
            <a:ext cx="24140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53683C-1D3C-7602-BD70-175E0CF4B81C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</a:t>
            </a: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2" name="Google Shape;1672;p45"/>
          <p:cNvSpPr/>
          <p:nvPr/>
        </p:nvSpPr>
        <p:spPr>
          <a:xfrm>
            <a:off x="717262" y="1481525"/>
            <a:ext cx="1749600" cy="22107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3" name="Google Shape;1673;p45"/>
          <p:cNvSpPr/>
          <p:nvPr/>
        </p:nvSpPr>
        <p:spPr>
          <a:xfrm>
            <a:off x="2699581" y="1493100"/>
            <a:ext cx="1749600" cy="22107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4" name="Google Shape;1674;p45"/>
          <p:cNvSpPr/>
          <p:nvPr/>
        </p:nvSpPr>
        <p:spPr>
          <a:xfrm>
            <a:off x="4686291" y="1476525"/>
            <a:ext cx="1749600" cy="22107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5" name="Google Shape;1675;p45"/>
          <p:cNvSpPr/>
          <p:nvPr/>
        </p:nvSpPr>
        <p:spPr>
          <a:xfrm>
            <a:off x="6677292" y="1476525"/>
            <a:ext cx="1749600" cy="22107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76" name="Google Shape;1676;p45"/>
          <p:cNvGrpSpPr/>
          <p:nvPr/>
        </p:nvGrpSpPr>
        <p:grpSpPr>
          <a:xfrm>
            <a:off x="1230256" y="1658885"/>
            <a:ext cx="723613" cy="731452"/>
            <a:chOff x="6163688" y="2080729"/>
            <a:chExt cx="783300" cy="791700"/>
          </a:xfrm>
        </p:grpSpPr>
        <p:sp>
          <p:nvSpPr>
            <p:cNvPr id="1677" name="Google Shape;1677;p45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814388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78" name="Google Shape;1678;p45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1679" name="Google Shape;1679;p45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" name="Google Shape;1680;p45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681" name="Google Shape;1681;p45"/>
          <p:cNvGrpSpPr/>
          <p:nvPr/>
        </p:nvGrpSpPr>
        <p:grpSpPr>
          <a:xfrm>
            <a:off x="3212575" y="1658885"/>
            <a:ext cx="723613" cy="731452"/>
            <a:chOff x="6163688" y="2080729"/>
            <a:chExt cx="783300" cy="791700"/>
          </a:xfrm>
        </p:grpSpPr>
        <p:sp>
          <p:nvSpPr>
            <p:cNvPr id="1682" name="Google Shape;1682;p45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814388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83" name="Google Shape;1683;p45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1684" name="Google Shape;1684;p45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5" name="Google Shape;1685;p45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686" name="Google Shape;1686;p45"/>
          <p:cNvGrpSpPr/>
          <p:nvPr/>
        </p:nvGrpSpPr>
        <p:grpSpPr>
          <a:xfrm>
            <a:off x="5199285" y="1656860"/>
            <a:ext cx="723613" cy="731452"/>
            <a:chOff x="6163688" y="2080729"/>
            <a:chExt cx="783300" cy="791700"/>
          </a:xfrm>
        </p:grpSpPr>
        <p:sp>
          <p:nvSpPr>
            <p:cNvPr id="1687" name="Google Shape;1687;p45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814388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88" name="Google Shape;1688;p45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1689" name="Google Shape;1689;p45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0" name="Google Shape;1690;p45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691" name="Google Shape;1691;p45"/>
          <p:cNvGrpSpPr/>
          <p:nvPr/>
        </p:nvGrpSpPr>
        <p:grpSpPr>
          <a:xfrm>
            <a:off x="7190285" y="1658885"/>
            <a:ext cx="723613" cy="731452"/>
            <a:chOff x="6163688" y="2080729"/>
            <a:chExt cx="783300" cy="791700"/>
          </a:xfrm>
        </p:grpSpPr>
        <p:sp>
          <p:nvSpPr>
            <p:cNvPr id="1692" name="Google Shape;1692;p45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814388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93" name="Google Shape;1693;p45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1694" name="Google Shape;1694;p45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5" name="Google Shape;1695;p45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696" name="Google Shape;1696;p45"/>
          <p:cNvSpPr/>
          <p:nvPr/>
        </p:nvSpPr>
        <p:spPr>
          <a:xfrm>
            <a:off x="1305712" y="1738225"/>
            <a:ext cx="572700" cy="5727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7" name="Google Shape;1697;p45"/>
          <p:cNvSpPr/>
          <p:nvPr/>
        </p:nvSpPr>
        <p:spPr>
          <a:xfrm>
            <a:off x="3288031" y="1738225"/>
            <a:ext cx="572700" cy="5727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8" name="Google Shape;1698;p45"/>
          <p:cNvSpPr/>
          <p:nvPr/>
        </p:nvSpPr>
        <p:spPr>
          <a:xfrm>
            <a:off x="5274741" y="1738225"/>
            <a:ext cx="572700" cy="5727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9" name="Google Shape;1699;p45"/>
          <p:cNvSpPr/>
          <p:nvPr/>
        </p:nvSpPr>
        <p:spPr>
          <a:xfrm>
            <a:off x="7265742" y="1738225"/>
            <a:ext cx="572700" cy="5727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702" name="Google Shape;1702;p45"/>
          <p:cNvCxnSpPr/>
          <p:nvPr/>
        </p:nvCxnSpPr>
        <p:spPr>
          <a:xfrm>
            <a:off x="719400" y="4608500"/>
            <a:ext cx="7705200" cy="42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05" name="Google Shape;1705;p45"/>
          <p:cNvSpPr txBox="1">
            <a:spLocks noGrp="1"/>
          </p:cNvSpPr>
          <p:nvPr>
            <p:ph type="subTitle" idx="4294967295"/>
          </p:nvPr>
        </p:nvSpPr>
        <p:spPr>
          <a:xfrm>
            <a:off x="717262" y="3964350"/>
            <a:ext cx="1749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b="1" dirty="0">
                <a:latin typeface="Shabnam" panose="020B0603030804020204" pitchFamily="34" charset="-78"/>
                <a:cs typeface="Shabnam" panose="020B0603030804020204" pitchFamily="34" charset="-78"/>
              </a:rPr>
              <a:t>2009</a:t>
            </a:r>
            <a:endParaRPr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08" name="Google Shape;1708;p45"/>
          <p:cNvSpPr txBox="1">
            <a:spLocks noGrp="1"/>
          </p:cNvSpPr>
          <p:nvPr>
            <p:ph type="subTitle" idx="4294967295"/>
          </p:nvPr>
        </p:nvSpPr>
        <p:spPr>
          <a:xfrm>
            <a:off x="2703939" y="3975925"/>
            <a:ext cx="1749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Shabnam" panose="020B0603030804020204" pitchFamily="34" charset="-78"/>
                <a:cs typeface="Shabnam" panose="020B0603030804020204" pitchFamily="34" charset="-78"/>
              </a:rPr>
              <a:t>2011</a:t>
            </a:r>
            <a:endParaRPr b="1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marL="0" lvl="0" indent="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b="1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11" name="Google Shape;1711;p45"/>
          <p:cNvSpPr txBox="1">
            <a:spLocks noGrp="1"/>
          </p:cNvSpPr>
          <p:nvPr>
            <p:ph type="subTitle" idx="4294967295"/>
          </p:nvPr>
        </p:nvSpPr>
        <p:spPr>
          <a:xfrm>
            <a:off x="4690615" y="3959350"/>
            <a:ext cx="1749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Shabnam" panose="020B0603030804020204" pitchFamily="34" charset="-78"/>
                <a:cs typeface="Shabnam" panose="020B0603030804020204" pitchFamily="34" charset="-78"/>
              </a:rPr>
              <a:t>2015</a:t>
            </a:r>
            <a:endParaRPr b="1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marL="0" lvl="0" indent="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b="1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14" name="Google Shape;1714;p45"/>
          <p:cNvSpPr txBox="1">
            <a:spLocks noGrp="1"/>
          </p:cNvSpPr>
          <p:nvPr>
            <p:ph type="subTitle" idx="4294967295"/>
          </p:nvPr>
        </p:nvSpPr>
        <p:spPr>
          <a:xfrm>
            <a:off x="6677292" y="3959350"/>
            <a:ext cx="1749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Shabnam" panose="020B0603030804020204" pitchFamily="34" charset="-78"/>
                <a:cs typeface="Shabnam" panose="020B0603030804020204" pitchFamily="34" charset="-78"/>
              </a:rPr>
              <a:t>2021</a:t>
            </a:r>
            <a:endParaRPr b="1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marL="0" lvl="0" indent="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b="1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715" name="Google Shape;1715;p45"/>
          <p:cNvGrpSpPr/>
          <p:nvPr/>
        </p:nvGrpSpPr>
        <p:grpSpPr>
          <a:xfrm>
            <a:off x="3405318" y="1860206"/>
            <a:ext cx="338127" cy="338103"/>
            <a:chOff x="1345794" y="1982386"/>
            <a:chExt cx="371650" cy="371624"/>
          </a:xfrm>
        </p:grpSpPr>
        <p:sp>
          <p:nvSpPr>
            <p:cNvPr id="1716" name="Google Shape;1716;p45"/>
            <p:cNvSpPr/>
            <p:nvPr/>
          </p:nvSpPr>
          <p:spPr>
            <a:xfrm>
              <a:off x="1345794" y="2140567"/>
              <a:ext cx="111676" cy="123001"/>
            </a:xfrm>
            <a:custGeom>
              <a:avLst/>
              <a:gdLst/>
              <a:ahLst/>
              <a:cxnLst/>
              <a:rect l="l" t="t" r="r" b="b"/>
              <a:pathLst>
                <a:path w="4260" h="4692" extrusionOk="0">
                  <a:moveTo>
                    <a:pt x="1357" y="0"/>
                  </a:moveTo>
                  <a:cubicBezTo>
                    <a:pt x="1098" y="0"/>
                    <a:pt x="881" y="217"/>
                    <a:pt x="881" y="476"/>
                  </a:cubicBezTo>
                  <a:lnTo>
                    <a:pt x="881" y="1242"/>
                  </a:lnTo>
                  <a:lnTo>
                    <a:pt x="780" y="1227"/>
                  </a:lnTo>
                  <a:cubicBezTo>
                    <a:pt x="725" y="1214"/>
                    <a:pt x="669" y="1208"/>
                    <a:pt x="614" y="1208"/>
                  </a:cubicBezTo>
                  <a:cubicBezTo>
                    <a:pt x="479" y="1208"/>
                    <a:pt x="348" y="1246"/>
                    <a:pt x="246" y="1328"/>
                  </a:cubicBezTo>
                  <a:cubicBezTo>
                    <a:pt x="1" y="1530"/>
                    <a:pt x="1" y="1920"/>
                    <a:pt x="44" y="2512"/>
                  </a:cubicBezTo>
                  <a:cubicBezTo>
                    <a:pt x="87" y="3219"/>
                    <a:pt x="780" y="3811"/>
                    <a:pt x="939" y="3926"/>
                  </a:cubicBezTo>
                  <a:lnTo>
                    <a:pt x="939" y="4692"/>
                  </a:lnTo>
                  <a:lnTo>
                    <a:pt x="3739" y="4692"/>
                  </a:lnTo>
                  <a:lnTo>
                    <a:pt x="3739" y="3710"/>
                  </a:lnTo>
                  <a:cubicBezTo>
                    <a:pt x="4201" y="3291"/>
                    <a:pt x="4259" y="2469"/>
                    <a:pt x="4230" y="2093"/>
                  </a:cubicBezTo>
                  <a:lnTo>
                    <a:pt x="4230" y="1011"/>
                  </a:lnTo>
                  <a:cubicBezTo>
                    <a:pt x="4230" y="751"/>
                    <a:pt x="4014" y="534"/>
                    <a:pt x="3754" y="534"/>
                  </a:cubicBezTo>
                  <a:lnTo>
                    <a:pt x="3739" y="534"/>
                  </a:lnTo>
                  <a:cubicBezTo>
                    <a:pt x="3595" y="534"/>
                    <a:pt x="3480" y="592"/>
                    <a:pt x="3393" y="693"/>
                  </a:cubicBezTo>
                  <a:cubicBezTo>
                    <a:pt x="3321" y="505"/>
                    <a:pt x="3147" y="375"/>
                    <a:pt x="2945" y="375"/>
                  </a:cubicBezTo>
                  <a:lnTo>
                    <a:pt x="2931" y="375"/>
                  </a:lnTo>
                  <a:cubicBezTo>
                    <a:pt x="2801" y="375"/>
                    <a:pt x="2686" y="433"/>
                    <a:pt x="2599" y="520"/>
                  </a:cubicBezTo>
                  <a:cubicBezTo>
                    <a:pt x="2527" y="347"/>
                    <a:pt x="2354" y="231"/>
                    <a:pt x="2166" y="231"/>
                  </a:cubicBezTo>
                  <a:lnTo>
                    <a:pt x="2137" y="231"/>
                  </a:lnTo>
                  <a:cubicBezTo>
                    <a:pt x="2022" y="231"/>
                    <a:pt x="1920" y="274"/>
                    <a:pt x="1834" y="347"/>
                  </a:cubicBezTo>
                  <a:cubicBezTo>
                    <a:pt x="1776" y="144"/>
                    <a:pt x="1588" y="0"/>
                    <a:pt x="13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45"/>
            <p:cNvSpPr/>
            <p:nvPr/>
          </p:nvSpPr>
          <p:spPr>
            <a:xfrm>
              <a:off x="1345794" y="2172445"/>
              <a:ext cx="31065" cy="91490"/>
            </a:xfrm>
            <a:custGeom>
              <a:avLst/>
              <a:gdLst/>
              <a:ahLst/>
              <a:cxnLst/>
              <a:rect l="l" t="t" r="r" b="b"/>
              <a:pathLst>
                <a:path w="1185" h="3490" extrusionOk="0">
                  <a:moveTo>
                    <a:pt x="610" y="0"/>
                  </a:moveTo>
                  <a:cubicBezTo>
                    <a:pt x="477" y="0"/>
                    <a:pt x="347" y="46"/>
                    <a:pt x="246" y="127"/>
                  </a:cubicBezTo>
                  <a:cubicBezTo>
                    <a:pt x="1" y="329"/>
                    <a:pt x="1" y="718"/>
                    <a:pt x="44" y="1310"/>
                  </a:cubicBezTo>
                  <a:cubicBezTo>
                    <a:pt x="87" y="2003"/>
                    <a:pt x="780" y="2595"/>
                    <a:pt x="939" y="2725"/>
                  </a:cubicBezTo>
                  <a:lnTo>
                    <a:pt x="939" y="3490"/>
                  </a:lnTo>
                  <a:lnTo>
                    <a:pt x="1184" y="3490"/>
                  </a:lnTo>
                  <a:lnTo>
                    <a:pt x="1184" y="2624"/>
                  </a:lnTo>
                  <a:cubicBezTo>
                    <a:pt x="910" y="2407"/>
                    <a:pt x="347" y="1888"/>
                    <a:pt x="318" y="1296"/>
                  </a:cubicBezTo>
                  <a:cubicBezTo>
                    <a:pt x="275" y="704"/>
                    <a:pt x="246" y="314"/>
                    <a:pt x="491" y="112"/>
                  </a:cubicBezTo>
                  <a:cubicBezTo>
                    <a:pt x="592" y="69"/>
                    <a:pt x="693" y="40"/>
                    <a:pt x="809" y="26"/>
                  </a:cubicBezTo>
                  <a:lnTo>
                    <a:pt x="780" y="26"/>
                  </a:lnTo>
                  <a:cubicBezTo>
                    <a:pt x="724" y="8"/>
                    <a:pt x="667" y="0"/>
                    <a:pt x="6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45"/>
            <p:cNvSpPr/>
            <p:nvPr/>
          </p:nvSpPr>
          <p:spPr>
            <a:xfrm>
              <a:off x="1368496" y="2140934"/>
              <a:ext cx="14418" cy="50752"/>
            </a:xfrm>
            <a:custGeom>
              <a:avLst/>
              <a:gdLst/>
              <a:ahLst/>
              <a:cxnLst/>
              <a:rect l="l" t="t" r="r" b="b"/>
              <a:pathLst>
                <a:path w="550" h="1936" extrusionOk="0">
                  <a:moveTo>
                    <a:pt x="463" y="1"/>
                  </a:moveTo>
                  <a:cubicBezTo>
                    <a:pt x="347" y="1"/>
                    <a:pt x="232" y="58"/>
                    <a:pt x="145" y="145"/>
                  </a:cubicBezTo>
                  <a:cubicBezTo>
                    <a:pt x="58" y="231"/>
                    <a:pt x="15" y="347"/>
                    <a:pt x="15" y="477"/>
                  </a:cubicBezTo>
                  <a:lnTo>
                    <a:pt x="15" y="1560"/>
                  </a:lnTo>
                  <a:lnTo>
                    <a:pt x="15" y="1632"/>
                  </a:lnTo>
                  <a:lnTo>
                    <a:pt x="15" y="1790"/>
                  </a:lnTo>
                  <a:cubicBezTo>
                    <a:pt x="1" y="1863"/>
                    <a:pt x="58" y="1935"/>
                    <a:pt x="131" y="1935"/>
                  </a:cubicBezTo>
                  <a:cubicBezTo>
                    <a:pt x="137" y="1936"/>
                    <a:pt x="144" y="1936"/>
                    <a:pt x="150" y="1936"/>
                  </a:cubicBezTo>
                  <a:cubicBezTo>
                    <a:pt x="274" y="1936"/>
                    <a:pt x="261" y="1805"/>
                    <a:pt x="261" y="1805"/>
                  </a:cubicBezTo>
                  <a:lnTo>
                    <a:pt x="261" y="1502"/>
                  </a:lnTo>
                  <a:lnTo>
                    <a:pt x="261" y="448"/>
                  </a:lnTo>
                  <a:cubicBezTo>
                    <a:pt x="261" y="260"/>
                    <a:pt x="376" y="73"/>
                    <a:pt x="54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45"/>
            <p:cNvSpPr/>
            <p:nvPr/>
          </p:nvSpPr>
          <p:spPr>
            <a:xfrm>
              <a:off x="1392509" y="2146675"/>
              <a:ext cx="8939" cy="46165"/>
            </a:xfrm>
            <a:custGeom>
              <a:avLst/>
              <a:gdLst/>
              <a:ahLst/>
              <a:cxnLst/>
              <a:rect l="l" t="t" r="r" b="b"/>
              <a:pathLst>
                <a:path w="341" h="1761" extrusionOk="0">
                  <a:moveTo>
                    <a:pt x="267" y="0"/>
                  </a:moveTo>
                  <a:cubicBezTo>
                    <a:pt x="122" y="0"/>
                    <a:pt x="0" y="140"/>
                    <a:pt x="37" y="301"/>
                  </a:cubicBezTo>
                  <a:lnTo>
                    <a:pt x="37" y="1442"/>
                  </a:lnTo>
                  <a:lnTo>
                    <a:pt x="37" y="1600"/>
                  </a:lnTo>
                  <a:cubicBezTo>
                    <a:pt x="23" y="1687"/>
                    <a:pt x="66" y="1745"/>
                    <a:pt x="153" y="1759"/>
                  </a:cubicBezTo>
                  <a:cubicBezTo>
                    <a:pt x="159" y="1760"/>
                    <a:pt x="165" y="1760"/>
                    <a:pt x="171" y="1760"/>
                  </a:cubicBezTo>
                  <a:cubicBezTo>
                    <a:pt x="281" y="1760"/>
                    <a:pt x="268" y="1629"/>
                    <a:pt x="268" y="1629"/>
                  </a:cubicBezTo>
                  <a:lnTo>
                    <a:pt x="268" y="1326"/>
                  </a:lnTo>
                  <a:lnTo>
                    <a:pt x="268" y="258"/>
                  </a:lnTo>
                  <a:cubicBezTo>
                    <a:pt x="268" y="171"/>
                    <a:pt x="297" y="85"/>
                    <a:pt x="341" y="12"/>
                  </a:cubicBezTo>
                  <a:cubicBezTo>
                    <a:pt x="316" y="4"/>
                    <a:pt x="291" y="0"/>
                    <a:pt x="2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45"/>
            <p:cNvSpPr/>
            <p:nvPr/>
          </p:nvSpPr>
          <p:spPr>
            <a:xfrm>
              <a:off x="1412092" y="2150608"/>
              <a:ext cx="9804" cy="46007"/>
            </a:xfrm>
            <a:custGeom>
              <a:avLst/>
              <a:gdLst/>
              <a:ahLst/>
              <a:cxnLst/>
              <a:rect l="l" t="t" r="r" b="b"/>
              <a:pathLst>
                <a:path w="374" h="1755" extrusionOk="0">
                  <a:moveTo>
                    <a:pt x="311" y="0"/>
                  </a:moveTo>
                  <a:cubicBezTo>
                    <a:pt x="137" y="0"/>
                    <a:pt x="1" y="158"/>
                    <a:pt x="27" y="339"/>
                  </a:cubicBezTo>
                  <a:lnTo>
                    <a:pt x="56" y="1378"/>
                  </a:lnTo>
                  <a:lnTo>
                    <a:pt x="56" y="1450"/>
                  </a:lnTo>
                  <a:lnTo>
                    <a:pt x="56" y="1609"/>
                  </a:lnTo>
                  <a:cubicBezTo>
                    <a:pt x="41" y="1681"/>
                    <a:pt x="99" y="1754"/>
                    <a:pt x="171" y="1754"/>
                  </a:cubicBezTo>
                  <a:cubicBezTo>
                    <a:pt x="177" y="1754"/>
                    <a:pt x="183" y="1755"/>
                    <a:pt x="189" y="1755"/>
                  </a:cubicBezTo>
                  <a:cubicBezTo>
                    <a:pt x="301" y="1755"/>
                    <a:pt x="301" y="1624"/>
                    <a:pt x="301" y="1624"/>
                  </a:cubicBezTo>
                  <a:lnTo>
                    <a:pt x="301" y="1335"/>
                  </a:lnTo>
                  <a:lnTo>
                    <a:pt x="272" y="296"/>
                  </a:lnTo>
                  <a:cubicBezTo>
                    <a:pt x="272" y="194"/>
                    <a:pt x="301" y="93"/>
                    <a:pt x="373" y="7"/>
                  </a:cubicBezTo>
                  <a:cubicBezTo>
                    <a:pt x="352" y="2"/>
                    <a:pt x="331" y="0"/>
                    <a:pt x="3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45"/>
            <p:cNvSpPr/>
            <p:nvPr/>
          </p:nvSpPr>
          <p:spPr>
            <a:xfrm>
              <a:off x="1434348" y="2154933"/>
              <a:ext cx="7209" cy="42442"/>
            </a:xfrm>
            <a:custGeom>
              <a:avLst/>
              <a:gdLst/>
              <a:ahLst/>
              <a:cxnLst/>
              <a:rect l="l" t="t" r="r" b="b"/>
              <a:pathLst>
                <a:path w="275" h="1619" extrusionOk="0">
                  <a:moveTo>
                    <a:pt x="231" y="1"/>
                  </a:moveTo>
                  <a:cubicBezTo>
                    <a:pt x="159" y="29"/>
                    <a:pt x="73" y="73"/>
                    <a:pt x="15" y="145"/>
                  </a:cubicBezTo>
                  <a:lnTo>
                    <a:pt x="15" y="159"/>
                  </a:lnTo>
                  <a:lnTo>
                    <a:pt x="15" y="1314"/>
                  </a:lnTo>
                  <a:lnTo>
                    <a:pt x="15" y="1473"/>
                  </a:lnTo>
                  <a:cubicBezTo>
                    <a:pt x="0" y="1545"/>
                    <a:pt x="58" y="1617"/>
                    <a:pt x="130" y="1617"/>
                  </a:cubicBezTo>
                  <a:cubicBezTo>
                    <a:pt x="137" y="1618"/>
                    <a:pt x="142" y="1618"/>
                    <a:pt x="148" y="1618"/>
                  </a:cubicBezTo>
                  <a:cubicBezTo>
                    <a:pt x="260" y="1618"/>
                    <a:pt x="260" y="1487"/>
                    <a:pt x="260" y="1487"/>
                  </a:cubicBezTo>
                  <a:lnTo>
                    <a:pt x="260" y="1199"/>
                  </a:lnTo>
                  <a:lnTo>
                    <a:pt x="260" y="131"/>
                  </a:lnTo>
                  <a:cubicBezTo>
                    <a:pt x="260" y="87"/>
                    <a:pt x="260" y="44"/>
                    <a:pt x="27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45"/>
            <p:cNvSpPr/>
            <p:nvPr/>
          </p:nvSpPr>
          <p:spPr>
            <a:xfrm>
              <a:off x="1427926" y="1982386"/>
              <a:ext cx="46558" cy="32192"/>
            </a:xfrm>
            <a:custGeom>
              <a:avLst/>
              <a:gdLst/>
              <a:ahLst/>
              <a:cxnLst/>
              <a:rect l="l" t="t" r="r" b="b"/>
              <a:pathLst>
                <a:path w="1776" h="1228" extrusionOk="0">
                  <a:moveTo>
                    <a:pt x="173" y="0"/>
                  </a:moveTo>
                  <a:cubicBezTo>
                    <a:pt x="87" y="0"/>
                    <a:pt x="0" y="15"/>
                    <a:pt x="144" y="173"/>
                  </a:cubicBezTo>
                  <a:lnTo>
                    <a:pt x="1184" y="1198"/>
                  </a:lnTo>
                  <a:lnTo>
                    <a:pt x="1256" y="1227"/>
                  </a:lnTo>
                  <a:lnTo>
                    <a:pt x="1776" y="130"/>
                  </a:lnTo>
                  <a:lnTo>
                    <a:pt x="1689" y="8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45"/>
            <p:cNvSpPr/>
            <p:nvPr/>
          </p:nvSpPr>
          <p:spPr>
            <a:xfrm>
              <a:off x="1429420" y="1983120"/>
              <a:ext cx="38248" cy="31065"/>
            </a:xfrm>
            <a:custGeom>
              <a:avLst/>
              <a:gdLst/>
              <a:ahLst/>
              <a:cxnLst/>
              <a:rect l="l" t="t" r="r" b="b"/>
              <a:pathLst>
                <a:path w="1459" h="1185" extrusionOk="0">
                  <a:moveTo>
                    <a:pt x="1" y="1"/>
                  </a:moveTo>
                  <a:cubicBezTo>
                    <a:pt x="1" y="30"/>
                    <a:pt x="1" y="73"/>
                    <a:pt x="73" y="145"/>
                  </a:cubicBezTo>
                  <a:lnTo>
                    <a:pt x="1127" y="1156"/>
                  </a:lnTo>
                  <a:lnTo>
                    <a:pt x="1199" y="1185"/>
                  </a:lnTo>
                  <a:lnTo>
                    <a:pt x="1459" y="62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45"/>
            <p:cNvSpPr/>
            <p:nvPr/>
          </p:nvSpPr>
          <p:spPr>
            <a:xfrm>
              <a:off x="1458178" y="1984640"/>
              <a:ext cx="65511" cy="52640"/>
            </a:xfrm>
            <a:custGeom>
              <a:avLst/>
              <a:gdLst/>
              <a:ahLst/>
              <a:cxnLst/>
              <a:rect l="l" t="t" r="r" b="b"/>
              <a:pathLst>
                <a:path w="2499" h="2008" extrusionOk="0">
                  <a:moveTo>
                    <a:pt x="521" y="1"/>
                  </a:moveTo>
                  <a:lnTo>
                    <a:pt x="1" y="1098"/>
                  </a:lnTo>
                  <a:lnTo>
                    <a:pt x="2181" y="2007"/>
                  </a:lnTo>
                  <a:lnTo>
                    <a:pt x="2498" y="824"/>
                  </a:lnTo>
                  <a:lnTo>
                    <a:pt x="52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45"/>
            <p:cNvSpPr/>
            <p:nvPr/>
          </p:nvSpPr>
          <p:spPr>
            <a:xfrm>
              <a:off x="1590249" y="2037621"/>
              <a:ext cx="35233" cy="40528"/>
            </a:xfrm>
            <a:custGeom>
              <a:avLst/>
              <a:gdLst/>
              <a:ahLst/>
              <a:cxnLst/>
              <a:rect l="l" t="t" r="r" b="b"/>
              <a:pathLst>
                <a:path w="1344" h="1546" extrusionOk="0">
                  <a:moveTo>
                    <a:pt x="290" y="1"/>
                  </a:moveTo>
                  <a:lnTo>
                    <a:pt x="44" y="896"/>
                  </a:lnTo>
                  <a:lnTo>
                    <a:pt x="44" y="925"/>
                  </a:lnTo>
                  <a:lnTo>
                    <a:pt x="44" y="953"/>
                  </a:lnTo>
                  <a:lnTo>
                    <a:pt x="1" y="1184"/>
                  </a:lnTo>
                  <a:lnTo>
                    <a:pt x="838" y="1545"/>
                  </a:lnTo>
                  <a:lnTo>
                    <a:pt x="1343" y="434"/>
                  </a:lnTo>
                  <a:lnTo>
                    <a:pt x="29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45"/>
            <p:cNvSpPr/>
            <p:nvPr/>
          </p:nvSpPr>
          <p:spPr>
            <a:xfrm>
              <a:off x="1593657" y="2037621"/>
              <a:ext cx="31825" cy="25769"/>
            </a:xfrm>
            <a:custGeom>
              <a:avLst/>
              <a:gdLst/>
              <a:ahLst/>
              <a:cxnLst/>
              <a:rect l="l" t="t" r="r" b="b"/>
              <a:pathLst>
                <a:path w="1214" h="983" extrusionOk="0">
                  <a:moveTo>
                    <a:pt x="160" y="1"/>
                  </a:moveTo>
                  <a:lnTo>
                    <a:pt x="1" y="578"/>
                  </a:lnTo>
                  <a:lnTo>
                    <a:pt x="954" y="982"/>
                  </a:lnTo>
                  <a:lnTo>
                    <a:pt x="1184" y="491"/>
                  </a:lnTo>
                  <a:lnTo>
                    <a:pt x="1213" y="434"/>
                  </a:lnTo>
                  <a:lnTo>
                    <a:pt x="16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45"/>
            <p:cNvSpPr/>
            <p:nvPr/>
          </p:nvSpPr>
          <p:spPr>
            <a:xfrm>
              <a:off x="1465387" y="1984640"/>
              <a:ext cx="58302" cy="36727"/>
            </a:xfrm>
            <a:custGeom>
              <a:avLst/>
              <a:gdLst/>
              <a:ahLst/>
              <a:cxnLst/>
              <a:rect l="l" t="t" r="r" b="b"/>
              <a:pathLst>
                <a:path w="2224" h="1401" extrusionOk="0">
                  <a:moveTo>
                    <a:pt x="246" y="1"/>
                  </a:moveTo>
                  <a:lnTo>
                    <a:pt x="0" y="520"/>
                  </a:lnTo>
                  <a:lnTo>
                    <a:pt x="2064" y="1401"/>
                  </a:lnTo>
                  <a:lnTo>
                    <a:pt x="2223" y="824"/>
                  </a:lnTo>
                  <a:lnTo>
                    <a:pt x="2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45"/>
            <p:cNvSpPr/>
            <p:nvPr/>
          </p:nvSpPr>
          <p:spPr>
            <a:xfrm>
              <a:off x="1605768" y="2108401"/>
              <a:ext cx="111676" cy="123001"/>
            </a:xfrm>
            <a:custGeom>
              <a:avLst/>
              <a:gdLst/>
              <a:ahLst/>
              <a:cxnLst/>
              <a:rect l="l" t="t" r="r" b="b"/>
              <a:pathLst>
                <a:path w="4260" h="4692" extrusionOk="0">
                  <a:moveTo>
                    <a:pt x="1358" y="0"/>
                  </a:moveTo>
                  <a:cubicBezTo>
                    <a:pt x="1098" y="0"/>
                    <a:pt x="896" y="202"/>
                    <a:pt x="896" y="462"/>
                  </a:cubicBezTo>
                  <a:lnTo>
                    <a:pt x="896" y="1227"/>
                  </a:lnTo>
                  <a:lnTo>
                    <a:pt x="795" y="1213"/>
                  </a:lnTo>
                  <a:cubicBezTo>
                    <a:pt x="746" y="1201"/>
                    <a:pt x="696" y="1196"/>
                    <a:pt x="646" y="1196"/>
                  </a:cubicBezTo>
                  <a:cubicBezTo>
                    <a:pt x="504" y="1196"/>
                    <a:pt x="363" y="1239"/>
                    <a:pt x="246" y="1314"/>
                  </a:cubicBezTo>
                  <a:cubicBezTo>
                    <a:pt x="1" y="1516"/>
                    <a:pt x="15" y="1920"/>
                    <a:pt x="44" y="2497"/>
                  </a:cubicBezTo>
                  <a:cubicBezTo>
                    <a:pt x="87" y="3205"/>
                    <a:pt x="795" y="3797"/>
                    <a:pt x="953" y="3926"/>
                  </a:cubicBezTo>
                  <a:lnTo>
                    <a:pt x="953" y="4692"/>
                  </a:lnTo>
                  <a:lnTo>
                    <a:pt x="3740" y="4692"/>
                  </a:lnTo>
                  <a:lnTo>
                    <a:pt x="3740" y="3696"/>
                  </a:lnTo>
                  <a:cubicBezTo>
                    <a:pt x="4216" y="3277"/>
                    <a:pt x="4259" y="2440"/>
                    <a:pt x="4230" y="2064"/>
                  </a:cubicBezTo>
                  <a:lnTo>
                    <a:pt x="4230" y="996"/>
                  </a:lnTo>
                  <a:cubicBezTo>
                    <a:pt x="4230" y="736"/>
                    <a:pt x="4014" y="534"/>
                    <a:pt x="3768" y="534"/>
                  </a:cubicBezTo>
                  <a:lnTo>
                    <a:pt x="3740" y="534"/>
                  </a:lnTo>
                  <a:cubicBezTo>
                    <a:pt x="3726" y="533"/>
                    <a:pt x="3713" y="532"/>
                    <a:pt x="3700" y="532"/>
                  </a:cubicBezTo>
                  <a:cubicBezTo>
                    <a:pt x="3584" y="532"/>
                    <a:pt x="3471" y="588"/>
                    <a:pt x="3393" y="679"/>
                  </a:cubicBezTo>
                  <a:cubicBezTo>
                    <a:pt x="3335" y="491"/>
                    <a:pt x="3148" y="375"/>
                    <a:pt x="2960" y="375"/>
                  </a:cubicBezTo>
                  <a:lnTo>
                    <a:pt x="2931" y="375"/>
                  </a:lnTo>
                  <a:cubicBezTo>
                    <a:pt x="2918" y="374"/>
                    <a:pt x="2904" y="373"/>
                    <a:pt x="2891" y="373"/>
                  </a:cubicBezTo>
                  <a:cubicBezTo>
                    <a:pt x="2778" y="373"/>
                    <a:pt x="2677" y="428"/>
                    <a:pt x="2599" y="505"/>
                  </a:cubicBezTo>
                  <a:cubicBezTo>
                    <a:pt x="2527" y="332"/>
                    <a:pt x="2354" y="217"/>
                    <a:pt x="2166" y="217"/>
                  </a:cubicBezTo>
                  <a:lnTo>
                    <a:pt x="2152" y="217"/>
                  </a:lnTo>
                  <a:cubicBezTo>
                    <a:pt x="2036" y="217"/>
                    <a:pt x="1921" y="260"/>
                    <a:pt x="1834" y="347"/>
                  </a:cubicBezTo>
                  <a:cubicBezTo>
                    <a:pt x="1776" y="130"/>
                    <a:pt x="1589" y="0"/>
                    <a:pt x="13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45"/>
            <p:cNvSpPr/>
            <p:nvPr/>
          </p:nvSpPr>
          <p:spPr>
            <a:xfrm>
              <a:off x="1605768" y="2139886"/>
              <a:ext cx="31432" cy="91517"/>
            </a:xfrm>
            <a:custGeom>
              <a:avLst/>
              <a:gdLst/>
              <a:ahLst/>
              <a:cxnLst/>
              <a:rect l="l" t="t" r="r" b="b"/>
              <a:pathLst>
                <a:path w="1199" h="3491" extrusionOk="0">
                  <a:moveTo>
                    <a:pt x="613" y="1"/>
                  </a:moveTo>
                  <a:cubicBezTo>
                    <a:pt x="483" y="1"/>
                    <a:pt x="358" y="46"/>
                    <a:pt x="246" y="127"/>
                  </a:cubicBezTo>
                  <a:cubicBezTo>
                    <a:pt x="1" y="329"/>
                    <a:pt x="1" y="719"/>
                    <a:pt x="44" y="1296"/>
                  </a:cubicBezTo>
                  <a:cubicBezTo>
                    <a:pt x="87" y="2004"/>
                    <a:pt x="795" y="2596"/>
                    <a:pt x="939" y="2725"/>
                  </a:cubicBezTo>
                  <a:lnTo>
                    <a:pt x="939" y="3491"/>
                  </a:lnTo>
                  <a:lnTo>
                    <a:pt x="1199" y="3491"/>
                  </a:lnTo>
                  <a:lnTo>
                    <a:pt x="1199" y="2624"/>
                  </a:lnTo>
                  <a:cubicBezTo>
                    <a:pt x="925" y="2408"/>
                    <a:pt x="362" y="1888"/>
                    <a:pt x="318" y="1296"/>
                  </a:cubicBezTo>
                  <a:cubicBezTo>
                    <a:pt x="275" y="705"/>
                    <a:pt x="246" y="315"/>
                    <a:pt x="492" y="113"/>
                  </a:cubicBezTo>
                  <a:cubicBezTo>
                    <a:pt x="593" y="69"/>
                    <a:pt x="694" y="41"/>
                    <a:pt x="809" y="26"/>
                  </a:cubicBezTo>
                  <a:lnTo>
                    <a:pt x="780" y="26"/>
                  </a:lnTo>
                  <a:cubicBezTo>
                    <a:pt x="724" y="9"/>
                    <a:pt x="668" y="1"/>
                    <a:pt x="6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45"/>
            <p:cNvSpPr/>
            <p:nvPr/>
          </p:nvSpPr>
          <p:spPr>
            <a:xfrm>
              <a:off x="1482400" y="1991483"/>
              <a:ext cx="123394" cy="138887"/>
            </a:xfrm>
            <a:custGeom>
              <a:avLst/>
              <a:gdLst/>
              <a:ahLst/>
              <a:cxnLst/>
              <a:rect l="l" t="t" r="r" b="b"/>
              <a:pathLst>
                <a:path w="4707" h="5298" extrusionOk="0">
                  <a:moveTo>
                    <a:pt x="1957" y="0"/>
                  </a:moveTo>
                  <a:cubicBezTo>
                    <a:pt x="1870" y="0"/>
                    <a:pt x="1788" y="22"/>
                    <a:pt x="1719" y="72"/>
                  </a:cubicBezTo>
                  <a:cubicBezTo>
                    <a:pt x="1603" y="129"/>
                    <a:pt x="1531" y="231"/>
                    <a:pt x="1502" y="360"/>
                  </a:cubicBezTo>
                  <a:lnTo>
                    <a:pt x="1141" y="1717"/>
                  </a:lnTo>
                  <a:lnTo>
                    <a:pt x="362" y="1385"/>
                  </a:lnTo>
                  <a:lnTo>
                    <a:pt x="261" y="1703"/>
                  </a:lnTo>
                  <a:cubicBezTo>
                    <a:pt x="203" y="1905"/>
                    <a:pt x="160" y="2122"/>
                    <a:pt x="116" y="2324"/>
                  </a:cubicBezTo>
                  <a:cubicBezTo>
                    <a:pt x="1" y="3031"/>
                    <a:pt x="564" y="3796"/>
                    <a:pt x="679" y="3926"/>
                  </a:cubicBezTo>
                  <a:lnTo>
                    <a:pt x="679" y="5297"/>
                  </a:lnTo>
                  <a:lnTo>
                    <a:pt x="3465" y="5297"/>
                  </a:lnTo>
                  <a:lnTo>
                    <a:pt x="3465" y="4345"/>
                  </a:lnTo>
                  <a:cubicBezTo>
                    <a:pt x="4115" y="3984"/>
                    <a:pt x="4274" y="3002"/>
                    <a:pt x="4303" y="2872"/>
                  </a:cubicBezTo>
                  <a:lnTo>
                    <a:pt x="4635" y="1660"/>
                  </a:lnTo>
                  <a:lnTo>
                    <a:pt x="4635" y="1645"/>
                  </a:lnTo>
                  <a:cubicBezTo>
                    <a:pt x="4707" y="1385"/>
                    <a:pt x="4548" y="1126"/>
                    <a:pt x="4303" y="1068"/>
                  </a:cubicBezTo>
                  <a:lnTo>
                    <a:pt x="4274" y="1068"/>
                  </a:lnTo>
                  <a:cubicBezTo>
                    <a:pt x="4240" y="1060"/>
                    <a:pt x="4207" y="1057"/>
                    <a:pt x="4173" y="1057"/>
                  </a:cubicBezTo>
                  <a:cubicBezTo>
                    <a:pt x="4079" y="1057"/>
                    <a:pt x="3988" y="1086"/>
                    <a:pt x="3913" y="1140"/>
                  </a:cubicBezTo>
                  <a:cubicBezTo>
                    <a:pt x="3884" y="938"/>
                    <a:pt x="3740" y="779"/>
                    <a:pt x="3552" y="736"/>
                  </a:cubicBezTo>
                  <a:lnTo>
                    <a:pt x="3537" y="736"/>
                  </a:lnTo>
                  <a:cubicBezTo>
                    <a:pt x="3496" y="727"/>
                    <a:pt x="3455" y="722"/>
                    <a:pt x="3415" y="722"/>
                  </a:cubicBezTo>
                  <a:cubicBezTo>
                    <a:pt x="3328" y="722"/>
                    <a:pt x="3246" y="744"/>
                    <a:pt x="3177" y="793"/>
                  </a:cubicBezTo>
                  <a:cubicBezTo>
                    <a:pt x="3133" y="606"/>
                    <a:pt x="2989" y="447"/>
                    <a:pt x="2816" y="418"/>
                  </a:cubicBezTo>
                  <a:lnTo>
                    <a:pt x="2787" y="418"/>
                  </a:lnTo>
                  <a:cubicBezTo>
                    <a:pt x="2748" y="409"/>
                    <a:pt x="2710" y="404"/>
                    <a:pt x="2672" y="404"/>
                  </a:cubicBezTo>
                  <a:cubicBezTo>
                    <a:pt x="2596" y="404"/>
                    <a:pt x="2522" y="423"/>
                    <a:pt x="2455" y="461"/>
                  </a:cubicBezTo>
                  <a:cubicBezTo>
                    <a:pt x="2455" y="245"/>
                    <a:pt x="2296" y="57"/>
                    <a:pt x="2094" y="14"/>
                  </a:cubicBezTo>
                  <a:lnTo>
                    <a:pt x="2079" y="14"/>
                  </a:lnTo>
                  <a:cubicBezTo>
                    <a:pt x="2038" y="5"/>
                    <a:pt x="1997" y="0"/>
                    <a:pt x="19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45"/>
            <p:cNvSpPr/>
            <p:nvPr/>
          </p:nvSpPr>
          <p:spPr>
            <a:xfrm>
              <a:off x="1482794" y="2027030"/>
              <a:ext cx="26503" cy="102946"/>
            </a:xfrm>
            <a:custGeom>
              <a:avLst/>
              <a:gdLst/>
              <a:ahLst/>
              <a:cxnLst/>
              <a:rect l="l" t="t" r="r" b="b"/>
              <a:pathLst>
                <a:path w="1011" h="3927" extrusionOk="0">
                  <a:moveTo>
                    <a:pt x="361" y="0"/>
                  </a:moveTo>
                  <a:lnTo>
                    <a:pt x="260" y="318"/>
                  </a:lnTo>
                  <a:cubicBezTo>
                    <a:pt x="202" y="535"/>
                    <a:pt x="159" y="737"/>
                    <a:pt x="116" y="953"/>
                  </a:cubicBezTo>
                  <a:cubicBezTo>
                    <a:pt x="0" y="1661"/>
                    <a:pt x="563" y="2411"/>
                    <a:pt x="679" y="2556"/>
                  </a:cubicBezTo>
                  <a:lnTo>
                    <a:pt x="679" y="3927"/>
                  </a:lnTo>
                  <a:lnTo>
                    <a:pt x="1011" y="3927"/>
                  </a:lnTo>
                  <a:lnTo>
                    <a:pt x="1011" y="2556"/>
                  </a:lnTo>
                  <a:cubicBezTo>
                    <a:pt x="910" y="2411"/>
                    <a:pt x="332" y="1661"/>
                    <a:pt x="462" y="953"/>
                  </a:cubicBezTo>
                  <a:cubicBezTo>
                    <a:pt x="491" y="737"/>
                    <a:pt x="534" y="535"/>
                    <a:pt x="592" y="318"/>
                  </a:cubicBezTo>
                  <a:lnTo>
                    <a:pt x="664" y="130"/>
                  </a:lnTo>
                  <a:lnTo>
                    <a:pt x="36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45"/>
            <p:cNvSpPr/>
            <p:nvPr/>
          </p:nvSpPr>
          <p:spPr>
            <a:xfrm>
              <a:off x="1610303" y="2048212"/>
              <a:ext cx="34473" cy="36413"/>
            </a:xfrm>
            <a:custGeom>
              <a:avLst/>
              <a:gdLst/>
              <a:ahLst/>
              <a:cxnLst/>
              <a:rect l="l" t="t" r="r" b="b"/>
              <a:pathLst>
                <a:path w="1315" h="1389" extrusionOk="0">
                  <a:moveTo>
                    <a:pt x="506" y="1"/>
                  </a:moveTo>
                  <a:lnTo>
                    <a:pt x="1" y="1112"/>
                  </a:lnTo>
                  <a:lnTo>
                    <a:pt x="549" y="1358"/>
                  </a:lnTo>
                  <a:cubicBezTo>
                    <a:pt x="605" y="1379"/>
                    <a:pt x="662" y="1389"/>
                    <a:pt x="718" y="1389"/>
                  </a:cubicBezTo>
                  <a:cubicBezTo>
                    <a:pt x="896" y="1389"/>
                    <a:pt x="1065" y="1288"/>
                    <a:pt x="1141" y="1112"/>
                  </a:cubicBezTo>
                  <a:lnTo>
                    <a:pt x="1271" y="809"/>
                  </a:lnTo>
                  <a:cubicBezTo>
                    <a:pt x="1315" y="708"/>
                    <a:pt x="1315" y="578"/>
                    <a:pt x="1271" y="463"/>
                  </a:cubicBezTo>
                  <a:cubicBezTo>
                    <a:pt x="1228" y="362"/>
                    <a:pt x="1141" y="275"/>
                    <a:pt x="1026" y="232"/>
                  </a:cubicBezTo>
                  <a:lnTo>
                    <a:pt x="50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45"/>
            <p:cNvSpPr/>
            <p:nvPr/>
          </p:nvSpPr>
          <p:spPr>
            <a:xfrm>
              <a:off x="1489216" y="2157214"/>
              <a:ext cx="92355" cy="196796"/>
            </a:xfrm>
            <a:custGeom>
              <a:avLst/>
              <a:gdLst/>
              <a:ahLst/>
              <a:cxnLst/>
              <a:rect l="l" t="t" r="r" b="b"/>
              <a:pathLst>
                <a:path w="3523" h="7507" extrusionOk="0">
                  <a:moveTo>
                    <a:pt x="15" y="0"/>
                  </a:moveTo>
                  <a:lnTo>
                    <a:pt x="15" y="7247"/>
                  </a:lnTo>
                  <a:cubicBezTo>
                    <a:pt x="15" y="7247"/>
                    <a:pt x="15" y="7261"/>
                    <a:pt x="15" y="7276"/>
                  </a:cubicBezTo>
                  <a:cubicBezTo>
                    <a:pt x="1" y="7406"/>
                    <a:pt x="116" y="7507"/>
                    <a:pt x="246" y="7507"/>
                  </a:cubicBezTo>
                  <a:lnTo>
                    <a:pt x="3306" y="7507"/>
                  </a:lnTo>
                  <a:cubicBezTo>
                    <a:pt x="3422" y="7507"/>
                    <a:pt x="3508" y="7434"/>
                    <a:pt x="3523" y="7333"/>
                  </a:cubicBezTo>
                  <a:lnTo>
                    <a:pt x="352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45"/>
            <p:cNvSpPr/>
            <p:nvPr/>
          </p:nvSpPr>
          <p:spPr>
            <a:xfrm>
              <a:off x="1621681" y="2257879"/>
              <a:ext cx="91962" cy="96130"/>
            </a:xfrm>
            <a:custGeom>
              <a:avLst/>
              <a:gdLst/>
              <a:ahLst/>
              <a:cxnLst/>
              <a:rect l="l" t="t" r="r" b="b"/>
              <a:pathLst>
                <a:path w="3508" h="3667" extrusionOk="0">
                  <a:moveTo>
                    <a:pt x="0" y="0"/>
                  </a:moveTo>
                  <a:lnTo>
                    <a:pt x="0" y="3465"/>
                  </a:lnTo>
                  <a:cubicBezTo>
                    <a:pt x="0" y="3580"/>
                    <a:pt x="101" y="3667"/>
                    <a:pt x="217" y="3667"/>
                  </a:cubicBezTo>
                  <a:lnTo>
                    <a:pt x="3291" y="3667"/>
                  </a:lnTo>
                  <a:cubicBezTo>
                    <a:pt x="3407" y="3667"/>
                    <a:pt x="3508" y="3580"/>
                    <a:pt x="3508" y="3465"/>
                  </a:cubicBezTo>
                  <a:lnTo>
                    <a:pt x="350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45"/>
            <p:cNvSpPr/>
            <p:nvPr/>
          </p:nvSpPr>
          <p:spPr>
            <a:xfrm>
              <a:off x="1509664" y="2157214"/>
              <a:ext cx="71908" cy="196796"/>
            </a:xfrm>
            <a:custGeom>
              <a:avLst/>
              <a:gdLst/>
              <a:ahLst/>
              <a:cxnLst/>
              <a:rect l="l" t="t" r="r" b="b"/>
              <a:pathLst>
                <a:path w="2743" h="7507" extrusionOk="0">
                  <a:moveTo>
                    <a:pt x="0" y="0"/>
                  </a:moveTo>
                  <a:lnTo>
                    <a:pt x="0" y="7507"/>
                  </a:lnTo>
                  <a:lnTo>
                    <a:pt x="2526" y="7507"/>
                  </a:lnTo>
                  <a:cubicBezTo>
                    <a:pt x="2627" y="7507"/>
                    <a:pt x="2728" y="7434"/>
                    <a:pt x="2743" y="7333"/>
                  </a:cubicBezTo>
                  <a:lnTo>
                    <a:pt x="274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45"/>
            <p:cNvSpPr/>
            <p:nvPr/>
          </p:nvSpPr>
          <p:spPr>
            <a:xfrm>
              <a:off x="1639822" y="2257879"/>
              <a:ext cx="73821" cy="96130"/>
            </a:xfrm>
            <a:custGeom>
              <a:avLst/>
              <a:gdLst/>
              <a:ahLst/>
              <a:cxnLst/>
              <a:rect l="l" t="t" r="r" b="b"/>
              <a:pathLst>
                <a:path w="2816" h="3667" extrusionOk="0">
                  <a:moveTo>
                    <a:pt x="1" y="0"/>
                  </a:moveTo>
                  <a:lnTo>
                    <a:pt x="1" y="3667"/>
                  </a:lnTo>
                  <a:lnTo>
                    <a:pt x="2599" y="3667"/>
                  </a:lnTo>
                  <a:cubicBezTo>
                    <a:pt x="2715" y="3667"/>
                    <a:pt x="2816" y="3580"/>
                    <a:pt x="2816" y="3465"/>
                  </a:cubicBezTo>
                  <a:lnTo>
                    <a:pt x="281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45"/>
            <p:cNvSpPr/>
            <p:nvPr/>
          </p:nvSpPr>
          <p:spPr>
            <a:xfrm>
              <a:off x="1360920" y="2290779"/>
              <a:ext cx="92749" cy="63231"/>
            </a:xfrm>
            <a:custGeom>
              <a:avLst/>
              <a:gdLst/>
              <a:ahLst/>
              <a:cxnLst/>
              <a:rect l="l" t="t" r="r" b="b"/>
              <a:pathLst>
                <a:path w="3538" h="2412" extrusionOk="0">
                  <a:moveTo>
                    <a:pt x="15" y="1"/>
                  </a:moveTo>
                  <a:lnTo>
                    <a:pt x="15" y="2166"/>
                  </a:lnTo>
                  <a:cubicBezTo>
                    <a:pt x="1" y="2296"/>
                    <a:pt x="102" y="2397"/>
                    <a:pt x="218" y="2412"/>
                  </a:cubicBezTo>
                  <a:lnTo>
                    <a:pt x="3336" y="2412"/>
                  </a:lnTo>
                  <a:cubicBezTo>
                    <a:pt x="3451" y="2397"/>
                    <a:pt x="3538" y="2296"/>
                    <a:pt x="3523" y="2181"/>
                  </a:cubicBezTo>
                  <a:lnTo>
                    <a:pt x="352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45"/>
            <p:cNvSpPr/>
            <p:nvPr/>
          </p:nvSpPr>
          <p:spPr>
            <a:xfrm>
              <a:off x="1381368" y="2290779"/>
              <a:ext cx="72301" cy="63231"/>
            </a:xfrm>
            <a:custGeom>
              <a:avLst/>
              <a:gdLst/>
              <a:ahLst/>
              <a:cxnLst/>
              <a:rect l="l" t="t" r="r" b="b"/>
              <a:pathLst>
                <a:path w="2758" h="2412" extrusionOk="0">
                  <a:moveTo>
                    <a:pt x="0" y="1"/>
                  </a:moveTo>
                  <a:lnTo>
                    <a:pt x="0" y="2412"/>
                  </a:lnTo>
                  <a:lnTo>
                    <a:pt x="2556" y="2412"/>
                  </a:lnTo>
                  <a:cubicBezTo>
                    <a:pt x="2671" y="2412"/>
                    <a:pt x="2758" y="2296"/>
                    <a:pt x="2743" y="2181"/>
                  </a:cubicBezTo>
                  <a:lnTo>
                    <a:pt x="274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45"/>
            <p:cNvSpPr/>
            <p:nvPr/>
          </p:nvSpPr>
          <p:spPr>
            <a:xfrm>
              <a:off x="1489216" y="2126542"/>
              <a:ext cx="92749" cy="34473"/>
            </a:xfrm>
            <a:custGeom>
              <a:avLst/>
              <a:gdLst/>
              <a:ahLst/>
              <a:cxnLst/>
              <a:rect l="l" t="t" r="r" b="b"/>
              <a:pathLst>
                <a:path w="3538" h="1315" extrusionOk="0">
                  <a:moveTo>
                    <a:pt x="217" y="1"/>
                  </a:moveTo>
                  <a:cubicBezTo>
                    <a:pt x="87" y="1"/>
                    <a:pt x="1" y="116"/>
                    <a:pt x="15" y="232"/>
                  </a:cubicBezTo>
                  <a:lnTo>
                    <a:pt x="15" y="1315"/>
                  </a:lnTo>
                  <a:lnTo>
                    <a:pt x="3523" y="1315"/>
                  </a:lnTo>
                  <a:lnTo>
                    <a:pt x="3523" y="261"/>
                  </a:lnTo>
                  <a:lnTo>
                    <a:pt x="3523" y="232"/>
                  </a:lnTo>
                  <a:cubicBezTo>
                    <a:pt x="3537" y="116"/>
                    <a:pt x="3451" y="1"/>
                    <a:pt x="33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45"/>
            <p:cNvSpPr/>
            <p:nvPr/>
          </p:nvSpPr>
          <p:spPr>
            <a:xfrm>
              <a:off x="1509664" y="2126542"/>
              <a:ext cx="72301" cy="34473"/>
            </a:xfrm>
            <a:custGeom>
              <a:avLst/>
              <a:gdLst/>
              <a:ahLst/>
              <a:cxnLst/>
              <a:rect l="l" t="t" r="r" b="b"/>
              <a:pathLst>
                <a:path w="2758" h="1315" extrusionOk="0">
                  <a:moveTo>
                    <a:pt x="0" y="1"/>
                  </a:moveTo>
                  <a:lnTo>
                    <a:pt x="0" y="1315"/>
                  </a:lnTo>
                  <a:lnTo>
                    <a:pt x="2743" y="1315"/>
                  </a:lnTo>
                  <a:lnTo>
                    <a:pt x="2743" y="261"/>
                  </a:lnTo>
                  <a:cubicBezTo>
                    <a:pt x="2743" y="246"/>
                    <a:pt x="2743" y="246"/>
                    <a:pt x="2743" y="232"/>
                  </a:cubicBezTo>
                  <a:cubicBezTo>
                    <a:pt x="2757" y="116"/>
                    <a:pt x="2671" y="1"/>
                    <a:pt x="255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45"/>
            <p:cNvSpPr/>
            <p:nvPr/>
          </p:nvSpPr>
          <p:spPr>
            <a:xfrm>
              <a:off x="1511919" y="1991089"/>
              <a:ext cx="26897" cy="47528"/>
            </a:xfrm>
            <a:custGeom>
              <a:avLst/>
              <a:gdLst/>
              <a:ahLst/>
              <a:cxnLst/>
              <a:rect l="l" t="t" r="r" b="b"/>
              <a:pathLst>
                <a:path w="1026" h="1813" extrusionOk="0">
                  <a:moveTo>
                    <a:pt x="840" y="1"/>
                  </a:moveTo>
                  <a:cubicBezTo>
                    <a:pt x="757" y="1"/>
                    <a:pt x="671" y="23"/>
                    <a:pt x="593" y="72"/>
                  </a:cubicBezTo>
                  <a:cubicBezTo>
                    <a:pt x="492" y="130"/>
                    <a:pt x="419" y="231"/>
                    <a:pt x="390" y="361"/>
                  </a:cubicBezTo>
                  <a:lnTo>
                    <a:pt x="102" y="1400"/>
                  </a:lnTo>
                  <a:lnTo>
                    <a:pt x="87" y="1473"/>
                  </a:lnTo>
                  <a:lnTo>
                    <a:pt x="44" y="1617"/>
                  </a:lnTo>
                  <a:cubicBezTo>
                    <a:pt x="1" y="1689"/>
                    <a:pt x="44" y="1776"/>
                    <a:pt x="116" y="1805"/>
                  </a:cubicBezTo>
                  <a:cubicBezTo>
                    <a:pt x="133" y="1810"/>
                    <a:pt x="148" y="1813"/>
                    <a:pt x="162" y="1813"/>
                  </a:cubicBezTo>
                  <a:cubicBezTo>
                    <a:pt x="253" y="1813"/>
                    <a:pt x="275" y="1703"/>
                    <a:pt x="275" y="1703"/>
                  </a:cubicBezTo>
                  <a:lnTo>
                    <a:pt x="347" y="1429"/>
                  </a:lnTo>
                  <a:lnTo>
                    <a:pt x="636" y="390"/>
                  </a:lnTo>
                  <a:cubicBezTo>
                    <a:pt x="679" y="202"/>
                    <a:pt x="838" y="58"/>
                    <a:pt x="1026" y="29"/>
                  </a:cubicBezTo>
                  <a:lnTo>
                    <a:pt x="982" y="15"/>
                  </a:lnTo>
                  <a:lnTo>
                    <a:pt x="953" y="15"/>
                  </a:lnTo>
                  <a:cubicBezTo>
                    <a:pt x="917" y="5"/>
                    <a:pt x="879" y="1"/>
                    <a:pt x="8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45"/>
            <p:cNvSpPr/>
            <p:nvPr/>
          </p:nvSpPr>
          <p:spPr>
            <a:xfrm>
              <a:off x="1535774" y="2000841"/>
              <a:ext cx="19320" cy="44225"/>
            </a:xfrm>
            <a:custGeom>
              <a:avLst/>
              <a:gdLst/>
              <a:ahLst/>
              <a:cxnLst/>
              <a:rect l="l" t="t" r="r" b="b"/>
              <a:pathLst>
                <a:path w="737" h="1687" extrusionOk="0">
                  <a:moveTo>
                    <a:pt x="614" y="1"/>
                  </a:moveTo>
                  <a:cubicBezTo>
                    <a:pt x="489" y="1"/>
                    <a:pt x="372" y="93"/>
                    <a:pt x="361" y="234"/>
                  </a:cubicBezTo>
                  <a:lnTo>
                    <a:pt x="87" y="1288"/>
                  </a:lnTo>
                  <a:lnTo>
                    <a:pt x="72" y="1346"/>
                  </a:lnTo>
                  <a:lnTo>
                    <a:pt x="29" y="1505"/>
                  </a:lnTo>
                  <a:cubicBezTo>
                    <a:pt x="0" y="1562"/>
                    <a:pt x="29" y="1649"/>
                    <a:pt x="101" y="1678"/>
                  </a:cubicBezTo>
                  <a:cubicBezTo>
                    <a:pt x="118" y="1684"/>
                    <a:pt x="133" y="1686"/>
                    <a:pt x="147" y="1686"/>
                  </a:cubicBezTo>
                  <a:cubicBezTo>
                    <a:pt x="238" y="1686"/>
                    <a:pt x="260" y="1577"/>
                    <a:pt x="260" y="1577"/>
                  </a:cubicBezTo>
                  <a:lnTo>
                    <a:pt x="332" y="1303"/>
                  </a:lnTo>
                  <a:lnTo>
                    <a:pt x="606" y="263"/>
                  </a:lnTo>
                  <a:cubicBezTo>
                    <a:pt x="635" y="177"/>
                    <a:pt x="679" y="104"/>
                    <a:pt x="736" y="32"/>
                  </a:cubicBezTo>
                  <a:cubicBezTo>
                    <a:pt x="697" y="11"/>
                    <a:pt x="655" y="1"/>
                    <a:pt x="61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45"/>
            <p:cNvSpPr/>
            <p:nvPr/>
          </p:nvSpPr>
          <p:spPr>
            <a:xfrm>
              <a:off x="1554675" y="2009623"/>
              <a:ext cx="19714" cy="44146"/>
            </a:xfrm>
            <a:custGeom>
              <a:avLst/>
              <a:gdLst/>
              <a:ahLst/>
              <a:cxnLst/>
              <a:rect l="l" t="t" r="r" b="b"/>
              <a:pathLst>
                <a:path w="752" h="1684" extrusionOk="0">
                  <a:moveTo>
                    <a:pt x="629" y="0"/>
                  </a:moveTo>
                  <a:cubicBezTo>
                    <a:pt x="490" y="0"/>
                    <a:pt x="359" y="105"/>
                    <a:pt x="347" y="260"/>
                  </a:cubicBezTo>
                  <a:lnTo>
                    <a:pt x="88" y="1271"/>
                  </a:lnTo>
                  <a:lnTo>
                    <a:pt x="73" y="1343"/>
                  </a:lnTo>
                  <a:lnTo>
                    <a:pt x="30" y="1487"/>
                  </a:lnTo>
                  <a:cubicBezTo>
                    <a:pt x="1" y="1559"/>
                    <a:pt x="30" y="1646"/>
                    <a:pt x="102" y="1675"/>
                  </a:cubicBezTo>
                  <a:cubicBezTo>
                    <a:pt x="119" y="1681"/>
                    <a:pt x="134" y="1683"/>
                    <a:pt x="148" y="1683"/>
                  </a:cubicBezTo>
                  <a:cubicBezTo>
                    <a:pt x="239" y="1683"/>
                    <a:pt x="261" y="1574"/>
                    <a:pt x="261" y="1574"/>
                  </a:cubicBezTo>
                  <a:lnTo>
                    <a:pt x="333" y="1300"/>
                  </a:lnTo>
                  <a:lnTo>
                    <a:pt x="578" y="289"/>
                  </a:lnTo>
                  <a:cubicBezTo>
                    <a:pt x="607" y="188"/>
                    <a:pt x="665" y="87"/>
                    <a:pt x="752" y="29"/>
                  </a:cubicBezTo>
                  <a:cubicBezTo>
                    <a:pt x="712" y="9"/>
                    <a:pt x="670" y="0"/>
                    <a:pt x="6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45"/>
            <p:cNvSpPr/>
            <p:nvPr/>
          </p:nvSpPr>
          <p:spPr>
            <a:xfrm>
              <a:off x="1575123" y="2019087"/>
              <a:ext cx="17433" cy="40345"/>
            </a:xfrm>
            <a:custGeom>
              <a:avLst/>
              <a:gdLst/>
              <a:ahLst/>
              <a:cxnLst/>
              <a:rect l="l" t="t" r="r" b="b"/>
              <a:pathLst>
                <a:path w="665" h="1539" extrusionOk="0">
                  <a:moveTo>
                    <a:pt x="636" y="0"/>
                  </a:moveTo>
                  <a:cubicBezTo>
                    <a:pt x="535" y="0"/>
                    <a:pt x="448" y="29"/>
                    <a:pt x="376" y="73"/>
                  </a:cubicBezTo>
                  <a:lnTo>
                    <a:pt x="376" y="87"/>
                  </a:lnTo>
                  <a:lnTo>
                    <a:pt x="87" y="1126"/>
                  </a:lnTo>
                  <a:lnTo>
                    <a:pt x="73" y="1198"/>
                  </a:lnTo>
                  <a:lnTo>
                    <a:pt x="29" y="1343"/>
                  </a:lnTo>
                  <a:cubicBezTo>
                    <a:pt x="0" y="1415"/>
                    <a:pt x="29" y="1502"/>
                    <a:pt x="101" y="1530"/>
                  </a:cubicBezTo>
                  <a:cubicBezTo>
                    <a:pt x="118" y="1536"/>
                    <a:pt x="134" y="1539"/>
                    <a:pt x="147" y="1539"/>
                  </a:cubicBezTo>
                  <a:cubicBezTo>
                    <a:pt x="238" y="1539"/>
                    <a:pt x="260" y="1429"/>
                    <a:pt x="260" y="1429"/>
                  </a:cubicBezTo>
                  <a:lnTo>
                    <a:pt x="332" y="1141"/>
                  </a:lnTo>
                  <a:lnTo>
                    <a:pt x="621" y="116"/>
                  </a:lnTo>
                  <a:cubicBezTo>
                    <a:pt x="621" y="73"/>
                    <a:pt x="636" y="29"/>
                    <a:pt x="6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45"/>
            <p:cNvSpPr/>
            <p:nvPr/>
          </p:nvSpPr>
          <p:spPr>
            <a:xfrm>
              <a:off x="1628864" y="2108008"/>
              <a:ext cx="14025" cy="51145"/>
            </a:xfrm>
            <a:custGeom>
              <a:avLst/>
              <a:gdLst/>
              <a:ahLst/>
              <a:cxnLst/>
              <a:rect l="l" t="t" r="r" b="b"/>
              <a:pathLst>
                <a:path w="535" h="1951" extrusionOk="0">
                  <a:moveTo>
                    <a:pt x="534" y="1"/>
                  </a:moveTo>
                  <a:lnTo>
                    <a:pt x="477" y="15"/>
                  </a:lnTo>
                  <a:lnTo>
                    <a:pt x="462" y="15"/>
                  </a:lnTo>
                  <a:cubicBezTo>
                    <a:pt x="332" y="15"/>
                    <a:pt x="217" y="73"/>
                    <a:pt x="130" y="159"/>
                  </a:cubicBezTo>
                  <a:cubicBezTo>
                    <a:pt x="44" y="246"/>
                    <a:pt x="0" y="362"/>
                    <a:pt x="15" y="491"/>
                  </a:cubicBezTo>
                  <a:lnTo>
                    <a:pt x="15" y="1574"/>
                  </a:lnTo>
                  <a:lnTo>
                    <a:pt x="15" y="1646"/>
                  </a:lnTo>
                  <a:lnTo>
                    <a:pt x="15" y="1791"/>
                  </a:lnTo>
                  <a:cubicBezTo>
                    <a:pt x="0" y="1877"/>
                    <a:pt x="44" y="1935"/>
                    <a:pt x="130" y="1949"/>
                  </a:cubicBezTo>
                  <a:cubicBezTo>
                    <a:pt x="136" y="1950"/>
                    <a:pt x="141" y="1950"/>
                    <a:pt x="146" y="1950"/>
                  </a:cubicBezTo>
                  <a:cubicBezTo>
                    <a:pt x="259" y="1950"/>
                    <a:pt x="246" y="1805"/>
                    <a:pt x="246" y="1805"/>
                  </a:cubicBezTo>
                  <a:lnTo>
                    <a:pt x="246" y="1516"/>
                  </a:lnTo>
                  <a:lnTo>
                    <a:pt x="246" y="448"/>
                  </a:lnTo>
                  <a:cubicBezTo>
                    <a:pt x="246" y="260"/>
                    <a:pt x="361" y="73"/>
                    <a:pt x="53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45"/>
            <p:cNvSpPr/>
            <p:nvPr/>
          </p:nvSpPr>
          <p:spPr>
            <a:xfrm>
              <a:off x="1652798" y="2114116"/>
              <a:ext cx="8625" cy="46165"/>
            </a:xfrm>
            <a:custGeom>
              <a:avLst/>
              <a:gdLst/>
              <a:ahLst/>
              <a:cxnLst/>
              <a:rect l="l" t="t" r="r" b="b"/>
              <a:pathLst>
                <a:path w="329" h="1761" extrusionOk="0">
                  <a:moveTo>
                    <a:pt x="256" y="1"/>
                  </a:moveTo>
                  <a:cubicBezTo>
                    <a:pt x="114" y="1"/>
                    <a:pt x="1" y="139"/>
                    <a:pt x="26" y="287"/>
                  </a:cubicBezTo>
                  <a:lnTo>
                    <a:pt x="26" y="1442"/>
                  </a:lnTo>
                  <a:lnTo>
                    <a:pt x="26" y="1601"/>
                  </a:lnTo>
                  <a:cubicBezTo>
                    <a:pt x="11" y="1673"/>
                    <a:pt x="69" y="1745"/>
                    <a:pt x="141" y="1760"/>
                  </a:cubicBezTo>
                  <a:cubicBezTo>
                    <a:pt x="147" y="1760"/>
                    <a:pt x="152" y="1761"/>
                    <a:pt x="157" y="1761"/>
                  </a:cubicBezTo>
                  <a:cubicBezTo>
                    <a:pt x="271" y="1761"/>
                    <a:pt x="271" y="1615"/>
                    <a:pt x="271" y="1615"/>
                  </a:cubicBezTo>
                  <a:lnTo>
                    <a:pt x="271" y="1327"/>
                  </a:lnTo>
                  <a:lnTo>
                    <a:pt x="271" y="258"/>
                  </a:lnTo>
                  <a:cubicBezTo>
                    <a:pt x="271" y="172"/>
                    <a:pt x="285" y="85"/>
                    <a:pt x="329" y="13"/>
                  </a:cubicBezTo>
                  <a:cubicBezTo>
                    <a:pt x="304" y="5"/>
                    <a:pt x="280" y="1"/>
                    <a:pt x="25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45"/>
            <p:cNvSpPr/>
            <p:nvPr/>
          </p:nvSpPr>
          <p:spPr>
            <a:xfrm>
              <a:off x="1672459" y="2118049"/>
              <a:ext cx="9411" cy="46034"/>
            </a:xfrm>
            <a:custGeom>
              <a:avLst/>
              <a:gdLst/>
              <a:ahLst/>
              <a:cxnLst/>
              <a:rect l="l" t="t" r="r" b="b"/>
              <a:pathLst>
                <a:path w="359" h="1756" extrusionOk="0">
                  <a:moveTo>
                    <a:pt x="296" y="1"/>
                  </a:moveTo>
                  <a:cubicBezTo>
                    <a:pt x="125" y="1"/>
                    <a:pt x="0" y="158"/>
                    <a:pt x="26" y="339"/>
                  </a:cubicBezTo>
                  <a:lnTo>
                    <a:pt x="41" y="1379"/>
                  </a:lnTo>
                  <a:lnTo>
                    <a:pt x="41" y="1451"/>
                  </a:lnTo>
                  <a:lnTo>
                    <a:pt x="41" y="1610"/>
                  </a:lnTo>
                  <a:cubicBezTo>
                    <a:pt x="26" y="1682"/>
                    <a:pt x="84" y="1754"/>
                    <a:pt x="156" y="1754"/>
                  </a:cubicBezTo>
                  <a:cubicBezTo>
                    <a:pt x="163" y="1755"/>
                    <a:pt x="170" y="1755"/>
                    <a:pt x="176" y="1755"/>
                  </a:cubicBezTo>
                  <a:cubicBezTo>
                    <a:pt x="299" y="1755"/>
                    <a:pt x="286" y="1624"/>
                    <a:pt x="286" y="1624"/>
                  </a:cubicBezTo>
                  <a:lnTo>
                    <a:pt x="286" y="1335"/>
                  </a:lnTo>
                  <a:lnTo>
                    <a:pt x="272" y="296"/>
                  </a:lnTo>
                  <a:cubicBezTo>
                    <a:pt x="257" y="195"/>
                    <a:pt x="301" y="94"/>
                    <a:pt x="358" y="7"/>
                  </a:cubicBezTo>
                  <a:cubicBezTo>
                    <a:pt x="337" y="3"/>
                    <a:pt x="316" y="1"/>
                    <a:pt x="2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45"/>
            <p:cNvSpPr/>
            <p:nvPr/>
          </p:nvSpPr>
          <p:spPr>
            <a:xfrm>
              <a:off x="1694323" y="2122400"/>
              <a:ext cx="7209" cy="42416"/>
            </a:xfrm>
            <a:custGeom>
              <a:avLst/>
              <a:gdLst/>
              <a:ahLst/>
              <a:cxnLst/>
              <a:rect l="l" t="t" r="r" b="b"/>
              <a:pathLst>
                <a:path w="275" h="1618" extrusionOk="0">
                  <a:moveTo>
                    <a:pt x="246" y="0"/>
                  </a:moveTo>
                  <a:cubicBezTo>
                    <a:pt x="159" y="29"/>
                    <a:pt x="87" y="72"/>
                    <a:pt x="15" y="145"/>
                  </a:cubicBezTo>
                  <a:lnTo>
                    <a:pt x="15" y="159"/>
                  </a:lnTo>
                  <a:lnTo>
                    <a:pt x="15" y="1314"/>
                  </a:lnTo>
                  <a:lnTo>
                    <a:pt x="15" y="1473"/>
                  </a:lnTo>
                  <a:cubicBezTo>
                    <a:pt x="1" y="1545"/>
                    <a:pt x="58" y="1617"/>
                    <a:pt x="131" y="1617"/>
                  </a:cubicBezTo>
                  <a:cubicBezTo>
                    <a:pt x="137" y="1618"/>
                    <a:pt x="144" y="1618"/>
                    <a:pt x="150" y="1618"/>
                  </a:cubicBezTo>
                  <a:cubicBezTo>
                    <a:pt x="274" y="1618"/>
                    <a:pt x="260" y="1487"/>
                    <a:pt x="260" y="1487"/>
                  </a:cubicBezTo>
                  <a:lnTo>
                    <a:pt x="260" y="1198"/>
                  </a:lnTo>
                  <a:lnTo>
                    <a:pt x="260" y="130"/>
                  </a:lnTo>
                  <a:cubicBezTo>
                    <a:pt x="260" y="87"/>
                    <a:pt x="260" y="43"/>
                    <a:pt x="2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45"/>
            <p:cNvSpPr/>
            <p:nvPr/>
          </p:nvSpPr>
          <p:spPr>
            <a:xfrm>
              <a:off x="1621288" y="2227208"/>
              <a:ext cx="92749" cy="34840"/>
            </a:xfrm>
            <a:custGeom>
              <a:avLst/>
              <a:gdLst/>
              <a:ahLst/>
              <a:cxnLst/>
              <a:rect l="l" t="t" r="r" b="b"/>
              <a:pathLst>
                <a:path w="3538" h="1329" extrusionOk="0">
                  <a:moveTo>
                    <a:pt x="203" y="1"/>
                  </a:moveTo>
                  <a:cubicBezTo>
                    <a:pt x="87" y="15"/>
                    <a:pt x="1" y="116"/>
                    <a:pt x="15" y="246"/>
                  </a:cubicBezTo>
                  <a:lnTo>
                    <a:pt x="15" y="1329"/>
                  </a:lnTo>
                  <a:lnTo>
                    <a:pt x="3523" y="1329"/>
                  </a:lnTo>
                  <a:lnTo>
                    <a:pt x="3523" y="261"/>
                  </a:lnTo>
                  <a:lnTo>
                    <a:pt x="3523" y="246"/>
                  </a:lnTo>
                  <a:cubicBezTo>
                    <a:pt x="3537" y="116"/>
                    <a:pt x="3451" y="15"/>
                    <a:pt x="33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45"/>
            <p:cNvSpPr/>
            <p:nvPr/>
          </p:nvSpPr>
          <p:spPr>
            <a:xfrm>
              <a:off x="1639822" y="2227208"/>
              <a:ext cx="74215" cy="34840"/>
            </a:xfrm>
            <a:custGeom>
              <a:avLst/>
              <a:gdLst/>
              <a:ahLst/>
              <a:cxnLst/>
              <a:rect l="l" t="t" r="r" b="b"/>
              <a:pathLst>
                <a:path w="2831" h="1329" extrusionOk="0">
                  <a:moveTo>
                    <a:pt x="1" y="1"/>
                  </a:moveTo>
                  <a:lnTo>
                    <a:pt x="1" y="1329"/>
                  </a:lnTo>
                  <a:lnTo>
                    <a:pt x="2816" y="1329"/>
                  </a:lnTo>
                  <a:lnTo>
                    <a:pt x="2816" y="275"/>
                  </a:lnTo>
                  <a:lnTo>
                    <a:pt x="2816" y="246"/>
                  </a:lnTo>
                  <a:cubicBezTo>
                    <a:pt x="2830" y="116"/>
                    <a:pt x="2744" y="15"/>
                    <a:pt x="26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45"/>
            <p:cNvSpPr/>
            <p:nvPr/>
          </p:nvSpPr>
          <p:spPr>
            <a:xfrm>
              <a:off x="1360920" y="2260134"/>
              <a:ext cx="92749" cy="34473"/>
            </a:xfrm>
            <a:custGeom>
              <a:avLst/>
              <a:gdLst/>
              <a:ahLst/>
              <a:cxnLst/>
              <a:rect l="l" t="t" r="r" b="b"/>
              <a:pathLst>
                <a:path w="3538" h="1315" extrusionOk="0">
                  <a:moveTo>
                    <a:pt x="218" y="1"/>
                  </a:moveTo>
                  <a:cubicBezTo>
                    <a:pt x="88" y="1"/>
                    <a:pt x="1" y="116"/>
                    <a:pt x="15" y="232"/>
                  </a:cubicBezTo>
                  <a:lnTo>
                    <a:pt x="15" y="1314"/>
                  </a:lnTo>
                  <a:lnTo>
                    <a:pt x="3523" y="1314"/>
                  </a:lnTo>
                  <a:lnTo>
                    <a:pt x="3523" y="260"/>
                  </a:lnTo>
                  <a:cubicBezTo>
                    <a:pt x="3523" y="260"/>
                    <a:pt x="3523" y="246"/>
                    <a:pt x="3523" y="232"/>
                  </a:cubicBezTo>
                  <a:cubicBezTo>
                    <a:pt x="3538" y="116"/>
                    <a:pt x="3451" y="1"/>
                    <a:pt x="33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45"/>
            <p:cNvSpPr/>
            <p:nvPr/>
          </p:nvSpPr>
          <p:spPr>
            <a:xfrm>
              <a:off x="1381368" y="2260134"/>
              <a:ext cx="72301" cy="34473"/>
            </a:xfrm>
            <a:custGeom>
              <a:avLst/>
              <a:gdLst/>
              <a:ahLst/>
              <a:cxnLst/>
              <a:rect l="l" t="t" r="r" b="b"/>
              <a:pathLst>
                <a:path w="2758" h="1315" extrusionOk="0">
                  <a:moveTo>
                    <a:pt x="0" y="1"/>
                  </a:moveTo>
                  <a:lnTo>
                    <a:pt x="0" y="1314"/>
                  </a:lnTo>
                  <a:lnTo>
                    <a:pt x="2743" y="1314"/>
                  </a:lnTo>
                  <a:lnTo>
                    <a:pt x="2743" y="260"/>
                  </a:lnTo>
                  <a:cubicBezTo>
                    <a:pt x="2743" y="260"/>
                    <a:pt x="2743" y="246"/>
                    <a:pt x="2743" y="232"/>
                  </a:cubicBezTo>
                  <a:cubicBezTo>
                    <a:pt x="2758" y="116"/>
                    <a:pt x="2671" y="1"/>
                    <a:pt x="25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53" name="Google Shape;1753;p45"/>
          <p:cNvGrpSpPr/>
          <p:nvPr/>
        </p:nvGrpSpPr>
        <p:grpSpPr>
          <a:xfrm>
            <a:off x="7340720" y="1823728"/>
            <a:ext cx="422743" cy="377784"/>
            <a:chOff x="4659658" y="1500266"/>
            <a:chExt cx="422743" cy="377784"/>
          </a:xfrm>
        </p:grpSpPr>
        <p:sp>
          <p:nvSpPr>
            <p:cNvPr id="1754" name="Google Shape;1754;p45"/>
            <p:cNvSpPr/>
            <p:nvPr/>
          </p:nvSpPr>
          <p:spPr>
            <a:xfrm>
              <a:off x="4786067" y="1537727"/>
              <a:ext cx="129056" cy="128689"/>
            </a:xfrm>
            <a:custGeom>
              <a:avLst/>
              <a:gdLst/>
              <a:ahLst/>
              <a:cxnLst/>
              <a:rect l="l" t="t" r="r" b="b"/>
              <a:pathLst>
                <a:path w="4923" h="4909" extrusionOk="0">
                  <a:moveTo>
                    <a:pt x="2442" y="0"/>
                  </a:moveTo>
                  <a:cubicBezTo>
                    <a:pt x="1097" y="0"/>
                    <a:pt x="0" y="1092"/>
                    <a:pt x="0" y="2440"/>
                  </a:cubicBezTo>
                  <a:cubicBezTo>
                    <a:pt x="0" y="3797"/>
                    <a:pt x="1097" y="4909"/>
                    <a:pt x="2454" y="4909"/>
                  </a:cubicBezTo>
                  <a:cubicBezTo>
                    <a:pt x="3811" y="4909"/>
                    <a:pt x="4908" y="3811"/>
                    <a:pt x="4908" y="2455"/>
                  </a:cubicBezTo>
                  <a:cubicBezTo>
                    <a:pt x="4923" y="1098"/>
                    <a:pt x="3826" y="1"/>
                    <a:pt x="2469" y="1"/>
                  </a:cubicBezTo>
                  <a:cubicBezTo>
                    <a:pt x="2460" y="0"/>
                    <a:pt x="2451" y="0"/>
                    <a:pt x="24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45"/>
            <p:cNvSpPr/>
            <p:nvPr/>
          </p:nvSpPr>
          <p:spPr>
            <a:xfrm>
              <a:off x="4783419" y="1537544"/>
              <a:ext cx="75316" cy="128873"/>
            </a:xfrm>
            <a:custGeom>
              <a:avLst/>
              <a:gdLst/>
              <a:ahLst/>
              <a:cxnLst/>
              <a:rect l="l" t="t" r="r" b="b"/>
              <a:pathLst>
                <a:path w="2873" h="4916" extrusionOk="0">
                  <a:moveTo>
                    <a:pt x="2543" y="0"/>
                  </a:moveTo>
                  <a:cubicBezTo>
                    <a:pt x="1266" y="0"/>
                    <a:pt x="181" y="985"/>
                    <a:pt x="101" y="2288"/>
                  </a:cubicBezTo>
                  <a:cubicBezTo>
                    <a:pt x="0" y="3717"/>
                    <a:pt x="1126" y="4916"/>
                    <a:pt x="2541" y="4916"/>
                  </a:cubicBezTo>
                  <a:cubicBezTo>
                    <a:pt x="2642" y="4916"/>
                    <a:pt x="2757" y="4916"/>
                    <a:pt x="2859" y="4901"/>
                  </a:cubicBezTo>
                  <a:cubicBezTo>
                    <a:pt x="1632" y="4728"/>
                    <a:pt x="722" y="3689"/>
                    <a:pt x="722" y="2462"/>
                  </a:cubicBezTo>
                  <a:cubicBezTo>
                    <a:pt x="737" y="1220"/>
                    <a:pt x="1646" y="181"/>
                    <a:pt x="2873" y="22"/>
                  </a:cubicBezTo>
                  <a:cubicBezTo>
                    <a:pt x="2762" y="7"/>
                    <a:pt x="2651" y="0"/>
                    <a:pt x="254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45"/>
            <p:cNvSpPr/>
            <p:nvPr/>
          </p:nvSpPr>
          <p:spPr>
            <a:xfrm>
              <a:off x="4806489" y="1558175"/>
              <a:ext cx="87820" cy="87820"/>
            </a:xfrm>
            <a:custGeom>
              <a:avLst/>
              <a:gdLst/>
              <a:ahLst/>
              <a:cxnLst/>
              <a:rect l="l" t="t" r="r" b="b"/>
              <a:pathLst>
                <a:path w="3350" h="3350" extrusionOk="0">
                  <a:moveTo>
                    <a:pt x="1690" y="0"/>
                  </a:moveTo>
                  <a:cubicBezTo>
                    <a:pt x="766" y="0"/>
                    <a:pt x="15" y="751"/>
                    <a:pt x="15" y="1660"/>
                  </a:cubicBezTo>
                  <a:cubicBezTo>
                    <a:pt x="1" y="2584"/>
                    <a:pt x="752" y="3335"/>
                    <a:pt x="1675" y="3349"/>
                  </a:cubicBezTo>
                  <a:cubicBezTo>
                    <a:pt x="2599" y="3349"/>
                    <a:pt x="3350" y="2598"/>
                    <a:pt x="3350" y="1675"/>
                  </a:cubicBezTo>
                  <a:cubicBezTo>
                    <a:pt x="3350" y="751"/>
                    <a:pt x="2614" y="0"/>
                    <a:pt x="169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45"/>
            <p:cNvSpPr/>
            <p:nvPr/>
          </p:nvSpPr>
          <p:spPr>
            <a:xfrm>
              <a:off x="4806489" y="1558096"/>
              <a:ext cx="52246" cy="87951"/>
            </a:xfrm>
            <a:custGeom>
              <a:avLst/>
              <a:gdLst/>
              <a:ahLst/>
              <a:cxnLst/>
              <a:rect l="l" t="t" r="r" b="b"/>
              <a:pathLst>
                <a:path w="1993" h="3355" extrusionOk="0">
                  <a:moveTo>
                    <a:pt x="1671" y="0"/>
                  </a:moveTo>
                  <a:cubicBezTo>
                    <a:pt x="775" y="0"/>
                    <a:pt x="1" y="735"/>
                    <a:pt x="1" y="1678"/>
                  </a:cubicBezTo>
                  <a:cubicBezTo>
                    <a:pt x="1" y="2620"/>
                    <a:pt x="775" y="3355"/>
                    <a:pt x="1671" y="3355"/>
                  </a:cubicBezTo>
                  <a:cubicBezTo>
                    <a:pt x="1777" y="3355"/>
                    <a:pt x="1885" y="3345"/>
                    <a:pt x="1993" y="3323"/>
                  </a:cubicBezTo>
                  <a:cubicBezTo>
                    <a:pt x="1213" y="3164"/>
                    <a:pt x="650" y="2471"/>
                    <a:pt x="650" y="1678"/>
                  </a:cubicBezTo>
                  <a:cubicBezTo>
                    <a:pt x="650" y="869"/>
                    <a:pt x="1213" y="191"/>
                    <a:pt x="1993" y="32"/>
                  </a:cubicBezTo>
                  <a:cubicBezTo>
                    <a:pt x="1885" y="11"/>
                    <a:pt x="1777" y="0"/>
                    <a:pt x="167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45"/>
            <p:cNvSpPr/>
            <p:nvPr/>
          </p:nvSpPr>
          <p:spPr>
            <a:xfrm>
              <a:off x="4832599" y="1572541"/>
              <a:ext cx="34473" cy="60190"/>
            </a:xfrm>
            <a:custGeom>
              <a:avLst/>
              <a:gdLst/>
              <a:ahLst/>
              <a:cxnLst/>
              <a:rect l="l" t="t" r="r" b="b"/>
              <a:pathLst>
                <a:path w="1315" h="2296" extrusionOk="0">
                  <a:moveTo>
                    <a:pt x="622" y="463"/>
                  </a:moveTo>
                  <a:lnTo>
                    <a:pt x="622" y="881"/>
                  </a:lnTo>
                  <a:cubicBezTo>
                    <a:pt x="448" y="809"/>
                    <a:pt x="405" y="751"/>
                    <a:pt x="405" y="665"/>
                  </a:cubicBezTo>
                  <a:cubicBezTo>
                    <a:pt x="405" y="535"/>
                    <a:pt x="506" y="477"/>
                    <a:pt x="622" y="463"/>
                  </a:cubicBezTo>
                  <a:close/>
                  <a:moveTo>
                    <a:pt x="766" y="1329"/>
                  </a:moveTo>
                  <a:cubicBezTo>
                    <a:pt x="935" y="1399"/>
                    <a:pt x="980" y="1483"/>
                    <a:pt x="982" y="1581"/>
                  </a:cubicBezTo>
                  <a:lnTo>
                    <a:pt x="982" y="1581"/>
                  </a:lnTo>
                  <a:cubicBezTo>
                    <a:pt x="979" y="1708"/>
                    <a:pt x="894" y="1805"/>
                    <a:pt x="766" y="1805"/>
                  </a:cubicBezTo>
                  <a:lnTo>
                    <a:pt x="766" y="1329"/>
                  </a:lnTo>
                  <a:close/>
                  <a:moveTo>
                    <a:pt x="694" y="1"/>
                  </a:moveTo>
                  <a:cubicBezTo>
                    <a:pt x="651" y="1"/>
                    <a:pt x="607" y="29"/>
                    <a:pt x="607" y="73"/>
                  </a:cubicBezTo>
                  <a:lnTo>
                    <a:pt x="607" y="145"/>
                  </a:lnTo>
                  <a:cubicBezTo>
                    <a:pt x="275" y="188"/>
                    <a:pt x="59" y="333"/>
                    <a:pt x="59" y="693"/>
                  </a:cubicBezTo>
                  <a:cubicBezTo>
                    <a:pt x="59" y="1040"/>
                    <a:pt x="333" y="1155"/>
                    <a:pt x="607" y="1256"/>
                  </a:cubicBezTo>
                  <a:lnTo>
                    <a:pt x="607" y="1805"/>
                  </a:lnTo>
                  <a:cubicBezTo>
                    <a:pt x="463" y="1791"/>
                    <a:pt x="333" y="1718"/>
                    <a:pt x="246" y="1632"/>
                  </a:cubicBezTo>
                  <a:cubicBezTo>
                    <a:pt x="219" y="1616"/>
                    <a:pt x="190" y="1607"/>
                    <a:pt x="163" y="1607"/>
                  </a:cubicBezTo>
                  <a:cubicBezTo>
                    <a:pt x="117" y="1607"/>
                    <a:pt x="77" y="1630"/>
                    <a:pt x="59" y="1675"/>
                  </a:cubicBezTo>
                  <a:cubicBezTo>
                    <a:pt x="1" y="1733"/>
                    <a:pt x="1" y="1848"/>
                    <a:pt x="59" y="1920"/>
                  </a:cubicBezTo>
                  <a:cubicBezTo>
                    <a:pt x="193" y="2054"/>
                    <a:pt x="364" y="2139"/>
                    <a:pt x="561" y="2139"/>
                  </a:cubicBezTo>
                  <a:cubicBezTo>
                    <a:pt x="576" y="2139"/>
                    <a:pt x="592" y="2138"/>
                    <a:pt x="607" y="2137"/>
                  </a:cubicBezTo>
                  <a:lnTo>
                    <a:pt x="607" y="2137"/>
                  </a:lnTo>
                  <a:lnTo>
                    <a:pt x="593" y="2151"/>
                  </a:lnTo>
                  <a:lnTo>
                    <a:pt x="593" y="2224"/>
                  </a:lnTo>
                  <a:cubicBezTo>
                    <a:pt x="593" y="2267"/>
                    <a:pt x="636" y="2296"/>
                    <a:pt x="679" y="2296"/>
                  </a:cubicBezTo>
                  <a:cubicBezTo>
                    <a:pt x="723" y="2296"/>
                    <a:pt x="780" y="2267"/>
                    <a:pt x="780" y="2224"/>
                  </a:cubicBezTo>
                  <a:lnTo>
                    <a:pt x="780" y="2137"/>
                  </a:lnTo>
                  <a:cubicBezTo>
                    <a:pt x="1084" y="2123"/>
                    <a:pt x="1315" y="1848"/>
                    <a:pt x="1315" y="1545"/>
                  </a:cubicBezTo>
                  <a:cubicBezTo>
                    <a:pt x="1315" y="1213"/>
                    <a:pt x="1098" y="1069"/>
                    <a:pt x="780" y="953"/>
                  </a:cubicBezTo>
                  <a:lnTo>
                    <a:pt x="780" y="448"/>
                  </a:lnTo>
                  <a:cubicBezTo>
                    <a:pt x="881" y="463"/>
                    <a:pt x="968" y="491"/>
                    <a:pt x="1055" y="549"/>
                  </a:cubicBezTo>
                  <a:cubicBezTo>
                    <a:pt x="1073" y="558"/>
                    <a:pt x="1094" y="563"/>
                    <a:pt x="1115" y="563"/>
                  </a:cubicBezTo>
                  <a:cubicBezTo>
                    <a:pt x="1162" y="563"/>
                    <a:pt x="1208" y="541"/>
                    <a:pt x="1228" y="491"/>
                  </a:cubicBezTo>
                  <a:cubicBezTo>
                    <a:pt x="1286" y="419"/>
                    <a:pt x="1286" y="318"/>
                    <a:pt x="1214" y="260"/>
                  </a:cubicBezTo>
                  <a:cubicBezTo>
                    <a:pt x="1098" y="174"/>
                    <a:pt x="939" y="145"/>
                    <a:pt x="795" y="145"/>
                  </a:cubicBezTo>
                  <a:lnTo>
                    <a:pt x="795" y="73"/>
                  </a:lnTo>
                  <a:cubicBezTo>
                    <a:pt x="795" y="29"/>
                    <a:pt x="737" y="1"/>
                    <a:pt x="6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45"/>
            <p:cNvSpPr/>
            <p:nvPr/>
          </p:nvSpPr>
          <p:spPr>
            <a:xfrm>
              <a:off x="4885973" y="1500266"/>
              <a:ext cx="129056" cy="128689"/>
            </a:xfrm>
            <a:custGeom>
              <a:avLst/>
              <a:gdLst/>
              <a:ahLst/>
              <a:cxnLst/>
              <a:rect l="l" t="t" r="r" b="b"/>
              <a:pathLst>
                <a:path w="4923" h="4909" extrusionOk="0">
                  <a:moveTo>
                    <a:pt x="2469" y="0"/>
                  </a:moveTo>
                  <a:cubicBezTo>
                    <a:pt x="1112" y="0"/>
                    <a:pt x="15" y="1098"/>
                    <a:pt x="0" y="2454"/>
                  </a:cubicBezTo>
                  <a:cubicBezTo>
                    <a:pt x="0" y="3811"/>
                    <a:pt x="1097" y="4908"/>
                    <a:pt x="2454" y="4908"/>
                  </a:cubicBezTo>
                  <a:cubicBezTo>
                    <a:pt x="2463" y="4909"/>
                    <a:pt x="2472" y="4909"/>
                    <a:pt x="2481" y="4909"/>
                  </a:cubicBezTo>
                  <a:cubicBezTo>
                    <a:pt x="3826" y="4909"/>
                    <a:pt x="4908" y="3817"/>
                    <a:pt x="4923" y="2469"/>
                  </a:cubicBezTo>
                  <a:cubicBezTo>
                    <a:pt x="4923" y="1112"/>
                    <a:pt x="3826" y="0"/>
                    <a:pt x="24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45"/>
            <p:cNvSpPr/>
            <p:nvPr/>
          </p:nvSpPr>
          <p:spPr>
            <a:xfrm>
              <a:off x="4883325" y="1500449"/>
              <a:ext cx="75316" cy="128506"/>
            </a:xfrm>
            <a:custGeom>
              <a:avLst/>
              <a:gdLst/>
              <a:ahLst/>
              <a:cxnLst/>
              <a:rect l="l" t="t" r="r" b="b"/>
              <a:pathLst>
                <a:path w="2873" h="4902" extrusionOk="0">
                  <a:moveTo>
                    <a:pt x="2545" y="0"/>
                  </a:moveTo>
                  <a:cubicBezTo>
                    <a:pt x="1278" y="0"/>
                    <a:pt x="181" y="985"/>
                    <a:pt x="101" y="2289"/>
                  </a:cubicBezTo>
                  <a:cubicBezTo>
                    <a:pt x="0" y="3703"/>
                    <a:pt x="1126" y="4901"/>
                    <a:pt x="2541" y="4901"/>
                  </a:cubicBezTo>
                  <a:cubicBezTo>
                    <a:pt x="2642" y="4901"/>
                    <a:pt x="2757" y="4901"/>
                    <a:pt x="2858" y="4887"/>
                  </a:cubicBezTo>
                  <a:cubicBezTo>
                    <a:pt x="1631" y="4728"/>
                    <a:pt x="722" y="3674"/>
                    <a:pt x="722" y="2447"/>
                  </a:cubicBezTo>
                  <a:cubicBezTo>
                    <a:pt x="736" y="1206"/>
                    <a:pt x="1646" y="167"/>
                    <a:pt x="2873" y="22"/>
                  </a:cubicBezTo>
                  <a:cubicBezTo>
                    <a:pt x="2763" y="8"/>
                    <a:pt x="2653" y="0"/>
                    <a:pt x="254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45"/>
            <p:cNvSpPr/>
            <p:nvPr/>
          </p:nvSpPr>
          <p:spPr>
            <a:xfrm>
              <a:off x="4906787" y="1521081"/>
              <a:ext cx="87427" cy="87427"/>
            </a:xfrm>
            <a:custGeom>
              <a:avLst/>
              <a:gdLst/>
              <a:ahLst/>
              <a:cxnLst/>
              <a:rect l="l" t="t" r="r" b="b"/>
              <a:pathLst>
                <a:path w="3335" h="3335" extrusionOk="0">
                  <a:moveTo>
                    <a:pt x="1649" y="0"/>
                  </a:moveTo>
                  <a:cubicBezTo>
                    <a:pt x="737" y="0"/>
                    <a:pt x="0" y="745"/>
                    <a:pt x="0" y="1660"/>
                  </a:cubicBezTo>
                  <a:cubicBezTo>
                    <a:pt x="0" y="2584"/>
                    <a:pt x="736" y="3335"/>
                    <a:pt x="1660" y="3335"/>
                  </a:cubicBezTo>
                  <a:cubicBezTo>
                    <a:pt x="2584" y="3335"/>
                    <a:pt x="3335" y="2599"/>
                    <a:pt x="3335" y="1675"/>
                  </a:cubicBezTo>
                  <a:cubicBezTo>
                    <a:pt x="3335" y="751"/>
                    <a:pt x="2599" y="0"/>
                    <a:pt x="1675" y="0"/>
                  </a:cubicBezTo>
                  <a:cubicBezTo>
                    <a:pt x="1666" y="0"/>
                    <a:pt x="1657" y="0"/>
                    <a:pt x="164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45"/>
            <p:cNvSpPr/>
            <p:nvPr/>
          </p:nvSpPr>
          <p:spPr>
            <a:xfrm>
              <a:off x="4906394" y="1521002"/>
              <a:ext cx="52246" cy="87584"/>
            </a:xfrm>
            <a:custGeom>
              <a:avLst/>
              <a:gdLst/>
              <a:ahLst/>
              <a:cxnLst/>
              <a:rect l="l" t="t" r="r" b="b"/>
              <a:pathLst>
                <a:path w="1993" h="3341" extrusionOk="0">
                  <a:moveTo>
                    <a:pt x="1667" y="0"/>
                  </a:moveTo>
                  <a:cubicBezTo>
                    <a:pt x="772" y="0"/>
                    <a:pt x="1" y="722"/>
                    <a:pt x="1" y="1663"/>
                  </a:cubicBezTo>
                  <a:cubicBezTo>
                    <a:pt x="1" y="2606"/>
                    <a:pt x="775" y="3341"/>
                    <a:pt x="1671" y="3341"/>
                  </a:cubicBezTo>
                  <a:cubicBezTo>
                    <a:pt x="1777" y="3341"/>
                    <a:pt x="1885" y="3330"/>
                    <a:pt x="1993" y="3309"/>
                  </a:cubicBezTo>
                  <a:cubicBezTo>
                    <a:pt x="1213" y="3150"/>
                    <a:pt x="650" y="2457"/>
                    <a:pt x="650" y="1663"/>
                  </a:cubicBezTo>
                  <a:cubicBezTo>
                    <a:pt x="650" y="870"/>
                    <a:pt x="1213" y="177"/>
                    <a:pt x="1993" y="32"/>
                  </a:cubicBezTo>
                  <a:cubicBezTo>
                    <a:pt x="1883" y="11"/>
                    <a:pt x="1774" y="0"/>
                    <a:pt x="16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45"/>
            <p:cNvSpPr/>
            <p:nvPr/>
          </p:nvSpPr>
          <p:spPr>
            <a:xfrm>
              <a:off x="4932504" y="1535079"/>
              <a:ext cx="34840" cy="60190"/>
            </a:xfrm>
            <a:custGeom>
              <a:avLst/>
              <a:gdLst/>
              <a:ahLst/>
              <a:cxnLst/>
              <a:rect l="l" t="t" r="r" b="b"/>
              <a:pathLst>
                <a:path w="1329" h="2296" extrusionOk="0">
                  <a:moveTo>
                    <a:pt x="636" y="462"/>
                  </a:moveTo>
                  <a:lnTo>
                    <a:pt x="636" y="881"/>
                  </a:lnTo>
                  <a:cubicBezTo>
                    <a:pt x="448" y="809"/>
                    <a:pt x="405" y="766"/>
                    <a:pt x="405" y="665"/>
                  </a:cubicBezTo>
                  <a:cubicBezTo>
                    <a:pt x="405" y="535"/>
                    <a:pt x="506" y="477"/>
                    <a:pt x="636" y="462"/>
                  </a:cubicBezTo>
                  <a:close/>
                  <a:moveTo>
                    <a:pt x="766" y="1329"/>
                  </a:moveTo>
                  <a:cubicBezTo>
                    <a:pt x="954" y="1401"/>
                    <a:pt x="982" y="1487"/>
                    <a:pt x="982" y="1588"/>
                  </a:cubicBezTo>
                  <a:cubicBezTo>
                    <a:pt x="982" y="1704"/>
                    <a:pt x="896" y="1805"/>
                    <a:pt x="766" y="1805"/>
                  </a:cubicBezTo>
                  <a:lnTo>
                    <a:pt x="766" y="1329"/>
                  </a:lnTo>
                  <a:close/>
                  <a:moveTo>
                    <a:pt x="694" y="0"/>
                  </a:moveTo>
                  <a:cubicBezTo>
                    <a:pt x="650" y="0"/>
                    <a:pt x="607" y="29"/>
                    <a:pt x="607" y="73"/>
                  </a:cubicBezTo>
                  <a:lnTo>
                    <a:pt x="607" y="159"/>
                  </a:lnTo>
                  <a:cubicBezTo>
                    <a:pt x="275" y="188"/>
                    <a:pt x="59" y="347"/>
                    <a:pt x="59" y="693"/>
                  </a:cubicBezTo>
                  <a:cubicBezTo>
                    <a:pt x="59" y="1054"/>
                    <a:pt x="333" y="1155"/>
                    <a:pt x="607" y="1256"/>
                  </a:cubicBezTo>
                  <a:lnTo>
                    <a:pt x="607" y="1805"/>
                  </a:lnTo>
                  <a:cubicBezTo>
                    <a:pt x="463" y="1790"/>
                    <a:pt x="333" y="1733"/>
                    <a:pt x="246" y="1632"/>
                  </a:cubicBezTo>
                  <a:cubicBezTo>
                    <a:pt x="219" y="1615"/>
                    <a:pt x="192" y="1607"/>
                    <a:pt x="167" y="1607"/>
                  </a:cubicBezTo>
                  <a:cubicBezTo>
                    <a:pt x="124" y="1607"/>
                    <a:pt x="86" y="1630"/>
                    <a:pt x="59" y="1675"/>
                  </a:cubicBezTo>
                  <a:cubicBezTo>
                    <a:pt x="1" y="1747"/>
                    <a:pt x="1" y="1848"/>
                    <a:pt x="59" y="1920"/>
                  </a:cubicBezTo>
                  <a:cubicBezTo>
                    <a:pt x="203" y="2065"/>
                    <a:pt x="391" y="2151"/>
                    <a:pt x="607" y="2151"/>
                  </a:cubicBezTo>
                  <a:lnTo>
                    <a:pt x="593" y="2224"/>
                  </a:lnTo>
                  <a:cubicBezTo>
                    <a:pt x="593" y="2267"/>
                    <a:pt x="650" y="2296"/>
                    <a:pt x="694" y="2296"/>
                  </a:cubicBezTo>
                  <a:cubicBezTo>
                    <a:pt x="737" y="2296"/>
                    <a:pt x="780" y="2267"/>
                    <a:pt x="780" y="2224"/>
                  </a:cubicBezTo>
                  <a:lnTo>
                    <a:pt x="780" y="2137"/>
                  </a:lnTo>
                  <a:cubicBezTo>
                    <a:pt x="1098" y="2122"/>
                    <a:pt x="1329" y="1863"/>
                    <a:pt x="1315" y="1545"/>
                  </a:cubicBezTo>
                  <a:cubicBezTo>
                    <a:pt x="1315" y="1199"/>
                    <a:pt x="1084" y="1054"/>
                    <a:pt x="795" y="953"/>
                  </a:cubicBezTo>
                  <a:lnTo>
                    <a:pt x="795" y="448"/>
                  </a:lnTo>
                  <a:cubicBezTo>
                    <a:pt x="982" y="477"/>
                    <a:pt x="1040" y="563"/>
                    <a:pt x="1127" y="563"/>
                  </a:cubicBezTo>
                  <a:cubicBezTo>
                    <a:pt x="1199" y="563"/>
                    <a:pt x="1242" y="491"/>
                    <a:pt x="1257" y="419"/>
                  </a:cubicBezTo>
                  <a:cubicBezTo>
                    <a:pt x="1300" y="304"/>
                    <a:pt x="1228" y="246"/>
                    <a:pt x="1098" y="203"/>
                  </a:cubicBezTo>
                  <a:cubicBezTo>
                    <a:pt x="997" y="159"/>
                    <a:pt x="896" y="145"/>
                    <a:pt x="795" y="145"/>
                  </a:cubicBezTo>
                  <a:lnTo>
                    <a:pt x="795" y="73"/>
                  </a:lnTo>
                  <a:cubicBezTo>
                    <a:pt x="795" y="29"/>
                    <a:pt x="752" y="0"/>
                    <a:pt x="6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45"/>
            <p:cNvSpPr/>
            <p:nvPr/>
          </p:nvSpPr>
          <p:spPr>
            <a:xfrm>
              <a:off x="4659658" y="1714836"/>
              <a:ext cx="144969" cy="163215"/>
            </a:xfrm>
            <a:custGeom>
              <a:avLst/>
              <a:gdLst/>
              <a:ahLst/>
              <a:cxnLst/>
              <a:rect l="l" t="t" r="r" b="b"/>
              <a:pathLst>
                <a:path w="5530" h="6226" extrusionOk="0">
                  <a:moveTo>
                    <a:pt x="3682" y="0"/>
                  </a:moveTo>
                  <a:lnTo>
                    <a:pt x="275" y="1285"/>
                  </a:lnTo>
                  <a:cubicBezTo>
                    <a:pt x="88" y="1343"/>
                    <a:pt x="1" y="1530"/>
                    <a:pt x="73" y="1718"/>
                  </a:cubicBezTo>
                  <a:lnTo>
                    <a:pt x="1675" y="6005"/>
                  </a:lnTo>
                  <a:cubicBezTo>
                    <a:pt x="1721" y="6142"/>
                    <a:pt x="1857" y="6225"/>
                    <a:pt x="1998" y="6225"/>
                  </a:cubicBezTo>
                  <a:cubicBezTo>
                    <a:pt x="2035" y="6225"/>
                    <a:pt x="2072" y="6220"/>
                    <a:pt x="2108" y="6207"/>
                  </a:cubicBezTo>
                  <a:lnTo>
                    <a:pt x="5530" y="4923"/>
                  </a:lnTo>
                  <a:lnTo>
                    <a:pt x="36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45"/>
            <p:cNvSpPr/>
            <p:nvPr/>
          </p:nvSpPr>
          <p:spPr>
            <a:xfrm>
              <a:off x="4699400" y="1824939"/>
              <a:ext cx="105227" cy="52928"/>
            </a:xfrm>
            <a:custGeom>
              <a:avLst/>
              <a:gdLst/>
              <a:ahLst/>
              <a:cxnLst/>
              <a:rect l="l" t="t" r="r" b="b"/>
              <a:pathLst>
                <a:path w="4014" h="2019" extrusionOk="0">
                  <a:moveTo>
                    <a:pt x="3739" y="1"/>
                  </a:moveTo>
                  <a:lnTo>
                    <a:pt x="3682" y="30"/>
                  </a:lnTo>
                  <a:lnTo>
                    <a:pt x="1" y="1401"/>
                  </a:lnTo>
                  <a:lnTo>
                    <a:pt x="159" y="1805"/>
                  </a:lnTo>
                  <a:cubicBezTo>
                    <a:pt x="203" y="1937"/>
                    <a:pt x="330" y="2019"/>
                    <a:pt x="465" y="2019"/>
                  </a:cubicBezTo>
                  <a:cubicBezTo>
                    <a:pt x="508" y="2019"/>
                    <a:pt x="551" y="2010"/>
                    <a:pt x="592" y="1993"/>
                  </a:cubicBezTo>
                  <a:lnTo>
                    <a:pt x="4014" y="723"/>
                  </a:lnTo>
                  <a:lnTo>
                    <a:pt x="37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45"/>
            <p:cNvSpPr/>
            <p:nvPr/>
          </p:nvSpPr>
          <p:spPr>
            <a:xfrm>
              <a:off x="4800066" y="1641276"/>
              <a:ext cx="282336" cy="173858"/>
            </a:xfrm>
            <a:custGeom>
              <a:avLst/>
              <a:gdLst/>
              <a:ahLst/>
              <a:cxnLst/>
              <a:rect l="l" t="t" r="r" b="b"/>
              <a:pathLst>
                <a:path w="10770" h="6632" extrusionOk="0">
                  <a:moveTo>
                    <a:pt x="9581" y="1"/>
                  </a:moveTo>
                  <a:cubicBezTo>
                    <a:pt x="9150" y="1"/>
                    <a:pt x="8803" y="341"/>
                    <a:pt x="8763" y="381"/>
                  </a:cubicBezTo>
                  <a:lnTo>
                    <a:pt x="5933" y="2720"/>
                  </a:lnTo>
                  <a:cubicBezTo>
                    <a:pt x="5905" y="2267"/>
                    <a:pt x="5530" y="1911"/>
                    <a:pt x="5066" y="1911"/>
                  </a:cubicBezTo>
                  <a:cubicBezTo>
                    <a:pt x="5057" y="1911"/>
                    <a:pt x="5048" y="1911"/>
                    <a:pt x="5038" y="1911"/>
                  </a:cubicBezTo>
                  <a:cubicBezTo>
                    <a:pt x="4300" y="1911"/>
                    <a:pt x="3764" y="1907"/>
                    <a:pt x="3361" y="1907"/>
                  </a:cubicBezTo>
                  <a:cubicBezTo>
                    <a:pt x="2487" y="1907"/>
                    <a:pt x="2233" y="1927"/>
                    <a:pt x="1877" y="2056"/>
                  </a:cubicBezTo>
                  <a:lnTo>
                    <a:pt x="0" y="2835"/>
                  </a:lnTo>
                  <a:lnTo>
                    <a:pt x="1430" y="6632"/>
                  </a:lnTo>
                  <a:cubicBezTo>
                    <a:pt x="2518" y="6184"/>
                    <a:pt x="2486" y="6114"/>
                    <a:pt x="3497" y="6114"/>
                  </a:cubicBezTo>
                  <a:cubicBezTo>
                    <a:pt x="3854" y="6114"/>
                    <a:pt x="4341" y="6123"/>
                    <a:pt x="5053" y="6126"/>
                  </a:cubicBezTo>
                  <a:cubicBezTo>
                    <a:pt x="5659" y="6098"/>
                    <a:pt x="6237" y="5838"/>
                    <a:pt x="6641" y="5376"/>
                  </a:cubicBezTo>
                  <a:lnTo>
                    <a:pt x="10120" y="1651"/>
                  </a:lnTo>
                  <a:cubicBezTo>
                    <a:pt x="10235" y="1536"/>
                    <a:pt x="10769" y="843"/>
                    <a:pt x="10177" y="251"/>
                  </a:cubicBezTo>
                  <a:cubicBezTo>
                    <a:pt x="9975" y="66"/>
                    <a:pt x="9770" y="1"/>
                    <a:pt x="95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45"/>
            <p:cNvSpPr/>
            <p:nvPr/>
          </p:nvSpPr>
          <p:spPr>
            <a:xfrm>
              <a:off x="4800066" y="1707260"/>
              <a:ext cx="57175" cy="107875"/>
            </a:xfrm>
            <a:custGeom>
              <a:avLst/>
              <a:gdLst/>
              <a:ahLst/>
              <a:cxnLst/>
              <a:rect l="l" t="t" r="r" b="b"/>
              <a:pathLst>
                <a:path w="2181" h="4115" extrusionOk="0">
                  <a:moveTo>
                    <a:pt x="751" y="1"/>
                  </a:moveTo>
                  <a:lnTo>
                    <a:pt x="0" y="318"/>
                  </a:lnTo>
                  <a:lnTo>
                    <a:pt x="1430" y="4115"/>
                  </a:lnTo>
                  <a:lnTo>
                    <a:pt x="2180" y="3812"/>
                  </a:lnTo>
                  <a:lnTo>
                    <a:pt x="7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45"/>
            <p:cNvSpPr/>
            <p:nvPr/>
          </p:nvSpPr>
          <p:spPr>
            <a:xfrm>
              <a:off x="4874228" y="1692501"/>
              <a:ext cx="81004" cy="51827"/>
            </a:xfrm>
            <a:custGeom>
              <a:avLst/>
              <a:gdLst/>
              <a:ahLst/>
              <a:cxnLst/>
              <a:rect l="l" t="t" r="r" b="b"/>
              <a:pathLst>
                <a:path w="3090" h="1977" extrusionOk="0">
                  <a:moveTo>
                    <a:pt x="2527" y="1"/>
                  </a:moveTo>
                  <a:lnTo>
                    <a:pt x="2527" y="1"/>
                  </a:lnTo>
                  <a:cubicBezTo>
                    <a:pt x="2599" y="347"/>
                    <a:pt x="2671" y="939"/>
                    <a:pt x="2455" y="1256"/>
                  </a:cubicBezTo>
                  <a:cubicBezTo>
                    <a:pt x="2323" y="1441"/>
                    <a:pt x="2144" y="1481"/>
                    <a:pt x="1670" y="1481"/>
                  </a:cubicBezTo>
                  <a:cubicBezTo>
                    <a:pt x="1364" y="1481"/>
                    <a:pt x="935" y="1464"/>
                    <a:pt x="318" y="1459"/>
                  </a:cubicBezTo>
                  <a:cubicBezTo>
                    <a:pt x="1" y="1459"/>
                    <a:pt x="1" y="1964"/>
                    <a:pt x="318" y="1964"/>
                  </a:cubicBezTo>
                  <a:cubicBezTo>
                    <a:pt x="820" y="1964"/>
                    <a:pt x="1219" y="1977"/>
                    <a:pt x="1543" y="1977"/>
                  </a:cubicBezTo>
                  <a:cubicBezTo>
                    <a:pt x="2246" y="1977"/>
                    <a:pt x="2597" y="1916"/>
                    <a:pt x="2873" y="1531"/>
                  </a:cubicBezTo>
                  <a:cubicBezTo>
                    <a:pt x="3018" y="1300"/>
                    <a:pt x="3090" y="1026"/>
                    <a:pt x="3090" y="751"/>
                  </a:cubicBezTo>
                  <a:cubicBezTo>
                    <a:pt x="3061" y="405"/>
                    <a:pt x="2845" y="116"/>
                    <a:pt x="252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45"/>
            <p:cNvSpPr/>
            <p:nvPr/>
          </p:nvSpPr>
          <p:spPr>
            <a:xfrm>
              <a:off x="4754662" y="1702200"/>
              <a:ext cx="88187" cy="142085"/>
            </a:xfrm>
            <a:custGeom>
              <a:avLst/>
              <a:gdLst/>
              <a:ahLst/>
              <a:cxnLst/>
              <a:rect l="l" t="t" r="r" b="b"/>
              <a:pathLst>
                <a:path w="3364" h="5420" extrusionOk="0">
                  <a:moveTo>
                    <a:pt x="1396" y="1"/>
                  </a:moveTo>
                  <a:cubicBezTo>
                    <a:pt x="1359" y="1"/>
                    <a:pt x="1322" y="7"/>
                    <a:pt x="1285" y="20"/>
                  </a:cubicBezTo>
                  <a:lnTo>
                    <a:pt x="0" y="497"/>
                  </a:lnTo>
                  <a:lnTo>
                    <a:pt x="1848" y="5419"/>
                  </a:lnTo>
                  <a:lnTo>
                    <a:pt x="3118" y="4943"/>
                  </a:lnTo>
                  <a:cubicBezTo>
                    <a:pt x="3277" y="4885"/>
                    <a:pt x="3364" y="4726"/>
                    <a:pt x="3306" y="4567"/>
                  </a:cubicBezTo>
                  <a:lnTo>
                    <a:pt x="1675" y="194"/>
                  </a:lnTo>
                  <a:cubicBezTo>
                    <a:pt x="1630" y="71"/>
                    <a:pt x="1518" y="1"/>
                    <a:pt x="13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45"/>
            <p:cNvSpPr/>
            <p:nvPr/>
          </p:nvSpPr>
          <p:spPr>
            <a:xfrm>
              <a:off x="4795898" y="1809446"/>
              <a:ext cx="46951" cy="35207"/>
            </a:xfrm>
            <a:custGeom>
              <a:avLst/>
              <a:gdLst/>
              <a:ahLst/>
              <a:cxnLst/>
              <a:rect l="l" t="t" r="r" b="b"/>
              <a:pathLst>
                <a:path w="1791" h="1343" extrusionOk="0">
                  <a:moveTo>
                    <a:pt x="1545" y="0"/>
                  </a:moveTo>
                  <a:cubicBezTo>
                    <a:pt x="1502" y="43"/>
                    <a:pt x="1459" y="72"/>
                    <a:pt x="1401" y="87"/>
                  </a:cubicBezTo>
                  <a:lnTo>
                    <a:pt x="1" y="621"/>
                  </a:lnTo>
                  <a:lnTo>
                    <a:pt x="261" y="1343"/>
                  </a:lnTo>
                  <a:lnTo>
                    <a:pt x="1545" y="866"/>
                  </a:lnTo>
                  <a:cubicBezTo>
                    <a:pt x="1704" y="809"/>
                    <a:pt x="1791" y="635"/>
                    <a:pt x="1719" y="476"/>
                  </a:cubicBezTo>
                  <a:lnTo>
                    <a:pt x="154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71" name="Google Shape;1771;p45"/>
          <p:cNvGrpSpPr/>
          <p:nvPr/>
        </p:nvGrpSpPr>
        <p:grpSpPr>
          <a:xfrm>
            <a:off x="1404040" y="1854791"/>
            <a:ext cx="376044" cy="350779"/>
            <a:chOff x="2747484" y="3359460"/>
            <a:chExt cx="377706" cy="352330"/>
          </a:xfrm>
        </p:grpSpPr>
        <p:sp>
          <p:nvSpPr>
            <p:cNvPr id="1772" name="Google Shape;1772;p45"/>
            <p:cNvSpPr/>
            <p:nvPr/>
          </p:nvSpPr>
          <p:spPr>
            <a:xfrm>
              <a:off x="2806520" y="3611858"/>
              <a:ext cx="46951" cy="46951"/>
            </a:xfrm>
            <a:custGeom>
              <a:avLst/>
              <a:gdLst/>
              <a:ahLst/>
              <a:cxnLst/>
              <a:rect l="l" t="t" r="r" b="b"/>
              <a:pathLst>
                <a:path w="1791" h="1791" extrusionOk="0">
                  <a:moveTo>
                    <a:pt x="231" y="1"/>
                  </a:moveTo>
                  <a:cubicBezTo>
                    <a:pt x="101" y="1"/>
                    <a:pt x="0" y="102"/>
                    <a:pt x="0" y="217"/>
                  </a:cubicBezTo>
                  <a:lnTo>
                    <a:pt x="0" y="1574"/>
                  </a:lnTo>
                  <a:cubicBezTo>
                    <a:pt x="0" y="1690"/>
                    <a:pt x="101" y="1791"/>
                    <a:pt x="231" y="1791"/>
                  </a:cubicBezTo>
                  <a:lnTo>
                    <a:pt x="1574" y="1791"/>
                  </a:lnTo>
                  <a:cubicBezTo>
                    <a:pt x="1689" y="1791"/>
                    <a:pt x="1790" y="1690"/>
                    <a:pt x="1790" y="1574"/>
                  </a:cubicBezTo>
                  <a:lnTo>
                    <a:pt x="1790" y="217"/>
                  </a:lnTo>
                  <a:cubicBezTo>
                    <a:pt x="1790" y="102"/>
                    <a:pt x="1689" y="1"/>
                    <a:pt x="15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45"/>
            <p:cNvSpPr/>
            <p:nvPr/>
          </p:nvSpPr>
          <p:spPr>
            <a:xfrm>
              <a:off x="2960533" y="3488490"/>
              <a:ext cx="110155" cy="94086"/>
            </a:xfrm>
            <a:custGeom>
              <a:avLst/>
              <a:gdLst/>
              <a:ahLst/>
              <a:cxnLst/>
              <a:rect l="l" t="t" r="r" b="b"/>
              <a:pathLst>
                <a:path w="4202" h="3589" extrusionOk="0">
                  <a:moveTo>
                    <a:pt x="2397" y="1"/>
                  </a:moveTo>
                  <a:cubicBezTo>
                    <a:pt x="809" y="1"/>
                    <a:pt x="1" y="1935"/>
                    <a:pt x="1141" y="3061"/>
                  </a:cubicBezTo>
                  <a:cubicBezTo>
                    <a:pt x="1505" y="3425"/>
                    <a:pt x="1954" y="3589"/>
                    <a:pt x="2395" y="3589"/>
                  </a:cubicBezTo>
                  <a:cubicBezTo>
                    <a:pt x="3316" y="3589"/>
                    <a:pt x="4201" y="2875"/>
                    <a:pt x="4201" y="1791"/>
                  </a:cubicBezTo>
                  <a:cubicBezTo>
                    <a:pt x="4187" y="809"/>
                    <a:pt x="3393" y="1"/>
                    <a:pt x="239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45"/>
            <p:cNvSpPr/>
            <p:nvPr/>
          </p:nvSpPr>
          <p:spPr>
            <a:xfrm>
              <a:off x="2971884" y="3526712"/>
              <a:ext cx="103340" cy="56048"/>
            </a:xfrm>
            <a:custGeom>
              <a:avLst/>
              <a:gdLst/>
              <a:ahLst/>
              <a:cxnLst/>
              <a:rect l="l" t="t" r="r" b="b"/>
              <a:pathLst>
                <a:path w="3942" h="2138" extrusionOk="0">
                  <a:moveTo>
                    <a:pt x="217" y="1"/>
                  </a:moveTo>
                  <a:lnTo>
                    <a:pt x="217" y="1"/>
                  </a:lnTo>
                  <a:cubicBezTo>
                    <a:pt x="1" y="1098"/>
                    <a:pt x="838" y="2137"/>
                    <a:pt x="1964" y="2137"/>
                  </a:cubicBezTo>
                  <a:cubicBezTo>
                    <a:pt x="3090" y="2137"/>
                    <a:pt x="3942" y="1098"/>
                    <a:pt x="3725" y="1"/>
                  </a:cubicBezTo>
                  <a:lnTo>
                    <a:pt x="3725" y="1"/>
                  </a:lnTo>
                  <a:cubicBezTo>
                    <a:pt x="3566" y="838"/>
                    <a:pt x="2830" y="1459"/>
                    <a:pt x="1964" y="1459"/>
                  </a:cubicBezTo>
                  <a:cubicBezTo>
                    <a:pt x="1112" y="1459"/>
                    <a:pt x="376" y="838"/>
                    <a:pt x="21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45"/>
            <p:cNvSpPr/>
            <p:nvPr/>
          </p:nvSpPr>
          <p:spPr>
            <a:xfrm>
              <a:off x="2835645" y="3382817"/>
              <a:ext cx="158601" cy="305457"/>
            </a:xfrm>
            <a:custGeom>
              <a:avLst/>
              <a:gdLst/>
              <a:ahLst/>
              <a:cxnLst/>
              <a:rect l="l" t="t" r="r" b="b"/>
              <a:pathLst>
                <a:path w="6050" h="11652" extrusionOk="0">
                  <a:moveTo>
                    <a:pt x="5833" y="1"/>
                  </a:moveTo>
                  <a:cubicBezTo>
                    <a:pt x="5755" y="1"/>
                    <a:pt x="5667" y="35"/>
                    <a:pt x="5631" y="120"/>
                  </a:cubicBezTo>
                  <a:cubicBezTo>
                    <a:pt x="5198" y="798"/>
                    <a:pt x="4693" y="1419"/>
                    <a:pt x="4115" y="1982"/>
                  </a:cubicBezTo>
                  <a:cubicBezTo>
                    <a:pt x="3263" y="2805"/>
                    <a:pt x="1878" y="3801"/>
                    <a:pt x="232" y="3801"/>
                  </a:cubicBezTo>
                  <a:cubicBezTo>
                    <a:pt x="102" y="3801"/>
                    <a:pt x="1" y="3902"/>
                    <a:pt x="1" y="4032"/>
                  </a:cubicBezTo>
                  <a:lnTo>
                    <a:pt x="1" y="7612"/>
                  </a:lnTo>
                  <a:cubicBezTo>
                    <a:pt x="1" y="7742"/>
                    <a:pt x="102" y="7843"/>
                    <a:pt x="232" y="7843"/>
                  </a:cubicBezTo>
                  <a:cubicBezTo>
                    <a:pt x="1878" y="7843"/>
                    <a:pt x="3263" y="8839"/>
                    <a:pt x="4115" y="9676"/>
                  </a:cubicBezTo>
                  <a:cubicBezTo>
                    <a:pt x="4693" y="10225"/>
                    <a:pt x="5198" y="10860"/>
                    <a:pt x="5631" y="11538"/>
                  </a:cubicBezTo>
                  <a:cubicBezTo>
                    <a:pt x="5676" y="11617"/>
                    <a:pt x="5749" y="11652"/>
                    <a:pt x="5821" y="11652"/>
                  </a:cubicBezTo>
                  <a:cubicBezTo>
                    <a:pt x="5936" y="11652"/>
                    <a:pt x="6049" y="11564"/>
                    <a:pt x="6049" y="11423"/>
                  </a:cubicBezTo>
                  <a:lnTo>
                    <a:pt x="6049" y="235"/>
                  </a:lnTo>
                  <a:cubicBezTo>
                    <a:pt x="6049" y="134"/>
                    <a:pt x="5977" y="33"/>
                    <a:pt x="5876" y="4"/>
                  </a:cubicBezTo>
                  <a:cubicBezTo>
                    <a:pt x="5863" y="2"/>
                    <a:pt x="5848" y="1"/>
                    <a:pt x="58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45"/>
            <p:cNvSpPr/>
            <p:nvPr/>
          </p:nvSpPr>
          <p:spPr>
            <a:xfrm>
              <a:off x="2835645" y="3564933"/>
              <a:ext cx="158601" cy="123342"/>
            </a:xfrm>
            <a:custGeom>
              <a:avLst/>
              <a:gdLst/>
              <a:ahLst/>
              <a:cxnLst/>
              <a:rect l="l" t="t" r="r" b="b"/>
              <a:pathLst>
                <a:path w="6050" h="4705" extrusionOk="0">
                  <a:moveTo>
                    <a:pt x="1" y="1"/>
                  </a:moveTo>
                  <a:lnTo>
                    <a:pt x="1" y="665"/>
                  </a:lnTo>
                  <a:cubicBezTo>
                    <a:pt x="1" y="795"/>
                    <a:pt x="102" y="896"/>
                    <a:pt x="232" y="896"/>
                  </a:cubicBezTo>
                  <a:cubicBezTo>
                    <a:pt x="1878" y="896"/>
                    <a:pt x="3263" y="1892"/>
                    <a:pt x="4115" y="2729"/>
                  </a:cubicBezTo>
                  <a:cubicBezTo>
                    <a:pt x="4693" y="3278"/>
                    <a:pt x="5198" y="3913"/>
                    <a:pt x="5631" y="4591"/>
                  </a:cubicBezTo>
                  <a:cubicBezTo>
                    <a:pt x="5676" y="4670"/>
                    <a:pt x="5749" y="4705"/>
                    <a:pt x="5821" y="4705"/>
                  </a:cubicBezTo>
                  <a:cubicBezTo>
                    <a:pt x="5936" y="4705"/>
                    <a:pt x="6049" y="4617"/>
                    <a:pt x="6049" y="4476"/>
                  </a:cubicBezTo>
                  <a:lnTo>
                    <a:pt x="6049" y="3364"/>
                  </a:lnTo>
                  <a:cubicBezTo>
                    <a:pt x="6049" y="3451"/>
                    <a:pt x="5992" y="3537"/>
                    <a:pt x="5891" y="3566"/>
                  </a:cubicBezTo>
                  <a:cubicBezTo>
                    <a:pt x="5864" y="3578"/>
                    <a:pt x="5838" y="3583"/>
                    <a:pt x="5812" y="3583"/>
                  </a:cubicBezTo>
                  <a:cubicBezTo>
                    <a:pt x="5740" y="3583"/>
                    <a:pt x="5673" y="3540"/>
                    <a:pt x="5631" y="3465"/>
                  </a:cubicBezTo>
                  <a:cubicBezTo>
                    <a:pt x="5631" y="3465"/>
                    <a:pt x="5068" y="2974"/>
                    <a:pt x="4115" y="2051"/>
                  </a:cubicBezTo>
                  <a:cubicBezTo>
                    <a:pt x="3263" y="1213"/>
                    <a:pt x="1878" y="217"/>
                    <a:pt x="232" y="217"/>
                  </a:cubicBezTo>
                  <a:cubicBezTo>
                    <a:pt x="102" y="217"/>
                    <a:pt x="1" y="116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45"/>
            <p:cNvSpPr/>
            <p:nvPr/>
          </p:nvSpPr>
          <p:spPr>
            <a:xfrm>
              <a:off x="2982475" y="3359460"/>
              <a:ext cx="46951" cy="352330"/>
            </a:xfrm>
            <a:custGeom>
              <a:avLst/>
              <a:gdLst/>
              <a:ahLst/>
              <a:cxnLst/>
              <a:rect l="l" t="t" r="r" b="b"/>
              <a:pathLst>
                <a:path w="1791" h="13440" extrusionOk="0">
                  <a:moveTo>
                    <a:pt x="217" y="0"/>
                  </a:moveTo>
                  <a:cubicBezTo>
                    <a:pt x="102" y="0"/>
                    <a:pt x="1" y="101"/>
                    <a:pt x="1" y="217"/>
                  </a:cubicBezTo>
                  <a:lnTo>
                    <a:pt x="1" y="13209"/>
                  </a:lnTo>
                  <a:cubicBezTo>
                    <a:pt x="1" y="13339"/>
                    <a:pt x="102" y="13440"/>
                    <a:pt x="217" y="13440"/>
                  </a:cubicBezTo>
                  <a:lnTo>
                    <a:pt x="1560" y="13440"/>
                  </a:lnTo>
                  <a:cubicBezTo>
                    <a:pt x="1690" y="13440"/>
                    <a:pt x="1791" y="13339"/>
                    <a:pt x="1791" y="13209"/>
                  </a:cubicBezTo>
                  <a:lnTo>
                    <a:pt x="1791" y="217"/>
                  </a:lnTo>
                  <a:cubicBezTo>
                    <a:pt x="1791" y="101"/>
                    <a:pt x="1690" y="0"/>
                    <a:pt x="156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45"/>
            <p:cNvSpPr/>
            <p:nvPr/>
          </p:nvSpPr>
          <p:spPr>
            <a:xfrm>
              <a:off x="2982475" y="3682245"/>
              <a:ext cx="46951" cy="29544"/>
            </a:xfrm>
            <a:custGeom>
              <a:avLst/>
              <a:gdLst/>
              <a:ahLst/>
              <a:cxnLst/>
              <a:rect l="l" t="t" r="r" b="b"/>
              <a:pathLst>
                <a:path w="1791" h="1127" extrusionOk="0">
                  <a:moveTo>
                    <a:pt x="1" y="1"/>
                  </a:moveTo>
                  <a:lnTo>
                    <a:pt x="1" y="910"/>
                  </a:lnTo>
                  <a:cubicBezTo>
                    <a:pt x="1" y="1026"/>
                    <a:pt x="102" y="1127"/>
                    <a:pt x="217" y="1127"/>
                  </a:cubicBezTo>
                  <a:lnTo>
                    <a:pt x="1560" y="1127"/>
                  </a:lnTo>
                  <a:cubicBezTo>
                    <a:pt x="1690" y="1127"/>
                    <a:pt x="1791" y="1026"/>
                    <a:pt x="1791" y="910"/>
                  </a:cubicBezTo>
                  <a:lnTo>
                    <a:pt x="1791" y="1"/>
                  </a:lnTo>
                  <a:cubicBezTo>
                    <a:pt x="1791" y="131"/>
                    <a:pt x="1690" y="232"/>
                    <a:pt x="1560" y="232"/>
                  </a:cubicBezTo>
                  <a:lnTo>
                    <a:pt x="217" y="232"/>
                  </a:lnTo>
                  <a:cubicBezTo>
                    <a:pt x="102" y="232"/>
                    <a:pt x="1" y="131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45"/>
            <p:cNvSpPr/>
            <p:nvPr/>
          </p:nvSpPr>
          <p:spPr>
            <a:xfrm>
              <a:off x="2747851" y="3482828"/>
              <a:ext cx="46951" cy="105594"/>
            </a:xfrm>
            <a:custGeom>
              <a:avLst/>
              <a:gdLst/>
              <a:ahLst/>
              <a:cxnLst/>
              <a:rect l="l" t="t" r="r" b="b"/>
              <a:pathLst>
                <a:path w="1791" h="4028" extrusionOk="0">
                  <a:moveTo>
                    <a:pt x="1112" y="0"/>
                  </a:moveTo>
                  <a:cubicBezTo>
                    <a:pt x="492" y="0"/>
                    <a:pt x="1" y="491"/>
                    <a:pt x="1" y="1112"/>
                  </a:cubicBezTo>
                  <a:lnTo>
                    <a:pt x="1" y="2902"/>
                  </a:lnTo>
                  <a:cubicBezTo>
                    <a:pt x="1" y="3523"/>
                    <a:pt x="492" y="4028"/>
                    <a:pt x="1112" y="4028"/>
                  </a:cubicBezTo>
                  <a:lnTo>
                    <a:pt x="1560" y="4028"/>
                  </a:lnTo>
                  <a:cubicBezTo>
                    <a:pt x="1690" y="4028"/>
                    <a:pt x="1791" y="3927"/>
                    <a:pt x="1791" y="3797"/>
                  </a:cubicBezTo>
                  <a:lnTo>
                    <a:pt x="1791" y="217"/>
                  </a:lnTo>
                  <a:cubicBezTo>
                    <a:pt x="1791" y="101"/>
                    <a:pt x="1690" y="0"/>
                    <a:pt x="156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45"/>
            <p:cNvSpPr/>
            <p:nvPr/>
          </p:nvSpPr>
          <p:spPr>
            <a:xfrm>
              <a:off x="2747484" y="3488123"/>
              <a:ext cx="47318" cy="100299"/>
            </a:xfrm>
            <a:custGeom>
              <a:avLst/>
              <a:gdLst/>
              <a:ahLst/>
              <a:cxnLst/>
              <a:rect l="l" t="t" r="r" b="b"/>
              <a:pathLst>
                <a:path w="1805" h="3826" extrusionOk="0">
                  <a:moveTo>
                    <a:pt x="477" y="0"/>
                  </a:moveTo>
                  <a:lnTo>
                    <a:pt x="477" y="0"/>
                  </a:lnTo>
                  <a:cubicBezTo>
                    <a:pt x="188" y="203"/>
                    <a:pt x="1" y="549"/>
                    <a:pt x="1" y="910"/>
                  </a:cubicBezTo>
                  <a:lnTo>
                    <a:pt x="1" y="2700"/>
                  </a:lnTo>
                  <a:cubicBezTo>
                    <a:pt x="1" y="3321"/>
                    <a:pt x="506" y="3826"/>
                    <a:pt x="1126" y="3826"/>
                  </a:cubicBezTo>
                  <a:lnTo>
                    <a:pt x="1574" y="3826"/>
                  </a:lnTo>
                  <a:cubicBezTo>
                    <a:pt x="1704" y="3826"/>
                    <a:pt x="1805" y="3725"/>
                    <a:pt x="1805" y="3595"/>
                  </a:cubicBezTo>
                  <a:lnTo>
                    <a:pt x="1805" y="3147"/>
                  </a:lnTo>
                  <a:lnTo>
                    <a:pt x="1126" y="3147"/>
                  </a:lnTo>
                  <a:cubicBezTo>
                    <a:pt x="751" y="3147"/>
                    <a:pt x="448" y="2844"/>
                    <a:pt x="448" y="2483"/>
                  </a:cubicBezTo>
                  <a:lnTo>
                    <a:pt x="448" y="246"/>
                  </a:lnTo>
                  <a:cubicBezTo>
                    <a:pt x="448" y="159"/>
                    <a:pt x="462" y="73"/>
                    <a:pt x="4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45"/>
            <p:cNvSpPr/>
            <p:nvPr/>
          </p:nvSpPr>
          <p:spPr>
            <a:xfrm>
              <a:off x="2788720" y="3482828"/>
              <a:ext cx="58695" cy="105594"/>
            </a:xfrm>
            <a:custGeom>
              <a:avLst/>
              <a:gdLst/>
              <a:ahLst/>
              <a:cxnLst/>
              <a:rect l="l" t="t" r="r" b="b"/>
              <a:pathLst>
                <a:path w="2239" h="4028" extrusionOk="0">
                  <a:moveTo>
                    <a:pt x="1" y="0"/>
                  </a:moveTo>
                  <a:lnTo>
                    <a:pt x="1" y="4028"/>
                  </a:lnTo>
                  <a:lnTo>
                    <a:pt x="2238" y="4028"/>
                  </a:lnTo>
                  <a:lnTo>
                    <a:pt x="223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45"/>
            <p:cNvSpPr/>
            <p:nvPr/>
          </p:nvSpPr>
          <p:spPr>
            <a:xfrm>
              <a:off x="2788720" y="3570622"/>
              <a:ext cx="58695" cy="17800"/>
            </a:xfrm>
            <a:custGeom>
              <a:avLst/>
              <a:gdLst/>
              <a:ahLst/>
              <a:cxnLst/>
              <a:rect l="l" t="t" r="r" b="b"/>
              <a:pathLst>
                <a:path w="2239" h="679" extrusionOk="0">
                  <a:moveTo>
                    <a:pt x="1" y="0"/>
                  </a:moveTo>
                  <a:lnTo>
                    <a:pt x="1" y="679"/>
                  </a:lnTo>
                  <a:lnTo>
                    <a:pt x="2238" y="679"/>
                  </a:lnTo>
                  <a:lnTo>
                    <a:pt x="223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45"/>
            <p:cNvSpPr/>
            <p:nvPr/>
          </p:nvSpPr>
          <p:spPr>
            <a:xfrm>
              <a:off x="2788720" y="3588396"/>
              <a:ext cx="59062" cy="93876"/>
            </a:xfrm>
            <a:custGeom>
              <a:avLst/>
              <a:gdLst/>
              <a:ahLst/>
              <a:cxnLst/>
              <a:rect l="l" t="t" r="r" b="b"/>
              <a:pathLst>
                <a:path w="2253" h="3581" extrusionOk="0">
                  <a:moveTo>
                    <a:pt x="1" y="1"/>
                  </a:moveTo>
                  <a:lnTo>
                    <a:pt x="1" y="3364"/>
                  </a:lnTo>
                  <a:cubicBezTo>
                    <a:pt x="1" y="3480"/>
                    <a:pt x="102" y="3581"/>
                    <a:pt x="232" y="3581"/>
                  </a:cubicBezTo>
                  <a:lnTo>
                    <a:pt x="1127" y="3581"/>
                  </a:lnTo>
                  <a:cubicBezTo>
                    <a:pt x="1228" y="3581"/>
                    <a:pt x="1315" y="3509"/>
                    <a:pt x="1343" y="3422"/>
                  </a:cubicBezTo>
                  <a:lnTo>
                    <a:pt x="225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45"/>
            <p:cNvSpPr/>
            <p:nvPr/>
          </p:nvSpPr>
          <p:spPr>
            <a:xfrm>
              <a:off x="3091844" y="3529753"/>
              <a:ext cx="33345" cy="11744"/>
            </a:xfrm>
            <a:custGeom>
              <a:avLst/>
              <a:gdLst/>
              <a:ahLst/>
              <a:cxnLst/>
              <a:rect l="l" t="t" r="r" b="b"/>
              <a:pathLst>
                <a:path w="1272" h="448" extrusionOk="0">
                  <a:moveTo>
                    <a:pt x="304" y="0"/>
                  </a:moveTo>
                  <a:cubicBezTo>
                    <a:pt x="1" y="0"/>
                    <a:pt x="1" y="448"/>
                    <a:pt x="304" y="448"/>
                  </a:cubicBezTo>
                  <a:lnTo>
                    <a:pt x="982" y="448"/>
                  </a:lnTo>
                  <a:cubicBezTo>
                    <a:pt x="1271" y="448"/>
                    <a:pt x="1271" y="0"/>
                    <a:pt x="98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45"/>
            <p:cNvSpPr/>
            <p:nvPr/>
          </p:nvSpPr>
          <p:spPr>
            <a:xfrm>
              <a:off x="3069535" y="3463140"/>
              <a:ext cx="28574" cy="24249"/>
            </a:xfrm>
            <a:custGeom>
              <a:avLst/>
              <a:gdLst/>
              <a:ahLst/>
              <a:cxnLst/>
              <a:rect l="l" t="t" r="r" b="b"/>
              <a:pathLst>
                <a:path w="1090" h="925" extrusionOk="0">
                  <a:moveTo>
                    <a:pt x="768" y="0"/>
                  </a:moveTo>
                  <a:cubicBezTo>
                    <a:pt x="714" y="0"/>
                    <a:pt x="657" y="22"/>
                    <a:pt x="606" y="73"/>
                  </a:cubicBezTo>
                  <a:lnTo>
                    <a:pt x="144" y="549"/>
                  </a:lnTo>
                  <a:cubicBezTo>
                    <a:pt x="0" y="679"/>
                    <a:pt x="101" y="925"/>
                    <a:pt x="303" y="925"/>
                  </a:cubicBezTo>
                  <a:cubicBezTo>
                    <a:pt x="361" y="925"/>
                    <a:pt x="419" y="910"/>
                    <a:pt x="462" y="867"/>
                  </a:cubicBezTo>
                  <a:lnTo>
                    <a:pt x="924" y="390"/>
                  </a:lnTo>
                  <a:cubicBezTo>
                    <a:pt x="1089" y="225"/>
                    <a:pt x="943" y="0"/>
                    <a:pt x="7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45"/>
            <p:cNvSpPr/>
            <p:nvPr/>
          </p:nvSpPr>
          <p:spPr>
            <a:xfrm>
              <a:off x="3068958" y="3583467"/>
              <a:ext cx="28601" cy="24249"/>
            </a:xfrm>
            <a:custGeom>
              <a:avLst/>
              <a:gdLst/>
              <a:ahLst/>
              <a:cxnLst/>
              <a:rect l="l" t="t" r="r" b="b"/>
              <a:pathLst>
                <a:path w="1091" h="925" extrusionOk="0">
                  <a:moveTo>
                    <a:pt x="322" y="1"/>
                  </a:moveTo>
                  <a:cubicBezTo>
                    <a:pt x="147" y="1"/>
                    <a:pt x="1" y="225"/>
                    <a:pt x="166" y="391"/>
                  </a:cubicBezTo>
                  <a:lnTo>
                    <a:pt x="643" y="867"/>
                  </a:lnTo>
                  <a:cubicBezTo>
                    <a:pt x="686" y="911"/>
                    <a:pt x="744" y="925"/>
                    <a:pt x="802" y="925"/>
                  </a:cubicBezTo>
                  <a:cubicBezTo>
                    <a:pt x="1004" y="925"/>
                    <a:pt x="1090" y="694"/>
                    <a:pt x="960" y="550"/>
                  </a:cubicBezTo>
                  <a:lnTo>
                    <a:pt x="484" y="73"/>
                  </a:lnTo>
                  <a:cubicBezTo>
                    <a:pt x="433" y="22"/>
                    <a:pt x="376" y="1"/>
                    <a:pt x="3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87" name="Google Shape;1787;p45"/>
          <p:cNvGrpSpPr/>
          <p:nvPr/>
        </p:nvGrpSpPr>
        <p:grpSpPr>
          <a:xfrm>
            <a:off x="5445850" y="1823354"/>
            <a:ext cx="230482" cy="388847"/>
            <a:chOff x="5226165" y="1977641"/>
            <a:chExt cx="230482" cy="388847"/>
          </a:xfrm>
        </p:grpSpPr>
        <p:sp>
          <p:nvSpPr>
            <p:cNvPr id="1788" name="Google Shape;1788;p45"/>
            <p:cNvSpPr/>
            <p:nvPr/>
          </p:nvSpPr>
          <p:spPr>
            <a:xfrm>
              <a:off x="5256443" y="2329761"/>
              <a:ext cx="169952" cy="12138"/>
            </a:xfrm>
            <a:custGeom>
              <a:avLst/>
              <a:gdLst/>
              <a:ahLst/>
              <a:cxnLst/>
              <a:rect l="l" t="t" r="r" b="b"/>
              <a:pathLst>
                <a:path w="6483" h="463" extrusionOk="0">
                  <a:moveTo>
                    <a:pt x="1" y="1"/>
                  </a:moveTo>
                  <a:lnTo>
                    <a:pt x="1" y="463"/>
                  </a:lnTo>
                  <a:lnTo>
                    <a:pt x="6482" y="463"/>
                  </a:lnTo>
                  <a:lnTo>
                    <a:pt x="648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45"/>
            <p:cNvSpPr/>
            <p:nvPr/>
          </p:nvSpPr>
          <p:spPr>
            <a:xfrm>
              <a:off x="5335167" y="1977641"/>
              <a:ext cx="12138" cy="388480"/>
            </a:xfrm>
            <a:custGeom>
              <a:avLst/>
              <a:gdLst/>
              <a:ahLst/>
              <a:cxnLst/>
              <a:rect l="l" t="t" r="r" b="b"/>
              <a:pathLst>
                <a:path w="463" h="14819" extrusionOk="0">
                  <a:moveTo>
                    <a:pt x="231" y="1"/>
                  </a:moveTo>
                  <a:cubicBezTo>
                    <a:pt x="116" y="1"/>
                    <a:pt x="0" y="80"/>
                    <a:pt x="0" y="239"/>
                  </a:cubicBezTo>
                  <a:lnTo>
                    <a:pt x="0" y="14588"/>
                  </a:lnTo>
                  <a:cubicBezTo>
                    <a:pt x="0" y="14718"/>
                    <a:pt x="101" y="14819"/>
                    <a:pt x="231" y="14819"/>
                  </a:cubicBezTo>
                  <a:cubicBezTo>
                    <a:pt x="361" y="14819"/>
                    <a:pt x="462" y="14718"/>
                    <a:pt x="462" y="14588"/>
                  </a:cubicBezTo>
                  <a:lnTo>
                    <a:pt x="462" y="239"/>
                  </a:lnTo>
                  <a:cubicBezTo>
                    <a:pt x="462" y="80"/>
                    <a:pt x="347" y="1"/>
                    <a:pt x="2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45"/>
            <p:cNvSpPr/>
            <p:nvPr/>
          </p:nvSpPr>
          <p:spPr>
            <a:xfrm>
              <a:off x="5243571" y="2226421"/>
              <a:ext cx="37986" cy="139700"/>
            </a:xfrm>
            <a:custGeom>
              <a:avLst/>
              <a:gdLst/>
              <a:ahLst/>
              <a:cxnLst/>
              <a:rect l="l" t="t" r="r" b="b"/>
              <a:pathLst>
                <a:path w="1449" h="5329" extrusionOk="0">
                  <a:moveTo>
                    <a:pt x="1179" y="1"/>
                  </a:moveTo>
                  <a:cubicBezTo>
                    <a:pt x="1078" y="1"/>
                    <a:pt x="978" y="59"/>
                    <a:pt x="954" y="190"/>
                  </a:cubicBezTo>
                  <a:lnTo>
                    <a:pt x="30" y="5069"/>
                  </a:lnTo>
                  <a:cubicBezTo>
                    <a:pt x="1" y="5184"/>
                    <a:pt x="87" y="5300"/>
                    <a:pt x="217" y="5329"/>
                  </a:cubicBezTo>
                  <a:lnTo>
                    <a:pt x="261" y="5329"/>
                  </a:lnTo>
                  <a:cubicBezTo>
                    <a:pt x="362" y="5329"/>
                    <a:pt x="463" y="5256"/>
                    <a:pt x="492" y="5141"/>
                  </a:cubicBezTo>
                  <a:lnTo>
                    <a:pt x="1416" y="276"/>
                  </a:lnTo>
                  <a:cubicBezTo>
                    <a:pt x="1448" y="103"/>
                    <a:pt x="1312" y="1"/>
                    <a:pt x="117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45"/>
            <p:cNvSpPr/>
            <p:nvPr/>
          </p:nvSpPr>
          <p:spPr>
            <a:xfrm>
              <a:off x="5401281" y="2226421"/>
              <a:ext cx="37592" cy="140067"/>
            </a:xfrm>
            <a:custGeom>
              <a:avLst/>
              <a:gdLst/>
              <a:ahLst/>
              <a:cxnLst/>
              <a:rect l="l" t="t" r="r" b="b"/>
              <a:pathLst>
                <a:path w="1434" h="5343" extrusionOk="0">
                  <a:moveTo>
                    <a:pt x="270" y="1"/>
                  </a:moveTo>
                  <a:cubicBezTo>
                    <a:pt x="136" y="1"/>
                    <a:pt x="0" y="103"/>
                    <a:pt x="33" y="276"/>
                  </a:cubicBezTo>
                  <a:lnTo>
                    <a:pt x="957" y="5155"/>
                  </a:lnTo>
                  <a:cubicBezTo>
                    <a:pt x="986" y="5256"/>
                    <a:pt x="1073" y="5329"/>
                    <a:pt x="1188" y="5329"/>
                  </a:cubicBezTo>
                  <a:lnTo>
                    <a:pt x="1231" y="5343"/>
                  </a:lnTo>
                  <a:cubicBezTo>
                    <a:pt x="1361" y="5314"/>
                    <a:pt x="1434" y="5184"/>
                    <a:pt x="1419" y="5069"/>
                  </a:cubicBezTo>
                  <a:lnTo>
                    <a:pt x="495" y="190"/>
                  </a:lnTo>
                  <a:cubicBezTo>
                    <a:pt x="470" y="59"/>
                    <a:pt x="371" y="1"/>
                    <a:pt x="2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45"/>
            <p:cNvSpPr/>
            <p:nvPr/>
          </p:nvSpPr>
          <p:spPr>
            <a:xfrm>
              <a:off x="5335167" y="2226448"/>
              <a:ext cx="12138" cy="24249"/>
            </a:xfrm>
            <a:custGeom>
              <a:avLst/>
              <a:gdLst/>
              <a:ahLst/>
              <a:cxnLst/>
              <a:rect l="l" t="t" r="r" b="b"/>
              <a:pathLst>
                <a:path w="463" h="925" extrusionOk="0">
                  <a:moveTo>
                    <a:pt x="0" y="1"/>
                  </a:moveTo>
                  <a:lnTo>
                    <a:pt x="0" y="925"/>
                  </a:lnTo>
                  <a:lnTo>
                    <a:pt x="462" y="925"/>
                  </a:lnTo>
                  <a:lnTo>
                    <a:pt x="46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45"/>
            <p:cNvSpPr/>
            <p:nvPr/>
          </p:nvSpPr>
          <p:spPr>
            <a:xfrm>
              <a:off x="5264779" y="2226421"/>
              <a:ext cx="16280" cy="24275"/>
            </a:xfrm>
            <a:custGeom>
              <a:avLst/>
              <a:gdLst/>
              <a:ahLst/>
              <a:cxnLst/>
              <a:rect l="l" t="t" r="r" b="b"/>
              <a:pathLst>
                <a:path w="621" h="926" extrusionOk="0">
                  <a:moveTo>
                    <a:pt x="386" y="0"/>
                  </a:moveTo>
                  <a:cubicBezTo>
                    <a:pt x="270" y="0"/>
                    <a:pt x="171" y="71"/>
                    <a:pt x="145" y="190"/>
                  </a:cubicBezTo>
                  <a:lnTo>
                    <a:pt x="0" y="926"/>
                  </a:lnTo>
                  <a:lnTo>
                    <a:pt x="477" y="926"/>
                  </a:lnTo>
                  <a:lnTo>
                    <a:pt x="607" y="276"/>
                  </a:lnTo>
                  <a:cubicBezTo>
                    <a:pt x="621" y="146"/>
                    <a:pt x="534" y="31"/>
                    <a:pt x="419" y="2"/>
                  </a:cubicBezTo>
                  <a:cubicBezTo>
                    <a:pt x="408" y="1"/>
                    <a:pt x="397" y="0"/>
                    <a:pt x="38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45"/>
            <p:cNvSpPr/>
            <p:nvPr/>
          </p:nvSpPr>
          <p:spPr>
            <a:xfrm>
              <a:off x="5401281" y="2226421"/>
              <a:ext cx="16411" cy="24275"/>
            </a:xfrm>
            <a:custGeom>
              <a:avLst/>
              <a:gdLst/>
              <a:ahLst/>
              <a:cxnLst/>
              <a:rect l="l" t="t" r="r" b="b"/>
              <a:pathLst>
                <a:path w="626" h="926" extrusionOk="0">
                  <a:moveTo>
                    <a:pt x="270" y="1"/>
                  </a:moveTo>
                  <a:cubicBezTo>
                    <a:pt x="136" y="1"/>
                    <a:pt x="0" y="103"/>
                    <a:pt x="33" y="276"/>
                  </a:cubicBezTo>
                  <a:lnTo>
                    <a:pt x="163" y="926"/>
                  </a:lnTo>
                  <a:lnTo>
                    <a:pt x="625" y="926"/>
                  </a:lnTo>
                  <a:lnTo>
                    <a:pt x="495" y="190"/>
                  </a:lnTo>
                  <a:cubicBezTo>
                    <a:pt x="470" y="59"/>
                    <a:pt x="371" y="1"/>
                    <a:pt x="2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45"/>
            <p:cNvSpPr/>
            <p:nvPr/>
          </p:nvSpPr>
          <p:spPr>
            <a:xfrm>
              <a:off x="5238276" y="2020214"/>
              <a:ext cx="206286" cy="218371"/>
            </a:xfrm>
            <a:custGeom>
              <a:avLst/>
              <a:gdLst/>
              <a:ahLst/>
              <a:cxnLst/>
              <a:rect l="l" t="t" r="r" b="b"/>
              <a:pathLst>
                <a:path w="7869" h="8330" extrusionOk="0">
                  <a:moveTo>
                    <a:pt x="1" y="1"/>
                  </a:moveTo>
                  <a:lnTo>
                    <a:pt x="1" y="8099"/>
                  </a:lnTo>
                  <a:cubicBezTo>
                    <a:pt x="1" y="8229"/>
                    <a:pt x="102" y="8330"/>
                    <a:pt x="232" y="8330"/>
                  </a:cubicBezTo>
                  <a:lnTo>
                    <a:pt x="7637" y="8330"/>
                  </a:lnTo>
                  <a:cubicBezTo>
                    <a:pt x="7767" y="8330"/>
                    <a:pt x="7868" y="8229"/>
                    <a:pt x="7868" y="8099"/>
                  </a:cubicBezTo>
                  <a:lnTo>
                    <a:pt x="7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45"/>
            <p:cNvSpPr/>
            <p:nvPr/>
          </p:nvSpPr>
          <p:spPr>
            <a:xfrm>
              <a:off x="5237909" y="2020214"/>
              <a:ext cx="206653" cy="18193"/>
            </a:xfrm>
            <a:custGeom>
              <a:avLst/>
              <a:gdLst/>
              <a:ahLst/>
              <a:cxnLst/>
              <a:rect l="l" t="t" r="r" b="b"/>
              <a:pathLst>
                <a:path w="7883" h="694" extrusionOk="0">
                  <a:moveTo>
                    <a:pt x="0" y="1"/>
                  </a:moveTo>
                  <a:lnTo>
                    <a:pt x="0" y="694"/>
                  </a:lnTo>
                  <a:lnTo>
                    <a:pt x="7882" y="694"/>
                  </a:lnTo>
                  <a:lnTo>
                    <a:pt x="788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45"/>
            <p:cNvSpPr/>
            <p:nvPr/>
          </p:nvSpPr>
          <p:spPr>
            <a:xfrm>
              <a:off x="5226165" y="2002047"/>
              <a:ext cx="230482" cy="24249"/>
            </a:xfrm>
            <a:custGeom>
              <a:avLst/>
              <a:gdLst/>
              <a:ahLst/>
              <a:cxnLst/>
              <a:rect l="l" t="t" r="r" b="b"/>
              <a:pathLst>
                <a:path w="8792" h="925" extrusionOk="0">
                  <a:moveTo>
                    <a:pt x="232" y="1"/>
                  </a:moveTo>
                  <a:cubicBezTo>
                    <a:pt x="102" y="1"/>
                    <a:pt x="1" y="102"/>
                    <a:pt x="1" y="232"/>
                  </a:cubicBezTo>
                  <a:lnTo>
                    <a:pt x="1" y="694"/>
                  </a:lnTo>
                  <a:cubicBezTo>
                    <a:pt x="1" y="824"/>
                    <a:pt x="102" y="925"/>
                    <a:pt x="232" y="925"/>
                  </a:cubicBezTo>
                  <a:lnTo>
                    <a:pt x="8561" y="925"/>
                  </a:lnTo>
                  <a:cubicBezTo>
                    <a:pt x="8691" y="925"/>
                    <a:pt x="8792" y="824"/>
                    <a:pt x="8792" y="694"/>
                  </a:cubicBezTo>
                  <a:lnTo>
                    <a:pt x="8792" y="232"/>
                  </a:lnTo>
                  <a:cubicBezTo>
                    <a:pt x="8792" y="102"/>
                    <a:pt x="8691" y="1"/>
                    <a:pt x="85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45"/>
            <p:cNvSpPr/>
            <p:nvPr/>
          </p:nvSpPr>
          <p:spPr>
            <a:xfrm>
              <a:off x="5257754" y="2073195"/>
              <a:ext cx="164080" cy="118597"/>
            </a:xfrm>
            <a:custGeom>
              <a:avLst/>
              <a:gdLst/>
              <a:ahLst/>
              <a:cxnLst/>
              <a:rect l="l" t="t" r="r" b="b"/>
              <a:pathLst>
                <a:path w="6259" h="4524" extrusionOk="0">
                  <a:moveTo>
                    <a:pt x="4801" y="1"/>
                  </a:moveTo>
                  <a:cubicBezTo>
                    <a:pt x="4426" y="1"/>
                    <a:pt x="4426" y="578"/>
                    <a:pt x="4801" y="578"/>
                  </a:cubicBezTo>
                  <a:lnTo>
                    <a:pt x="5263" y="578"/>
                  </a:lnTo>
                  <a:lnTo>
                    <a:pt x="3300" y="2541"/>
                  </a:lnTo>
                  <a:lnTo>
                    <a:pt x="2852" y="2108"/>
                  </a:lnTo>
                  <a:cubicBezTo>
                    <a:pt x="2751" y="2007"/>
                    <a:pt x="2618" y="1957"/>
                    <a:pt x="2484" y="1957"/>
                  </a:cubicBezTo>
                  <a:cubicBezTo>
                    <a:pt x="2351" y="1957"/>
                    <a:pt x="2217" y="2007"/>
                    <a:pt x="2116" y="2108"/>
                  </a:cubicBezTo>
                  <a:lnTo>
                    <a:pt x="210" y="4028"/>
                  </a:lnTo>
                  <a:cubicBezTo>
                    <a:pt x="1" y="4238"/>
                    <a:pt x="188" y="4524"/>
                    <a:pt x="410" y="4524"/>
                  </a:cubicBezTo>
                  <a:cubicBezTo>
                    <a:pt x="479" y="4524"/>
                    <a:pt x="550" y="4497"/>
                    <a:pt x="615" y="4432"/>
                  </a:cubicBezTo>
                  <a:lnTo>
                    <a:pt x="2491" y="2556"/>
                  </a:lnTo>
                  <a:lnTo>
                    <a:pt x="2939" y="3003"/>
                  </a:lnTo>
                  <a:cubicBezTo>
                    <a:pt x="3040" y="3104"/>
                    <a:pt x="3173" y="3155"/>
                    <a:pt x="3307" y="3155"/>
                  </a:cubicBezTo>
                  <a:cubicBezTo>
                    <a:pt x="3440" y="3155"/>
                    <a:pt x="3574" y="3104"/>
                    <a:pt x="3675" y="3003"/>
                  </a:cubicBezTo>
                  <a:lnTo>
                    <a:pt x="5682" y="997"/>
                  </a:lnTo>
                  <a:lnTo>
                    <a:pt x="5682" y="1444"/>
                  </a:lnTo>
                  <a:cubicBezTo>
                    <a:pt x="5682" y="1639"/>
                    <a:pt x="5826" y="1736"/>
                    <a:pt x="5970" y="1736"/>
                  </a:cubicBezTo>
                  <a:cubicBezTo>
                    <a:pt x="6115" y="1736"/>
                    <a:pt x="6259" y="1639"/>
                    <a:pt x="6259" y="1444"/>
                  </a:cubicBezTo>
                  <a:lnTo>
                    <a:pt x="6259" y="289"/>
                  </a:lnTo>
                  <a:cubicBezTo>
                    <a:pt x="6259" y="131"/>
                    <a:pt x="6129" y="1"/>
                    <a:pt x="59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45"/>
            <p:cNvSpPr/>
            <p:nvPr/>
          </p:nvSpPr>
          <p:spPr>
            <a:xfrm>
              <a:off x="5226165" y="2014159"/>
              <a:ext cx="230482" cy="12138"/>
            </a:xfrm>
            <a:custGeom>
              <a:avLst/>
              <a:gdLst/>
              <a:ahLst/>
              <a:cxnLst/>
              <a:rect l="l" t="t" r="r" b="b"/>
              <a:pathLst>
                <a:path w="8792" h="463" extrusionOk="0">
                  <a:moveTo>
                    <a:pt x="232" y="1"/>
                  </a:moveTo>
                  <a:cubicBezTo>
                    <a:pt x="102" y="1"/>
                    <a:pt x="1" y="102"/>
                    <a:pt x="1" y="232"/>
                  </a:cubicBezTo>
                  <a:cubicBezTo>
                    <a:pt x="1" y="362"/>
                    <a:pt x="102" y="463"/>
                    <a:pt x="232" y="463"/>
                  </a:cubicBezTo>
                  <a:lnTo>
                    <a:pt x="8561" y="463"/>
                  </a:lnTo>
                  <a:cubicBezTo>
                    <a:pt x="8691" y="463"/>
                    <a:pt x="8792" y="362"/>
                    <a:pt x="8792" y="232"/>
                  </a:cubicBezTo>
                  <a:cubicBezTo>
                    <a:pt x="8792" y="102"/>
                    <a:pt x="8691" y="1"/>
                    <a:pt x="856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00" name="Google Shape;1800;p45"/>
          <p:cNvSpPr/>
          <p:nvPr/>
        </p:nvSpPr>
        <p:spPr>
          <a:xfrm>
            <a:off x="1549762" y="4566200"/>
            <a:ext cx="84600" cy="84600"/>
          </a:xfrm>
          <a:prstGeom prst="ellipse">
            <a:avLst/>
          </a:prstGeom>
          <a:solidFill>
            <a:schemeClr val="accent4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1" name="Google Shape;1801;p45"/>
          <p:cNvSpPr/>
          <p:nvPr/>
        </p:nvSpPr>
        <p:spPr>
          <a:xfrm>
            <a:off x="3532081" y="4568300"/>
            <a:ext cx="84600" cy="84600"/>
          </a:xfrm>
          <a:prstGeom prst="ellipse">
            <a:avLst/>
          </a:prstGeom>
          <a:solidFill>
            <a:schemeClr val="accent4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2" name="Google Shape;1802;p45"/>
          <p:cNvSpPr/>
          <p:nvPr/>
        </p:nvSpPr>
        <p:spPr>
          <a:xfrm>
            <a:off x="5518791" y="4566200"/>
            <a:ext cx="84600" cy="84600"/>
          </a:xfrm>
          <a:prstGeom prst="ellipse">
            <a:avLst/>
          </a:prstGeom>
          <a:solidFill>
            <a:schemeClr val="accent4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3" name="Google Shape;1803;p45"/>
          <p:cNvSpPr/>
          <p:nvPr/>
        </p:nvSpPr>
        <p:spPr>
          <a:xfrm>
            <a:off x="7509792" y="4566200"/>
            <a:ext cx="84600" cy="84600"/>
          </a:xfrm>
          <a:prstGeom prst="ellipse">
            <a:avLst/>
          </a:prstGeom>
          <a:solidFill>
            <a:schemeClr val="accent4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536BE4-EFD8-4F55-6237-42D56B60E9D6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</a:t>
            </a: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A1AF51-5823-E197-2704-1A0B56201004}"/>
              </a:ext>
            </a:extLst>
          </p:cNvPr>
          <p:cNvSpPr txBox="1"/>
          <p:nvPr/>
        </p:nvSpPr>
        <p:spPr>
          <a:xfrm>
            <a:off x="717108" y="2315352"/>
            <a:ext cx="1749600" cy="1359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D0288E-D95B-8F0A-ACB4-C6BCBCA76A06}"/>
              </a:ext>
            </a:extLst>
          </p:cNvPr>
          <p:cNvSpPr txBox="1"/>
          <p:nvPr/>
        </p:nvSpPr>
        <p:spPr>
          <a:xfrm>
            <a:off x="2738494" y="2323616"/>
            <a:ext cx="1749600" cy="1359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A534AF-9169-69EB-3DA9-6240A8EB0AF7}"/>
              </a:ext>
            </a:extLst>
          </p:cNvPr>
          <p:cNvSpPr txBox="1"/>
          <p:nvPr/>
        </p:nvSpPr>
        <p:spPr>
          <a:xfrm>
            <a:off x="4670194" y="2295807"/>
            <a:ext cx="1749600" cy="1359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304BC2-2199-CF41-D6AC-146966DB0CAC}"/>
              </a:ext>
            </a:extLst>
          </p:cNvPr>
          <p:cNvSpPr txBox="1"/>
          <p:nvPr/>
        </p:nvSpPr>
        <p:spPr>
          <a:xfrm>
            <a:off x="6691580" y="2304071"/>
            <a:ext cx="1749600" cy="1359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9" name="Google Shape;1809;p46"/>
          <p:cNvSpPr/>
          <p:nvPr/>
        </p:nvSpPr>
        <p:spPr>
          <a:xfrm>
            <a:off x="4643637" y="1490344"/>
            <a:ext cx="987000" cy="982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0" name="Google Shape;1810;p46"/>
          <p:cNvSpPr/>
          <p:nvPr/>
        </p:nvSpPr>
        <p:spPr>
          <a:xfrm>
            <a:off x="3198937" y="1490344"/>
            <a:ext cx="987000" cy="982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5" name="Google Shape;1815;p46"/>
          <p:cNvSpPr/>
          <p:nvPr/>
        </p:nvSpPr>
        <p:spPr>
          <a:xfrm>
            <a:off x="4643637" y="3328419"/>
            <a:ext cx="987000" cy="982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6" name="Google Shape;1816;p46"/>
          <p:cNvSpPr/>
          <p:nvPr/>
        </p:nvSpPr>
        <p:spPr>
          <a:xfrm>
            <a:off x="3198937" y="3328419"/>
            <a:ext cx="987000" cy="982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817" name="Google Shape;1817;p46"/>
          <p:cNvCxnSpPr>
            <a:stCxn id="1809" idx="2"/>
            <a:endCxn id="1815" idx="0"/>
          </p:cNvCxnSpPr>
          <p:nvPr/>
        </p:nvCxnSpPr>
        <p:spPr>
          <a:xfrm rot="-5400000" flipH="1">
            <a:off x="4709787" y="2900494"/>
            <a:ext cx="855300" cy="600"/>
          </a:xfrm>
          <a:prstGeom prst="bentConnector3">
            <a:avLst>
              <a:gd name="adj1" fmla="val 49999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18" name="Google Shape;1818;p46"/>
          <p:cNvCxnSpPr>
            <a:stCxn id="1810" idx="2"/>
            <a:endCxn id="1816" idx="0"/>
          </p:cNvCxnSpPr>
          <p:nvPr/>
        </p:nvCxnSpPr>
        <p:spPr>
          <a:xfrm rot="-5400000" flipH="1">
            <a:off x="3265087" y="2900494"/>
            <a:ext cx="855300" cy="600"/>
          </a:xfrm>
          <a:prstGeom prst="bentConnector3">
            <a:avLst>
              <a:gd name="adj1" fmla="val 49999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19" name="Google Shape;1819;p46"/>
          <p:cNvCxnSpPr>
            <a:stCxn id="1816" idx="3"/>
            <a:endCxn id="1815" idx="1"/>
          </p:cNvCxnSpPr>
          <p:nvPr/>
        </p:nvCxnSpPr>
        <p:spPr>
          <a:xfrm>
            <a:off x="4185937" y="3819819"/>
            <a:ext cx="4578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820" name="Google Shape;1820;p46"/>
          <p:cNvGrpSpPr/>
          <p:nvPr/>
        </p:nvGrpSpPr>
        <p:grpSpPr>
          <a:xfrm>
            <a:off x="3338273" y="1769218"/>
            <a:ext cx="707937" cy="425052"/>
            <a:chOff x="6988887" y="1538854"/>
            <a:chExt cx="499920" cy="300136"/>
          </a:xfrm>
        </p:grpSpPr>
        <p:sp>
          <p:nvSpPr>
            <p:cNvPr id="1821" name="Google Shape;1821;p46"/>
            <p:cNvSpPr/>
            <p:nvPr/>
          </p:nvSpPr>
          <p:spPr>
            <a:xfrm>
              <a:off x="7052826" y="1538854"/>
              <a:ext cx="372777" cy="247155"/>
            </a:xfrm>
            <a:custGeom>
              <a:avLst/>
              <a:gdLst/>
              <a:ahLst/>
              <a:cxnLst/>
              <a:rect l="l" t="t" r="r" b="b"/>
              <a:pathLst>
                <a:path w="14220" h="9428" extrusionOk="0">
                  <a:moveTo>
                    <a:pt x="622" y="1"/>
                  </a:moveTo>
                  <a:cubicBezTo>
                    <a:pt x="275" y="1"/>
                    <a:pt x="1" y="290"/>
                    <a:pt x="1" y="636"/>
                  </a:cubicBezTo>
                  <a:lnTo>
                    <a:pt x="1" y="9427"/>
                  </a:lnTo>
                  <a:lnTo>
                    <a:pt x="14220" y="9427"/>
                  </a:lnTo>
                  <a:lnTo>
                    <a:pt x="14220" y="636"/>
                  </a:lnTo>
                  <a:cubicBezTo>
                    <a:pt x="14220" y="290"/>
                    <a:pt x="13931" y="1"/>
                    <a:pt x="1358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46"/>
            <p:cNvSpPr/>
            <p:nvPr/>
          </p:nvSpPr>
          <p:spPr>
            <a:xfrm>
              <a:off x="6988887" y="1773872"/>
              <a:ext cx="499920" cy="33319"/>
            </a:xfrm>
            <a:custGeom>
              <a:avLst/>
              <a:gdLst/>
              <a:ahLst/>
              <a:cxnLst/>
              <a:rect l="l" t="t" r="r" b="b"/>
              <a:pathLst>
                <a:path w="19070" h="1271" extrusionOk="0">
                  <a:moveTo>
                    <a:pt x="2425" y="0"/>
                  </a:moveTo>
                  <a:lnTo>
                    <a:pt x="0" y="924"/>
                  </a:lnTo>
                  <a:lnTo>
                    <a:pt x="0" y="1271"/>
                  </a:lnTo>
                  <a:lnTo>
                    <a:pt x="19069" y="1271"/>
                  </a:lnTo>
                  <a:lnTo>
                    <a:pt x="19069" y="924"/>
                  </a:lnTo>
                  <a:lnTo>
                    <a:pt x="1665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46"/>
            <p:cNvSpPr/>
            <p:nvPr/>
          </p:nvSpPr>
          <p:spPr>
            <a:xfrm>
              <a:off x="6988887" y="1798095"/>
              <a:ext cx="499920" cy="40895"/>
            </a:xfrm>
            <a:custGeom>
              <a:avLst/>
              <a:gdLst/>
              <a:ahLst/>
              <a:cxnLst/>
              <a:rect l="l" t="t" r="r" b="b"/>
              <a:pathLst>
                <a:path w="19070" h="1560" extrusionOk="0">
                  <a:moveTo>
                    <a:pt x="0" y="0"/>
                  </a:moveTo>
                  <a:lnTo>
                    <a:pt x="0" y="347"/>
                  </a:lnTo>
                  <a:cubicBezTo>
                    <a:pt x="0" y="1011"/>
                    <a:pt x="549" y="1559"/>
                    <a:pt x="1227" y="1559"/>
                  </a:cubicBezTo>
                  <a:lnTo>
                    <a:pt x="17842" y="1559"/>
                  </a:lnTo>
                  <a:cubicBezTo>
                    <a:pt x="18521" y="1559"/>
                    <a:pt x="19069" y="1011"/>
                    <a:pt x="19069" y="347"/>
                  </a:cubicBezTo>
                  <a:lnTo>
                    <a:pt x="1906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46"/>
            <p:cNvSpPr/>
            <p:nvPr/>
          </p:nvSpPr>
          <p:spPr>
            <a:xfrm>
              <a:off x="7149323" y="1798095"/>
              <a:ext cx="180543" cy="29544"/>
            </a:xfrm>
            <a:custGeom>
              <a:avLst/>
              <a:gdLst/>
              <a:ahLst/>
              <a:cxnLst/>
              <a:rect l="l" t="t" r="r" b="b"/>
              <a:pathLst>
                <a:path w="6887" h="1127" extrusionOk="0">
                  <a:moveTo>
                    <a:pt x="1" y="0"/>
                  </a:moveTo>
                  <a:lnTo>
                    <a:pt x="1040" y="1039"/>
                  </a:lnTo>
                  <a:cubicBezTo>
                    <a:pt x="1083" y="1097"/>
                    <a:pt x="1156" y="1126"/>
                    <a:pt x="1242" y="1126"/>
                  </a:cubicBezTo>
                  <a:lnTo>
                    <a:pt x="5645" y="1126"/>
                  </a:lnTo>
                  <a:cubicBezTo>
                    <a:pt x="5717" y="1126"/>
                    <a:pt x="5804" y="1097"/>
                    <a:pt x="5847" y="1039"/>
                  </a:cubicBezTo>
                  <a:lnTo>
                    <a:pt x="6887" y="0"/>
                  </a:lnTo>
                  <a:lnTo>
                    <a:pt x="6064" y="0"/>
                  </a:lnTo>
                  <a:lnTo>
                    <a:pt x="5515" y="549"/>
                  </a:lnTo>
                  <a:lnTo>
                    <a:pt x="1358" y="549"/>
                  </a:lnTo>
                  <a:lnTo>
                    <a:pt x="80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46"/>
            <p:cNvSpPr/>
            <p:nvPr/>
          </p:nvSpPr>
          <p:spPr>
            <a:xfrm>
              <a:off x="7052826" y="1562317"/>
              <a:ext cx="372777" cy="188119"/>
            </a:xfrm>
            <a:custGeom>
              <a:avLst/>
              <a:gdLst/>
              <a:ahLst/>
              <a:cxnLst/>
              <a:rect l="l" t="t" r="r" b="b"/>
              <a:pathLst>
                <a:path w="14220" h="7176" extrusionOk="0">
                  <a:moveTo>
                    <a:pt x="1" y="1"/>
                  </a:moveTo>
                  <a:lnTo>
                    <a:pt x="1" y="7175"/>
                  </a:lnTo>
                  <a:lnTo>
                    <a:pt x="14220" y="7175"/>
                  </a:lnTo>
                  <a:lnTo>
                    <a:pt x="142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46"/>
            <p:cNvSpPr/>
            <p:nvPr/>
          </p:nvSpPr>
          <p:spPr>
            <a:xfrm>
              <a:off x="7052826" y="1562317"/>
              <a:ext cx="139674" cy="188119"/>
            </a:xfrm>
            <a:custGeom>
              <a:avLst/>
              <a:gdLst/>
              <a:ahLst/>
              <a:cxnLst/>
              <a:rect l="l" t="t" r="r" b="b"/>
              <a:pathLst>
                <a:path w="5328" h="7176" extrusionOk="0">
                  <a:moveTo>
                    <a:pt x="1" y="1"/>
                  </a:moveTo>
                  <a:lnTo>
                    <a:pt x="1" y="7175"/>
                  </a:lnTo>
                  <a:lnTo>
                    <a:pt x="5327" y="7175"/>
                  </a:lnTo>
                  <a:lnTo>
                    <a:pt x="532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46"/>
            <p:cNvSpPr/>
            <p:nvPr/>
          </p:nvSpPr>
          <p:spPr>
            <a:xfrm>
              <a:off x="7087639" y="1601692"/>
              <a:ext cx="44697" cy="25376"/>
            </a:xfrm>
            <a:custGeom>
              <a:avLst/>
              <a:gdLst/>
              <a:ahLst/>
              <a:cxnLst/>
              <a:rect l="l" t="t" r="r" b="b"/>
              <a:pathLst>
                <a:path w="1705" h="968" extrusionOk="0">
                  <a:moveTo>
                    <a:pt x="189" y="0"/>
                  </a:moveTo>
                  <a:cubicBezTo>
                    <a:pt x="87" y="0"/>
                    <a:pt x="1" y="72"/>
                    <a:pt x="1" y="173"/>
                  </a:cubicBezTo>
                  <a:lnTo>
                    <a:pt x="1" y="794"/>
                  </a:lnTo>
                  <a:cubicBezTo>
                    <a:pt x="1" y="881"/>
                    <a:pt x="87" y="967"/>
                    <a:pt x="189" y="967"/>
                  </a:cubicBezTo>
                  <a:lnTo>
                    <a:pt x="1517" y="967"/>
                  </a:lnTo>
                  <a:cubicBezTo>
                    <a:pt x="1618" y="967"/>
                    <a:pt x="1704" y="881"/>
                    <a:pt x="1704" y="794"/>
                  </a:cubicBezTo>
                  <a:lnTo>
                    <a:pt x="1704" y="173"/>
                  </a:lnTo>
                  <a:cubicBezTo>
                    <a:pt x="1704" y="72"/>
                    <a:pt x="1618" y="0"/>
                    <a:pt x="15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46"/>
            <p:cNvSpPr/>
            <p:nvPr/>
          </p:nvSpPr>
          <p:spPr>
            <a:xfrm>
              <a:off x="7077442" y="1642561"/>
              <a:ext cx="100299" cy="15152"/>
            </a:xfrm>
            <a:custGeom>
              <a:avLst/>
              <a:gdLst/>
              <a:ahLst/>
              <a:cxnLst/>
              <a:rect l="l" t="t" r="r" b="b"/>
              <a:pathLst>
                <a:path w="3826" h="578" extrusionOk="0">
                  <a:moveTo>
                    <a:pt x="390" y="0"/>
                  </a:moveTo>
                  <a:cubicBezTo>
                    <a:pt x="0" y="0"/>
                    <a:pt x="0" y="578"/>
                    <a:pt x="390" y="578"/>
                  </a:cubicBezTo>
                  <a:lnTo>
                    <a:pt x="3436" y="578"/>
                  </a:lnTo>
                  <a:cubicBezTo>
                    <a:pt x="3825" y="578"/>
                    <a:pt x="3825" y="0"/>
                    <a:pt x="34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46"/>
            <p:cNvSpPr/>
            <p:nvPr/>
          </p:nvSpPr>
          <p:spPr>
            <a:xfrm>
              <a:off x="7122846" y="1671686"/>
              <a:ext cx="44670" cy="25769"/>
            </a:xfrm>
            <a:custGeom>
              <a:avLst/>
              <a:gdLst/>
              <a:ahLst/>
              <a:cxnLst/>
              <a:rect l="l" t="t" r="r" b="b"/>
              <a:pathLst>
                <a:path w="1704" h="983" extrusionOk="0">
                  <a:moveTo>
                    <a:pt x="188" y="1"/>
                  </a:moveTo>
                  <a:cubicBezTo>
                    <a:pt x="87" y="1"/>
                    <a:pt x="0" y="87"/>
                    <a:pt x="0" y="188"/>
                  </a:cubicBezTo>
                  <a:lnTo>
                    <a:pt x="0" y="795"/>
                  </a:lnTo>
                  <a:cubicBezTo>
                    <a:pt x="0" y="896"/>
                    <a:pt x="87" y="982"/>
                    <a:pt x="188" y="982"/>
                  </a:cubicBezTo>
                  <a:lnTo>
                    <a:pt x="1516" y="982"/>
                  </a:lnTo>
                  <a:cubicBezTo>
                    <a:pt x="1617" y="982"/>
                    <a:pt x="1704" y="896"/>
                    <a:pt x="1704" y="795"/>
                  </a:cubicBezTo>
                  <a:lnTo>
                    <a:pt x="1704" y="188"/>
                  </a:lnTo>
                  <a:cubicBezTo>
                    <a:pt x="1704" y="87"/>
                    <a:pt x="1617" y="1"/>
                    <a:pt x="15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46"/>
            <p:cNvSpPr/>
            <p:nvPr/>
          </p:nvSpPr>
          <p:spPr>
            <a:xfrm>
              <a:off x="7077442" y="1712948"/>
              <a:ext cx="100299" cy="15152"/>
            </a:xfrm>
            <a:custGeom>
              <a:avLst/>
              <a:gdLst/>
              <a:ahLst/>
              <a:cxnLst/>
              <a:rect l="l" t="t" r="r" b="b"/>
              <a:pathLst>
                <a:path w="3826" h="578" extrusionOk="0">
                  <a:moveTo>
                    <a:pt x="390" y="0"/>
                  </a:moveTo>
                  <a:cubicBezTo>
                    <a:pt x="0" y="0"/>
                    <a:pt x="0" y="578"/>
                    <a:pt x="390" y="578"/>
                  </a:cubicBezTo>
                  <a:lnTo>
                    <a:pt x="3436" y="578"/>
                  </a:lnTo>
                  <a:cubicBezTo>
                    <a:pt x="3825" y="578"/>
                    <a:pt x="3825" y="0"/>
                    <a:pt x="34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46"/>
            <p:cNvSpPr/>
            <p:nvPr/>
          </p:nvSpPr>
          <p:spPr>
            <a:xfrm>
              <a:off x="7228807" y="1623922"/>
              <a:ext cx="51041" cy="79589"/>
            </a:xfrm>
            <a:custGeom>
              <a:avLst/>
              <a:gdLst/>
              <a:ahLst/>
              <a:cxnLst/>
              <a:rect l="l" t="t" r="r" b="b"/>
              <a:pathLst>
                <a:path w="1947" h="3036" extrusionOk="0">
                  <a:moveTo>
                    <a:pt x="1529" y="1"/>
                  </a:moveTo>
                  <a:cubicBezTo>
                    <a:pt x="1462" y="1"/>
                    <a:pt x="1392" y="27"/>
                    <a:pt x="1328" y="90"/>
                  </a:cubicBezTo>
                  <a:lnTo>
                    <a:pt x="116" y="1317"/>
                  </a:lnTo>
                  <a:cubicBezTo>
                    <a:pt x="0" y="1433"/>
                    <a:pt x="0" y="1606"/>
                    <a:pt x="116" y="1722"/>
                  </a:cubicBezTo>
                  <a:lnTo>
                    <a:pt x="1328" y="2949"/>
                  </a:lnTo>
                  <a:cubicBezTo>
                    <a:pt x="1386" y="2992"/>
                    <a:pt x="1458" y="3035"/>
                    <a:pt x="1530" y="3035"/>
                  </a:cubicBezTo>
                  <a:cubicBezTo>
                    <a:pt x="1790" y="3035"/>
                    <a:pt x="1920" y="2718"/>
                    <a:pt x="1747" y="2544"/>
                  </a:cubicBezTo>
                  <a:lnTo>
                    <a:pt x="722" y="1520"/>
                  </a:lnTo>
                  <a:lnTo>
                    <a:pt x="1747" y="495"/>
                  </a:lnTo>
                  <a:cubicBezTo>
                    <a:pt x="1947" y="295"/>
                    <a:pt x="1754" y="1"/>
                    <a:pt x="15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46"/>
            <p:cNvSpPr/>
            <p:nvPr/>
          </p:nvSpPr>
          <p:spPr>
            <a:xfrm>
              <a:off x="7342449" y="1624079"/>
              <a:ext cx="50988" cy="79431"/>
            </a:xfrm>
            <a:custGeom>
              <a:avLst/>
              <a:gdLst/>
              <a:ahLst/>
              <a:cxnLst/>
              <a:rect l="l" t="t" r="r" b="b"/>
              <a:pathLst>
                <a:path w="1945" h="3030" extrusionOk="0">
                  <a:moveTo>
                    <a:pt x="420" y="1"/>
                  </a:moveTo>
                  <a:cubicBezTo>
                    <a:pt x="194" y="1"/>
                    <a:pt x="0" y="291"/>
                    <a:pt x="212" y="503"/>
                  </a:cubicBezTo>
                  <a:lnTo>
                    <a:pt x="1223" y="1514"/>
                  </a:lnTo>
                  <a:lnTo>
                    <a:pt x="212" y="2538"/>
                  </a:lnTo>
                  <a:cubicBezTo>
                    <a:pt x="25" y="2712"/>
                    <a:pt x="155" y="3029"/>
                    <a:pt x="415" y="3029"/>
                  </a:cubicBezTo>
                  <a:cubicBezTo>
                    <a:pt x="487" y="3029"/>
                    <a:pt x="559" y="2986"/>
                    <a:pt x="617" y="2943"/>
                  </a:cubicBezTo>
                  <a:lnTo>
                    <a:pt x="1844" y="1716"/>
                  </a:lnTo>
                  <a:cubicBezTo>
                    <a:pt x="1945" y="1600"/>
                    <a:pt x="1945" y="1427"/>
                    <a:pt x="1844" y="1311"/>
                  </a:cubicBezTo>
                  <a:lnTo>
                    <a:pt x="617" y="84"/>
                  </a:lnTo>
                  <a:cubicBezTo>
                    <a:pt x="555" y="26"/>
                    <a:pt x="486" y="1"/>
                    <a:pt x="4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46"/>
            <p:cNvSpPr/>
            <p:nvPr/>
          </p:nvSpPr>
          <p:spPr>
            <a:xfrm>
              <a:off x="7287450" y="1614485"/>
              <a:ext cx="48734" cy="98490"/>
            </a:xfrm>
            <a:custGeom>
              <a:avLst/>
              <a:gdLst/>
              <a:ahLst/>
              <a:cxnLst/>
              <a:rect l="l" t="t" r="r" b="b"/>
              <a:pathLst>
                <a:path w="1859" h="3757" extrusionOk="0">
                  <a:moveTo>
                    <a:pt x="1494" y="1"/>
                  </a:moveTo>
                  <a:cubicBezTo>
                    <a:pt x="1388" y="1"/>
                    <a:pt x="1281" y="57"/>
                    <a:pt x="1228" y="191"/>
                  </a:cubicBezTo>
                  <a:lnTo>
                    <a:pt x="73" y="3366"/>
                  </a:lnTo>
                  <a:cubicBezTo>
                    <a:pt x="1" y="3554"/>
                    <a:pt x="131" y="3742"/>
                    <a:pt x="333" y="3756"/>
                  </a:cubicBezTo>
                  <a:cubicBezTo>
                    <a:pt x="463" y="3756"/>
                    <a:pt x="564" y="3684"/>
                    <a:pt x="607" y="3568"/>
                  </a:cubicBezTo>
                  <a:lnTo>
                    <a:pt x="1776" y="393"/>
                  </a:lnTo>
                  <a:cubicBezTo>
                    <a:pt x="1858" y="165"/>
                    <a:pt x="1676" y="1"/>
                    <a:pt x="149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34" name="Google Shape;1834;p46"/>
          <p:cNvGrpSpPr/>
          <p:nvPr/>
        </p:nvGrpSpPr>
        <p:grpSpPr>
          <a:xfrm>
            <a:off x="4908625" y="1736696"/>
            <a:ext cx="457793" cy="490097"/>
            <a:chOff x="5156931" y="2922194"/>
            <a:chExt cx="324699" cy="347611"/>
          </a:xfrm>
        </p:grpSpPr>
        <p:sp>
          <p:nvSpPr>
            <p:cNvPr id="1835" name="Google Shape;1835;p46"/>
            <p:cNvSpPr/>
            <p:nvPr/>
          </p:nvSpPr>
          <p:spPr>
            <a:xfrm>
              <a:off x="5160706" y="3072982"/>
              <a:ext cx="317149" cy="43543"/>
            </a:xfrm>
            <a:custGeom>
              <a:avLst/>
              <a:gdLst/>
              <a:ahLst/>
              <a:cxnLst/>
              <a:rect l="l" t="t" r="r" b="b"/>
              <a:pathLst>
                <a:path w="12098" h="1661" extrusionOk="0">
                  <a:moveTo>
                    <a:pt x="15" y="1"/>
                  </a:moveTo>
                  <a:lnTo>
                    <a:pt x="0" y="1661"/>
                  </a:lnTo>
                  <a:lnTo>
                    <a:pt x="12097" y="1661"/>
                  </a:lnTo>
                  <a:lnTo>
                    <a:pt x="1208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46"/>
            <p:cNvSpPr/>
            <p:nvPr/>
          </p:nvSpPr>
          <p:spPr>
            <a:xfrm>
              <a:off x="5258330" y="2922194"/>
              <a:ext cx="128689" cy="62261"/>
            </a:xfrm>
            <a:custGeom>
              <a:avLst/>
              <a:gdLst/>
              <a:ahLst/>
              <a:cxnLst/>
              <a:rect l="l" t="t" r="r" b="b"/>
              <a:pathLst>
                <a:path w="4909" h="2375" extrusionOk="0">
                  <a:moveTo>
                    <a:pt x="2453" y="0"/>
                  </a:moveTo>
                  <a:cubicBezTo>
                    <a:pt x="2397" y="0"/>
                    <a:pt x="2339" y="22"/>
                    <a:pt x="2296" y="65"/>
                  </a:cubicBezTo>
                  <a:lnTo>
                    <a:pt x="997" y="1364"/>
                  </a:lnTo>
                  <a:lnTo>
                    <a:pt x="1" y="2375"/>
                  </a:lnTo>
                  <a:lnTo>
                    <a:pt x="4909" y="2375"/>
                  </a:lnTo>
                  <a:lnTo>
                    <a:pt x="2599" y="65"/>
                  </a:lnTo>
                  <a:cubicBezTo>
                    <a:pt x="2563" y="22"/>
                    <a:pt x="2509" y="0"/>
                    <a:pt x="24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46"/>
            <p:cNvSpPr/>
            <p:nvPr/>
          </p:nvSpPr>
          <p:spPr>
            <a:xfrm>
              <a:off x="5258330" y="2957951"/>
              <a:ext cx="128689" cy="26503"/>
            </a:xfrm>
            <a:custGeom>
              <a:avLst/>
              <a:gdLst/>
              <a:ahLst/>
              <a:cxnLst/>
              <a:rect l="l" t="t" r="r" b="b"/>
              <a:pathLst>
                <a:path w="4909" h="1011" extrusionOk="0">
                  <a:moveTo>
                    <a:pt x="997" y="0"/>
                  </a:moveTo>
                  <a:lnTo>
                    <a:pt x="1" y="1011"/>
                  </a:lnTo>
                  <a:lnTo>
                    <a:pt x="4909" y="1011"/>
                  </a:lnTo>
                  <a:lnTo>
                    <a:pt x="391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46"/>
            <p:cNvSpPr/>
            <p:nvPr/>
          </p:nvSpPr>
          <p:spPr>
            <a:xfrm>
              <a:off x="5180000" y="2975358"/>
              <a:ext cx="278561" cy="260761"/>
            </a:xfrm>
            <a:custGeom>
              <a:avLst/>
              <a:gdLst/>
              <a:ahLst/>
              <a:cxnLst/>
              <a:rect l="l" t="t" r="r" b="b"/>
              <a:pathLst>
                <a:path w="10626" h="9947" extrusionOk="0">
                  <a:moveTo>
                    <a:pt x="217" y="0"/>
                  </a:moveTo>
                  <a:cubicBezTo>
                    <a:pt x="102" y="0"/>
                    <a:pt x="1" y="102"/>
                    <a:pt x="1" y="217"/>
                  </a:cubicBezTo>
                  <a:lnTo>
                    <a:pt x="1" y="9946"/>
                  </a:lnTo>
                  <a:lnTo>
                    <a:pt x="10625" y="9946"/>
                  </a:lnTo>
                  <a:lnTo>
                    <a:pt x="10625" y="217"/>
                  </a:lnTo>
                  <a:cubicBezTo>
                    <a:pt x="10625" y="102"/>
                    <a:pt x="10524" y="0"/>
                    <a:pt x="104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46"/>
            <p:cNvSpPr/>
            <p:nvPr/>
          </p:nvSpPr>
          <p:spPr>
            <a:xfrm>
              <a:off x="5438847" y="2975358"/>
              <a:ext cx="19714" cy="260761"/>
            </a:xfrm>
            <a:custGeom>
              <a:avLst/>
              <a:gdLst/>
              <a:ahLst/>
              <a:cxnLst/>
              <a:rect l="l" t="t" r="r" b="b"/>
              <a:pathLst>
                <a:path w="752" h="9947" extrusionOk="0">
                  <a:moveTo>
                    <a:pt x="1" y="0"/>
                  </a:moveTo>
                  <a:lnTo>
                    <a:pt x="1" y="9946"/>
                  </a:lnTo>
                  <a:lnTo>
                    <a:pt x="751" y="9946"/>
                  </a:lnTo>
                  <a:lnTo>
                    <a:pt x="751" y="217"/>
                  </a:lnTo>
                  <a:cubicBezTo>
                    <a:pt x="751" y="102"/>
                    <a:pt x="650" y="0"/>
                    <a:pt x="53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46"/>
            <p:cNvSpPr/>
            <p:nvPr/>
          </p:nvSpPr>
          <p:spPr>
            <a:xfrm>
              <a:off x="5180000" y="3062785"/>
              <a:ext cx="278561" cy="172967"/>
            </a:xfrm>
            <a:custGeom>
              <a:avLst/>
              <a:gdLst/>
              <a:ahLst/>
              <a:cxnLst/>
              <a:rect l="l" t="t" r="r" b="b"/>
              <a:pathLst>
                <a:path w="10626" h="6598" extrusionOk="0">
                  <a:moveTo>
                    <a:pt x="1" y="0"/>
                  </a:moveTo>
                  <a:lnTo>
                    <a:pt x="1" y="6597"/>
                  </a:lnTo>
                  <a:lnTo>
                    <a:pt x="10625" y="6597"/>
                  </a:lnTo>
                  <a:lnTo>
                    <a:pt x="10625" y="0"/>
                  </a:lnTo>
                  <a:lnTo>
                    <a:pt x="5313" y="379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46"/>
            <p:cNvSpPr/>
            <p:nvPr/>
          </p:nvSpPr>
          <p:spPr>
            <a:xfrm>
              <a:off x="5156931" y="3073009"/>
              <a:ext cx="324699" cy="196796"/>
            </a:xfrm>
            <a:custGeom>
              <a:avLst/>
              <a:gdLst/>
              <a:ahLst/>
              <a:cxnLst/>
              <a:rect l="l" t="t" r="r" b="b"/>
              <a:pathLst>
                <a:path w="12386" h="7507" extrusionOk="0">
                  <a:moveTo>
                    <a:pt x="176" y="0"/>
                  </a:moveTo>
                  <a:cubicBezTo>
                    <a:pt x="85" y="0"/>
                    <a:pt x="0" y="67"/>
                    <a:pt x="0" y="173"/>
                  </a:cubicBezTo>
                  <a:lnTo>
                    <a:pt x="0" y="7304"/>
                  </a:lnTo>
                  <a:cubicBezTo>
                    <a:pt x="0" y="7420"/>
                    <a:pt x="101" y="7506"/>
                    <a:pt x="217" y="7506"/>
                  </a:cubicBezTo>
                  <a:lnTo>
                    <a:pt x="12169" y="7506"/>
                  </a:lnTo>
                  <a:cubicBezTo>
                    <a:pt x="12285" y="7506"/>
                    <a:pt x="12386" y="7420"/>
                    <a:pt x="12386" y="7304"/>
                  </a:cubicBezTo>
                  <a:lnTo>
                    <a:pt x="12386" y="173"/>
                  </a:lnTo>
                  <a:cubicBezTo>
                    <a:pt x="12375" y="76"/>
                    <a:pt x="12291" y="3"/>
                    <a:pt x="12201" y="3"/>
                  </a:cubicBezTo>
                  <a:cubicBezTo>
                    <a:pt x="12171" y="3"/>
                    <a:pt x="12140" y="11"/>
                    <a:pt x="12111" y="29"/>
                  </a:cubicBezTo>
                  <a:lnTo>
                    <a:pt x="11722" y="303"/>
                  </a:lnTo>
                  <a:lnTo>
                    <a:pt x="6294" y="4201"/>
                  </a:lnTo>
                  <a:cubicBezTo>
                    <a:pt x="6265" y="4222"/>
                    <a:pt x="6229" y="4233"/>
                    <a:pt x="6193" y="4233"/>
                  </a:cubicBezTo>
                  <a:cubicBezTo>
                    <a:pt x="6157" y="4233"/>
                    <a:pt x="6121" y="4222"/>
                    <a:pt x="6092" y="4201"/>
                  </a:cubicBezTo>
                  <a:lnTo>
                    <a:pt x="274" y="29"/>
                  </a:lnTo>
                  <a:cubicBezTo>
                    <a:pt x="243" y="9"/>
                    <a:pt x="209" y="0"/>
                    <a:pt x="17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46"/>
            <p:cNvSpPr/>
            <p:nvPr/>
          </p:nvSpPr>
          <p:spPr>
            <a:xfrm>
              <a:off x="5464197" y="3072694"/>
              <a:ext cx="17433" cy="197111"/>
            </a:xfrm>
            <a:custGeom>
              <a:avLst/>
              <a:gdLst/>
              <a:ahLst/>
              <a:cxnLst/>
              <a:rect l="l" t="t" r="r" b="b"/>
              <a:pathLst>
                <a:path w="665" h="7519" extrusionOk="0">
                  <a:moveTo>
                    <a:pt x="481" y="0"/>
                  </a:moveTo>
                  <a:cubicBezTo>
                    <a:pt x="450" y="0"/>
                    <a:pt x="419" y="8"/>
                    <a:pt x="390" y="26"/>
                  </a:cubicBezTo>
                  <a:lnTo>
                    <a:pt x="1" y="301"/>
                  </a:lnTo>
                  <a:lnTo>
                    <a:pt x="1" y="7518"/>
                  </a:lnTo>
                  <a:lnTo>
                    <a:pt x="448" y="7518"/>
                  </a:lnTo>
                  <a:cubicBezTo>
                    <a:pt x="564" y="7518"/>
                    <a:pt x="665" y="7432"/>
                    <a:pt x="665" y="7316"/>
                  </a:cubicBezTo>
                  <a:lnTo>
                    <a:pt x="665" y="185"/>
                  </a:lnTo>
                  <a:cubicBezTo>
                    <a:pt x="665" y="76"/>
                    <a:pt x="575" y="0"/>
                    <a:pt x="4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46"/>
            <p:cNvSpPr/>
            <p:nvPr/>
          </p:nvSpPr>
          <p:spPr>
            <a:xfrm>
              <a:off x="5217461" y="3013579"/>
              <a:ext cx="32585" cy="32952"/>
            </a:xfrm>
            <a:custGeom>
              <a:avLst/>
              <a:gdLst/>
              <a:ahLst/>
              <a:cxnLst/>
              <a:rect l="l" t="t" r="r" b="b"/>
              <a:pathLst>
                <a:path w="1243" h="1257" extrusionOk="0">
                  <a:moveTo>
                    <a:pt x="188" y="0"/>
                  </a:moveTo>
                  <a:cubicBezTo>
                    <a:pt x="87" y="0"/>
                    <a:pt x="1" y="87"/>
                    <a:pt x="1" y="203"/>
                  </a:cubicBezTo>
                  <a:lnTo>
                    <a:pt x="1" y="1054"/>
                  </a:lnTo>
                  <a:cubicBezTo>
                    <a:pt x="1" y="1155"/>
                    <a:pt x="87" y="1256"/>
                    <a:pt x="188" y="1256"/>
                  </a:cubicBezTo>
                  <a:lnTo>
                    <a:pt x="1040" y="1256"/>
                  </a:lnTo>
                  <a:cubicBezTo>
                    <a:pt x="1156" y="1256"/>
                    <a:pt x="1242" y="1155"/>
                    <a:pt x="1242" y="1054"/>
                  </a:cubicBezTo>
                  <a:lnTo>
                    <a:pt x="1242" y="203"/>
                  </a:lnTo>
                  <a:cubicBezTo>
                    <a:pt x="1242" y="87"/>
                    <a:pt x="1156" y="0"/>
                    <a:pt x="104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46"/>
            <p:cNvSpPr/>
            <p:nvPr/>
          </p:nvSpPr>
          <p:spPr>
            <a:xfrm>
              <a:off x="5271595" y="3008258"/>
              <a:ext cx="36491" cy="10670"/>
            </a:xfrm>
            <a:custGeom>
              <a:avLst/>
              <a:gdLst/>
              <a:ahLst/>
              <a:cxnLst/>
              <a:rect l="l" t="t" r="r" b="b"/>
              <a:pathLst>
                <a:path w="1392" h="407" extrusionOk="0">
                  <a:moveTo>
                    <a:pt x="1137" y="0"/>
                  </a:moveTo>
                  <a:cubicBezTo>
                    <a:pt x="1129" y="0"/>
                    <a:pt x="1120" y="0"/>
                    <a:pt x="1112" y="1"/>
                  </a:cubicBezTo>
                  <a:lnTo>
                    <a:pt x="245" y="1"/>
                  </a:lnTo>
                  <a:cubicBezTo>
                    <a:pt x="0" y="30"/>
                    <a:pt x="0" y="391"/>
                    <a:pt x="245" y="406"/>
                  </a:cubicBezTo>
                  <a:lnTo>
                    <a:pt x="1112" y="406"/>
                  </a:lnTo>
                  <a:cubicBezTo>
                    <a:pt x="1120" y="406"/>
                    <a:pt x="1129" y="407"/>
                    <a:pt x="1137" y="407"/>
                  </a:cubicBezTo>
                  <a:cubicBezTo>
                    <a:pt x="1392" y="407"/>
                    <a:pt x="1392" y="0"/>
                    <a:pt x="113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46"/>
            <p:cNvSpPr/>
            <p:nvPr/>
          </p:nvSpPr>
          <p:spPr>
            <a:xfrm>
              <a:off x="5270206" y="3036255"/>
              <a:ext cx="113406" cy="10670"/>
            </a:xfrm>
            <a:custGeom>
              <a:avLst/>
              <a:gdLst/>
              <a:ahLst/>
              <a:cxnLst/>
              <a:rect l="l" t="t" r="r" b="b"/>
              <a:pathLst>
                <a:path w="4326" h="407" extrusionOk="0">
                  <a:moveTo>
                    <a:pt x="271" y="0"/>
                  </a:moveTo>
                  <a:cubicBezTo>
                    <a:pt x="0" y="0"/>
                    <a:pt x="5" y="406"/>
                    <a:pt x="284" y="406"/>
                  </a:cubicBezTo>
                  <a:cubicBezTo>
                    <a:pt x="289" y="406"/>
                    <a:pt x="294" y="406"/>
                    <a:pt x="298" y="406"/>
                  </a:cubicBezTo>
                  <a:lnTo>
                    <a:pt x="4081" y="406"/>
                  </a:lnTo>
                  <a:cubicBezTo>
                    <a:pt x="4326" y="377"/>
                    <a:pt x="4326" y="16"/>
                    <a:pt x="4081" y="2"/>
                  </a:cubicBezTo>
                  <a:lnTo>
                    <a:pt x="298" y="2"/>
                  </a:lnTo>
                  <a:cubicBezTo>
                    <a:pt x="289" y="1"/>
                    <a:pt x="280" y="0"/>
                    <a:pt x="2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46"/>
            <p:cNvSpPr/>
            <p:nvPr/>
          </p:nvSpPr>
          <p:spPr>
            <a:xfrm>
              <a:off x="5223517" y="3080532"/>
              <a:ext cx="69915" cy="10670"/>
            </a:xfrm>
            <a:custGeom>
              <a:avLst/>
              <a:gdLst/>
              <a:ahLst/>
              <a:cxnLst/>
              <a:rect l="l" t="t" r="r" b="b"/>
              <a:pathLst>
                <a:path w="2667" h="407" extrusionOk="0">
                  <a:moveTo>
                    <a:pt x="2396" y="0"/>
                  </a:moveTo>
                  <a:cubicBezTo>
                    <a:pt x="2387" y="0"/>
                    <a:pt x="2378" y="1"/>
                    <a:pt x="2368" y="2"/>
                  </a:cubicBezTo>
                  <a:lnTo>
                    <a:pt x="246" y="2"/>
                  </a:lnTo>
                  <a:cubicBezTo>
                    <a:pt x="1" y="16"/>
                    <a:pt x="1" y="377"/>
                    <a:pt x="246" y="406"/>
                  </a:cubicBezTo>
                  <a:lnTo>
                    <a:pt x="2368" y="406"/>
                  </a:lnTo>
                  <a:cubicBezTo>
                    <a:pt x="2373" y="406"/>
                    <a:pt x="2378" y="406"/>
                    <a:pt x="2382" y="406"/>
                  </a:cubicBezTo>
                  <a:cubicBezTo>
                    <a:pt x="2662" y="406"/>
                    <a:pt x="2667" y="0"/>
                    <a:pt x="239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46"/>
            <p:cNvSpPr/>
            <p:nvPr/>
          </p:nvSpPr>
          <p:spPr>
            <a:xfrm>
              <a:off x="5183251" y="3234152"/>
              <a:ext cx="56939" cy="10696"/>
            </a:xfrm>
            <a:custGeom>
              <a:avLst/>
              <a:gdLst/>
              <a:ahLst/>
              <a:cxnLst/>
              <a:rect l="l" t="t" r="r" b="b"/>
              <a:pathLst>
                <a:path w="2172" h="408" extrusionOk="0">
                  <a:moveTo>
                    <a:pt x="255" y="1"/>
                  </a:moveTo>
                  <a:cubicBezTo>
                    <a:pt x="1" y="1"/>
                    <a:pt x="1" y="408"/>
                    <a:pt x="255" y="408"/>
                  </a:cubicBezTo>
                  <a:cubicBezTo>
                    <a:pt x="264" y="408"/>
                    <a:pt x="272" y="407"/>
                    <a:pt x="281" y="406"/>
                  </a:cubicBezTo>
                  <a:lnTo>
                    <a:pt x="1927" y="406"/>
                  </a:lnTo>
                  <a:cubicBezTo>
                    <a:pt x="2172" y="378"/>
                    <a:pt x="2172" y="31"/>
                    <a:pt x="1927" y="2"/>
                  </a:cubicBezTo>
                  <a:lnTo>
                    <a:pt x="281" y="2"/>
                  </a:lnTo>
                  <a:cubicBezTo>
                    <a:pt x="272" y="1"/>
                    <a:pt x="264" y="1"/>
                    <a:pt x="2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48" name="Google Shape;1848;p46"/>
          <p:cNvGrpSpPr/>
          <p:nvPr/>
        </p:nvGrpSpPr>
        <p:grpSpPr>
          <a:xfrm>
            <a:off x="4908611" y="3547971"/>
            <a:ext cx="457814" cy="543695"/>
            <a:chOff x="7576208" y="1977825"/>
            <a:chExt cx="292533" cy="347454"/>
          </a:xfrm>
        </p:grpSpPr>
        <p:sp>
          <p:nvSpPr>
            <p:cNvPr id="1849" name="Google Shape;1849;p46"/>
            <p:cNvSpPr/>
            <p:nvPr/>
          </p:nvSpPr>
          <p:spPr>
            <a:xfrm>
              <a:off x="7576208" y="1999032"/>
              <a:ext cx="89315" cy="148351"/>
            </a:xfrm>
            <a:custGeom>
              <a:avLst/>
              <a:gdLst/>
              <a:ahLst/>
              <a:cxnLst/>
              <a:rect l="l" t="t" r="r" b="b"/>
              <a:pathLst>
                <a:path w="3407" h="5659" extrusionOk="0">
                  <a:moveTo>
                    <a:pt x="592" y="0"/>
                  </a:moveTo>
                  <a:cubicBezTo>
                    <a:pt x="260" y="0"/>
                    <a:pt x="0" y="260"/>
                    <a:pt x="0" y="592"/>
                  </a:cubicBezTo>
                  <a:lnTo>
                    <a:pt x="0" y="1415"/>
                  </a:lnTo>
                  <a:cubicBezTo>
                    <a:pt x="0" y="3378"/>
                    <a:pt x="1011" y="3797"/>
                    <a:pt x="1819" y="4129"/>
                  </a:cubicBezTo>
                  <a:cubicBezTo>
                    <a:pt x="2281" y="4316"/>
                    <a:pt x="2671" y="4475"/>
                    <a:pt x="2858" y="4865"/>
                  </a:cubicBezTo>
                  <a:cubicBezTo>
                    <a:pt x="2916" y="4952"/>
                    <a:pt x="2902" y="5067"/>
                    <a:pt x="2829" y="5154"/>
                  </a:cubicBezTo>
                  <a:cubicBezTo>
                    <a:pt x="2759" y="5224"/>
                    <a:pt x="2661" y="5266"/>
                    <a:pt x="2560" y="5266"/>
                  </a:cubicBezTo>
                  <a:cubicBezTo>
                    <a:pt x="2515" y="5266"/>
                    <a:pt x="2469" y="5258"/>
                    <a:pt x="2425" y="5240"/>
                  </a:cubicBezTo>
                  <a:cubicBezTo>
                    <a:pt x="2295" y="5183"/>
                    <a:pt x="2266" y="5009"/>
                    <a:pt x="2266" y="4865"/>
                  </a:cubicBezTo>
                  <a:cubicBezTo>
                    <a:pt x="2274" y="4731"/>
                    <a:pt x="2175" y="4663"/>
                    <a:pt x="2074" y="4663"/>
                  </a:cubicBezTo>
                  <a:cubicBezTo>
                    <a:pt x="1979" y="4663"/>
                    <a:pt x="1884" y="4724"/>
                    <a:pt x="1877" y="4851"/>
                  </a:cubicBezTo>
                  <a:cubicBezTo>
                    <a:pt x="1877" y="5024"/>
                    <a:pt x="1891" y="5442"/>
                    <a:pt x="2281" y="5616"/>
                  </a:cubicBezTo>
                  <a:cubicBezTo>
                    <a:pt x="2353" y="5644"/>
                    <a:pt x="2454" y="5659"/>
                    <a:pt x="2541" y="5659"/>
                  </a:cubicBezTo>
                  <a:cubicBezTo>
                    <a:pt x="2757" y="5659"/>
                    <a:pt x="2959" y="5572"/>
                    <a:pt x="3104" y="5428"/>
                  </a:cubicBezTo>
                  <a:cubicBezTo>
                    <a:pt x="3306" y="5226"/>
                    <a:pt x="3349" y="4937"/>
                    <a:pt x="3219" y="4692"/>
                  </a:cubicBezTo>
                  <a:cubicBezTo>
                    <a:pt x="2959" y="4158"/>
                    <a:pt x="2454" y="3956"/>
                    <a:pt x="1963" y="3768"/>
                  </a:cubicBezTo>
                  <a:cubicBezTo>
                    <a:pt x="1588" y="3609"/>
                    <a:pt x="1184" y="3436"/>
                    <a:pt x="881" y="3118"/>
                  </a:cubicBezTo>
                  <a:cubicBezTo>
                    <a:pt x="549" y="2743"/>
                    <a:pt x="390" y="2180"/>
                    <a:pt x="390" y="1415"/>
                  </a:cubicBezTo>
                  <a:lnTo>
                    <a:pt x="390" y="592"/>
                  </a:lnTo>
                  <a:cubicBezTo>
                    <a:pt x="390" y="477"/>
                    <a:pt x="476" y="390"/>
                    <a:pt x="592" y="390"/>
                  </a:cubicBezTo>
                  <a:cubicBezTo>
                    <a:pt x="895" y="390"/>
                    <a:pt x="1198" y="549"/>
                    <a:pt x="1371" y="809"/>
                  </a:cubicBezTo>
                  <a:lnTo>
                    <a:pt x="1516" y="1025"/>
                  </a:lnTo>
                  <a:cubicBezTo>
                    <a:pt x="1689" y="1256"/>
                    <a:pt x="1949" y="1400"/>
                    <a:pt x="2223" y="1400"/>
                  </a:cubicBezTo>
                  <a:lnTo>
                    <a:pt x="3147" y="1400"/>
                  </a:lnTo>
                  <a:cubicBezTo>
                    <a:pt x="3407" y="1400"/>
                    <a:pt x="3407" y="996"/>
                    <a:pt x="3147" y="996"/>
                  </a:cubicBezTo>
                  <a:lnTo>
                    <a:pt x="2223" y="996"/>
                  </a:lnTo>
                  <a:cubicBezTo>
                    <a:pt x="2079" y="996"/>
                    <a:pt x="1934" y="924"/>
                    <a:pt x="1848" y="809"/>
                  </a:cubicBezTo>
                  <a:lnTo>
                    <a:pt x="1689" y="578"/>
                  </a:lnTo>
                  <a:cubicBezTo>
                    <a:pt x="1444" y="217"/>
                    <a:pt x="1025" y="0"/>
                    <a:pt x="5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46"/>
            <p:cNvSpPr/>
            <p:nvPr/>
          </p:nvSpPr>
          <p:spPr>
            <a:xfrm>
              <a:off x="7779034" y="1999032"/>
              <a:ext cx="89708" cy="148351"/>
            </a:xfrm>
            <a:custGeom>
              <a:avLst/>
              <a:gdLst/>
              <a:ahLst/>
              <a:cxnLst/>
              <a:rect l="l" t="t" r="r" b="b"/>
              <a:pathLst>
                <a:path w="3422" h="5659" extrusionOk="0">
                  <a:moveTo>
                    <a:pt x="2830" y="0"/>
                  </a:moveTo>
                  <a:cubicBezTo>
                    <a:pt x="2382" y="0"/>
                    <a:pt x="1964" y="217"/>
                    <a:pt x="1718" y="578"/>
                  </a:cubicBezTo>
                  <a:lnTo>
                    <a:pt x="1574" y="794"/>
                  </a:lnTo>
                  <a:cubicBezTo>
                    <a:pt x="1487" y="924"/>
                    <a:pt x="1343" y="996"/>
                    <a:pt x="1184" y="996"/>
                  </a:cubicBezTo>
                  <a:lnTo>
                    <a:pt x="260" y="996"/>
                  </a:lnTo>
                  <a:cubicBezTo>
                    <a:pt x="0" y="996"/>
                    <a:pt x="0" y="1386"/>
                    <a:pt x="260" y="1386"/>
                  </a:cubicBezTo>
                  <a:lnTo>
                    <a:pt x="1184" y="1386"/>
                  </a:lnTo>
                  <a:cubicBezTo>
                    <a:pt x="1197" y="1387"/>
                    <a:pt x="1211" y="1387"/>
                    <a:pt x="1224" y="1387"/>
                  </a:cubicBezTo>
                  <a:cubicBezTo>
                    <a:pt x="1497" y="1387"/>
                    <a:pt x="1740" y="1246"/>
                    <a:pt x="1891" y="1025"/>
                  </a:cubicBezTo>
                  <a:lnTo>
                    <a:pt x="2050" y="794"/>
                  </a:lnTo>
                  <a:cubicBezTo>
                    <a:pt x="2224" y="549"/>
                    <a:pt x="2512" y="390"/>
                    <a:pt x="2830" y="390"/>
                  </a:cubicBezTo>
                  <a:cubicBezTo>
                    <a:pt x="2931" y="390"/>
                    <a:pt x="3032" y="477"/>
                    <a:pt x="3032" y="592"/>
                  </a:cubicBezTo>
                  <a:lnTo>
                    <a:pt x="3032" y="1415"/>
                  </a:lnTo>
                  <a:cubicBezTo>
                    <a:pt x="3032" y="2180"/>
                    <a:pt x="2859" y="2743"/>
                    <a:pt x="2527" y="3104"/>
                  </a:cubicBezTo>
                  <a:cubicBezTo>
                    <a:pt x="2238" y="3436"/>
                    <a:pt x="1834" y="3595"/>
                    <a:pt x="1444" y="3753"/>
                  </a:cubicBezTo>
                  <a:cubicBezTo>
                    <a:pt x="968" y="3970"/>
                    <a:pt x="462" y="4158"/>
                    <a:pt x="203" y="4692"/>
                  </a:cubicBezTo>
                  <a:cubicBezTo>
                    <a:pt x="73" y="4923"/>
                    <a:pt x="116" y="5226"/>
                    <a:pt x="304" y="5414"/>
                  </a:cubicBezTo>
                  <a:cubicBezTo>
                    <a:pt x="462" y="5572"/>
                    <a:pt x="664" y="5659"/>
                    <a:pt x="881" y="5659"/>
                  </a:cubicBezTo>
                  <a:cubicBezTo>
                    <a:pt x="968" y="5659"/>
                    <a:pt x="1054" y="5644"/>
                    <a:pt x="1141" y="5601"/>
                  </a:cubicBezTo>
                  <a:cubicBezTo>
                    <a:pt x="1516" y="5442"/>
                    <a:pt x="1531" y="5038"/>
                    <a:pt x="1531" y="4851"/>
                  </a:cubicBezTo>
                  <a:cubicBezTo>
                    <a:pt x="1524" y="4724"/>
                    <a:pt x="1428" y="4663"/>
                    <a:pt x="1333" y="4663"/>
                  </a:cubicBezTo>
                  <a:cubicBezTo>
                    <a:pt x="1233" y="4663"/>
                    <a:pt x="1133" y="4731"/>
                    <a:pt x="1141" y="4865"/>
                  </a:cubicBezTo>
                  <a:cubicBezTo>
                    <a:pt x="1141" y="5009"/>
                    <a:pt x="1126" y="5183"/>
                    <a:pt x="982" y="5240"/>
                  </a:cubicBezTo>
                  <a:cubicBezTo>
                    <a:pt x="939" y="5253"/>
                    <a:pt x="895" y="5260"/>
                    <a:pt x="853" y="5260"/>
                  </a:cubicBezTo>
                  <a:cubicBezTo>
                    <a:pt x="755" y="5260"/>
                    <a:pt x="663" y="5224"/>
                    <a:pt x="592" y="5154"/>
                  </a:cubicBezTo>
                  <a:cubicBezTo>
                    <a:pt x="506" y="5067"/>
                    <a:pt x="491" y="4952"/>
                    <a:pt x="549" y="4851"/>
                  </a:cubicBezTo>
                  <a:cubicBezTo>
                    <a:pt x="751" y="4461"/>
                    <a:pt x="1141" y="4302"/>
                    <a:pt x="1588" y="4114"/>
                  </a:cubicBezTo>
                  <a:cubicBezTo>
                    <a:pt x="2411" y="3797"/>
                    <a:pt x="3422" y="3378"/>
                    <a:pt x="3422" y="1415"/>
                  </a:cubicBezTo>
                  <a:lnTo>
                    <a:pt x="3422" y="592"/>
                  </a:lnTo>
                  <a:cubicBezTo>
                    <a:pt x="3422" y="260"/>
                    <a:pt x="3147" y="0"/>
                    <a:pt x="283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46"/>
            <p:cNvSpPr/>
            <p:nvPr/>
          </p:nvSpPr>
          <p:spPr>
            <a:xfrm>
              <a:off x="7710927" y="2175381"/>
              <a:ext cx="22728" cy="103707"/>
            </a:xfrm>
            <a:custGeom>
              <a:avLst/>
              <a:gdLst/>
              <a:ahLst/>
              <a:cxnLst/>
              <a:rect l="l" t="t" r="r" b="b"/>
              <a:pathLst>
                <a:path w="867" h="3956" extrusionOk="0">
                  <a:moveTo>
                    <a:pt x="0" y="0"/>
                  </a:moveTo>
                  <a:lnTo>
                    <a:pt x="0" y="3955"/>
                  </a:lnTo>
                  <a:lnTo>
                    <a:pt x="866" y="3955"/>
                  </a:lnTo>
                  <a:lnTo>
                    <a:pt x="86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46"/>
            <p:cNvSpPr/>
            <p:nvPr/>
          </p:nvSpPr>
          <p:spPr>
            <a:xfrm>
              <a:off x="7638626" y="1989176"/>
              <a:ext cx="167671" cy="204765"/>
            </a:xfrm>
            <a:custGeom>
              <a:avLst/>
              <a:gdLst/>
              <a:ahLst/>
              <a:cxnLst/>
              <a:rect l="l" t="t" r="r" b="b"/>
              <a:pathLst>
                <a:path w="6396" h="7811" extrusionOk="0">
                  <a:moveTo>
                    <a:pt x="1" y="1"/>
                  </a:moveTo>
                  <a:lnTo>
                    <a:pt x="1" y="2570"/>
                  </a:lnTo>
                  <a:cubicBezTo>
                    <a:pt x="1" y="4375"/>
                    <a:pt x="867" y="6093"/>
                    <a:pt x="2325" y="7175"/>
                  </a:cubicBezTo>
                  <a:lnTo>
                    <a:pt x="3191" y="7810"/>
                  </a:lnTo>
                  <a:lnTo>
                    <a:pt x="4072" y="7175"/>
                  </a:lnTo>
                  <a:cubicBezTo>
                    <a:pt x="5530" y="6093"/>
                    <a:pt x="6396" y="4375"/>
                    <a:pt x="6396" y="2570"/>
                  </a:cubicBezTo>
                  <a:lnTo>
                    <a:pt x="639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46"/>
            <p:cNvSpPr/>
            <p:nvPr/>
          </p:nvSpPr>
          <p:spPr>
            <a:xfrm>
              <a:off x="7706759" y="1989176"/>
              <a:ext cx="99538" cy="204765"/>
            </a:xfrm>
            <a:custGeom>
              <a:avLst/>
              <a:gdLst/>
              <a:ahLst/>
              <a:cxnLst/>
              <a:rect l="l" t="t" r="r" b="b"/>
              <a:pathLst>
                <a:path w="3797" h="7811" extrusionOk="0">
                  <a:moveTo>
                    <a:pt x="2584" y="1"/>
                  </a:moveTo>
                  <a:lnTo>
                    <a:pt x="2584" y="2570"/>
                  </a:lnTo>
                  <a:cubicBezTo>
                    <a:pt x="2584" y="4375"/>
                    <a:pt x="1718" y="6093"/>
                    <a:pt x="260" y="7175"/>
                  </a:cubicBezTo>
                  <a:lnTo>
                    <a:pt x="0" y="7363"/>
                  </a:lnTo>
                  <a:lnTo>
                    <a:pt x="592" y="7810"/>
                  </a:lnTo>
                  <a:lnTo>
                    <a:pt x="1458" y="7175"/>
                  </a:lnTo>
                  <a:cubicBezTo>
                    <a:pt x="2931" y="6093"/>
                    <a:pt x="3797" y="4389"/>
                    <a:pt x="3797" y="2570"/>
                  </a:cubicBezTo>
                  <a:lnTo>
                    <a:pt x="379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46"/>
            <p:cNvSpPr/>
            <p:nvPr/>
          </p:nvSpPr>
          <p:spPr>
            <a:xfrm>
              <a:off x="7628035" y="1977825"/>
              <a:ext cx="189246" cy="22728"/>
            </a:xfrm>
            <a:custGeom>
              <a:avLst/>
              <a:gdLst/>
              <a:ahLst/>
              <a:cxnLst/>
              <a:rect l="l" t="t" r="r" b="b"/>
              <a:pathLst>
                <a:path w="7219" h="867" extrusionOk="0">
                  <a:moveTo>
                    <a:pt x="174" y="1"/>
                  </a:moveTo>
                  <a:cubicBezTo>
                    <a:pt x="73" y="1"/>
                    <a:pt x="1" y="73"/>
                    <a:pt x="1" y="174"/>
                  </a:cubicBezTo>
                  <a:lnTo>
                    <a:pt x="1" y="694"/>
                  </a:lnTo>
                  <a:cubicBezTo>
                    <a:pt x="1" y="795"/>
                    <a:pt x="73" y="867"/>
                    <a:pt x="174" y="867"/>
                  </a:cubicBezTo>
                  <a:lnTo>
                    <a:pt x="7031" y="867"/>
                  </a:lnTo>
                  <a:cubicBezTo>
                    <a:pt x="7132" y="867"/>
                    <a:pt x="7218" y="795"/>
                    <a:pt x="7218" y="694"/>
                  </a:cubicBezTo>
                  <a:lnTo>
                    <a:pt x="7218" y="174"/>
                  </a:lnTo>
                  <a:cubicBezTo>
                    <a:pt x="7218" y="73"/>
                    <a:pt x="7132" y="1"/>
                    <a:pt x="70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46"/>
            <p:cNvSpPr/>
            <p:nvPr/>
          </p:nvSpPr>
          <p:spPr>
            <a:xfrm>
              <a:off x="7785456" y="1977825"/>
              <a:ext cx="31825" cy="22728"/>
            </a:xfrm>
            <a:custGeom>
              <a:avLst/>
              <a:gdLst/>
              <a:ahLst/>
              <a:cxnLst/>
              <a:rect l="l" t="t" r="r" b="b"/>
              <a:pathLst>
                <a:path w="1214" h="867" extrusionOk="0">
                  <a:moveTo>
                    <a:pt x="1" y="1"/>
                  </a:moveTo>
                  <a:lnTo>
                    <a:pt x="1" y="867"/>
                  </a:lnTo>
                  <a:lnTo>
                    <a:pt x="1026" y="867"/>
                  </a:lnTo>
                  <a:cubicBezTo>
                    <a:pt x="1127" y="867"/>
                    <a:pt x="1213" y="795"/>
                    <a:pt x="1213" y="694"/>
                  </a:cubicBezTo>
                  <a:lnTo>
                    <a:pt x="1213" y="174"/>
                  </a:lnTo>
                  <a:cubicBezTo>
                    <a:pt x="1213" y="73"/>
                    <a:pt x="1127" y="1"/>
                    <a:pt x="102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46"/>
            <p:cNvSpPr/>
            <p:nvPr/>
          </p:nvSpPr>
          <p:spPr>
            <a:xfrm>
              <a:off x="7681776" y="2039980"/>
              <a:ext cx="82158" cy="78042"/>
            </a:xfrm>
            <a:custGeom>
              <a:avLst/>
              <a:gdLst/>
              <a:ahLst/>
              <a:cxnLst/>
              <a:rect l="l" t="t" r="r" b="b"/>
              <a:pathLst>
                <a:path w="3134" h="2977" extrusionOk="0">
                  <a:moveTo>
                    <a:pt x="1567" y="1"/>
                  </a:moveTo>
                  <a:cubicBezTo>
                    <a:pt x="1560" y="1"/>
                    <a:pt x="1552" y="4"/>
                    <a:pt x="1545" y="12"/>
                  </a:cubicBezTo>
                  <a:lnTo>
                    <a:pt x="1083" y="921"/>
                  </a:lnTo>
                  <a:cubicBezTo>
                    <a:pt x="1083" y="936"/>
                    <a:pt x="1069" y="950"/>
                    <a:pt x="1054" y="950"/>
                  </a:cubicBezTo>
                  <a:lnTo>
                    <a:pt x="44" y="1094"/>
                  </a:lnTo>
                  <a:cubicBezTo>
                    <a:pt x="15" y="1094"/>
                    <a:pt x="1" y="1138"/>
                    <a:pt x="15" y="1167"/>
                  </a:cubicBezTo>
                  <a:lnTo>
                    <a:pt x="751" y="1888"/>
                  </a:lnTo>
                  <a:cubicBezTo>
                    <a:pt x="766" y="1903"/>
                    <a:pt x="766" y="1903"/>
                    <a:pt x="766" y="1917"/>
                  </a:cubicBezTo>
                  <a:lnTo>
                    <a:pt x="592" y="2928"/>
                  </a:lnTo>
                  <a:cubicBezTo>
                    <a:pt x="582" y="2960"/>
                    <a:pt x="595" y="2976"/>
                    <a:pt x="621" y="2976"/>
                  </a:cubicBezTo>
                  <a:cubicBezTo>
                    <a:pt x="629" y="2976"/>
                    <a:pt x="639" y="2975"/>
                    <a:pt x="650" y="2971"/>
                  </a:cubicBezTo>
                  <a:lnTo>
                    <a:pt x="1545" y="2495"/>
                  </a:lnTo>
                  <a:lnTo>
                    <a:pt x="1588" y="2495"/>
                  </a:lnTo>
                  <a:lnTo>
                    <a:pt x="2483" y="2971"/>
                  </a:lnTo>
                  <a:cubicBezTo>
                    <a:pt x="2491" y="2975"/>
                    <a:pt x="2498" y="2976"/>
                    <a:pt x="2505" y="2976"/>
                  </a:cubicBezTo>
                  <a:cubicBezTo>
                    <a:pt x="2525" y="2976"/>
                    <a:pt x="2541" y="2960"/>
                    <a:pt x="2541" y="2928"/>
                  </a:cubicBezTo>
                  <a:lnTo>
                    <a:pt x="2368" y="1917"/>
                  </a:lnTo>
                  <a:cubicBezTo>
                    <a:pt x="2354" y="1903"/>
                    <a:pt x="2368" y="1903"/>
                    <a:pt x="2368" y="1888"/>
                  </a:cubicBezTo>
                  <a:lnTo>
                    <a:pt x="3104" y="1167"/>
                  </a:lnTo>
                  <a:cubicBezTo>
                    <a:pt x="3133" y="1138"/>
                    <a:pt x="3119" y="1094"/>
                    <a:pt x="3090" y="1094"/>
                  </a:cubicBezTo>
                  <a:lnTo>
                    <a:pt x="2065" y="950"/>
                  </a:lnTo>
                  <a:cubicBezTo>
                    <a:pt x="2050" y="950"/>
                    <a:pt x="2050" y="936"/>
                    <a:pt x="2036" y="921"/>
                  </a:cubicBezTo>
                  <a:lnTo>
                    <a:pt x="1588" y="12"/>
                  </a:lnTo>
                  <a:cubicBezTo>
                    <a:pt x="1581" y="4"/>
                    <a:pt x="1574" y="1"/>
                    <a:pt x="15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46"/>
            <p:cNvSpPr/>
            <p:nvPr/>
          </p:nvSpPr>
          <p:spPr>
            <a:xfrm>
              <a:off x="7700703" y="2180676"/>
              <a:ext cx="43543" cy="21208"/>
            </a:xfrm>
            <a:custGeom>
              <a:avLst/>
              <a:gdLst/>
              <a:ahLst/>
              <a:cxnLst/>
              <a:rect l="l" t="t" r="r" b="b"/>
              <a:pathLst>
                <a:path w="1661" h="809" extrusionOk="0">
                  <a:moveTo>
                    <a:pt x="332" y="0"/>
                  </a:moveTo>
                  <a:cubicBezTo>
                    <a:pt x="145" y="0"/>
                    <a:pt x="0" y="145"/>
                    <a:pt x="0" y="332"/>
                  </a:cubicBezTo>
                  <a:lnTo>
                    <a:pt x="0" y="477"/>
                  </a:lnTo>
                  <a:cubicBezTo>
                    <a:pt x="0" y="664"/>
                    <a:pt x="145" y="809"/>
                    <a:pt x="332" y="809"/>
                  </a:cubicBezTo>
                  <a:lnTo>
                    <a:pt x="1328" y="809"/>
                  </a:lnTo>
                  <a:cubicBezTo>
                    <a:pt x="1502" y="809"/>
                    <a:pt x="1660" y="664"/>
                    <a:pt x="1660" y="477"/>
                  </a:cubicBezTo>
                  <a:lnTo>
                    <a:pt x="1660" y="332"/>
                  </a:lnTo>
                  <a:cubicBezTo>
                    <a:pt x="1660" y="145"/>
                    <a:pt x="1502" y="0"/>
                    <a:pt x="132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46"/>
            <p:cNvSpPr/>
            <p:nvPr/>
          </p:nvSpPr>
          <p:spPr>
            <a:xfrm>
              <a:off x="7678001" y="2263542"/>
              <a:ext cx="88947" cy="30672"/>
            </a:xfrm>
            <a:custGeom>
              <a:avLst/>
              <a:gdLst/>
              <a:ahLst/>
              <a:cxnLst/>
              <a:rect l="l" t="t" r="r" b="b"/>
              <a:pathLst>
                <a:path w="3393" h="1170" extrusionOk="0">
                  <a:moveTo>
                    <a:pt x="448" y="1"/>
                  </a:moveTo>
                  <a:cubicBezTo>
                    <a:pt x="202" y="1"/>
                    <a:pt x="0" y="203"/>
                    <a:pt x="0" y="448"/>
                  </a:cubicBezTo>
                  <a:lnTo>
                    <a:pt x="0" y="1170"/>
                  </a:lnTo>
                  <a:lnTo>
                    <a:pt x="3393" y="1170"/>
                  </a:lnTo>
                  <a:lnTo>
                    <a:pt x="3393" y="448"/>
                  </a:lnTo>
                  <a:cubicBezTo>
                    <a:pt x="3393" y="203"/>
                    <a:pt x="3190" y="1"/>
                    <a:pt x="29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46"/>
            <p:cNvSpPr/>
            <p:nvPr/>
          </p:nvSpPr>
          <p:spPr>
            <a:xfrm>
              <a:off x="7735517" y="2263542"/>
              <a:ext cx="31432" cy="30672"/>
            </a:xfrm>
            <a:custGeom>
              <a:avLst/>
              <a:gdLst/>
              <a:ahLst/>
              <a:cxnLst/>
              <a:rect l="l" t="t" r="r" b="b"/>
              <a:pathLst>
                <a:path w="1199" h="1170" extrusionOk="0">
                  <a:moveTo>
                    <a:pt x="0" y="1"/>
                  </a:moveTo>
                  <a:lnTo>
                    <a:pt x="0" y="1170"/>
                  </a:lnTo>
                  <a:lnTo>
                    <a:pt x="1199" y="1170"/>
                  </a:lnTo>
                  <a:lnTo>
                    <a:pt x="1199" y="448"/>
                  </a:lnTo>
                  <a:cubicBezTo>
                    <a:pt x="1199" y="203"/>
                    <a:pt x="996" y="1"/>
                    <a:pt x="75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46"/>
            <p:cNvSpPr/>
            <p:nvPr/>
          </p:nvSpPr>
          <p:spPr>
            <a:xfrm>
              <a:off x="7645835" y="2286637"/>
              <a:ext cx="152519" cy="38615"/>
            </a:xfrm>
            <a:custGeom>
              <a:avLst/>
              <a:gdLst/>
              <a:ahLst/>
              <a:cxnLst/>
              <a:rect l="l" t="t" r="r" b="b"/>
              <a:pathLst>
                <a:path w="5818" h="1473" extrusionOk="0">
                  <a:moveTo>
                    <a:pt x="462" y="0"/>
                  </a:moveTo>
                  <a:cubicBezTo>
                    <a:pt x="332" y="0"/>
                    <a:pt x="231" y="87"/>
                    <a:pt x="217" y="202"/>
                  </a:cubicBezTo>
                  <a:lnTo>
                    <a:pt x="29" y="1169"/>
                  </a:lnTo>
                  <a:cubicBezTo>
                    <a:pt x="0" y="1328"/>
                    <a:pt x="116" y="1473"/>
                    <a:pt x="274" y="1473"/>
                  </a:cubicBezTo>
                  <a:lnTo>
                    <a:pt x="5558" y="1473"/>
                  </a:lnTo>
                  <a:cubicBezTo>
                    <a:pt x="5717" y="1458"/>
                    <a:pt x="5818" y="1328"/>
                    <a:pt x="5789" y="1169"/>
                  </a:cubicBezTo>
                  <a:lnTo>
                    <a:pt x="5616" y="202"/>
                  </a:lnTo>
                  <a:cubicBezTo>
                    <a:pt x="5587" y="87"/>
                    <a:pt x="5486" y="0"/>
                    <a:pt x="5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46"/>
            <p:cNvSpPr/>
            <p:nvPr/>
          </p:nvSpPr>
          <p:spPr>
            <a:xfrm>
              <a:off x="7760500" y="2286637"/>
              <a:ext cx="38588" cy="38641"/>
            </a:xfrm>
            <a:custGeom>
              <a:avLst/>
              <a:gdLst/>
              <a:ahLst/>
              <a:cxnLst/>
              <a:rect l="l" t="t" r="r" b="b"/>
              <a:pathLst>
                <a:path w="1472" h="1474" extrusionOk="0">
                  <a:moveTo>
                    <a:pt x="0" y="0"/>
                  </a:moveTo>
                  <a:lnTo>
                    <a:pt x="274" y="1473"/>
                  </a:lnTo>
                  <a:lnTo>
                    <a:pt x="1184" y="1473"/>
                  </a:lnTo>
                  <a:cubicBezTo>
                    <a:pt x="1191" y="1473"/>
                    <a:pt x="1197" y="1473"/>
                    <a:pt x="1204" y="1473"/>
                  </a:cubicBezTo>
                  <a:cubicBezTo>
                    <a:pt x="1353" y="1473"/>
                    <a:pt x="1471" y="1321"/>
                    <a:pt x="1444" y="1169"/>
                  </a:cubicBezTo>
                  <a:lnTo>
                    <a:pt x="1256" y="202"/>
                  </a:lnTo>
                  <a:cubicBezTo>
                    <a:pt x="1227" y="87"/>
                    <a:pt x="1126" y="0"/>
                    <a:pt x="101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62" name="Google Shape;1862;p46"/>
          <p:cNvGrpSpPr/>
          <p:nvPr/>
        </p:nvGrpSpPr>
        <p:grpSpPr>
          <a:xfrm>
            <a:off x="3373954" y="3571190"/>
            <a:ext cx="636563" cy="497258"/>
            <a:chOff x="7072513" y="1997512"/>
            <a:chExt cx="394352" cy="308052"/>
          </a:xfrm>
        </p:grpSpPr>
        <p:sp>
          <p:nvSpPr>
            <p:cNvPr id="1863" name="Google Shape;1863;p46"/>
            <p:cNvSpPr/>
            <p:nvPr/>
          </p:nvSpPr>
          <p:spPr>
            <a:xfrm>
              <a:off x="7111862" y="2025903"/>
              <a:ext cx="279321" cy="279662"/>
            </a:xfrm>
            <a:custGeom>
              <a:avLst/>
              <a:gdLst/>
              <a:ahLst/>
              <a:cxnLst/>
              <a:rect l="l" t="t" r="r" b="b"/>
              <a:pathLst>
                <a:path w="10655" h="10668" extrusionOk="0">
                  <a:moveTo>
                    <a:pt x="5327" y="0"/>
                  </a:moveTo>
                  <a:cubicBezTo>
                    <a:pt x="2383" y="0"/>
                    <a:pt x="1" y="2396"/>
                    <a:pt x="1" y="5327"/>
                  </a:cubicBezTo>
                  <a:cubicBezTo>
                    <a:pt x="1" y="8272"/>
                    <a:pt x="2383" y="10668"/>
                    <a:pt x="5327" y="10668"/>
                  </a:cubicBezTo>
                  <a:cubicBezTo>
                    <a:pt x="8272" y="10668"/>
                    <a:pt x="10654" y="8272"/>
                    <a:pt x="10654" y="5327"/>
                  </a:cubicBezTo>
                  <a:cubicBezTo>
                    <a:pt x="10654" y="2396"/>
                    <a:pt x="8272" y="0"/>
                    <a:pt x="53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46"/>
            <p:cNvSpPr/>
            <p:nvPr/>
          </p:nvSpPr>
          <p:spPr>
            <a:xfrm>
              <a:off x="7250749" y="2106488"/>
              <a:ext cx="74582" cy="97677"/>
            </a:xfrm>
            <a:custGeom>
              <a:avLst/>
              <a:gdLst/>
              <a:ahLst/>
              <a:cxnLst/>
              <a:rect l="l" t="t" r="r" b="b"/>
              <a:pathLst>
                <a:path w="2845" h="3726" extrusionOk="0">
                  <a:moveTo>
                    <a:pt x="1" y="1"/>
                  </a:moveTo>
                  <a:lnTo>
                    <a:pt x="44" y="2282"/>
                  </a:lnTo>
                  <a:lnTo>
                    <a:pt x="1747" y="3725"/>
                  </a:lnTo>
                  <a:lnTo>
                    <a:pt x="1892" y="3523"/>
                  </a:lnTo>
                  <a:cubicBezTo>
                    <a:pt x="2844" y="2108"/>
                    <a:pt x="1949" y="189"/>
                    <a:pt x="246" y="3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46"/>
            <p:cNvSpPr/>
            <p:nvPr/>
          </p:nvSpPr>
          <p:spPr>
            <a:xfrm>
              <a:off x="7250749" y="2048212"/>
              <a:ext cx="148744" cy="193021"/>
            </a:xfrm>
            <a:custGeom>
              <a:avLst/>
              <a:gdLst/>
              <a:ahLst/>
              <a:cxnLst/>
              <a:rect l="l" t="t" r="r" b="b"/>
              <a:pathLst>
                <a:path w="5674" h="7363" extrusionOk="0">
                  <a:moveTo>
                    <a:pt x="1" y="1"/>
                  </a:moveTo>
                  <a:lnTo>
                    <a:pt x="1" y="2253"/>
                  </a:lnTo>
                  <a:lnTo>
                    <a:pt x="203" y="2267"/>
                  </a:lnTo>
                  <a:cubicBezTo>
                    <a:pt x="1357" y="2368"/>
                    <a:pt x="2238" y="3335"/>
                    <a:pt x="2252" y="4476"/>
                  </a:cubicBezTo>
                  <a:cubicBezTo>
                    <a:pt x="2252" y="4938"/>
                    <a:pt x="2108" y="5385"/>
                    <a:pt x="1834" y="5761"/>
                  </a:cubicBezTo>
                  <a:lnTo>
                    <a:pt x="1718" y="5934"/>
                  </a:lnTo>
                  <a:lnTo>
                    <a:pt x="3451" y="7363"/>
                  </a:lnTo>
                  <a:lnTo>
                    <a:pt x="3595" y="7175"/>
                  </a:lnTo>
                  <a:lnTo>
                    <a:pt x="3609" y="7161"/>
                  </a:lnTo>
                  <a:lnTo>
                    <a:pt x="3667" y="7089"/>
                  </a:lnTo>
                  <a:cubicBezTo>
                    <a:pt x="5674" y="4303"/>
                    <a:pt x="3913" y="376"/>
                    <a:pt x="491" y="15"/>
                  </a:cubicBezTo>
                  <a:lnTo>
                    <a:pt x="246" y="1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46"/>
            <p:cNvSpPr/>
            <p:nvPr/>
          </p:nvSpPr>
          <p:spPr>
            <a:xfrm>
              <a:off x="7250382" y="1997512"/>
              <a:ext cx="216483" cy="272872"/>
            </a:xfrm>
            <a:custGeom>
              <a:avLst/>
              <a:gdLst/>
              <a:ahLst/>
              <a:cxnLst/>
              <a:rect l="l" t="t" r="r" b="b"/>
              <a:pathLst>
                <a:path w="8258" h="10409" extrusionOk="0">
                  <a:moveTo>
                    <a:pt x="404" y="1"/>
                  </a:moveTo>
                  <a:cubicBezTo>
                    <a:pt x="188" y="1"/>
                    <a:pt x="0" y="188"/>
                    <a:pt x="0" y="405"/>
                  </a:cubicBezTo>
                  <a:lnTo>
                    <a:pt x="0" y="1978"/>
                  </a:lnTo>
                  <a:lnTo>
                    <a:pt x="217" y="1978"/>
                  </a:lnTo>
                  <a:cubicBezTo>
                    <a:pt x="3825" y="2123"/>
                    <a:pt x="5760" y="6265"/>
                    <a:pt x="3566" y="9124"/>
                  </a:cubicBezTo>
                  <a:lnTo>
                    <a:pt x="3436" y="9297"/>
                  </a:lnTo>
                  <a:lnTo>
                    <a:pt x="4634" y="10307"/>
                  </a:lnTo>
                  <a:cubicBezTo>
                    <a:pt x="4706" y="10365"/>
                    <a:pt x="4793" y="10394"/>
                    <a:pt x="4894" y="10394"/>
                  </a:cubicBezTo>
                  <a:lnTo>
                    <a:pt x="4951" y="10408"/>
                  </a:lnTo>
                  <a:cubicBezTo>
                    <a:pt x="5053" y="10394"/>
                    <a:pt x="5154" y="10336"/>
                    <a:pt x="5226" y="10250"/>
                  </a:cubicBezTo>
                  <a:cubicBezTo>
                    <a:pt x="8257" y="6136"/>
                    <a:pt x="5529" y="304"/>
                    <a:pt x="4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46"/>
            <p:cNvSpPr/>
            <p:nvPr/>
          </p:nvSpPr>
          <p:spPr>
            <a:xfrm>
              <a:off x="7114903" y="2025903"/>
              <a:ext cx="137000" cy="140408"/>
            </a:xfrm>
            <a:custGeom>
              <a:avLst/>
              <a:gdLst/>
              <a:ahLst/>
              <a:cxnLst/>
              <a:rect l="l" t="t" r="r" b="b"/>
              <a:pathLst>
                <a:path w="5226" h="5356" extrusionOk="0">
                  <a:moveTo>
                    <a:pt x="5197" y="0"/>
                  </a:moveTo>
                  <a:cubicBezTo>
                    <a:pt x="2700" y="15"/>
                    <a:pt x="534" y="1747"/>
                    <a:pt x="0" y="4201"/>
                  </a:cubicBezTo>
                  <a:lnTo>
                    <a:pt x="5226" y="5356"/>
                  </a:lnTo>
                  <a:lnTo>
                    <a:pt x="51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46"/>
            <p:cNvSpPr/>
            <p:nvPr/>
          </p:nvSpPr>
          <p:spPr>
            <a:xfrm>
              <a:off x="7111862" y="2135639"/>
              <a:ext cx="140041" cy="164630"/>
            </a:xfrm>
            <a:custGeom>
              <a:avLst/>
              <a:gdLst/>
              <a:ahLst/>
              <a:cxnLst/>
              <a:rect l="l" t="t" r="r" b="b"/>
              <a:pathLst>
                <a:path w="5342" h="6280" extrusionOk="0">
                  <a:moveTo>
                    <a:pt x="131" y="0"/>
                  </a:moveTo>
                  <a:cubicBezTo>
                    <a:pt x="44" y="376"/>
                    <a:pt x="1" y="765"/>
                    <a:pt x="1" y="1155"/>
                  </a:cubicBezTo>
                  <a:cubicBezTo>
                    <a:pt x="1" y="3537"/>
                    <a:pt x="1603" y="5645"/>
                    <a:pt x="3913" y="6280"/>
                  </a:cubicBezTo>
                  <a:lnTo>
                    <a:pt x="5342" y="117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46"/>
            <p:cNvSpPr/>
            <p:nvPr/>
          </p:nvSpPr>
          <p:spPr>
            <a:xfrm>
              <a:off x="7198529" y="2280188"/>
              <a:ext cx="73821" cy="25376"/>
            </a:xfrm>
            <a:custGeom>
              <a:avLst/>
              <a:gdLst/>
              <a:ahLst/>
              <a:cxnLst/>
              <a:rect l="l" t="t" r="r" b="b"/>
              <a:pathLst>
                <a:path w="2816" h="968" extrusionOk="0">
                  <a:moveTo>
                    <a:pt x="563" y="1"/>
                  </a:moveTo>
                  <a:lnTo>
                    <a:pt x="0" y="564"/>
                  </a:lnTo>
                  <a:cubicBezTo>
                    <a:pt x="636" y="824"/>
                    <a:pt x="1329" y="968"/>
                    <a:pt x="2021" y="968"/>
                  </a:cubicBezTo>
                  <a:cubicBezTo>
                    <a:pt x="2281" y="968"/>
                    <a:pt x="2556" y="939"/>
                    <a:pt x="2815" y="896"/>
                  </a:cubicBezTo>
                  <a:cubicBezTo>
                    <a:pt x="2007" y="780"/>
                    <a:pt x="1242" y="477"/>
                    <a:pt x="5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46"/>
            <p:cNvSpPr/>
            <p:nvPr/>
          </p:nvSpPr>
          <p:spPr>
            <a:xfrm>
              <a:off x="7114903" y="2025903"/>
              <a:ext cx="136239" cy="118833"/>
            </a:xfrm>
            <a:custGeom>
              <a:avLst/>
              <a:gdLst/>
              <a:ahLst/>
              <a:cxnLst/>
              <a:rect l="l" t="t" r="r" b="b"/>
              <a:pathLst>
                <a:path w="5197" h="4533" extrusionOk="0">
                  <a:moveTo>
                    <a:pt x="5197" y="0"/>
                  </a:moveTo>
                  <a:cubicBezTo>
                    <a:pt x="2700" y="15"/>
                    <a:pt x="534" y="1747"/>
                    <a:pt x="0" y="4201"/>
                  </a:cubicBezTo>
                  <a:lnTo>
                    <a:pt x="1545" y="4533"/>
                  </a:lnTo>
                  <a:cubicBezTo>
                    <a:pt x="1848" y="2526"/>
                    <a:pt x="3263" y="866"/>
                    <a:pt x="5197" y="260"/>
                  </a:cubicBezTo>
                  <a:lnTo>
                    <a:pt x="519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46"/>
            <p:cNvSpPr/>
            <p:nvPr/>
          </p:nvSpPr>
          <p:spPr>
            <a:xfrm>
              <a:off x="7187545" y="2099436"/>
              <a:ext cx="35233" cy="30173"/>
            </a:xfrm>
            <a:custGeom>
              <a:avLst/>
              <a:gdLst/>
              <a:ahLst/>
              <a:cxnLst/>
              <a:rect l="l" t="t" r="r" b="b"/>
              <a:pathLst>
                <a:path w="1344" h="1151" extrusionOk="0">
                  <a:moveTo>
                    <a:pt x="762" y="1"/>
                  </a:moveTo>
                  <a:cubicBezTo>
                    <a:pt x="621" y="1"/>
                    <a:pt x="478" y="53"/>
                    <a:pt x="362" y="169"/>
                  </a:cubicBezTo>
                  <a:cubicBezTo>
                    <a:pt x="1" y="530"/>
                    <a:pt x="261" y="1150"/>
                    <a:pt x="766" y="1150"/>
                  </a:cubicBezTo>
                  <a:cubicBezTo>
                    <a:pt x="1083" y="1150"/>
                    <a:pt x="1343" y="891"/>
                    <a:pt x="1343" y="573"/>
                  </a:cubicBezTo>
                  <a:cubicBezTo>
                    <a:pt x="1343" y="231"/>
                    <a:pt x="1058" y="1"/>
                    <a:pt x="7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46"/>
            <p:cNvSpPr/>
            <p:nvPr/>
          </p:nvSpPr>
          <p:spPr>
            <a:xfrm>
              <a:off x="7098990" y="2135246"/>
              <a:ext cx="120379" cy="165023"/>
            </a:xfrm>
            <a:custGeom>
              <a:avLst/>
              <a:gdLst/>
              <a:ahLst/>
              <a:cxnLst/>
              <a:rect l="l" t="t" r="r" b="b"/>
              <a:pathLst>
                <a:path w="4592" h="6295" extrusionOk="0">
                  <a:moveTo>
                    <a:pt x="622" y="1"/>
                  </a:moveTo>
                  <a:lnTo>
                    <a:pt x="622" y="1"/>
                  </a:lnTo>
                  <a:cubicBezTo>
                    <a:pt x="1" y="2773"/>
                    <a:pt x="1675" y="5544"/>
                    <a:pt x="4404" y="6295"/>
                  </a:cubicBezTo>
                  <a:lnTo>
                    <a:pt x="4591" y="5660"/>
                  </a:lnTo>
                  <a:cubicBezTo>
                    <a:pt x="3032" y="4692"/>
                    <a:pt x="2094" y="2989"/>
                    <a:pt x="2094" y="1170"/>
                  </a:cubicBezTo>
                  <a:cubicBezTo>
                    <a:pt x="2094" y="896"/>
                    <a:pt x="2108" y="622"/>
                    <a:pt x="2152" y="362"/>
                  </a:cubicBezTo>
                  <a:lnTo>
                    <a:pt x="62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46"/>
            <p:cNvSpPr/>
            <p:nvPr/>
          </p:nvSpPr>
          <p:spPr>
            <a:xfrm>
              <a:off x="7072513" y="2004223"/>
              <a:ext cx="136947" cy="105515"/>
            </a:xfrm>
            <a:custGeom>
              <a:avLst/>
              <a:gdLst/>
              <a:ahLst/>
              <a:cxnLst/>
              <a:rect l="l" t="t" r="r" b="b"/>
              <a:pathLst>
                <a:path w="5224" h="4025" extrusionOk="0">
                  <a:moveTo>
                    <a:pt x="210" y="1"/>
                  </a:moveTo>
                  <a:cubicBezTo>
                    <a:pt x="105" y="1"/>
                    <a:pt x="0" y="69"/>
                    <a:pt x="0" y="206"/>
                  </a:cubicBezTo>
                  <a:lnTo>
                    <a:pt x="0" y="1332"/>
                  </a:lnTo>
                  <a:cubicBezTo>
                    <a:pt x="0" y="1470"/>
                    <a:pt x="105" y="1538"/>
                    <a:pt x="210" y="1538"/>
                  </a:cubicBezTo>
                  <a:cubicBezTo>
                    <a:pt x="314" y="1538"/>
                    <a:pt x="419" y="1470"/>
                    <a:pt x="419" y="1332"/>
                  </a:cubicBezTo>
                  <a:lnTo>
                    <a:pt x="419" y="972"/>
                  </a:lnTo>
                  <a:lnTo>
                    <a:pt x="3147" y="972"/>
                  </a:lnTo>
                  <a:lnTo>
                    <a:pt x="4750" y="3931"/>
                  </a:lnTo>
                  <a:cubicBezTo>
                    <a:pt x="4775" y="3998"/>
                    <a:pt x="4829" y="4025"/>
                    <a:pt x="4889" y="4025"/>
                  </a:cubicBezTo>
                  <a:cubicBezTo>
                    <a:pt x="5037" y="4025"/>
                    <a:pt x="5223" y="3862"/>
                    <a:pt x="5111" y="3729"/>
                  </a:cubicBezTo>
                  <a:lnTo>
                    <a:pt x="5125" y="3729"/>
                  </a:lnTo>
                  <a:lnTo>
                    <a:pt x="3451" y="668"/>
                  </a:lnTo>
                  <a:cubicBezTo>
                    <a:pt x="3422" y="596"/>
                    <a:pt x="3349" y="553"/>
                    <a:pt x="3277" y="553"/>
                  </a:cubicBezTo>
                  <a:lnTo>
                    <a:pt x="419" y="553"/>
                  </a:lnTo>
                  <a:lnTo>
                    <a:pt x="419" y="206"/>
                  </a:lnTo>
                  <a:cubicBezTo>
                    <a:pt x="419" y="69"/>
                    <a:pt x="314" y="1"/>
                    <a:pt x="2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880" name="Google Shape;1880;p46"/>
          <p:cNvCxnSpPr>
            <a:stCxn id="1810" idx="3"/>
            <a:endCxn id="1809" idx="1"/>
          </p:cNvCxnSpPr>
          <p:nvPr/>
        </p:nvCxnSpPr>
        <p:spPr>
          <a:xfrm>
            <a:off x="4185937" y="1981744"/>
            <a:ext cx="4578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DF21314-631C-A596-6769-3D46547EDC13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</a:t>
            </a: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508B9E-5613-8DDF-61B6-8B80DBEA11EE}"/>
              </a:ext>
            </a:extLst>
          </p:cNvPr>
          <p:cNvSpPr txBox="1"/>
          <p:nvPr/>
        </p:nvSpPr>
        <p:spPr>
          <a:xfrm>
            <a:off x="5698841" y="1378590"/>
            <a:ext cx="24140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DEBC5B-0A16-790B-B967-36C042BD9E8A}"/>
              </a:ext>
            </a:extLst>
          </p:cNvPr>
          <p:cNvSpPr txBox="1"/>
          <p:nvPr/>
        </p:nvSpPr>
        <p:spPr>
          <a:xfrm>
            <a:off x="5716078" y="3198872"/>
            <a:ext cx="24140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914420-3705-42D1-D72F-472119B452A8}"/>
              </a:ext>
            </a:extLst>
          </p:cNvPr>
          <p:cNvSpPr txBox="1"/>
          <p:nvPr/>
        </p:nvSpPr>
        <p:spPr>
          <a:xfrm>
            <a:off x="635073" y="1363772"/>
            <a:ext cx="24140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D70F1E-B1FE-9460-9F8E-A93947128C94}"/>
              </a:ext>
            </a:extLst>
          </p:cNvPr>
          <p:cNvSpPr txBox="1"/>
          <p:nvPr/>
        </p:nvSpPr>
        <p:spPr>
          <a:xfrm>
            <a:off x="652310" y="3184054"/>
            <a:ext cx="24140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8" name="Google Shape;1948;p52"/>
          <p:cNvGrpSpPr/>
          <p:nvPr/>
        </p:nvGrpSpPr>
        <p:grpSpPr>
          <a:xfrm>
            <a:off x="4925061" y="1592594"/>
            <a:ext cx="3683573" cy="2211279"/>
            <a:chOff x="4854325" y="1936705"/>
            <a:chExt cx="3569700" cy="2142920"/>
          </a:xfrm>
        </p:grpSpPr>
        <p:sp>
          <p:nvSpPr>
            <p:cNvPr id="1949" name="Google Shape;1949;p52"/>
            <p:cNvSpPr/>
            <p:nvPr/>
          </p:nvSpPr>
          <p:spPr>
            <a:xfrm>
              <a:off x="5044081" y="1936705"/>
              <a:ext cx="3190200" cy="1990200"/>
            </a:xfrm>
            <a:prstGeom prst="round2SameRect">
              <a:avLst>
                <a:gd name="adj1" fmla="val 10910"/>
                <a:gd name="adj2" fmla="val 0"/>
              </a:avLst>
            </a:prstGeom>
            <a:solidFill>
              <a:srgbClr val="191919"/>
            </a:solidFill>
            <a:ln w="9525" cap="flat" cmpd="sng">
              <a:solidFill>
                <a:srgbClr val="19191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52"/>
            <p:cNvSpPr/>
            <p:nvPr/>
          </p:nvSpPr>
          <p:spPr>
            <a:xfrm rot="10800000">
              <a:off x="4854325" y="3926925"/>
              <a:ext cx="3569700" cy="1527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191919"/>
            </a:solidFill>
            <a:ln w="9525" cap="flat" cmpd="sng">
              <a:solidFill>
                <a:srgbClr val="19191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52"/>
            <p:cNvSpPr/>
            <p:nvPr/>
          </p:nvSpPr>
          <p:spPr>
            <a:xfrm>
              <a:off x="6606475" y="2008050"/>
              <a:ext cx="65400" cy="65400"/>
            </a:xfrm>
            <a:prstGeom prst="ellipse">
              <a:avLst/>
            </a:prstGeom>
            <a:solidFill>
              <a:srgbClr val="6E6EE3"/>
            </a:solidFill>
            <a:ln w="9525" cap="flat" cmpd="sng">
              <a:solidFill>
                <a:srgbClr val="19191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952" name="Google Shape;1952;p52"/>
          <p:cNvPicPr preferRelativeResize="0"/>
          <p:nvPr/>
        </p:nvPicPr>
        <p:blipFill rotWithShape="1">
          <a:blip r:embed="rId3">
            <a:alphaModFix/>
          </a:blip>
          <a:srcRect t="49" b="39"/>
          <a:stretch/>
        </p:blipFill>
        <p:spPr>
          <a:xfrm>
            <a:off x="5182138" y="1791922"/>
            <a:ext cx="3163500" cy="1777800"/>
          </a:xfrm>
          <a:prstGeom prst="round2SameRect">
            <a:avLst>
              <a:gd name="adj1" fmla="val 11814"/>
              <a:gd name="adj2" fmla="val 0"/>
            </a:avLst>
          </a:prstGeom>
          <a:noFill/>
          <a:ln w="9525" cap="flat" cmpd="sng">
            <a:solidFill>
              <a:srgbClr val="19191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9E93E4D-3327-4F50-4FBB-F5602AB78AB8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</a:t>
            </a: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FED249-F61A-9781-9B13-784960A73015}"/>
              </a:ext>
            </a:extLst>
          </p:cNvPr>
          <p:cNvSpPr txBox="1"/>
          <p:nvPr/>
        </p:nvSpPr>
        <p:spPr>
          <a:xfrm>
            <a:off x="445505" y="1059224"/>
            <a:ext cx="4126495" cy="3243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dirty="0">
              <a:solidFill>
                <a:srgbClr val="16191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1" name="Google Shape;2111;p54"/>
          <p:cNvGrpSpPr/>
          <p:nvPr/>
        </p:nvGrpSpPr>
        <p:grpSpPr>
          <a:xfrm>
            <a:off x="6064157" y="1194240"/>
            <a:ext cx="2340225" cy="1850842"/>
            <a:chOff x="6182038" y="2234299"/>
            <a:chExt cx="2496506" cy="1974653"/>
          </a:xfrm>
        </p:grpSpPr>
        <p:sp>
          <p:nvSpPr>
            <p:cNvPr id="2112" name="Google Shape;2112;p54"/>
            <p:cNvSpPr/>
            <p:nvPr/>
          </p:nvSpPr>
          <p:spPr>
            <a:xfrm>
              <a:off x="6419526" y="4068938"/>
              <a:ext cx="2259019" cy="140014"/>
            </a:xfrm>
            <a:custGeom>
              <a:avLst/>
              <a:gdLst/>
              <a:ahLst/>
              <a:cxnLst/>
              <a:rect l="l" t="t" r="r" b="b"/>
              <a:pathLst>
                <a:path w="250099" h="14600" extrusionOk="0">
                  <a:moveTo>
                    <a:pt x="125050" y="0"/>
                  </a:moveTo>
                  <a:cubicBezTo>
                    <a:pt x="55973" y="0"/>
                    <a:pt x="1" y="3250"/>
                    <a:pt x="1" y="7326"/>
                  </a:cubicBezTo>
                  <a:cubicBezTo>
                    <a:pt x="1" y="11349"/>
                    <a:pt x="55973" y="14599"/>
                    <a:pt x="125050" y="14599"/>
                  </a:cubicBezTo>
                  <a:cubicBezTo>
                    <a:pt x="194126" y="14599"/>
                    <a:pt x="250099" y="11349"/>
                    <a:pt x="250099" y="7326"/>
                  </a:cubicBezTo>
                  <a:cubicBezTo>
                    <a:pt x="250099" y="3250"/>
                    <a:pt x="194126" y="0"/>
                    <a:pt x="1250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54"/>
            <p:cNvSpPr/>
            <p:nvPr/>
          </p:nvSpPr>
          <p:spPr>
            <a:xfrm>
              <a:off x="6971833" y="4116183"/>
              <a:ext cx="28214" cy="11594"/>
            </a:xfrm>
            <a:custGeom>
              <a:avLst/>
              <a:gdLst/>
              <a:ahLst/>
              <a:cxnLst/>
              <a:rect l="l" t="t" r="r" b="b"/>
              <a:pathLst>
                <a:path w="2942" h="1209" extrusionOk="0">
                  <a:moveTo>
                    <a:pt x="2374" y="215"/>
                  </a:moveTo>
                  <a:cubicBezTo>
                    <a:pt x="2477" y="215"/>
                    <a:pt x="2528" y="215"/>
                    <a:pt x="2580" y="267"/>
                  </a:cubicBezTo>
                  <a:cubicBezTo>
                    <a:pt x="2632" y="267"/>
                    <a:pt x="2683" y="318"/>
                    <a:pt x="2683" y="370"/>
                  </a:cubicBezTo>
                  <a:cubicBezTo>
                    <a:pt x="2683" y="525"/>
                    <a:pt x="2632" y="628"/>
                    <a:pt x="2580" y="731"/>
                  </a:cubicBezTo>
                  <a:cubicBezTo>
                    <a:pt x="2387" y="892"/>
                    <a:pt x="2012" y="973"/>
                    <a:pt x="1506" y="973"/>
                  </a:cubicBezTo>
                  <a:cubicBezTo>
                    <a:pt x="1203" y="973"/>
                    <a:pt x="852" y="944"/>
                    <a:pt x="465" y="886"/>
                  </a:cubicBezTo>
                  <a:cubicBezTo>
                    <a:pt x="1032" y="525"/>
                    <a:pt x="1703" y="318"/>
                    <a:pt x="2374" y="215"/>
                  </a:cubicBezTo>
                  <a:close/>
                  <a:moveTo>
                    <a:pt x="2389" y="0"/>
                  </a:moveTo>
                  <a:cubicBezTo>
                    <a:pt x="1643" y="0"/>
                    <a:pt x="231" y="745"/>
                    <a:pt x="52" y="834"/>
                  </a:cubicBezTo>
                  <a:cubicBezTo>
                    <a:pt x="1" y="834"/>
                    <a:pt x="1" y="886"/>
                    <a:pt x="1" y="938"/>
                  </a:cubicBezTo>
                  <a:cubicBezTo>
                    <a:pt x="1" y="989"/>
                    <a:pt x="52" y="989"/>
                    <a:pt x="104" y="1041"/>
                  </a:cubicBezTo>
                  <a:cubicBezTo>
                    <a:pt x="568" y="1144"/>
                    <a:pt x="1084" y="1195"/>
                    <a:pt x="1600" y="1195"/>
                  </a:cubicBezTo>
                  <a:cubicBezTo>
                    <a:pt x="1660" y="1204"/>
                    <a:pt x="1722" y="1208"/>
                    <a:pt x="1784" y="1208"/>
                  </a:cubicBezTo>
                  <a:cubicBezTo>
                    <a:pt x="2097" y="1208"/>
                    <a:pt x="2434" y="1101"/>
                    <a:pt x="2735" y="886"/>
                  </a:cubicBezTo>
                  <a:cubicBezTo>
                    <a:pt x="2838" y="783"/>
                    <a:pt x="2941" y="576"/>
                    <a:pt x="2890" y="370"/>
                  </a:cubicBezTo>
                  <a:cubicBezTo>
                    <a:pt x="2890" y="215"/>
                    <a:pt x="2838" y="112"/>
                    <a:pt x="2683" y="61"/>
                  </a:cubicBezTo>
                  <a:cubicBezTo>
                    <a:pt x="2606" y="19"/>
                    <a:pt x="2506" y="0"/>
                    <a:pt x="238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2114;p54"/>
            <p:cNvSpPr/>
            <p:nvPr/>
          </p:nvSpPr>
          <p:spPr>
            <a:xfrm>
              <a:off x="6971833" y="4105748"/>
              <a:ext cx="17329" cy="20417"/>
            </a:xfrm>
            <a:custGeom>
              <a:avLst/>
              <a:gdLst/>
              <a:ahLst/>
              <a:cxnLst/>
              <a:rect l="l" t="t" r="r" b="b"/>
              <a:pathLst>
                <a:path w="1807" h="2129" extrusionOk="0">
                  <a:moveTo>
                    <a:pt x="1239" y="220"/>
                  </a:moveTo>
                  <a:cubicBezTo>
                    <a:pt x="1445" y="220"/>
                    <a:pt x="1445" y="323"/>
                    <a:pt x="1445" y="323"/>
                  </a:cubicBezTo>
                  <a:cubicBezTo>
                    <a:pt x="1548" y="633"/>
                    <a:pt x="826" y="1458"/>
                    <a:pt x="207" y="1768"/>
                  </a:cubicBezTo>
                  <a:cubicBezTo>
                    <a:pt x="259" y="1252"/>
                    <a:pt x="465" y="736"/>
                    <a:pt x="774" y="323"/>
                  </a:cubicBezTo>
                  <a:cubicBezTo>
                    <a:pt x="929" y="220"/>
                    <a:pt x="1032" y="220"/>
                    <a:pt x="1187" y="220"/>
                  </a:cubicBezTo>
                  <a:close/>
                  <a:moveTo>
                    <a:pt x="1129" y="0"/>
                  </a:moveTo>
                  <a:cubicBezTo>
                    <a:pt x="959" y="0"/>
                    <a:pt x="790" y="93"/>
                    <a:pt x="620" y="220"/>
                  </a:cubicBezTo>
                  <a:cubicBezTo>
                    <a:pt x="52" y="684"/>
                    <a:pt x="1" y="1974"/>
                    <a:pt x="1" y="2026"/>
                  </a:cubicBezTo>
                  <a:cubicBezTo>
                    <a:pt x="1" y="2077"/>
                    <a:pt x="1" y="2077"/>
                    <a:pt x="52" y="2129"/>
                  </a:cubicBezTo>
                  <a:lnTo>
                    <a:pt x="155" y="2129"/>
                  </a:lnTo>
                  <a:cubicBezTo>
                    <a:pt x="723" y="1871"/>
                    <a:pt x="1806" y="839"/>
                    <a:pt x="1703" y="323"/>
                  </a:cubicBezTo>
                  <a:cubicBezTo>
                    <a:pt x="1703" y="220"/>
                    <a:pt x="1548" y="14"/>
                    <a:pt x="1239" y="14"/>
                  </a:cubicBezTo>
                  <a:cubicBezTo>
                    <a:pt x="1202" y="4"/>
                    <a:pt x="1166" y="0"/>
                    <a:pt x="11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Google Shape;2115;p54"/>
            <p:cNvSpPr/>
            <p:nvPr/>
          </p:nvSpPr>
          <p:spPr>
            <a:xfrm>
              <a:off x="6907392" y="4122612"/>
              <a:ext cx="176130" cy="51067"/>
            </a:xfrm>
            <a:custGeom>
              <a:avLst/>
              <a:gdLst/>
              <a:ahLst/>
              <a:cxnLst/>
              <a:rect l="l" t="t" r="r" b="b"/>
              <a:pathLst>
                <a:path w="18366" h="5325" extrusionOk="0">
                  <a:moveTo>
                    <a:pt x="1109" y="1"/>
                  </a:moveTo>
                  <a:cubicBezTo>
                    <a:pt x="942" y="1"/>
                    <a:pt x="819" y="141"/>
                    <a:pt x="774" y="320"/>
                  </a:cubicBezTo>
                  <a:lnTo>
                    <a:pt x="52" y="4499"/>
                  </a:lnTo>
                  <a:cubicBezTo>
                    <a:pt x="1" y="4911"/>
                    <a:pt x="259" y="5273"/>
                    <a:pt x="620" y="5324"/>
                  </a:cubicBezTo>
                  <a:lnTo>
                    <a:pt x="774" y="5324"/>
                  </a:lnTo>
                  <a:cubicBezTo>
                    <a:pt x="2632" y="5324"/>
                    <a:pt x="5263" y="5169"/>
                    <a:pt x="7636" y="5169"/>
                  </a:cubicBezTo>
                  <a:cubicBezTo>
                    <a:pt x="10370" y="5169"/>
                    <a:pt x="12743" y="5324"/>
                    <a:pt x="15941" y="5324"/>
                  </a:cubicBezTo>
                  <a:cubicBezTo>
                    <a:pt x="17902" y="5324"/>
                    <a:pt x="18366" y="3415"/>
                    <a:pt x="17541" y="3209"/>
                  </a:cubicBezTo>
                  <a:cubicBezTo>
                    <a:pt x="13775" y="2384"/>
                    <a:pt x="10783" y="2332"/>
                    <a:pt x="7481" y="320"/>
                  </a:cubicBezTo>
                  <a:cubicBezTo>
                    <a:pt x="7120" y="114"/>
                    <a:pt x="6759" y="11"/>
                    <a:pt x="6346" y="11"/>
                  </a:cubicBezTo>
                  <a:lnTo>
                    <a:pt x="1187" y="11"/>
                  </a:lnTo>
                  <a:cubicBezTo>
                    <a:pt x="1160" y="4"/>
                    <a:pt x="1134" y="1"/>
                    <a:pt x="110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2116;p54"/>
            <p:cNvSpPr/>
            <p:nvPr/>
          </p:nvSpPr>
          <p:spPr>
            <a:xfrm>
              <a:off x="6243881" y="2471293"/>
              <a:ext cx="662947" cy="662947"/>
            </a:xfrm>
            <a:custGeom>
              <a:avLst/>
              <a:gdLst/>
              <a:ahLst/>
              <a:cxnLst/>
              <a:rect l="l" t="t" r="r" b="b"/>
              <a:pathLst>
                <a:path w="69129" h="69129" extrusionOk="0">
                  <a:moveTo>
                    <a:pt x="34564" y="1"/>
                  </a:moveTo>
                  <a:cubicBezTo>
                    <a:pt x="15477" y="1"/>
                    <a:pt x="0" y="15477"/>
                    <a:pt x="0" y="34564"/>
                  </a:cubicBezTo>
                  <a:cubicBezTo>
                    <a:pt x="0" y="53652"/>
                    <a:pt x="15477" y="69128"/>
                    <a:pt x="34564" y="69128"/>
                  </a:cubicBezTo>
                  <a:cubicBezTo>
                    <a:pt x="53652" y="69128"/>
                    <a:pt x="69128" y="53652"/>
                    <a:pt x="69128" y="34564"/>
                  </a:cubicBezTo>
                  <a:cubicBezTo>
                    <a:pt x="69128" y="15477"/>
                    <a:pt x="53652" y="1"/>
                    <a:pt x="34564" y="1"/>
                  </a:cubicBezTo>
                  <a:close/>
                </a:path>
              </a:pathLst>
            </a:custGeom>
            <a:solidFill>
              <a:srgbClr val="8080E9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Google Shape;2117;p54"/>
            <p:cNvSpPr/>
            <p:nvPr/>
          </p:nvSpPr>
          <p:spPr>
            <a:xfrm>
              <a:off x="6182038" y="2409939"/>
              <a:ext cx="786620" cy="786629"/>
            </a:xfrm>
            <a:custGeom>
              <a:avLst/>
              <a:gdLst/>
              <a:ahLst/>
              <a:cxnLst/>
              <a:rect l="l" t="t" r="r" b="b"/>
              <a:pathLst>
                <a:path w="82025" h="82026" extrusionOk="0">
                  <a:moveTo>
                    <a:pt x="40909" y="1"/>
                  </a:moveTo>
                  <a:cubicBezTo>
                    <a:pt x="40754" y="1"/>
                    <a:pt x="40600" y="155"/>
                    <a:pt x="40651" y="310"/>
                  </a:cubicBezTo>
                  <a:cubicBezTo>
                    <a:pt x="40651" y="465"/>
                    <a:pt x="40806" y="620"/>
                    <a:pt x="40961" y="620"/>
                  </a:cubicBezTo>
                  <a:cubicBezTo>
                    <a:pt x="41580" y="620"/>
                    <a:pt x="42199" y="620"/>
                    <a:pt x="42818" y="671"/>
                  </a:cubicBezTo>
                  <a:lnTo>
                    <a:pt x="42870" y="671"/>
                  </a:lnTo>
                  <a:cubicBezTo>
                    <a:pt x="43282" y="671"/>
                    <a:pt x="43282" y="52"/>
                    <a:pt x="42870" y="52"/>
                  </a:cubicBezTo>
                  <a:cubicBezTo>
                    <a:pt x="42250" y="1"/>
                    <a:pt x="41631" y="1"/>
                    <a:pt x="40961" y="1"/>
                  </a:cubicBezTo>
                  <a:lnTo>
                    <a:pt x="40909" y="310"/>
                  </a:lnTo>
                  <a:lnTo>
                    <a:pt x="40909" y="1"/>
                  </a:lnTo>
                  <a:close/>
                  <a:moveTo>
                    <a:pt x="39011" y="42"/>
                  </a:moveTo>
                  <a:cubicBezTo>
                    <a:pt x="38990" y="42"/>
                    <a:pt x="38970" y="45"/>
                    <a:pt x="38949" y="52"/>
                  </a:cubicBezTo>
                  <a:cubicBezTo>
                    <a:pt x="38278" y="52"/>
                    <a:pt x="37659" y="104"/>
                    <a:pt x="36988" y="155"/>
                  </a:cubicBezTo>
                  <a:cubicBezTo>
                    <a:pt x="36834" y="207"/>
                    <a:pt x="36679" y="362"/>
                    <a:pt x="36731" y="517"/>
                  </a:cubicBezTo>
                  <a:cubicBezTo>
                    <a:pt x="36731" y="671"/>
                    <a:pt x="36885" y="826"/>
                    <a:pt x="37040" y="826"/>
                  </a:cubicBezTo>
                  <a:cubicBezTo>
                    <a:pt x="37659" y="775"/>
                    <a:pt x="38330" y="671"/>
                    <a:pt x="38949" y="671"/>
                  </a:cubicBezTo>
                  <a:cubicBezTo>
                    <a:pt x="39155" y="671"/>
                    <a:pt x="39258" y="517"/>
                    <a:pt x="39258" y="310"/>
                  </a:cubicBezTo>
                  <a:cubicBezTo>
                    <a:pt x="39258" y="176"/>
                    <a:pt x="39142" y="42"/>
                    <a:pt x="39011" y="42"/>
                  </a:cubicBezTo>
                  <a:close/>
                  <a:moveTo>
                    <a:pt x="44786" y="153"/>
                  </a:moveTo>
                  <a:cubicBezTo>
                    <a:pt x="44414" y="153"/>
                    <a:pt x="44381" y="776"/>
                    <a:pt x="44778" y="826"/>
                  </a:cubicBezTo>
                  <a:cubicBezTo>
                    <a:pt x="45397" y="878"/>
                    <a:pt x="46068" y="929"/>
                    <a:pt x="46687" y="1032"/>
                  </a:cubicBezTo>
                  <a:lnTo>
                    <a:pt x="46739" y="1032"/>
                  </a:lnTo>
                  <a:cubicBezTo>
                    <a:pt x="46893" y="1032"/>
                    <a:pt x="47048" y="929"/>
                    <a:pt x="47048" y="723"/>
                  </a:cubicBezTo>
                  <a:cubicBezTo>
                    <a:pt x="47100" y="568"/>
                    <a:pt x="46945" y="413"/>
                    <a:pt x="46790" y="413"/>
                  </a:cubicBezTo>
                  <a:cubicBezTo>
                    <a:pt x="46120" y="310"/>
                    <a:pt x="45500" y="207"/>
                    <a:pt x="44830" y="155"/>
                  </a:cubicBezTo>
                  <a:cubicBezTo>
                    <a:pt x="44815" y="154"/>
                    <a:pt x="44800" y="153"/>
                    <a:pt x="44786" y="153"/>
                  </a:cubicBezTo>
                  <a:close/>
                  <a:moveTo>
                    <a:pt x="35128" y="410"/>
                  </a:moveTo>
                  <a:cubicBezTo>
                    <a:pt x="35112" y="410"/>
                    <a:pt x="35096" y="411"/>
                    <a:pt x="35080" y="413"/>
                  </a:cubicBezTo>
                  <a:cubicBezTo>
                    <a:pt x="34461" y="517"/>
                    <a:pt x="33790" y="620"/>
                    <a:pt x="33171" y="723"/>
                  </a:cubicBezTo>
                  <a:cubicBezTo>
                    <a:pt x="32965" y="775"/>
                    <a:pt x="32861" y="929"/>
                    <a:pt x="32913" y="1084"/>
                  </a:cubicBezTo>
                  <a:cubicBezTo>
                    <a:pt x="32913" y="1239"/>
                    <a:pt x="33068" y="1342"/>
                    <a:pt x="33223" y="1342"/>
                  </a:cubicBezTo>
                  <a:lnTo>
                    <a:pt x="33274" y="1342"/>
                  </a:lnTo>
                  <a:cubicBezTo>
                    <a:pt x="33893" y="1239"/>
                    <a:pt x="34512" y="1136"/>
                    <a:pt x="35183" y="1032"/>
                  </a:cubicBezTo>
                  <a:cubicBezTo>
                    <a:pt x="35579" y="983"/>
                    <a:pt x="35500" y="410"/>
                    <a:pt x="35128" y="410"/>
                  </a:cubicBezTo>
                  <a:close/>
                  <a:moveTo>
                    <a:pt x="48598" y="710"/>
                  </a:moveTo>
                  <a:cubicBezTo>
                    <a:pt x="48443" y="710"/>
                    <a:pt x="48329" y="810"/>
                    <a:pt x="48286" y="981"/>
                  </a:cubicBezTo>
                  <a:cubicBezTo>
                    <a:pt x="48286" y="1136"/>
                    <a:pt x="48389" y="1290"/>
                    <a:pt x="48544" y="1342"/>
                  </a:cubicBezTo>
                  <a:cubicBezTo>
                    <a:pt x="49163" y="1445"/>
                    <a:pt x="49782" y="1600"/>
                    <a:pt x="50453" y="1755"/>
                  </a:cubicBezTo>
                  <a:lnTo>
                    <a:pt x="50556" y="1755"/>
                  </a:lnTo>
                  <a:cubicBezTo>
                    <a:pt x="50711" y="1755"/>
                    <a:pt x="50814" y="1652"/>
                    <a:pt x="50866" y="1497"/>
                  </a:cubicBezTo>
                  <a:cubicBezTo>
                    <a:pt x="50866" y="1342"/>
                    <a:pt x="50762" y="1187"/>
                    <a:pt x="50608" y="1136"/>
                  </a:cubicBezTo>
                  <a:cubicBezTo>
                    <a:pt x="49989" y="981"/>
                    <a:pt x="49318" y="826"/>
                    <a:pt x="48699" y="723"/>
                  </a:cubicBezTo>
                  <a:cubicBezTo>
                    <a:pt x="48664" y="714"/>
                    <a:pt x="48630" y="710"/>
                    <a:pt x="48598" y="710"/>
                  </a:cubicBezTo>
                  <a:close/>
                  <a:moveTo>
                    <a:pt x="31345" y="1122"/>
                  </a:moveTo>
                  <a:cubicBezTo>
                    <a:pt x="31317" y="1122"/>
                    <a:pt x="31289" y="1127"/>
                    <a:pt x="31262" y="1136"/>
                  </a:cubicBezTo>
                  <a:cubicBezTo>
                    <a:pt x="30643" y="1290"/>
                    <a:pt x="30024" y="1445"/>
                    <a:pt x="29353" y="1652"/>
                  </a:cubicBezTo>
                  <a:cubicBezTo>
                    <a:pt x="29199" y="1703"/>
                    <a:pt x="29096" y="1858"/>
                    <a:pt x="29147" y="2064"/>
                  </a:cubicBezTo>
                  <a:cubicBezTo>
                    <a:pt x="29199" y="2167"/>
                    <a:pt x="29302" y="2271"/>
                    <a:pt x="29457" y="2271"/>
                  </a:cubicBezTo>
                  <a:lnTo>
                    <a:pt x="29560" y="2271"/>
                  </a:lnTo>
                  <a:cubicBezTo>
                    <a:pt x="30179" y="2064"/>
                    <a:pt x="30746" y="1909"/>
                    <a:pt x="31417" y="1755"/>
                  </a:cubicBezTo>
                  <a:cubicBezTo>
                    <a:pt x="31572" y="1703"/>
                    <a:pt x="31675" y="1548"/>
                    <a:pt x="31675" y="1394"/>
                  </a:cubicBezTo>
                  <a:cubicBezTo>
                    <a:pt x="31632" y="1223"/>
                    <a:pt x="31483" y="1122"/>
                    <a:pt x="31345" y="1122"/>
                  </a:cubicBezTo>
                  <a:close/>
                  <a:moveTo>
                    <a:pt x="52379" y="1638"/>
                  </a:moveTo>
                  <a:cubicBezTo>
                    <a:pt x="52242" y="1638"/>
                    <a:pt x="52095" y="1731"/>
                    <a:pt x="52052" y="1858"/>
                  </a:cubicBezTo>
                  <a:cubicBezTo>
                    <a:pt x="52001" y="2013"/>
                    <a:pt x="52104" y="2219"/>
                    <a:pt x="52310" y="2271"/>
                  </a:cubicBezTo>
                  <a:cubicBezTo>
                    <a:pt x="52878" y="2425"/>
                    <a:pt x="53497" y="2632"/>
                    <a:pt x="54116" y="2838"/>
                  </a:cubicBezTo>
                  <a:lnTo>
                    <a:pt x="54219" y="2838"/>
                  </a:lnTo>
                  <a:lnTo>
                    <a:pt x="54219" y="2890"/>
                  </a:lnTo>
                  <a:cubicBezTo>
                    <a:pt x="54374" y="2890"/>
                    <a:pt x="54580" y="2786"/>
                    <a:pt x="54580" y="2632"/>
                  </a:cubicBezTo>
                  <a:cubicBezTo>
                    <a:pt x="54632" y="2425"/>
                    <a:pt x="54477" y="2271"/>
                    <a:pt x="54322" y="2219"/>
                  </a:cubicBezTo>
                  <a:cubicBezTo>
                    <a:pt x="53703" y="2013"/>
                    <a:pt x="53084" y="1806"/>
                    <a:pt x="52465" y="1652"/>
                  </a:cubicBezTo>
                  <a:cubicBezTo>
                    <a:pt x="52437" y="1642"/>
                    <a:pt x="52408" y="1638"/>
                    <a:pt x="52379" y="1638"/>
                  </a:cubicBezTo>
                  <a:close/>
                  <a:moveTo>
                    <a:pt x="27685" y="2229"/>
                  </a:moveTo>
                  <a:cubicBezTo>
                    <a:pt x="27638" y="2229"/>
                    <a:pt x="27591" y="2242"/>
                    <a:pt x="27548" y="2271"/>
                  </a:cubicBezTo>
                  <a:cubicBezTo>
                    <a:pt x="26929" y="2477"/>
                    <a:pt x="26310" y="2683"/>
                    <a:pt x="25742" y="2941"/>
                  </a:cubicBezTo>
                  <a:cubicBezTo>
                    <a:pt x="25536" y="2993"/>
                    <a:pt x="25484" y="3199"/>
                    <a:pt x="25536" y="3354"/>
                  </a:cubicBezTo>
                  <a:cubicBezTo>
                    <a:pt x="25588" y="3457"/>
                    <a:pt x="25691" y="3560"/>
                    <a:pt x="25846" y="3560"/>
                  </a:cubicBezTo>
                  <a:lnTo>
                    <a:pt x="25949" y="3509"/>
                  </a:lnTo>
                  <a:cubicBezTo>
                    <a:pt x="26568" y="3302"/>
                    <a:pt x="27135" y="3044"/>
                    <a:pt x="27754" y="2838"/>
                  </a:cubicBezTo>
                  <a:cubicBezTo>
                    <a:pt x="27909" y="2786"/>
                    <a:pt x="28012" y="2632"/>
                    <a:pt x="27961" y="2425"/>
                  </a:cubicBezTo>
                  <a:cubicBezTo>
                    <a:pt x="27923" y="2314"/>
                    <a:pt x="27806" y="2229"/>
                    <a:pt x="27685" y="2229"/>
                  </a:cubicBezTo>
                  <a:close/>
                  <a:moveTo>
                    <a:pt x="56051" y="2865"/>
                  </a:moveTo>
                  <a:cubicBezTo>
                    <a:pt x="55729" y="2865"/>
                    <a:pt x="55605" y="3371"/>
                    <a:pt x="55973" y="3509"/>
                  </a:cubicBezTo>
                  <a:cubicBezTo>
                    <a:pt x="56540" y="3767"/>
                    <a:pt x="57159" y="3973"/>
                    <a:pt x="57727" y="4282"/>
                  </a:cubicBezTo>
                  <a:lnTo>
                    <a:pt x="57830" y="4282"/>
                  </a:lnTo>
                  <a:cubicBezTo>
                    <a:pt x="57985" y="4282"/>
                    <a:pt x="58088" y="4231"/>
                    <a:pt x="58140" y="4128"/>
                  </a:cubicBezTo>
                  <a:cubicBezTo>
                    <a:pt x="58191" y="3921"/>
                    <a:pt x="58140" y="3767"/>
                    <a:pt x="57985" y="3663"/>
                  </a:cubicBezTo>
                  <a:cubicBezTo>
                    <a:pt x="57417" y="3406"/>
                    <a:pt x="56798" y="3148"/>
                    <a:pt x="56179" y="2890"/>
                  </a:cubicBezTo>
                  <a:cubicBezTo>
                    <a:pt x="56134" y="2873"/>
                    <a:pt x="56091" y="2865"/>
                    <a:pt x="56051" y="2865"/>
                  </a:cubicBezTo>
                  <a:close/>
                  <a:moveTo>
                    <a:pt x="24074" y="3673"/>
                  </a:moveTo>
                  <a:cubicBezTo>
                    <a:pt x="24027" y="3673"/>
                    <a:pt x="23980" y="3686"/>
                    <a:pt x="23937" y="3715"/>
                  </a:cubicBezTo>
                  <a:cubicBezTo>
                    <a:pt x="23318" y="3973"/>
                    <a:pt x="22750" y="4282"/>
                    <a:pt x="22183" y="4540"/>
                  </a:cubicBezTo>
                  <a:cubicBezTo>
                    <a:pt x="22028" y="4644"/>
                    <a:pt x="21976" y="4850"/>
                    <a:pt x="22028" y="5005"/>
                  </a:cubicBezTo>
                  <a:cubicBezTo>
                    <a:pt x="22080" y="5108"/>
                    <a:pt x="22234" y="5159"/>
                    <a:pt x="22338" y="5159"/>
                  </a:cubicBezTo>
                  <a:lnTo>
                    <a:pt x="22338" y="5108"/>
                  </a:lnTo>
                  <a:cubicBezTo>
                    <a:pt x="22363" y="5134"/>
                    <a:pt x="22389" y="5147"/>
                    <a:pt x="22415" y="5147"/>
                  </a:cubicBezTo>
                  <a:cubicBezTo>
                    <a:pt x="22441" y="5147"/>
                    <a:pt x="22467" y="5134"/>
                    <a:pt x="22492" y="5108"/>
                  </a:cubicBezTo>
                  <a:cubicBezTo>
                    <a:pt x="23060" y="4850"/>
                    <a:pt x="23627" y="4540"/>
                    <a:pt x="24195" y="4282"/>
                  </a:cubicBezTo>
                  <a:cubicBezTo>
                    <a:pt x="24349" y="4231"/>
                    <a:pt x="24453" y="4025"/>
                    <a:pt x="24349" y="3870"/>
                  </a:cubicBezTo>
                  <a:cubicBezTo>
                    <a:pt x="24312" y="3758"/>
                    <a:pt x="24195" y="3673"/>
                    <a:pt x="24074" y="3673"/>
                  </a:cubicBezTo>
                  <a:close/>
                  <a:moveTo>
                    <a:pt x="59562" y="4496"/>
                  </a:moveTo>
                  <a:cubicBezTo>
                    <a:pt x="59250" y="4496"/>
                    <a:pt x="59078" y="4932"/>
                    <a:pt x="59429" y="5108"/>
                  </a:cubicBezTo>
                  <a:cubicBezTo>
                    <a:pt x="59997" y="5366"/>
                    <a:pt x="60564" y="5675"/>
                    <a:pt x="61132" y="6036"/>
                  </a:cubicBezTo>
                  <a:lnTo>
                    <a:pt x="61286" y="6036"/>
                  </a:lnTo>
                  <a:cubicBezTo>
                    <a:pt x="61390" y="6036"/>
                    <a:pt x="61493" y="5985"/>
                    <a:pt x="61544" y="5882"/>
                  </a:cubicBezTo>
                  <a:cubicBezTo>
                    <a:pt x="61647" y="5727"/>
                    <a:pt x="61596" y="5521"/>
                    <a:pt x="61441" y="5469"/>
                  </a:cubicBezTo>
                  <a:cubicBezTo>
                    <a:pt x="60874" y="5159"/>
                    <a:pt x="60306" y="4798"/>
                    <a:pt x="59739" y="4540"/>
                  </a:cubicBezTo>
                  <a:cubicBezTo>
                    <a:pt x="59677" y="4510"/>
                    <a:pt x="59617" y="4496"/>
                    <a:pt x="59562" y="4496"/>
                  </a:cubicBezTo>
                  <a:close/>
                  <a:moveTo>
                    <a:pt x="20604" y="5450"/>
                  </a:moveTo>
                  <a:cubicBezTo>
                    <a:pt x="20561" y="5450"/>
                    <a:pt x="20519" y="5456"/>
                    <a:pt x="20480" y="5469"/>
                  </a:cubicBezTo>
                  <a:cubicBezTo>
                    <a:pt x="19913" y="5830"/>
                    <a:pt x="19345" y="6140"/>
                    <a:pt x="18830" y="6501"/>
                  </a:cubicBezTo>
                  <a:cubicBezTo>
                    <a:pt x="18572" y="6707"/>
                    <a:pt x="18675" y="7120"/>
                    <a:pt x="18984" y="7120"/>
                  </a:cubicBezTo>
                  <a:cubicBezTo>
                    <a:pt x="19036" y="7120"/>
                    <a:pt x="19139" y="7068"/>
                    <a:pt x="19191" y="7068"/>
                  </a:cubicBezTo>
                  <a:cubicBezTo>
                    <a:pt x="19707" y="6707"/>
                    <a:pt x="20274" y="6346"/>
                    <a:pt x="20790" y="6036"/>
                  </a:cubicBezTo>
                  <a:cubicBezTo>
                    <a:pt x="20945" y="5985"/>
                    <a:pt x="20996" y="5779"/>
                    <a:pt x="20945" y="5624"/>
                  </a:cubicBezTo>
                  <a:cubicBezTo>
                    <a:pt x="20867" y="5508"/>
                    <a:pt x="20732" y="5450"/>
                    <a:pt x="20604" y="5450"/>
                  </a:cubicBezTo>
                  <a:close/>
                  <a:moveTo>
                    <a:pt x="62930" y="6396"/>
                  </a:moveTo>
                  <a:cubicBezTo>
                    <a:pt x="62834" y="6396"/>
                    <a:pt x="62746" y="6452"/>
                    <a:pt x="62679" y="6552"/>
                  </a:cubicBezTo>
                  <a:cubicBezTo>
                    <a:pt x="62576" y="6707"/>
                    <a:pt x="62628" y="6913"/>
                    <a:pt x="62782" y="6965"/>
                  </a:cubicBezTo>
                  <a:cubicBezTo>
                    <a:pt x="63298" y="7326"/>
                    <a:pt x="63814" y="7687"/>
                    <a:pt x="64382" y="8048"/>
                  </a:cubicBezTo>
                  <a:cubicBezTo>
                    <a:pt x="64433" y="8100"/>
                    <a:pt x="64485" y="8100"/>
                    <a:pt x="64536" y="8152"/>
                  </a:cubicBezTo>
                  <a:lnTo>
                    <a:pt x="64536" y="8100"/>
                  </a:lnTo>
                  <a:cubicBezTo>
                    <a:pt x="64640" y="8100"/>
                    <a:pt x="64743" y="8048"/>
                    <a:pt x="64794" y="7997"/>
                  </a:cubicBezTo>
                  <a:cubicBezTo>
                    <a:pt x="64898" y="7842"/>
                    <a:pt x="64846" y="7636"/>
                    <a:pt x="64743" y="7533"/>
                  </a:cubicBezTo>
                  <a:cubicBezTo>
                    <a:pt x="64175" y="7171"/>
                    <a:pt x="63659" y="6810"/>
                    <a:pt x="63092" y="6449"/>
                  </a:cubicBezTo>
                  <a:cubicBezTo>
                    <a:pt x="63037" y="6413"/>
                    <a:pt x="62982" y="6396"/>
                    <a:pt x="62930" y="6396"/>
                  </a:cubicBezTo>
                  <a:close/>
                  <a:moveTo>
                    <a:pt x="17401" y="7518"/>
                  </a:moveTo>
                  <a:cubicBezTo>
                    <a:pt x="17344" y="7518"/>
                    <a:pt x="17285" y="7538"/>
                    <a:pt x="17230" y="7584"/>
                  </a:cubicBezTo>
                  <a:cubicBezTo>
                    <a:pt x="16663" y="7997"/>
                    <a:pt x="16147" y="8358"/>
                    <a:pt x="15631" y="8771"/>
                  </a:cubicBezTo>
                  <a:cubicBezTo>
                    <a:pt x="15528" y="8874"/>
                    <a:pt x="15476" y="9080"/>
                    <a:pt x="15580" y="9235"/>
                  </a:cubicBezTo>
                  <a:cubicBezTo>
                    <a:pt x="15631" y="9287"/>
                    <a:pt x="15734" y="9338"/>
                    <a:pt x="15837" y="9338"/>
                  </a:cubicBezTo>
                  <a:cubicBezTo>
                    <a:pt x="15941" y="9338"/>
                    <a:pt x="15992" y="9338"/>
                    <a:pt x="16044" y="9287"/>
                  </a:cubicBezTo>
                  <a:cubicBezTo>
                    <a:pt x="16560" y="8874"/>
                    <a:pt x="17076" y="8513"/>
                    <a:pt x="17591" y="8152"/>
                  </a:cubicBezTo>
                  <a:cubicBezTo>
                    <a:pt x="17888" y="7940"/>
                    <a:pt x="17662" y="7518"/>
                    <a:pt x="17401" y="7518"/>
                  </a:cubicBezTo>
                  <a:close/>
                  <a:moveTo>
                    <a:pt x="66018" y="8647"/>
                  </a:moveTo>
                  <a:cubicBezTo>
                    <a:pt x="65930" y="8647"/>
                    <a:pt x="65855" y="8685"/>
                    <a:pt x="65826" y="8771"/>
                  </a:cubicBezTo>
                  <a:cubicBezTo>
                    <a:pt x="65723" y="8925"/>
                    <a:pt x="65775" y="9132"/>
                    <a:pt x="65878" y="9235"/>
                  </a:cubicBezTo>
                  <a:cubicBezTo>
                    <a:pt x="66394" y="9648"/>
                    <a:pt x="66909" y="10060"/>
                    <a:pt x="67374" y="10473"/>
                  </a:cubicBezTo>
                  <a:cubicBezTo>
                    <a:pt x="67425" y="10525"/>
                    <a:pt x="67529" y="10525"/>
                    <a:pt x="67580" y="10525"/>
                  </a:cubicBezTo>
                  <a:cubicBezTo>
                    <a:pt x="67683" y="10473"/>
                    <a:pt x="67735" y="10473"/>
                    <a:pt x="67786" y="10421"/>
                  </a:cubicBezTo>
                  <a:cubicBezTo>
                    <a:pt x="67941" y="10267"/>
                    <a:pt x="67941" y="10060"/>
                    <a:pt x="67786" y="9957"/>
                  </a:cubicBezTo>
                  <a:cubicBezTo>
                    <a:pt x="67322" y="9544"/>
                    <a:pt x="66806" y="9080"/>
                    <a:pt x="66290" y="8719"/>
                  </a:cubicBezTo>
                  <a:lnTo>
                    <a:pt x="66239" y="8719"/>
                  </a:lnTo>
                  <a:cubicBezTo>
                    <a:pt x="66169" y="8673"/>
                    <a:pt x="66089" y="8647"/>
                    <a:pt x="66018" y="8647"/>
                  </a:cubicBezTo>
                  <a:close/>
                  <a:moveTo>
                    <a:pt x="14355" y="9985"/>
                  </a:moveTo>
                  <a:cubicBezTo>
                    <a:pt x="14284" y="9985"/>
                    <a:pt x="14209" y="10008"/>
                    <a:pt x="14135" y="10060"/>
                  </a:cubicBezTo>
                  <a:cubicBezTo>
                    <a:pt x="13671" y="10473"/>
                    <a:pt x="13155" y="10886"/>
                    <a:pt x="12691" y="11350"/>
                  </a:cubicBezTo>
                  <a:cubicBezTo>
                    <a:pt x="12536" y="11556"/>
                    <a:pt x="12639" y="11866"/>
                    <a:pt x="12949" y="11866"/>
                  </a:cubicBezTo>
                  <a:lnTo>
                    <a:pt x="12949" y="11918"/>
                  </a:lnTo>
                  <a:cubicBezTo>
                    <a:pt x="13000" y="11918"/>
                    <a:pt x="13103" y="11866"/>
                    <a:pt x="13155" y="11866"/>
                  </a:cubicBezTo>
                  <a:cubicBezTo>
                    <a:pt x="13619" y="11402"/>
                    <a:pt x="14083" y="10989"/>
                    <a:pt x="14548" y="10576"/>
                  </a:cubicBezTo>
                  <a:cubicBezTo>
                    <a:pt x="14835" y="10330"/>
                    <a:pt x="14632" y="9985"/>
                    <a:pt x="14355" y="9985"/>
                  </a:cubicBezTo>
                  <a:close/>
                  <a:moveTo>
                    <a:pt x="69025" y="11221"/>
                  </a:moveTo>
                  <a:cubicBezTo>
                    <a:pt x="68947" y="11221"/>
                    <a:pt x="68870" y="11247"/>
                    <a:pt x="68818" y="11298"/>
                  </a:cubicBezTo>
                  <a:cubicBezTo>
                    <a:pt x="68663" y="11402"/>
                    <a:pt x="68663" y="11608"/>
                    <a:pt x="68818" y="11763"/>
                  </a:cubicBezTo>
                  <a:cubicBezTo>
                    <a:pt x="69282" y="12175"/>
                    <a:pt x="69695" y="12640"/>
                    <a:pt x="70159" y="13104"/>
                  </a:cubicBezTo>
                  <a:cubicBezTo>
                    <a:pt x="70209" y="13154"/>
                    <a:pt x="70306" y="13203"/>
                    <a:pt x="70406" y="13207"/>
                  </a:cubicBezTo>
                  <a:lnTo>
                    <a:pt x="70406" y="13207"/>
                  </a:lnTo>
                  <a:cubicBezTo>
                    <a:pt x="70495" y="13205"/>
                    <a:pt x="70579" y="13194"/>
                    <a:pt x="70624" y="13104"/>
                  </a:cubicBezTo>
                  <a:cubicBezTo>
                    <a:pt x="70727" y="13001"/>
                    <a:pt x="70727" y="12794"/>
                    <a:pt x="70624" y="12691"/>
                  </a:cubicBezTo>
                  <a:cubicBezTo>
                    <a:pt x="70159" y="12227"/>
                    <a:pt x="69695" y="11763"/>
                    <a:pt x="69231" y="11298"/>
                  </a:cubicBezTo>
                  <a:cubicBezTo>
                    <a:pt x="69179" y="11247"/>
                    <a:pt x="69102" y="11221"/>
                    <a:pt x="69025" y="11221"/>
                  </a:cubicBezTo>
                  <a:close/>
                  <a:moveTo>
                    <a:pt x="70406" y="13207"/>
                  </a:moveTo>
                  <a:cubicBezTo>
                    <a:pt x="70392" y="13207"/>
                    <a:pt x="70379" y="13207"/>
                    <a:pt x="70366" y="13207"/>
                  </a:cubicBezTo>
                  <a:lnTo>
                    <a:pt x="70417" y="13207"/>
                  </a:lnTo>
                  <a:cubicBezTo>
                    <a:pt x="70413" y="13207"/>
                    <a:pt x="70410" y="13207"/>
                    <a:pt x="70406" y="13207"/>
                  </a:cubicBezTo>
                  <a:close/>
                  <a:moveTo>
                    <a:pt x="11511" y="12627"/>
                  </a:moveTo>
                  <a:cubicBezTo>
                    <a:pt x="11427" y="12627"/>
                    <a:pt x="11349" y="12666"/>
                    <a:pt x="11298" y="12743"/>
                  </a:cubicBezTo>
                  <a:cubicBezTo>
                    <a:pt x="10885" y="13207"/>
                    <a:pt x="10421" y="13671"/>
                    <a:pt x="10008" y="14187"/>
                  </a:cubicBezTo>
                  <a:cubicBezTo>
                    <a:pt x="9905" y="14291"/>
                    <a:pt x="9905" y="14497"/>
                    <a:pt x="10060" y="14600"/>
                  </a:cubicBezTo>
                  <a:cubicBezTo>
                    <a:pt x="10111" y="14652"/>
                    <a:pt x="10163" y="14703"/>
                    <a:pt x="10266" y="14703"/>
                  </a:cubicBezTo>
                  <a:cubicBezTo>
                    <a:pt x="10318" y="14703"/>
                    <a:pt x="10421" y="14652"/>
                    <a:pt x="10472" y="14600"/>
                  </a:cubicBezTo>
                  <a:cubicBezTo>
                    <a:pt x="10885" y="14136"/>
                    <a:pt x="11298" y="13620"/>
                    <a:pt x="11762" y="13156"/>
                  </a:cubicBezTo>
                  <a:cubicBezTo>
                    <a:pt x="11865" y="13052"/>
                    <a:pt x="11865" y="12846"/>
                    <a:pt x="11762" y="12743"/>
                  </a:cubicBezTo>
                  <a:cubicBezTo>
                    <a:pt x="11685" y="12666"/>
                    <a:pt x="11594" y="12627"/>
                    <a:pt x="11511" y="12627"/>
                  </a:cubicBezTo>
                  <a:close/>
                  <a:moveTo>
                    <a:pt x="71701" y="13968"/>
                  </a:moveTo>
                  <a:cubicBezTo>
                    <a:pt x="71617" y="13968"/>
                    <a:pt x="71527" y="14007"/>
                    <a:pt x="71449" y="14084"/>
                  </a:cubicBezTo>
                  <a:cubicBezTo>
                    <a:pt x="71346" y="14187"/>
                    <a:pt x="71346" y="14394"/>
                    <a:pt x="71449" y="14548"/>
                  </a:cubicBezTo>
                  <a:cubicBezTo>
                    <a:pt x="71862" y="15013"/>
                    <a:pt x="72275" y="15529"/>
                    <a:pt x="72687" y="15993"/>
                  </a:cubicBezTo>
                  <a:cubicBezTo>
                    <a:pt x="72739" y="16096"/>
                    <a:pt x="72842" y="16148"/>
                    <a:pt x="72945" y="16148"/>
                  </a:cubicBezTo>
                  <a:cubicBezTo>
                    <a:pt x="72997" y="16148"/>
                    <a:pt x="73100" y="16096"/>
                    <a:pt x="73152" y="16045"/>
                  </a:cubicBezTo>
                  <a:cubicBezTo>
                    <a:pt x="73306" y="15941"/>
                    <a:pt x="73306" y="15735"/>
                    <a:pt x="73203" y="15632"/>
                  </a:cubicBezTo>
                  <a:cubicBezTo>
                    <a:pt x="72790" y="15116"/>
                    <a:pt x="72378" y="14600"/>
                    <a:pt x="71965" y="14136"/>
                  </a:cubicBezTo>
                  <a:cubicBezTo>
                    <a:pt x="71965" y="14084"/>
                    <a:pt x="71913" y="14084"/>
                    <a:pt x="71913" y="14084"/>
                  </a:cubicBezTo>
                  <a:cubicBezTo>
                    <a:pt x="71862" y="14007"/>
                    <a:pt x="71784" y="13968"/>
                    <a:pt x="71701" y="13968"/>
                  </a:cubicBezTo>
                  <a:close/>
                  <a:moveTo>
                    <a:pt x="9057" y="15527"/>
                  </a:moveTo>
                  <a:cubicBezTo>
                    <a:pt x="8946" y="15527"/>
                    <a:pt x="8837" y="15583"/>
                    <a:pt x="8770" y="15683"/>
                  </a:cubicBezTo>
                  <a:cubicBezTo>
                    <a:pt x="8357" y="16148"/>
                    <a:pt x="7996" y="16715"/>
                    <a:pt x="7583" y="17231"/>
                  </a:cubicBezTo>
                  <a:cubicBezTo>
                    <a:pt x="7429" y="17437"/>
                    <a:pt x="7583" y="17747"/>
                    <a:pt x="7893" y="17747"/>
                  </a:cubicBezTo>
                  <a:cubicBezTo>
                    <a:pt x="7945" y="17747"/>
                    <a:pt x="8048" y="17695"/>
                    <a:pt x="8099" y="17592"/>
                  </a:cubicBezTo>
                  <a:cubicBezTo>
                    <a:pt x="8512" y="17076"/>
                    <a:pt x="8873" y="16560"/>
                    <a:pt x="9286" y="16045"/>
                  </a:cubicBezTo>
                  <a:cubicBezTo>
                    <a:pt x="9389" y="15890"/>
                    <a:pt x="9337" y="15735"/>
                    <a:pt x="9234" y="15580"/>
                  </a:cubicBezTo>
                  <a:cubicBezTo>
                    <a:pt x="9179" y="15544"/>
                    <a:pt x="9118" y="15527"/>
                    <a:pt x="9057" y="15527"/>
                  </a:cubicBezTo>
                  <a:close/>
                  <a:moveTo>
                    <a:pt x="74048" y="17004"/>
                  </a:moveTo>
                  <a:cubicBezTo>
                    <a:pt x="73972" y="17004"/>
                    <a:pt x="73892" y="17030"/>
                    <a:pt x="73822" y="17076"/>
                  </a:cubicBezTo>
                  <a:cubicBezTo>
                    <a:pt x="73719" y="17179"/>
                    <a:pt x="73719" y="17386"/>
                    <a:pt x="73822" y="17541"/>
                  </a:cubicBezTo>
                  <a:cubicBezTo>
                    <a:pt x="74183" y="18056"/>
                    <a:pt x="74544" y="18572"/>
                    <a:pt x="74906" y="19140"/>
                  </a:cubicBezTo>
                  <a:cubicBezTo>
                    <a:pt x="74954" y="19189"/>
                    <a:pt x="75049" y="19237"/>
                    <a:pt x="75147" y="19286"/>
                  </a:cubicBezTo>
                  <a:lnTo>
                    <a:pt x="75147" y="19286"/>
                  </a:lnTo>
                  <a:cubicBezTo>
                    <a:pt x="75383" y="19219"/>
                    <a:pt x="75518" y="18976"/>
                    <a:pt x="75370" y="18779"/>
                  </a:cubicBezTo>
                  <a:cubicBezTo>
                    <a:pt x="75060" y="18211"/>
                    <a:pt x="74648" y="17695"/>
                    <a:pt x="74287" y="17179"/>
                  </a:cubicBezTo>
                  <a:lnTo>
                    <a:pt x="74287" y="17128"/>
                  </a:lnTo>
                  <a:cubicBezTo>
                    <a:pt x="74230" y="17043"/>
                    <a:pt x="74142" y="17004"/>
                    <a:pt x="74048" y="17004"/>
                  </a:cubicBezTo>
                  <a:close/>
                  <a:moveTo>
                    <a:pt x="75147" y="19286"/>
                  </a:moveTo>
                  <a:cubicBezTo>
                    <a:pt x="75135" y="19289"/>
                    <a:pt x="75124" y="19292"/>
                    <a:pt x="75112" y="19295"/>
                  </a:cubicBezTo>
                  <a:lnTo>
                    <a:pt x="75164" y="19295"/>
                  </a:lnTo>
                  <a:cubicBezTo>
                    <a:pt x="75158" y="19292"/>
                    <a:pt x="75152" y="19289"/>
                    <a:pt x="75147" y="19286"/>
                  </a:cubicBezTo>
                  <a:close/>
                  <a:moveTo>
                    <a:pt x="6768" y="18696"/>
                  </a:moveTo>
                  <a:cubicBezTo>
                    <a:pt x="6672" y="18696"/>
                    <a:pt x="6565" y="18732"/>
                    <a:pt x="6500" y="18830"/>
                  </a:cubicBezTo>
                  <a:cubicBezTo>
                    <a:pt x="6139" y="19398"/>
                    <a:pt x="5829" y="19965"/>
                    <a:pt x="5468" y="20533"/>
                  </a:cubicBezTo>
                  <a:cubicBezTo>
                    <a:pt x="5417" y="20636"/>
                    <a:pt x="5468" y="20842"/>
                    <a:pt x="5623" y="20945"/>
                  </a:cubicBezTo>
                  <a:cubicBezTo>
                    <a:pt x="5675" y="20945"/>
                    <a:pt x="5726" y="20997"/>
                    <a:pt x="5778" y="20997"/>
                  </a:cubicBezTo>
                  <a:cubicBezTo>
                    <a:pt x="5881" y="20997"/>
                    <a:pt x="5984" y="20894"/>
                    <a:pt x="6036" y="20842"/>
                  </a:cubicBezTo>
                  <a:cubicBezTo>
                    <a:pt x="6345" y="20275"/>
                    <a:pt x="6706" y="19707"/>
                    <a:pt x="7016" y="19191"/>
                  </a:cubicBezTo>
                  <a:cubicBezTo>
                    <a:pt x="7119" y="19037"/>
                    <a:pt x="7068" y="18830"/>
                    <a:pt x="6913" y="18727"/>
                  </a:cubicBezTo>
                  <a:cubicBezTo>
                    <a:pt x="6875" y="18708"/>
                    <a:pt x="6823" y="18696"/>
                    <a:pt x="6768" y="18696"/>
                  </a:cubicBezTo>
                  <a:close/>
                  <a:moveTo>
                    <a:pt x="76215" y="20273"/>
                  </a:moveTo>
                  <a:cubicBezTo>
                    <a:pt x="76157" y="20273"/>
                    <a:pt x="76095" y="20290"/>
                    <a:pt x="76040" y="20326"/>
                  </a:cubicBezTo>
                  <a:cubicBezTo>
                    <a:pt x="75886" y="20378"/>
                    <a:pt x="75834" y="20584"/>
                    <a:pt x="75937" y="20739"/>
                  </a:cubicBezTo>
                  <a:cubicBezTo>
                    <a:pt x="76247" y="21306"/>
                    <a:pt x="76556" y="21874"/>
                    <a:pt x="76866" y="22441"/>
                  </a:cubicBezTo>
                  <a:cubicBezTo>
                    <a:pt x="76917" y="22545"/>
                    <a:pt x="77021" y="22596"/>
                    <a:pt x="77124" y="22596"/>
                  </a:cubicBezTo>
                  <a:cubicBezTo>
                    <a:pt x="77175" y="22596"/>
                    <a:pt x="77227" y="22596"/>
                    <a:pt x="77279" y="22545"/>
                  </a:cubicBezTo>
                  <a:cubicBezTo>
                    <a:pt x="77433" y="22493"/>
                    <a:pt x="77485" y="22287"/>
                    <a:pt x="77433" y="22132"/>
                  </a:cubicBezTo>
                  <a:cubicBezTo>
                    <a:pt x="77124" y="21564"/>
                    <a:pt x="76814" y="20997"/>
                    <a:pt x="76453" y="20430"/>
                  </a:cubicBezTo>
                  <a:cubicBezTo>
                    <a:pt x="76420" y="20330"/>
                    <a:pt x="76322" y="20273"/>
                    <a:pt x="76215" y="20273"/>
                  </a:cubicBezTo>
                  <a:close/>
                  <a:moveTo>
                    <a:pt x="4794" y="22097"/>
                  </a:moveTo>
                  <a:cubicBezTo>
                    <a:pt x="4699" y="22097"/>
                    <a:pt x="4604" y="22138"/>
                    <a:pt x="4540" y="22235"/>
                  </a:cubicBezTo>
                  <a:cubicBezTo>
                    <a:pt x="4230" y="22803"/>
                    <a:pt x="3972" y="23422"/>
                    <a:pt x="3714" y="23989"/>
                  </a:cubicBezTo>
                  <a:cubicBezTo>
                    <a:pt x="3611" y="24144"/>
                    <a:pt x="3714" y="24350"/>
                    <a:pt x="3869" y="24453"/>
                  </a:cubicBezTo>
                  <a:lnTo>
                    <a:pt x="3972" y="24453"/>
                  </a:lnTo>
                  <a:cubicBezTo>
                    <a:pt x="4127" y="24453"/>
                    <a:pt x="4230" y="24350"/>
                    <a:pt x="4282" y="24247"/>
                  </a:cubicBezTo>
                  <a:cubicBezTo>
                    <a:pt x="4540" y="23680"/>
                    <a:pt x="4849" y="23112"/>
                    <a:pt x="5107" y="22545"/>
                  </a:cubicBezTo>
                  <a:cubicBezTo>
                    <a:pt x="5214" y="22296"/>
                    <a:pt x="5003" y="22097"/>
                    <a:pt x="4794" y="22097"/>
                  </a:cubicBezTo>
                  <a:close/>
                  <a:moveTo>
                    <a:pt x="78007" y="23661"/>
                  </a:moveTo>
                  <a:cubicBezTo>
                    <a:pt x="77971" y="23661"/>
                    <a:pt x="77934" y="23667"/>
                    <a:pt x="77898" y="23680"/>
                  </a:cubicBezTo>
                  <a:cubicBezTo>
                    <a:pt x="77691" y="23783"/>
                    <a:pt x="77640" y="23989"/>
                    <a:pt x="77691" y="24144"/>
                  </a:cubicBezTo>
                  <a:cubicBezTo>
                    <a:pt x="78001" y="24711"/>
                    <a:pt x="78259" y="25279"/>
                    <a:pt x="78465" y="25898"/>
                  </a:cubicBezTo>
                  <a:cubicBezTo>
                    <a:pt x="78517" y="26001"/>
                    <a:pt x="78620" y="26104"/>
                    <a:pt x="78775" y="26104"/>
                  </a:cubicBezTo>
                  <a:cubicBezTo>
                    <a:pt x="78826" y="26104"/>
                    <a:pt x="78878" y="26104"/>
                    <a:pt x="78878" y="26053"/>
                  </a:cubicBezTo>
                  <a:cubicBezTo>
                    <a:pt x="79033" y="26001"/>
                    <a:pt x="79136" y="25795"/>
                    <a:pt x="79084" y="25640"/>
                  </a:cubicBezTo>
                  <a:cubicBezTo>
                    <a:pt x="78826" y="25072"/>
                    <a:pt x="78568" y="24453"/>
                    <a:pt x="78310" y="23886"/>
                  </a:cubicBezTo>
                  <a:cubicBezTo>
                    <a:pt x="78232" y="23728"/>
                    <a:pt x="78123" y="23661"/>
                    <a:pt x="78007" y="23661"/>
                  </a:cubicBezTo>
                  <a:close/>
                  <a:moveTo>
                    <a:pt x="3273" y="25555"/>
                  </a:moveTo>
                  <a:cubicBezTo>
                    <a:pt x="3139" y="25555"/>
                    <a:pt x="3002" y="25630"/>
                    <a:pt x="2941" y="25795"/>
                  </a:cubicBezTo>
                  <a:cubicBezTo>
                    <a:pt x="2734" y="26414"/>
                    <a:pt x="2476" y="26981"/>
                    <a:pt x="2270" y="27600"/>
                  </a:cubicBezTo>
                  <a:cubicBezTo>
                    <a:pt x="2218" y="27807"/>
                    <a:pt x="2321" y="27961"/>
                    <a:pt x="2476" y="28013"/>
                  </a:cubicBezTo>
                  <a:lnTo>
                    <a:pt x="2579" y="28013"/>
                  </a:lnTo>
                  <a:cubicBezTo>
                    <a:pt x="2608" y="28022"/>
                    <a:pt x="2636" y="28027"/>
                    <a:pt x="2664" y="28027"/>
                  </a:cubicBezTo>
                  <a:cubicBezTo>
                    <a:pt x="2787" y="28027"/>
                    <a:pt x="2898" y="27942"/>
                    <a:pt x="2941" y="27858"/>
                  </a:cubicBezTo>
                  <a:cubicBezTo>
                    <a:pt x="3147" y="27239"/>
                    <a:pt x="3353" y="26620"/>
                    <a:pt x="3611" y="26053"/>
                  </a:cubicBezTo>
                  <a:cubicBezTo>
                    <a:pt x="3611" y="26001"/>
                    <a:pt x="3611" y="26001"/>
                    <a:pt x="3611" y="26001"/>
                  </a:cubicBezTo>
                  <a:cubicBezTo>
                    <a:pt x="3673" y="25722"/>
                    <a:pt x="3475" y="25555"/>
                    <a:pt x="3273" y="25555"/>
                  </a:cubicBezTo>
                  <a:close/>
                  <a:moveTo>
                    <a:pt x="79413" y="27271"/>
                  </a:moveTo>
                  <a:cubicBezTo>
                    <a:pt x="79371" y="27271"/>
                    <a:pt x="79329" y="27278"/>
                    <a:pt x="79291" y="27291"/>
                  </a:cubicBezTo>
                  <a:cubicBezTo>
                    <a:pt x="79136" y="27342"/>
                    <a:pt x="79033" y="27549"/>
                    <a:pt x="79136" y="27703"/>
                  </a:cubicBezTo>
                  <a:cubicBezTo>
                    <a:pt x="79342" y="28322"/>
                    <a:pt x="79548" y="28942"/>
                    <a:pt x="79703" y="29561"/>
                  </a:cubicBezTo>
                  <a:cubicBezTo>
                    <a:pt x="79755" y="29664"/>
                    <a:pt x="79858" y="29767"/>
                    <a:pt x="80013" y="29767"/>
                  </a:cubicBezTo>
                  <a:lnTo>
                    <a:pt x="80064" y="29767"/>
                  </a:lnTo>
                  <a:cubicBezTo>
                    <a:pt x="80271" y="29715"/>
                    <a:pt x="80374" y="29509"/>
                    <a:pt x="80322" y="29354"/>
                  </a:cubicBezTo>
                  <a:cubicBezTo>
                    <a:pt x="80116" y="28735"/>
                    <a:pt x="79910" y="28168"/>
                    <a:pt x="79703" y="27497"/>
                  </a:cubicBezTo>
                  <a:lnTo>
                    <a:pt x="79703" y="27445"/>
                  </a:lnTo>
                  <a:cubicBezTo>
                    <a:pt x="79665" y="27329"/>
                    <a:pt x="79539" y="27271"/>
                    <a:pt x="79413" y="27271"/>
                  </a:cubicBezTo>
                  <a:close/>
                  <a:moveTo>
                    <a:pt x="1959" y="29238"/>
                  </a:moveTo>
                  <a:cubicBezTo>
                    <a:pt x="1806" y="29238"/>
                    <a:pt x="1693" y="29330"/>
                    <a:pt x="1651" y="29457"/>
                  </a:cubicBezTo>
                  <a:cubicBezTo>
                    <a:pt x="1444" y="30076"/>
                    <a:pt x="1290" y="30695"/>
                    <a:pt x="1135" y="31366"/>
                  </a:cubicBezTo>
                  <a:cubicBezTo>
                    <a:pt x="1083" y="31521"/>
                    <a:pt x="1187" y="31676"/>
                    <a:pt x="1393" y="31727"/>
                  </a:cubicBezTo>
                  <a:lnTo>
                    <a:pt x="1444" y="31727"/>
                  </a:lnTo>
                  <a:cubicBezTo>
                    <a:pt x="1599" y="31727"/>
                    <a:pt x="1754" y="31624"/>
                    <a:pt x="1754" y="31469"/>
                  </a:cubicBezTo>
                  <a:cubicBezTo>
                    <a:pt x="1909" y="30902"/>
                    <a:pt x="2064" y="30283"/>
                    <a:pt x="2270" y="29664"/>
                  </a:cubicBezTo>
                  <a:cubicBezTo>
                    <a:pt x="2321" y="29457"/>
                    <a:pt x="2218" y="29303"/>
                    <a:pt x="2064" y="29251"/>
                  </a:cubicBezTo>
                  <a:cubicBezTo>
                    <a:pt x="2027" y="29242"/>
                    <a:pt x="1992" y="29238"/>
                    <a:pt x="1959" y="29238"/>
                  </a:cubicBezTo>
                  <a:close/>
                  <a:moveTo>
                    <a:pt x="80528" y="30983"/>
                  </a:moveTo>
                  <a:cubicBezTo>
                    <a:pt x="80343" y="30983"/>
                    <a:pt x="80159" y="31148"/>
                    <a:pt x="80219" y="31418"/>
                  </a:cubicBezTo>
                  <a:cubicBezTo>
                    <a:pt x="80322" y="32037"/>
                    <a:pt x="80477" y="32656"/>
                    <a:pt x="80632" y="33275"/>
                  </a:cubicBezTo>
                  <a:cubicBezTo>
                    <a:pt x="80632" y="33430"/>
                    <a:pt x="80787" y="33533"/>
                    <a:pt x="80941" y="33533"/>
                  </a:cubicBezTo>
                  <a:lnTo>
                    <a:pt x="80993" y="33584"/>
                  </a:lnTo>
                  <a:cubicBezTo>
                    <a:pt x="81199" y="33533"/>
                    <a:pt x="81302" y="33378"/>
                    <a:pt x="81251" y="33172"/>
                  </a:cubicBezTo>
                  <a:cubicBezTo>
                    <a:pt x="81148" y="32553"/>
                    <a:pt x="80993" y="31882"/>
                    <a:pt x="80838" y="31263"/>
                  </a:cubicBezTo>
                  <a:cubicBezTo>
                    <a:pt x="80795" y="31068"/>
                    <a:pt x="80661" y="30983"/>
                    <a:pt x="80528" y="30983"/>
                  </a:cubicBezTo>
                  <a:close/>
                  <a:moveTo>
                    <a:pt x="1135" y="32965"/>
                  </a:moveTo>
                  <a:cubicBezTo>
                    <a:pt x="929" y="32965"/>
                    <a:pt x="774" y="33069"/>
                    <a:pt x="722" y="33223"/>
                  </a:cubicBezTo>
                  <a:cubicBezTo>
                    <a:pt x="619" y="33894"/>
                    <a:pt x="516" y="34513"/>
                    <a:pt x="413" y="35184"/>
                  </a:cubicBezTo>
                  <a:cubicBezTo>
                    <a:pt x="361" y="35338"/>
                    <a:pt x="516" y="35493"/>
                    <a:pt x="671" y="35545"/>
                  </a:cubicBezTo>
                  <a:lnTo>
                    <a:pt x="722" y="35545"/>
                  </a:lnTo>
                  <a:cubicBezTo>
                    <a:pt x="877" y="35545"/>
                    <a:pt x="1032" y="35390"/>
                    <a:pt x="1032" y="35235"/>
                  </a:cubicBezTo>
                  <a:cubicBezTo>
                    <a:pt x="1135" y="34616"/>
                    <a:pt x="1238" y="33997"/>
                    <a:pt x="1341" y="33326"/>
                  </a:cubicBezTo>
                  <a:cubicBezTo>
                    <a:pt x="1393" y="33172"/>
                    <a:pt x="1290" y="33017"/>
                    <a:pt x="1135" y="32965"/>
                  </a:cubicBezTo>
                  <a:close/>
                  <a:moveTo>
                    <a:pt x="81282" y="34749"/>
                  </a:moveTo>
                  <a:cubicBezTo>
                    <a:pt x="81099" y="34749"/>
                    <a:pt x="80913" y="34879"/>
                    <a:pt x="80941" y="35132"/>
                  </a:cubicBezTo>
                  <a:cubicBezTo>
                    <a:pt x="81045" y="35751"/>
                    <a:pt x="81148" y="36422"/>
                    <a:pt x="81199" y="37041"/>
                  </a:cubicBezTo>
                  <a:cubicBezTo>
                    <a:pt x="81199" y="37196"/>
                    <a:pt x="81354" y="37350"/>
                    <a:pt x="81509" y="37350"/>
                  </a:cubicBezTo>
                  <a:lnTo>
                    <a:pt x="81560" y="37299"/>
                  </a:lnTo>
                  <a:cubicBezTo>
                    <a:pt x="81715" y="37299"/>
                    <a:pt x="81870" y="37144"/>
                    <a:pt x="81818" y="36989"/>
                  </a:cubicBezTo>
                  <a:cubicBezTo>
                    <a:pt x="81767" y="36319"/>
                    <a:pt x="81715" y="35700"/>
                    <a:pt x="81612" y="35029"/>
                  </a:cubicBezTo>
                  <a:cubicBezTo>
                    <a:pt x="81588" y="34841"/>
                    <a:pt x="81436" y="34749"/>
                    <a:pt x="81282" y="34749"/>
                  </a:cubicBezTo>
                  <a:close/>
                  <a:moveTo>
                    <a:pt x="567" y="36834"/>
                  </a:moveTo>
                  <a:cubicBezTo>
                    <a:pt x="361" y="36834"/>
                    <a:pt x="206" y="36989"/>
                    <a:pt x="206" y="37144"/>
                  </a:cubicBezTo>
                  <a:cubicBezTo>
                    <a:pt x="155" y="37815"/>
                    <a:pt x="52" y="38434"/>
                    <a:pt x="52" y="39104"/>
                  </a:cubicBezTo>
                  <a:cubicBezTo>
                    <a:pt x="52" y="39259"/>
                    <a:pt x="206" y="39362"/>
                    <a:pt x="361" y="39414"/>
                  </a:cubicBezTo>
                  <a:cubicBezTo>
                    <a:pt x="516" y="39414"/>
                    <a:pt x="671" y="39311"/>
                    <a:pt x="722" y="39156"/>
                  </a:cubicBezTo>
                  <a:cubicBezTo>
                    <a:pt x="722" y="38485"/>
                    <a:pt x="774" y="37866"/>
                    <a:pt x="825" y="37196"/>
                  </a:cubicBezTo>
                  <a:cubicBezTo>
                    <a:pt x="877" y="37041"/>
                    <a:pt x="722" y="36886"/>
                    <a:pt x="567" y="36834"/>
                  </a:cubicBezTo>
                  <a:close/>
                  <a:moveTo>
                    <a:pt x="81612" y="38640"/>
                  </a:moveTo>
                  <a:cubicBezTo>
                    <a:pt x="81406" y="38640"/>
                    <a:pt x="81302" y="38795"/>
                    <a:pt x="81302" y="38950"/>
                  </a:cubicBezTo>
                  <a:cubicBezTo>
                    <a:pt x="81354" y="39620"/>
                    <a:pt x="81354" y="40239"/>
                    <a:pt x="81354" y="40910"/>
                  </a:cubicBezTo>
                  <a:cubicBezTo>
                    <a:pt x="81354" y="41065"/>
                    <a:pt x="81509" y="41219"/>
                    <a:pt x="81664" y="41219"/>
                  </a:cubicBezTo>
                  <a:cubicBezTo>
                    <a:pt x="81870" y="41219"/>
                    <a:pt x="82025" y="41065"/>
                    <a:pt x="81973" y="40858"/>
                  </a:cubicBezTo>
                  <a:cubicBezTo>
                    <a:pt x="81973" y="40239"/>
                    <a:pt x="81973" y="39569"/>
                    <a:pt x="81973" y="38950"/>
                  </a:cubicBezTo>
                  <a:cubicBezTo>
                    <a:pt x="81922" y="38743"/>
                    <a:pt x="81767" y="38640"/>
                    <a:pt x="81612" y="38640"/>
                  </a:cubicBezTo>
                  <a:close/>
                  <a:moveTo>
                    <a:pt x="310" y="40704"/>
                  </a:moveTo>
                  <a:cubicBezTo>
                    <a:pt x="155" y="40704"/>
                    <a:pt x="0" y="40858"/>
                    <a:pt x="0" y="41013"/>
                  </a:cubicBezTo>
                  <a:cubicBezTo>
                    <a:pt x="0" y="41684"/>
                    <a:pt x="0" y="42303"/>
                    <a:pt x="52" y="42973"/>
                  </a:cubicBezTo>
                  <a:cubicBezTo>
                    <a:pt x="52" y="43128"/>
                    <a:pt x="206" y="43231"/>
                    <a:pt x="361" y="43283"/>
                  </a:cubicBezTo>
                  <a:cubicBezTo>
                    <a:pt x="567" y="43283"/>
                    <a:pt x="722" y="43128"/>
                    <a:pt x="671" y="42973"/>
                  </a:cubicBezTo>
                  <a:cubicBezTo>
                    <a:pt x="671" y="42303"/>
                    <a:pt x="671" y="41684"/>
                    <a:pt x="671" y="41013"/>
                  </a:cubicBezTo>
                  <a:cubicBezTo>
                    <a:pt x="619" y="40858"/>
                    <a:pt x="516" y="40704"/>
                    <a:pt x="310" y="40704"/>
                  </a:cubicBezTo>
                  <a:close/>
                  <a:moveTo>
                    <a:pt x="81664" y="42470"/>
                  </a:moveTo>
                  <a:cubicBezTo>
                    <a:pt x="81509" y="42470"/>
                    <a:pt x="81354" y="42587"/>
                    <a:pt x="81354" y="42819"/>
                  </a:cubicBezTo>
                  <a:cubicBezTo>
                    <a:pt x="81302" y="43438"/>
                    <a:pt x="81302" y="44108"/>
                    <a:pt x="81199" y="44727"/>
                  </a:cubicBezTo>
                  <a:cubicBezTo>
                    <a:pt x="81199" y="44934"/>
                    <a:pt x="81354" y="45037"/>
                    <a:pt x="81509" y="45089"/>
                  </a:cubicBezTo>
                  <a:lnTo>
                    <a:pt x="81560" y="45089"/>
                  </a:lnTo>
                  <a:cubicBezTo>
                    <a:pt x="81767" y="45037"/>
                    <a:pt x="81870" y="44882"/>
                    <a:pt x="81870" y="44727"/>
                  </a:cubicBezTo>
                  <a:cubicBezTo>
                    <a:pt x="81922" y="44108"/>
                    <a:pt x="81973" y="43438"/>
                    <a:pt x="81973" y="42819"/>
                  </a:cubicBezTo>
                  <a:cubicBezTo>
                    <a:pt x="81973" y="42587"/>
                    <a:pt x="81818" y="42470"/>
                    <a:pt x="81664" y="42470"/>
                  </a:cubicBezTo>
                  <a:close/>
                  <a:moveTo>
                    <a:pt x="464" y="44521"/>
                  </a:moveTo>
                  <a:cubicBezTo>
                    <a:pt x="310" y="44521"/>
                    <a:pt x="155" y="44727"/>
                    <a:pt x="206" y="44882"/>
                  </a:cubicBezTo>
                  <a:cubicBezTo>
                    <a:pt x="258" y="45553"/>
                    <a:pt x="310" y="46172"/>
                    <a:pt x="413" y="46843"/>
                  </a:cubicBezTo>
                  <a:cubicBezTo>
                    <a:pt x="413" y="46997"/>
                    <a:pt x="567" y="47100"/>
                    <a:pt x="722" y="47100"/>
                  </a:cubicBezTo>
                  <a:lnTo>
                    <a:pt x="774" y="47100"/>
                  </a:lnTo>
                  <a:cubicBezTo>
                    <a:pt x="980" y="47100"/>
                    <a:pt x="1083" y="46946"/>
                    <a:pt x="1083" y="46739"/>
                  </a:cubicBezTo>
                  <a:cubicBezTo>
                    <a:pt x="980" y="46120"/>
                    <a:pt x="877" y="45450"/>
                    <a:pt x="825" y="44831"/>
                  </a:cubicBezTo>
                  <a:cubicBezTo>
                    <a:pt x="825" y="44624"/>
                    <a:pt x="671" y="44521"/>
                    <a:pt x="464" y="44521"/>
                  </a:cubicBezTo>
                  <a:close/>
                  <a:moveTo>
                    <a:pt x="81274" y="46368"/>
                  </a:moveTo>
                  <a:cubicBezTo>
                    <a:pt x="81108" y="46368"/>
                    <a:pt x="80986" y="46502"/>
                    <a:pt x="80941" y="46636"/>
                  </a:cubicBezTo>
                  <a:cubicBezTo>
                    <a:pt x="80890" y="47255"/>
                    <a:pt x="80787" y="47874"/>
                    <a:pt x="80632" y="48545"/>
                  </a:cubicBezTo>
                  <a:cubicBezTo>
                    <a:pt x="80632" y="48700"/>
                    <a:pt x="80735" y="48854"/>
                    <a:pt x="80890" y="48906"/>
                  </a:cubicBezTo>
                  <a:lnTo>
                    <a:pt x="80993" y="48906"/>
                  </a:lnTo>
                  <a:cubicBezTo>
                    <a:pt x="81096" y="48906"/>
                    <a:pt x="81251" y="48803"/>
                    <a:pt x="81302" y="48648"/>
                  </a:cubicBezTo>
                  <a:cubicBezTo>
                    <a:pt x="81406" y="48029"/>
                    <a:pt x="81509" y="47358"/>
                    <a:pt x="81612" y="46739"/>
                  </a:cubicBezTo>
                  <a:cubicBezTo>
                    <a:pt x="81612" y="46533"/>
                    <a:pt x="81509" y="46378"/>
                    <a:pt x="81354" y="46378"/>
                  </a:cubicBezTo>
                  <a:cubicBezTo>
                    <a:pt x="81326" y="46371"/>
                    <a:pt x="81300" y="46368"/>
                    <a:pt x="81274" y="46368"/>
                  </a:cubicBezTo>
                  <a:close/>
                  <a:moveTo>
                    <a:pt x="980" y="48339"/>
                  </a:moveTo>
                  <a:cubicBezTo>
                    <a:pt x="825" y="48390"/>
                    <a:pt x="722" y="48545"/>
                    <a:pt x="722" y="48751"/>
                  </a:cubicBezTo>
                  <a:cubicBezTo>
                    <a:pt x="877" y="49370"/>
                    <a:pt x="980" y="50041"/>
                    <a:pt x="1135" y="50660"/>
                  </a:cubicBezTo>
                  <a:cubicBezTo>
                    <a:pt x="1187" y="50815"/>
                    <a:pt x="1341" y="50918"/>
                    <a:pt x="1444" y="50918"/>
                  </a:cubicBezTo>
                  <a:lnTo>
                    <a:pt x="1548" y="50866"/>
                  </a:lnTo>
                  <a:cubicBezTo>
                    <a:pt x="1702" y="50815"/>
                    <a:pt x="1806" y="50660"/>
                    <a:pt x="1806" y="50505"/>
                  </a:cubicBezTo>
                  <a:cubicBezTo>
                    <a:pt x="1651" y="49886"/>
                    <a:pt x="1496" y="49267"/>
                    <a:pt x="1393" y="48596"/>
                  </a:cubicBezTo>
                  <a:cubicBezTo>
                    <a:pt x="1341" y="48442"/>
                    <a:pt x="1187" y="48339"/>
                    <a:pt x="980" y="48339"/>
                  </a:cubicBezTo>
                  <a:close/>
                  <a:moveTo>
                    <a:pt x="80570" y="50186"/>
                  </a:moveTo>
                  <a:cubicBezTo>
                    <a:pt x="80437" y="50186"/>
                    <a:pt x="80315" y="50320"/>
                    <a:pt x="80271" y="50454"/>
                  </a:cubicBezTo>
                  <a:cubicBezTo>
                    <a:pt x="80116" y="51073"/>
                    <a:pt x="79961" y="51692"/>
                    <a:pt x="79755" y="52311"/>
                  </a:cubicBezTo>
                  <a:cubicBezTo>
                    <a:pt x="79703" y="52466"/>
                    <a:pt x="79806" y="52620"/>
                    <a:pt x="80013" y="52672"/>
                  </a:cubicBezTo>
                  <a:lnTo>
                    <a:pt x="80064" y="52672"/>
                  </a:lnTo>
                  <a:cubicBezTo>
                    <a:pt x="80219" y="52672"/>
                    <a:pt x="80322" y="52569"/>
                    <a:pt x="80374" y="52466"/>
                  </a:cubicBezTo>
                  <a:cubicBezTo>
                    <a:pt x="80580" y="51847"/>
                    <a:pt x="80735" y="51227"/>
                    <a:pt x="80890" y="50557"/>
                  </a:cubicBezTo>
                  <a:cubicBezTo>
                    <a:pt x="80941" y="50402"/>
                    <a:pt x="80838" y="50247"/>
                    <a:pt x="80632" y="50196"/>
                  </a:cubicBezTo>
                  <a:cubicBezTo>
                    <a:pt x="80611" y="50189"/>
                    <a:pt x="80590" y="50186"/>
                    <a:pt x="80570" y="50186"/>
                  </a:cubicBezTo>
                  <a:close/>
                  <a:moveTo>
                    <a:pt x="2040" y="52123"/>
                  </a:moveTo>
                  <a:cubicBezTo>
                    <a:pt x="1999" y="52123"/>
                    <a:pt x="1955" y="52133"/>
                    <a:pt x="1909" y="52156"/>
                  </a:cubicBezTo>
                  <a:cubicBezTo>
                    <a:pt x="1754" y="52208"/>
                    <a:pt x="1651" y="52362"/>
                    <a:pt x="1702" y="52569"/>
                  </a:cubicBezTo>
                  <a:cubicBezTo>
                    <a:pt x="1857" y="53188"/>
                    <a:pt x="2064" y="53755"/>
                    <a:pt x="2270" y="54426"/>
                  </a:cubicBezTo>
                  <a:cubicBezTo>
                    <a:pt x="2321" y="54529"/>
                    <a:pt x="2425" y="54632"/>
                    <a:pt x="2579" y="54632"/>
                  </a:cubicBezTo>
                  <a:cubicBezTo>
                    <a:pt x="2631" y="54632"/>
                    <a:pt x="2683" y="54632"/>
                    <a:pt x="2734" y="54581"/>
                  </a:cubicBezTo>
                  <a:cubicBezTo>
                    <a:pt x="2889" y="54529"/>
                    <a:pt x="2992" y="54374"/>
                    <a:pt x="2941" y="54220"/>
                  </a:cubicBezTo>
                  <a:cubicBezTo>
                    <a:pt x="2734" y="53601"/>
                    <a:pt x="2528" y="53033"/>
                    <a:pt x="2321" y="52362"/>
                  </a:cubicBezTo>
                  <a:cubicBezTo>
                    <a:pt x="2281" y="52243"/>
                    <a:pt x="2180" y="52123"/>
                    <a:pt x="2040" y="52123"/>
                  </a:cubicBezTo>
                  <a:close/>
                  <a:moveTo>
                    <a:pt x="79463" y="53897"/>
                  </a:moveTo>
                  <a:cubicBezTo>
                    <a:pt x="79325" y="53897"/>
                    <a:pt x="79178" y="53989"/>
                    <a:pt x="79136" y="54116"/>
                  </a:cubicBezTo>
                  <a:cubicBezTo>
                    <a:pt x="78981" y="54735"/>
                    <a:pt x="78723" y="55303"/>
                    <a:pt x="78517" y="55922"/>
                  </a:cubicBezTo>
                  <a:cubicBezTo>
                    <a:pt x="78414" y="56077"/>
                    <a:pt x="78517" y="56283"/>
                    <a:pt x="78671" y="56335"/>
                  </a:cubicBezTo>
                  <a:lnTo>
                    <a:pt x="78775" y="56335"/>
                  </a:lnTo>
                  <a:cubicBezTo>
                    <a:pt x="78929" y="56335"/>
                    <a:pt x="79033" y="56283"/>
                    <a:pt x="79084" y="56128"/>
                  </a:cubicBezTo>
                  <a:cubicBezTo>
                    <a:pt x="79291" y="55561"/>
                    <a:pt x="79548" y="54942"/>
                    <a:pt x="79755" y="54323"/>
                  </a:cubicBezTo>
                  <a:cubicBezTo>
                    <a:pt x="79806" y="54168"/>
                    <a:pt x="79703" y="53962"/>
                    <a:pt x="79548" y="53910"/>
                  </a:cubicBezTo>
                  <a:cubicBezTo>
                    <a:pt x="79521" y="53901"/>
                    <a:pt x="79492" y="53897"/>
                    <a:pt x="79463" y="53897"/>
                  </a:cubicBezTo>
                  <a:close/>
                  <a:moveTo>
                    <a:pt x="3270" y="55787"/>
                  </a:moveTo>
                  <a:cubicBezTo>
                    <a:pt x="3060" y="55787"/>
                    <a:pt x="2841" y="55967"/>
                    <a:pt x="2941" y="56232"/>
                  </a:cubicBezTo>
                  <a:cubicBezTo>
                    <a:pt x="3198" y="56851"/>
                    <a:pt x="3456" y="57418"/>
                    <a:pt x="3714" y="58037"/>
                  </a:cubicBezTo>
                  <a:cubicBezTo>
                    <a:pt x="3766" y="58140"/>
                    <a:pt x="3869" y="58192"/>
                    <a:pt x="4024" y="58192"/>
                  </a:cubicBezTo>
                  <a:lnTo>
                    <a:pt x="4127" y="58192"/>
                  </a:lnTo>
                  <a:cubicBezTo>
                    <a:pt x="4282" y="58089"/>
                    <a:pt x="4385" y="57882"/>
                    <a:pt x="4282" y="57728"/>
                  </a:cubicBezTo>
                  <a:cubicBezTo>
                    <a:pt x="4024" y="57160"/>
                    <a:pt x="3766" y="56593"/>
                    <a:pt x="3560" y="55974"/>
                  </a:cubicBezTo>
                  <a:cubicBezTo>
                    <a:pt x="3504" y="55844"/>
                    <a:pt x="3388" y="55787"/>
                    <a:pt x="3270" y="55787"/>
                  </a:cubicBezTo>
                  <a:close/>
                  <a:moveTo>
                    <a:pt x="78062" y="57502"/>
                  </a:moveTo>
                  <a:cubicBezTo>
                    <a:pt x="77927" y="57502"/>
                    <a:pt x="77820" y="57560"/>
                    <a:pt x="77743" y="57676"/>
                  </a:cubicBezTo>
                  <a:cubicBezTo>
                    <a:pt x="77485" y="58295"/>
                    <a:pt x="77227" y="58862"/>
                    <a:pt x="76917" y="59430"/>
                  </a:cubicBezTo>
                  <a:cubicBezTo>
                    <a:pt x="76866" y="59585"/>
                    <a:pt x="76917" y="59739"/>
                    <a:pt x="77072" y="59843"/>
                  </a:cubicBezTo>
                  <a:cubicBezTo>
                    <a:pt x="77124" y="59843"/>
                    <a:pt x="77175" y="59894"/>
                    <a:pt x="77227" y="59894"/>
                  </a:cubicBezTo>
                  <a:lnTo>
                    <a:pt x="77175" y="59843"/>
                  </a:lnTo>
                  <a:lnTo>
                    <a:pt x="77175" y="59843"/>
                  </a:lnTo>
                  <a:cubicBezTo>
                    <a:pt x="77204" y="59852"/>
                    <a:pt x="77230" y="59856"/>
                    <a:pt x="77255" y="59856"/>
                  </a:cubicBezTo>
                  <a:cubicBezTo>
                    <a:pt x="77366" y="59856"/>
                    <a:pt x="77443" y="59772"/>
                    <a:pt x="77485" y="59688"/>
                  </a:cubicBezTo>
                  <a:cubicBezTo>
                    <a:pt x="77794" y="59120"/>
                    <a:pt x="78104" y="58553"/>
                    <a:pt x="78362" y="57934"/>
                  </a:cubicBezTo>
                  <a:cubicBezTo>
                    <a:pt x="78414" y="57779"/>
                    <a:pt x="78362" y="57573"/>
                    <a:pt x="78207" y="57521"/>
                  </a:cubicBezTo>
                  <a:cubicBezTo>
                    <a:pt x="78156" y="57508"/>
                    <a:pt x="78107" y="57502"/>
                    <a:pt x="78062" y="57502"/>
                  </a:cubicBezTo>
                  <a:close/>
                  <a:moveTo>
                    <a:pt x="4874" y="59310"/>
                  </a:moveTo>
                  <a:cubicBezTo>
                    <a:pt x="4660" y="59310"/>
                    <a:pt x="4454" y="59516"/>
                    <a:pt x="4591" y="59791"/>
                  </a:cubicBezTo>
                  <a:cubicBezTo>
                    <a:pt x="4901" y="60359"/>
                    <a:pt x="5210" y="60926"/>
                    <a:pt x="5520" y="61493"/>
                  </a:cubicBezTo>
                  <a:cubicBezTo>
                    <a:pt x="5571" y="61597"/>
                    <a:pt x="5675" y="61648"/>
                    <a:pt x="5829" y="61648"/>
                  </a:cubicBezTo>
                  <a:cubicBezTo>
                    <a:pt x="5881" y="61648"/>
                    <a:pt x="5933" y="61648"/>
                    <a:pt x="5984" y="61597"/>
                  </a:cubicBezTo>
                  <a:cubicBezTo>
                    <a:pt x="6139" y="61493"/>
                    <a:pt x="6191" y="61339"/>
                    <a:pt x="6087" y="61184"/>
                  </a:cubicBezTo>
                  <a:cubicBezTo>
                    <a:pt x="5778" y="60616"/>
                    <a:pt x="5468" y="60049"/>
                    <a:pt x="5159" y="59482"/>
                  </a:cubicBezTo>
                  <a:cubicBezTo>
                    <a:pt x="5090" y="59361"/>
                    <a:pt x="4981" y="59310"/>
                    <a:pt x="4874" y="59310"/>
                  </a:cubicBezTo>
                  <a:close/>
                  <a:moveTo>
                    <a:pt x="76330" y="60907"/>
                  </a:moveTo>
                  <a:cubicBezTo>
                    <a:pt x="76202" y="60907"/>
                    <a:pt x="76066" y="60965"/>
                    <a:pt x="75989" y="61081"/>
                  </a:cubicBezTo>
                  <a:cubicBezTo>
                    <a:pt x="75679" y="61597"/>
                    <a:pt x="75318" y="62164"/>
                    <a:pt x="75009" y="62732"/>
                  </a:cubicBezTo>
                  <a:cubicBezTo>
                    <a:pt x="74854" y="62938"/>
                    <a:pt x="75009" y="63196"/>
                    <a:pt x="75267" y="63196"/>
                  </a:cubicBezTo>
                  <a:cubicBezTo>
                    <a:pt x="75370" y="63196"/>
                    <a:pt x="75473" y="63144"/>
                    <a:pt x="75525" y="63041"/>
                  </a:cubicBezTo>
                  <a:cubicBezTo>
                    <a:pt x="75886" y="62525"/>
                    <a:pt x="76247" y="61958"/>
                    <a:pt x="76556" y="61390"/>
                  </a:cubicBezTo>
                  <a:cubicBezTo>
                    <a:pt x="76660" y="61236"/>
                    <a:pt x="76608" y="61029"/>
                    <a:pt x="76453" y="60926"/>
                  </a:cubicBezTo>
                  <a:cubicBezTo>
                    <a:pt x="76415" y="60913"/>
                    <a:pt x="76373" y="60907"/>
                    <a:pt x="76330" y="60907"/>
                  </a:cubicBezTo>
                  <a:close/>
                  <a:moveTo>
                    <a:pt x="6795" y="62624"/>
                  </a:moveTo>
                  <a:cubicBezTo>
                    <a:pt x="6729" y="62624"/>
                    <a:pt x="6662" y="62641"/>
                    <a:pt x="6603" y="62680"/>
                  </a:cubicBezTo>
                  <a:cubicBezTo>
                    <a:pt x="6448" y="62783"/>
                    <a:pt x="6448" y="62990"/>
                    <a:pt x="6552" y="63144"/>
                  </a:cubicBezTo>
                  <a:cubicBezTo>
                    <a:pt x="6861" y="63660"/>
                    <a:pt x="7222" y="64228"/>
                    <a:pt x="7635" y="64744"/>
                  </a:cubicBezTo>
                  <a:cubicBezTo>
                    <a:pt x="7687" y="64847"/>
                    <a:pt x="7790" y="64847"/>
                    <a:pt x="7893" y="64898"/>
                  </a:cubicBezTo>
                  <a:lnTo>
                    <a:pt x="7841" y="64847"/>
                  </a:lnTo>
                  <a:cubicBezTo>
                    <a:pt x="7945" y="64847"/>
                    <a:pt x="7996" y="64847"/>
                    <a:pt x="8048" y="64795"/>
                  </a:cubicBezTo>
                  <a:cubicBezTo>
                    <a:pt x="8202" y="64692"/>
                    <a:pt x="8254" y="64486"/>
                    <a:pt x="8151" y="64331"/>
                  </a:cubicBezTo>
                  <a:cubicBezTo>
                    <a:pt x="7738" y="63815"/>
                    <a:pt x="7377" y="63299"/>
                    <a:pt x="7068" y="62732"/>
                  </a:cubicBezTo>
                  <a:cubicBezTo>
                    <a:pt x="7004" y="62668"/>
                    <a:pt x="6901" y="62624"/>
                    <a:pt x="6795" y="62624"/>
                  </a:cubicBezTo>
                  <a:close/>
                  <a:moveTo>
                    <a:pt x="74223" y="64157"/>
                  </a:moveTo>
                  <a:cubicBezTo>
                    <a:pt x="74109" y="64157"/>
                    <a:pt x="74003" y="64215"/>
                    <a:pt x="73925" y="64331"/>
                  </a:cubicBezTo>
                  <a:cubicBezTo>
                    <a:pt x="73564" y="64847"/>
                    <a:pt x="73152" y="65363"/>
                    <a:pt x="72739" y="65827"/>
                  </a:cubicBezTo>
                  <a:cubicBezTo>
                    <a:pt x="72636" y="65982"/>
                    <a:pt x="72687" y="66188"/>
                    <a:pt x="72842" y="66291"/>
                  </a:cubicBezTo>
                  <a:cubicBezTo>
                    <a:pt x="72894" y="66343"/>
                    <a:pt x="72945" y="66343"/>
                    <a:pt x="72997" y="66394"/>
                  </a:cubicBezTo>
                  <a:lnTo>
                    <a:pt x="73048" y="66394"/>
                  </a:lnTo>
                  <a:cubicBezTo>
                    <a:pt x="73152" y="66343"/>
                    <a:pt x="73255" y="66343"/>
                    <a:pt x="73306" y="66240"/>
                  </a:cubicBezTo>
                  <a:cubicBezTo>
                    <a:pt x="73719" y="65724"/>
                    <a:pt x="74080" y="65208"/>
                    <a:pt x="74493" y="64692"/>
                  </a:cubicBezTo>
                  <a:lnTo>
                    <a:pt x="74493" y="64640"/>
                  </a:lnTo>
                  <a:cubicBezTo>
                    <a:pt x="74544" y="64486"/>
                    <a:pt x="74493" y="64279"/>
                    <a:pt x="74338" y="64176"/>
                  </a:cubicBezTo>
                  <a:cubicBezTo>
                    <a:pt x="74299" y="64163"/>
                    <a:pt x="74261" y="64157"/>
                    <a:pt x="74223" y="64157"/>
                  </a:cubicBezTo>
                  <a:close/>
                  <a:moveTo>
                    <a:pt x="8999" y="65773"/>
                  </a:moveTo>
                  <a:cubicBezTo>
                    <a:pt x="8938" y="65773"/>
                    <a:pt x="8876" y="65790"/>
                    <a:pt x="8822" y="65827"/>
                  </a:cubicBezTo>
                  <a:cubicBezTo>
                    <a:pt x="8718" y="65982"/>
                    <a:pt x="8667" y="66188"/>
                    <a:pt x="8770" y="66291"/>
                  </a:cubicBezTo>
                  <a:cubicBezTo>
                    <a:pt x="9183" y="66807"/>
                    <a:pt x="9595" y="67323"/>
                    <a:pt x="10008" y="67787"/>
                  </a:cubicBezTo>
                  <a:cubicBezTo>
                    <a:pt x="10060" y="67890"/>
                    <a:pt x="10163" y="67890"/>
                    <a:pt x="10266" y="67942"/>
                  </a:cubicBezTo>
                  <a:cubicBezTo>
                    <a:pt x="10369" y="67942"/>
                    <a:pt x="10421" y="67890"/>
                    <a:pt x="10472" y="67839"/>
                  </a:cubicBezTo>
                  <a:cubicBezTo>
                    <a:pt x="10627" y="67736"/>
                    <a:pt x="10627" y="67529"/>
                    <a:pt x="10524" y="67374"/>
                  </a:cubicBezTo>
                  <a:cubicBezTo>
                    <a:pt x="10111" y="66910"/>
                    <a:pt x="9699" y="66394"/>
                    <a:pt x="9286" y="65930"/>
                  </a:cubicBezTo>
                  <a:cubicBezTo>
                    <a:pt x="9219" y="65830"/>
                    <a:pt x="9110" y="65773"/>
                    <a:pt x="8999" y="65773"/>
                  </a:cubicBezTo>
                  <a:close/>
                  <a:moveTo>
                    <a:pt x="71840" y="67166"/>
                  </a:moveTo>
                  <a:cubicBezTo>
                    <a:pt x="71729" y="67166"/>
                    <a:pt x="71619" y="67223"/>
                    <a:pt x="71552" y="67323"/>
                  </a:cubicBezTo>
                  <a:cubicBezTo>
                    <a:pt x="71140" y="67787"/>
                    <a:pt x="70727" y="68303"/>
                    <a:pt x="70263" y="68767"/>
                  </a:cubicBezTo>
                  <a:cubicBezTo>
                    <a:pt x="70159" y="68871"/>
                    <a:pt x="70159" y="69077"/>
                    <a:pt x="70263" y="69232"/>
                  </a:cubicBezTo>
                  <a:cubicBezTo>
                    <a:pt x="70314" y="69283"/>
                    <a:pt x="70417" y="69283"/>
                    <a:pt x="70469" y="69283"/>
                  </a:cubicBezTo>
                  <a:cubicBezTo>
                    <a:pt x="70572" y="69283"/>
                    <a:pt x="70675" y="69283"/>
                    <a:pt x="70727" y="69180"/>
                  </a:cubicBezTo>
                  <a:cubicBezTo>
                    <a:pt x="71191" y="68716"/>
                    <a:pt x="71604" y="68251"/>
                    <a:pt x="72017" y="67736"/>
                  </a:cubicBezTo>
                  <a:lnTo>
                    <a:pt x="72068" y="67684"/>
                  </a:lnTo>
                  <a:cubicBezTo>
                    <a:pt x="72171" y="67529"/>
                    <a:pt x="72120" y="67323"/>
                    <a:pt x="72017" y="67220"/>
                  </a:cubicBezTo>
                  <a:cubicBezTo>
                    <a:pt x="71962" y="67183"/>
                    <a:pt x="71901" y="67166"/>
                    <a:pt x="71840" y="67166"/>
                  </a:cubicBezTo>
                  <a:close/>
                  <a:moveTo>
                    <a:pt x="11562" y="68703"/>
                  </a:moveTo>
                  <a:cubicBezTo>
                    <a:pt x="11478" y="68703"/>
                    <a:pt x="11401" y="68742"/>
                    <a:pt x="11349" y="68819"/>
                  </a:cubicBezTo>
                  <a:cubicBezTo>
                    <a:pt x="11195" y="68922"/>
                    <a:pt x="11195" y="69128"/>
                    <a:pt x="11349" y="69232"/>
                  </a:cubicBezTo>
                  <a:cubicBezTo>
                    <a:pt x="11762" y="69696"/>
                    <a:pt x="12226" y="70160"/>
                    <a:pt x="12742" y="70625"/>
                  </a:cubicBezTo>
                  <a:cubicBezTo>
                    <a:pt x="12794" y="70676"/>
                    <a:pt x="12845" y="70728"/>
                    <a:pt x="12949" y="70728"/>
                  </a:cubicBezTo>
                  <a:cubicBezTo>
                    <a:pt x="13000" y="70728"/>
                    <a:pt x="13103" y="70676"/>
                    <a:pt x="13155" y="70625"/>
                  </a:cubicBezTo>
                  <a:cubicBezTo>
                    <a:pt x="13258" y="70470"/>
                    <a:pt x="13258" y="70263"/>
                    <a:pt x="13155" y="70160"/>
                  </a:cubicBezTo>
                  <a:cubicBezTo>
                    <a:pt x="12691" y="69748"/>
                    <a:pt x="12226" y="69283"/>
                    <a:pt x="11814" y="68819"/>
                  </a:cubicBezTo>
                  <a:cubicBezTo>
                    <a:pt x="11736" y="68742"/>
                    <a:pt x="11646" y="68703"/>
                    <a:pt x="11562" y="68703"/>
                  </a:cubicBezTo>
                  <a:close/>
                  <a:moveTo>
                    <a:pt x="69134" y="70031"/>
                  </a:moveTo>
                  <a:cubicBezTo>
                    <a:pt x="69050" y="70031"/>
                    <a:pt x="68973" y="70057"/>
                    <a:pt x="68921" y="70109"/>
                  </a:cubicBezTo>
                  <a:cubicBezTo>
                    <a:pt x="68457" y="70521"/>
                    <a:pt x="67993" y="70986"/>
                    <a:pt x="67477" y="71398"/>
                  </a:cubicBezTo>
                  <a:cubicBezTo>
                    <a:pt x="67277" y="71598"/>
                    <a:pt x="67416" y="71944"/>
                    <a:pt x="67707" y="71965"/>
                  </a:cubicBezTo>
                  <a:lnTo>
                    <a:pt x="67707" y="71965"/>
                  </a:lnTo>
                  <a:cubicBezTo>
                    <a:pt x="67795" y="71958"/>
                    <a:pt x="67846" y="71910"/>
                    <a:pt x="67941" y="71863"/>
                  </a:cubicBezTo>
                  <a:cubicBezTo>
                    <a:pt x="68405" y="71450"/>
                    <a:pt x="68870" y="70986"/>
                    <a:pt x="69386" y="70573"/>
                  </a:cubicBezTo>
                  <a:cubicBezTo>
                    <a:pt x="69489" y="70418"/>
                    <a:pt x="69489" y="70212"/>
                    <a:pt x="69386" y="70109"/>
                  </a:cubicBezTo>
                  <a:cubicBezTo>
                    <a:pt x="69308" y="70057"/>
                    <a:pt x="69218" y="70031"/>
                    <a:pt x="69134" y="70031"/>
                  </a:cubicBezTo>
                  <a:close/>
                  <a:moveTo>
                    <a:pt x="67707" y="71965"/>
                  </a:moveTo>
                  <a:lnTo>
                    <a:pt x="67707" y="71965"/>
                  </a:lnTo>
                  <a:cubicBezTo>
                    <a:pt x="67700" y="71965"/>
                    <a:pt x="67692" y="71966"/>
                    <a:pt x="67683" y="71966"/>
                  </a:cubicBezTo>
                  <a:lnTo>
                    <a:pt x="67735" y="71966"/>
                  </a:lnTo>
                  <a:cubicBezTo>
                    <a:pt x="67725" y="71966"/>
                    <a:pt x="67716" y="71965"/>
                    <a:pt x="67707" y="71965"/>
                  </a:cubicBezTo>
                  <a:close/>
                  <a:moveTo>
                    <a:pt x="14399" y="71375"/>
                  </a:moveTo>
                  <a:cubicBezTo>
                    <a:pt x="14135" y="71375"/>
                    <a:pt x="13899" y="71719"/>
                    <a:pt x="14187" y="71966"/>
                  </a:cubicBezTo>
                  <a:cubicBezTo>
                    <a:pt x="14651" y="72379"/>
                    <a:pt x="15167" y="72791"/>
                    <a:pt x="15683" y="73204"/>
                  </a:cubicBezTo>
                  <a:cubicBezTo>
                    <a:pt x="15734" y="73256"/>
                    <a:pt x="15786" y="73256"/>
                    <a:pt x="15889" y="73256"/>
                  </a:cubicBezTo>
                  <a:cubicBezTo>
                    <a:pt x="15992" y="73256"/>
                    <a:pt x="16044" y="73204"/>
                    <a:pt x="16147" y="73152"/>
                  </a:cubicBezTo>
                  <a:cubicBezTo>
                    <a:pt x="16250" y="72998"/>
                    <a:pt x="16199" y="72791"/>
                    <a:pt x="16095" y="72688"/>
                  </a:cubicBezTo>
                  <a:cubicBezTo>
                    <a:pt x="15580" y="72275"/>
                    <a:pt x="15064" y="71863"/>
                    <a:pt x="14599" y="71450"/>
                  </a:cubicBezTo>
                  <a:cubicBezTo>
                    <a:pt x="14536" y="71397"/>
                    <a:pt x="14467" y="71375"/>
                    <a:pt x="14399" y="71375"/>
                  </a:cubicBezTo>
                  <a:close/>
                  <a:moveTo>
                    <a:pt x="66220" y="72565"/>
                  </a:moveTo>
                  <a:cubicBezTo>
                    <a:pt x="66146" y="72565"/>
                    <a:pt x="66079" y="72590"/>
                    <a:pt x="66032" y="72636"/>
                  </a:cubicBezTo>
                  <a:cubicBezTo>
                    <a:pt x="65517" y="73049"/>
                    <a:pt x="65001" y="73410"/>
                    <a:pt x="64485" y="73823"/>
                  </a:cubicBezTo>
                  <a:cubicBezTo>
                    <a:pt x="64330" y="73926"/>
                    <a:pt x="64330" y="74081"/>
                    <a:pt x="64433" y="74236"/>
                  </a:cubicBezTo>
                  <a:cubicBezTo>
                    <a:pt x="64485" y="74339"/>
                    <a:pt x="64588" y="74390"/>
                    <a:pt x="64691" y="74390"/>
                  </a:cubicBezTo>
                  <a:cubicBezTo>
                    <a:pt x="64743" y="74390"/>
                    <a:pt x="64794" y="74339"/>
                    <a:pt x="64898" y="74339"/>
                  </a:cubicBezTo>
                  <a:cubicBezTo>
                    <a:pt x="65413" y="73926"/>
                    <a:pt x="65929" y="73565"/>
                    <a:pt x="66445" y="73152"/>
                  </a:cubicBezTo>
                  <a:cubicBezTo>
                    <a:pt x="66548" y="73049"/>
                    <a:pt x="66600" y="72843"/>
                    <a:pt x="66497" y="72688"/>
                  </a:cubicBezTo>
                  <a:cubicBezTo>
                    <a:pt x="66412" y="72603"/>
                    <a:pt x="66311" y="72565"/>
                    <a:pt x="66220" y="72565"/>
                  </a:cubicBezTo>
                  <a:close/>
                  <a:moveTo>
                    <a:pt x="17450" y="73757"/>
                  </a:moveTo>
                  <a:cubicBezTo>
                    <a:pt x="17160" y="73757"/>
                    <a:pt x="16934" y="74178"/>
                    <a:pt x="17230" y="74390"/>
                  </a:cubicBezTo>
                  <a:cubicBezTo>
                    <a:pt x="17746" y="74752"/>
                    <a:pt x="18314" y="75113"/>
                    <a:pt x="18881" y="75474"/>
                  </a:cubicBezTo>
                  <a:cubicBezTo>
                    <a:pt x="18933" y="75474"/>
                    <a:pt x="18984" y="75525"/>
                    <a:pt x="19036" y="75525"/>
                  </a:cubicBezTo>
                  <a:cubicBezTo>
                    <a:pt x="19139" y="75525"/>
                    <a:pt x="19242" y="75474"/>
                    <a:pt x="19294" y="75371"/>
                  </a:cubicBezTo>
                  <a:cubicBezTo>
                    <a:pt x="19397" y="75216"/>
                    <a:pt x="19345" y="75009"/>
                    <a:pt x="19191" y="74906"/>
                  </a:cubicBezTo>
                  <a:cubicBezTo>
                    <a:pt x="18675" y="74597"/>
                    <a:pt x="18159" y="74184"/>
                    <a:pt x="17643" y="73823"/>
                  </a:cubicBezTo>
                  <a:cubicBezTo>
                    <a:pt x="17579" y="73777"/>
                    <a:pt x="17513" y="73757"/>
                    <a:pt x="17450" y="73757"/>
                  </a:cubicBezTo>
                  <a:close/>
                  <a:moveTo>
                    <a:pt x="63063" y="74801"/>
                  </a:moveTo>
                  <a:cubicBezTo>
                    <a:pt x="63002" y="74801"/>
                    <a:pt x="62940" y="74818"/>
                    <a:pt x="62886" y="74855"/>
                  </a:cubicBezTo>
                  <a:cubicBezTo>
                    <a:pt x="62370" y="75216"/>
                    <a:pt x="61802" y="75577"/>
                    <a:pt x="61286" y="75886"/>
                  </a:cubicBezTo>
                  <a:cubicBezTo>
                    <a:pt x="61183" y="75938"/>
                    <a:pt x="61080" y="76041"/>
                    <a:pt x="61080" y="76196"/>
                  </a:cubicBezTo>
                  <a:cubicBezTo>
                    <a:pt x="61132" y="76351"/>
                    <a:pt x="61235" y="76506"/>
                    <a:pt x="61441" y="76506"/>
                  </a:cubicBezTo>
                  <a:lnTo>
                    <a:pt x="61441" y="76454"/>
                  </a:lnTo>
                  <a:lnTo>
                    <a:pt x="61596" y="76454"/>
                  </a:lnTo>
                  <a:cubicBezTo>
                    <a:pt x="62163" y="76093"/>
                    <a:pt x="62731" y="75783"/>
                    <a:pt x="63247" y="75422"/>
                  </a:cubicBezTo>
                  <a:cubicBezTo>
                    <a:pt x="63401" y="75319"/>
                    <a:pt x="63453" y="75113"/>
                    <a:pt x="63350" y="74958"/>
                  </a:cubicBezTo>
                  <a:cubicBezTo>
                    <a:pt x="63283" y="74858"/>
                    <a:pt x="63174" y="74801"/>
                    <a:pt x="63063" y="74801"/>
                  </a:cubicBezTo>
                  <a:close/>
                  <a:moveTo>
                    <a:pt x="20703" y="75860"/>
                  </a:moveTo>
                  <a:cubicBezTo>
                    <a:pt x="20377" y="75860"/>
                    <a:pt x="20213" y="76323"/>
                    <a:pt x="20532" y="76506"/>
                  </a:cubicBezTo>
                  <a:cubicBezTo>
                    <a:pt x="21099" y="76763"/>
                    <a:pt x="21667" y="77125"/>
                    <a:pt x="22286" y="77434"/>
                  </a:cubicBezTo>
                  <a:cubicBezTo>
                    <a:pt x="22338" y="77434"/>
                    <a:pt x="22338" y="77486"/>
                    <a:pt x="22441" y="77486"/>
                  </a:cubicBezTo>
                  <a:lnTo>
                    <a:pt x="22389" y="77434"/>
                  </a:lnTo>
                  <a:cubicBezTo>
                    <a:pt x="22750" y="77434"/>
                    <a:pt x="22853" y="76970"/>
                    <a:pt x="22544" y="76815"/>
                  </a:cubicBezTo>
                  <a:cubicBezTo>
                    <a:pt x="21976" y="76557"/>
                    <a:pt x="21409" y="76196"/>
                    <a:pt x="20893" y="75886"/>
                  </a:cubicBezTo>
                  <a:lnTo>
                    <a:pt x="20841" y="75886"/>
                  </a:lnTo>
                  <a:cubicBezTo>
                    <a:pt x="20793" y="75868"/>
                    <a:pt x="20747" y="75860"/>
                    <a:pt x="20703" y="75860"/>
                  </a:cubicBezTo>
                  <a:close/>
                  <a:moveTo>
                    <a:pt x="59751" y="76744"/>
                  </a:moveTo>
                  <a:cubicBezTo>
                    <a:pt x="59713" y="76744"/>
                    <a:pt x="59674" y="76751"/>
                    <a:pt x="59636" y="76763"/>
                  </a:cubicBezTo>
                  <a:cubicBezTo>
                    <a:pt x="59068" y="77073"/>
                    <a:pt x="58501" y="77331"/>
                    <a:pt x="57882" y="77640"/>
                  </a:cubicBezTo>
                  <a:cubicBezTo>
                    <a:pt x="57498" y="77688"/>
                    <a:pt x="57604" y="78270"/>
                    <a:pt x="57952" y="78270"/>
                  </a:cubicBezTo>
                  <a:cubicBezTo>
                    <a:pt x="57979" y="78270"/>
                    <a:pt x="58007" y="78267"/>
                    <a:pt x="58036" y="78260"/>
                  </a:cubicBezTo>
                  <a:lnTo>
                    <a:pt x="58036" y="78208"/>
                  </a:lnTo>
                  <a:lnTo>
                    <a:pt x="58191" y="78208"/>
                  </a:lnTo>
                  <a:cubicBezTo>
                    <a:pt x="58759" y="77950"/>
                    <a:pt x="59326" y="77640"/>
                    <a:pt x="59945" y="77331"/>
                  </a:cubicBezTo>
                  <a:cubicBezTo>
                    <a:pt x="60048" y="77279"/>
                    <a:pt x="60151" y="77073"/>
                    <a:pt x="60048" y="76918"/>
                  </a:cubicBezTo>
                  <a:cubicBezTo>
                    <a:pt x="59971" y="76802"/>
                    <a:pt x="59864" y="76744"/>
                    <a:pt x="59751" y="76744"/>
                  </a:cubicBezTo>
                  <a:close/>
                  <a:moveTo>
                    <a:pt x="24124" y="77673"/>
                  </a:moveTo>
                  <a:cubicBezTo>
                    <a:pt x="23998" y="77673"/>
                    <a:pt x="23872" y="77731"/>
                    <a:pt x="23834" y="77847"/>
                  </a:cubicBezTo>
                  <a:cubicBezTo>
                    <a:pt x="23782" y="78053"/>
                    <a:pt x="23834" y="78208"/>
                    <a:pt x="23988" y="78311"/>
                  </a:cubicBezTo>
                  <a:cubicBezTo>
                    <a:pt x="24607" y="78569"/>
                    <a:pt x="25175" y="78827"/>
                    <a:pt x="25794" y="79085"/>
                  </a:cubicBezTo>
                  <a:lnTo>
                    <a:pt x="25897" y="79085"/>
                  </a:lnTo>
                  <a:lnTo>
                    <a:pt x="25897" y="79033"/>
                  </a:lnTo>
                  <a:cubicBezTo>
                    <a:pt x="25926" y="79043"/>
                    <a:pt x="25952" y="79047"/>
                    <a:pt x="25977" y="79047"/>
                  </a:cubicBezTo>
                  <a:cubicBezTo>
                    <a:pt x="26088" y="79047"/>
                    <a:pt x="26165" y="78963"/>
                    <a:pt x="26207" y="78879"/>
                  </a:cubicBezTo>
                  <a:cubicBezTo>
                    <a:pt x="26258" y="78724"/>
                    <a:pt x="26207" y="78517"/>
                    <a:pt x="26052" y="78466"/>
                  </a:cubicBezTo>
                  <a:cubicBezTo>
                    <a:pt x="25433" y="78208"/>
                    <a:pt x="24814" y="77950"/>
                    <a:pt x="24246" y="77692"/>
                  </a:cubicBezTo>
                  <a:cubicBezTo>
                    <a:pt x="24208" y="77679"/>
                    <a:pt x="24166" y="77673"/>
                    <a:pt x="24124" y="77673"/>
                  </a:cubicBezTo>
                  <a:close/>
                  <a:moveTo>
                    <a:pt x="56262" y="78386"/>
                  </a:moveTo>
                  <a:cubicBezTo>
                    <a:pt x="56219" y="78386"/>
                    <a:pt x="56174" y="78395"/>
                    <a:pt x="56128" y="78414"/>
                  </a:cubicBezTo>
                  <a:cubicBezTo>
                    <a:pt x="55509" y="78621"/>
                    <a:pt x="54941" y="78879"/>
                    <a:pt x="54322" y="79085"/>
                  </a:cubicBezTo>
                  <a:cubicBezTo>
                    <a:pt x="53926" y="79134"/>
                    <a:pt x="54005" y="79707"/>
                    <a:pt x="54377" y="79707"/>
                  </a:cubicBezTo>
                  <a:cubicBezTo>
                    <a:pt x="54393" y="79707"/>
                    <a:pt x="54409" y="79706"/>
                    <a:pt x="54425" y="79704"/>
                  </a:cubicBezTo>
                  <a:lnTo>
                    <a:pt x="54528" y="79704"/>
                  </a:lnTo>
                  <a:cubicBezTo>
                    <a:pt x="55147" y="79498"/>
                    <a:pt x="55766" y="79240"/>
                    <a:pt x="56334" y="79033"/>
                  </a:cubicBezTo>
                  <a:lnTo>
                    <a:pt x="56437" y="78982"/>
                  </a:lnTo>
                  <a:cubicBezTo>
                    <a:pt x="56752" y="78802"/>
                    <a:pt x="56557" y="78386"/>
                    <a:pt x="56262" y="78386"/>
                  </a:cubicBezTo>
                  <a:close/>
                  <a:moveTo>
                    <a:pt x="27674" y="79096"/>
                  </a:moveTo>
                  <a:cubicBezTo>
                    <a:pt x="27552" y="79096"/>
                    <a:pt x="27431" y="79192"/>
                    <a:pt x="27393" y="79343"/>
                  </a:cubicBezTo>
                  <a:cubicBezTo>
                    <a:pt x="27342" y="79498"/>
                    <a:pt x="27445" y="79704"/>
                    <a:pt x="27600" y="79756"/>
                  </a:cubicBezTo>
                  <a:cubicBezTo>
                    <a:pt x="28219" y="79962"/>
                    <a:pt x="28838" y="80168"/>
                    <a:pt x="29457" y="80375"/>
                  </a:cubicBezTo>
                  <a:lnTo>
                    <a:pt x="29560" y="80375"/>
                  </a:lnTo>
                  <a:lnTo>
                    <a:pt x="29560" y="80323"/>
                  </a:lnTo>
                  <a:cubicBezTo>
                    <a:pt x="29589" y="80330"/>
                    <a:pt x="29617" y="80334"/>
                    <a:pt x="29643" y="80334"/>
                  </a:cubicBezTo>
                  <a:cubicBezTo>
                    <a:pt x="29985" y="80334"/>
                    <a:pt x="30046" y="79752"/>
                    <a:pt x="29663" y="79704"/>
                  </a:cubicBezTo>
                  <a:cubicBezTo>
                    <a:pt x="29044" y="79498"/>
                    <a:pt x="28425" y="79343"/>
                    <a:pt x="27806" y="79137"/>
                  </a:cubicBezTo>
                  <a:cubicBezTo>
                    <a:pt x="27764" y="79109"/>
                    <a:pt x="27719" y="79096"/>
                    <a:pt x="27674" y="79096"/>
                  </a:cubicBezTo>
                  <a:close/>
                  <a:moveTo>
                    <a:pt x="52606" y="79692"/>
                  </a:moveTo>
                  <a:cubicBezTo>
                    <a:pt x="52578" y="79692"/>
                    <a:pt x="52548" y="79696"/>
                    <a:pt x="52516" y="79704"/>
                  </a:cubicBezTo>
                  <a:cubicBezTo>
                    <a:pt x="51897" y="79859"/>
                    <a:pt x="51278" y="80014"/>
                    <a:pt x="50659" y="80168"/>
                  </a:cubicBezTo>
                  <a:cubicBezTo>
                    <a:pt x="50212" y="80218"/>
                    <a:pt x="50291" y="80842"/>
                    <a:pt x="50666" y="80842"/>
                  </a:cubicBezTo>
                  <a:cubicBezTo>
                    <a:pt x="50681" y="80842"/>
                    <a:pt x="50696" y="80841"/>
                    <a:pt x="50711" y="80839"/>
                  </a:cubicBezTo>
                  <a:lnTo>
                    <a:pt x="50814" y="80839"/>
                  </a:lnTo>
                  <a:cubicBezTo>
                    <a:pt x="51433" y="80684"/>
                    <a:pt x="52052" y="80529"/>
                    <a:pt x="52671" y="80323"/>
                  </a:cubicBezTo>
                  <a:cubicBezTo>
                    <a:pt x="53052" y="80228"/>
                    <a:pt x="52949" y="79692"/>
                    <a:pt x="52606" y="79692"/>
                  </a:cubicBezTo>
                  <a:close/>
                  <a:moveTo>
                    <a:pt x="31404" y="80210"/>
                  </a:moveTo>
                  <a:cubicBezTo>
                    <a:pt x="31261" y="80210"/>
                    <a:pt x="31101" y="80344"/>
                    <a:pt x="31056" y="80478"/>
                  </a:cubicBezTo>
                  <a:cubicBezTo>
                    <a:pt x="31056" y="80633"/>
                    <a:pt x="31159" y="80839"/>
                    <a:pt x="31314" y="80839"/>
                  </a:cubicBezTo>
                  <a:cubicBezTo>
                    <a:pt x="31984" y="80994"/>
                    <a:pt x="32604" y="81148"/>
                    <a:pt x="33274" y="81252"/>
                  </a:cubicBezTo>
                  <a:lnTo>
                    <a:pt x="33326" y="81252"/>
                  </a:lnTo>
                  <a:lnTo>
                    <a:pt x="33326" y="81303"/>
                  </a:lnTo>
                  <a:cubicBezTo>
                    <a:pt x="33738" y="81303"/>
                    <a:pt x="33790" y="80684"/>
                    <a:pt x="33326" y="80633"/>
                  </a:cubicBezTo>
                  <a:cubicBezTo>
                    <a:pt x="32707" y="80529"/>
                    <a:pt x="32088" y="80375"/>
                    <a:pt x="31469" y="80220"/>
                  </a:cubicBezTo>
                  <a:cubicBezTo>
                    <a:pt x="31448" y="80213"/>
                    <a:pt x="31426" y="80210"/>
                    <a:pt x="31404" y="80210"/>
                  </a:cubicBezTo>
                  <a:close/>
                  <a:moveTo>
                    <a:pt x="48834" y="80619"/>
                  </a:moveTo>
                  <a:cubicBezTo>
                    <a:pt x="48805" y="80619"/>
                    <a:pt x="48777" y="80624"/>
                    <a:pt x="48751" y="80633"/>
                  </a:cubicBezTo>
                  <a:cubicBezTo>
                    <a:pt x="48131" y="80736"/>
                    <a:pt x="47512" y="80839"/>
                    <a:pt x="46842" y="80942"/>
                  </a:cubicBezTo>
                  <a:cubicBezTo>
                    <a:pt x="46687" y="80942"/>
                    <a:pt x="46584" y="81148"/>
                    <a:pt x="46584" y="81303"/>
                  </a:cubicBezTo>
                  <a:cubicBezTo>
                    <a:pt x="46584" y="81458"/>
                    <a:pt x="46739" y="81561"/>
                    <a:pt x="46893" y="81561"/>
                  </a:cubicBezTo>
                  <a:lnTo>
                    <a:pt x="46945" y="81561"/>
                  </a:lnTo>
                  <a:cubicBezTo>
                    <a:pt x="47564" y="81510"/>
                    <a:pt x="48235" y="81355"/>
                    <a:pt x="48854" y="81252"/>
                  </a:cubicBezTo>
                  <a:cubicBezTo>
                    <a:pt x="49060" y="81200"/>
                    <a:pt x="49163" y="81045"/>
                    <a:pt x="49163" y="80891"/>
                  </a:cubicBezTo>
                  <a:cubicBezTo>
                    <a:pt x="49120" y="80720"/>
                    <a:pt x="48972" y="80619"/>
                    <a:pt x="48834" y="80619"/>
                  </a:cubicBezTo>
                  <a:close/>
                  <a:moveTo>
                    <a:pt x="35286" y="80942"/>
                  </a:moveTo>
                  <a:cubicBezTo>
                    <a:pt x="35131" y="80942"/>
                    <a:pt x="34977" y="81045"/>
                    <a:pt x="34925" y="81200"/>
                  </a:cubicBezTo>
                  <a:cubicBezTo>
                    <a:pt x="34925" y="81406"/>
                    <a:pt x="35028" y="81561"/>
                    <a:pt x="35183" y="81613"/>
                  </a:cubicBezTo>
                  <a:cubicBezTo>
                    <a:pt x="35854" y="81664"/>
                    <a:pt x="36473" y="81768"/>
                    <a:pt x="37143" y="81819"/>
                  </a:cubicBezTo>
                  <a:lnTo>
                    <a:pt x="37246" y="81819"/>
                  </a:lnTo>
                  <a:cubicBezTo>
                    <a:pt x="37659" y="81819"/>
                    <a:pt x="37659" y="81200"/>
                    <a:pt x="37246" y="81200"/>
                  </a:cubicBezTo>
                  <a:cubicBezTo>
                    <a:pt x="36576" y="81097"/>
                    <a:pt x="35957" y="81045"/>
                    <a:pt x="35286" y="80942"/>
                  </a:cubicBezTo>
                  <a:close/>
                  <a:moveTo>
                    <a:pt x="44985" y="81148"/>
                  </a:moveTo>
                  <a:cubicBezTo>
                    <a:pt x="44314" y="81252"/>
                    <a:pt x="43695" y="81252"/>
                    <a:pt x="43024" y="81303"/>
                  </a:cubicBezTo>
                  <a:cubicBezTo>
                    <a:pt x="42870" y="81303"/>
                    <a:pt x="42715" y="81458"/>
                    <a:pt x="42715" y="81664"/>
                  </a:cubicBezTo>
                  <a:cubicBezTo>
                    <a:pt x="42766" y="81819"/>
                    <a:pt x="42870" y="81974"/>
                    <a:pt x="43076" y="81974"/>
                  </a:cubicBezTo>
                  <a:cubicBezTo>
                    <a:pt x="43747" y="81922"/>
                    <a:pt x="44366" y="81871"/>
                    <a:pt x="45036" y="81819"/>
                  </a:cubicBezTo>
                  <a:cubicBezTo>
                    <a:pt x="45449" y="81768"/>
                    <a:pt x="45397" y="81148"/>
                    <a:pt x="44985" y="81148"/>
                  </a:cubicBezTo>
                  <a:close/>
                  <a:moveTo>
                    <a:pt x="39104" y="81303"/>
                  </a:moveTo>
                  <a:cubicBezTo>
                    <a:pt x="38897" y="81303"/>
                    <a:pt x="38742" y="81458"/>
                    <a:pt x="38742" y="81613"/>
                  </a:cubicBezTo>
                  <a:cubicBezTo>
                    <a:pt x="38742" y="81819"/>
                    <a:pt x="38897" y="81974"/>
                    <a:pt x="39052" y="81974"/>
                  </a:cubicBezTo>
                  <a:cubicBezTo>
                    <a:pt x="39723" y="82025"/>
                    <a:pt x="40342" y="82025"/>
                    <a:pt x="41012" y="82025"/>
                  </a:cubicBezTo>
                  <a:lnTo>
                    <a:pt x="41167" y="82025"/>
                  </a:lnTo>
                  <a:cubicBezTo>
                    <a:pt x="41580" y="82025"/>
                    <a:pt x="41580" y="81355"/>
                    <a:pt x="41167" y="81355"/>
                  </a:cubicBezTo>
                  <a:lnTo>
                    <a:pt x="41012" y="81355"/>
                  </a:lnTo>
                  <a:cubicBezTo>
                    <a:pt x="40393" y="81355"/>
                    <a:pt x="39723" y="81303"/>
                    <a:pt x="39104" y="8130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Google Shape;2118;p54"/>
            <p:cNvSpPr/>
            <p:nvPr/>
          </p:nvSpPr>
          <p:spPr>
            <a:xfrm>
              <a:off x="6614470" y="3983350"/>
              <a:ext cx="78178" cy="107859"/>
            </a:xfrm>
            <a:custGeom>
              <a:avLst/>
              <a:gdLst/>
              <a:ahLst/>
              <a:cxnLst/>
              <a:rect l="l" t="t" r="r" b="b"/>
              <a:pathLst>
                <a:path w="8152" h="11247" extrusionOk="0">
                  <a:moveTo>
                    <a:pt x="3457" y="0"/>
                  </a:moveTo>
                  <a:lnTo>
                    <a:pt x="1" y="10524"/>
                  </a:lnTo>
                  <a:lnTo>
                    <a:pt x="4695" y="11246"/>
                  </a:lnTo>
                  <a:lnTo>
                    <a:pt x="8152" y="671"/>
                  </a:lnTo>
                  <a:lnTo>
                    <a:pt x="3457" y="0"/>
                  </a:lnTo>
                  <a:close/>
                </a:path>
              </a:pathLst>
            </a:custGeom>
            <a:solidFill>
              <a:srgbClr val="CE7A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9" name="Google Shape;2119;p54"/>
            <p:cNvSpPr/>
            <p:nvPr/>
          </p:nvSpPr>
          <p:spPr>
            <a:xfrm>
              <a:off x="6630803" y="3983350"/>
              <a:ext cx="61846" cy="58384"/>
            </a:xfrm>
            <a:custGeom>
              <a:avLst/>
              <a:gdLst/>
              <a:ahLst/>
              <a:cxnLst/>
              <a:rect l="l" t="t" r="r" b="b"/>
              <a:pathLst>
                <a:path w="6449" h="6088" extrusionOk="0">
                  <a:moveTo>
                    <a:pt x="1754" y="0"/>
                  </a:moveTo>
                  <a:lnTo>
                    <a:pt x="0" y="5417"/>
                  </a:lnTo>
                  <a:lnTo>
                    <a:pt x="4643" y="6088"/>
                  </a:lnTo>
                  <a:lnTo>
                    <a:pt x="6449" y="671"/>
                  </a:lnTo>
                  <a:lnTo>
                    <a:pt x="17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0" name="Google Shape;2120;p54"/>
            <p:cNvSpPr/>
            <p:nvPr/>
          </p:nvSpPr>
          <p:spPr>
            <a:xfrm>
              <a:off x="6622900" y="2933500"/>
              <a:ext cx="284025" cy="1091591"/>
            </a:xfrm>
            <a:custGeom>
              <a:avLst/>
              <a:gdLst/>
              <a:ahLst/>
              <a:cxnLst/>
              <a:rect l="l" t="t" r="r" b="b"/>
              <a:pathLst>
                <a:path w="30747" h="110709" extrusionOk="0">
                  <a:moveTo>
                    <a:pt x="14445" y="1"/>
                  </a:moveTo>
                  <a:cubicBezTo>
                    <a:pt x="14445" y="1"/>
                    <a:pt x="11762" y="35080"/>
                    <a:pt x="10473" y="51021"/>
                  </a:cubicBezTo>
                  <a:cubicBezTo>
                    <a:pt x="9286" y="65672"/>
                    <a:pt x="0" y="109470"/>
                    <a:pt x="0" y="109470"/>
                  </a:cubicBezTo>
                  <a:lnTo>
                    <a:pt x="8616" y="110708"/>
                  </a:lnTo>
                  <a:cubicBezTo>
                    <a:pt x="8616" y="110708"/>
                    <a:pt x="22080" y="64486"/>
                    <a:pt x="24659" y="49628"/>
                  </a:cubicBezTo>
                  <a:cubicBezTo>
                    <a:pt x="26981" y="36112"/>
                    <a:pt x="30747" y="1"/>
                    <a:pt x="3074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1" name="Google Shape;2121;p54"/>
            <p:cNvSpPr/>
            <p:nvPr/>
          </p:nvSpPr>
          <p:spPr>
            <a:xfrm>
              <a:off x="6928164" y="4017208"/>
              <a:ext cx="45524" cy="105385"/>
            </a:xfrm>
            <a:custGeom>
              <a:avLst/>
              <a:gdLst/>
              <a:ahLst/>
              <a:cxnLst/>
              <a:rect l="l" t="t" r="r" b="b"/>
              <a:pathLst>
                <a:path w="4747" h="10989" extrusionOk="0">
                  <a:moveTo>
                    <a:pt x="0" y="0"/>
                  </a:moveTo>
                  <a:lnTo>
                    <a:pt x="0" y="10989"/>
                  </a:lnTo>
                  <a:lnTo>
                    <a:pt x="4747" y="10989"/>
                  </a:lnTo>
                  <a:lnTo>
                    <a:pt x="4747" y="0"/>
                  </a:lnTo>
                  <a:close/>
                </a:path>
              </a:pathLst>
            </a:custGeom>
            <a:solidFill>
              <a:srgbClr val="CE7A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2" name="Google Shape;2122;p54"/>
            <p:cNvSpPr/>
            <p:nvPr/>
          </p:nvSpPr>
          <p:spPr>
            <a:xfrm>
              <a:off x="6664938" y="4085792"/>
              <a:ext cx="23754" cy="10885"/>
            </a:xfrm>
            <a:custGeom>
              <a:avLst/>
              <a:gdLst/>
              <a:ahLst/>
              <a:cxnLst/>
              <a:rect l="l" t="t" r="r" b="b"/>
              <a:pathLst>
                <a:path w="2477" h="1135" extrusionOk="0">
                  <a:moveTo>
                    <a:pt x="2064" y="204"/>
                  </a:moveTo>
                  <a:cubicBezTo>
                    <a:pt x="2116" y="204"/>
                    <a:pt x="2167" y="256"/>
                    <a:pt x="2219" y="256"/>
                  </a:cubicBezTo>
                  <a:cubicBezTo>
                    <a:pt x="2271" y="307"/>
                    <a:pt x="2271" y="359"/>
                    <a:pt x="2271" y="411"/>
                  </a:cubicBezTo>
                  <a:cubicBezTo>
                    <a:pt x="2271" y="565"/>
                    <a:pt x="2219" y="720"/>
                    <a:pt x="2064" y="772"/>
                  </a:cubicBezTo>
                  <a:cubicBezTo>
                    <a:pt x="1837" y="854"/>
                    <a:pt x="1610" y="896"/>
                    <a:pt x="1387" y="896"/>
                  </a:cubicBezTo>
                  <a:cubicBezTo>
                    <a:pt x="1051" y="896"/>
                    <a:pt x="723" y="803"/>
                    <a:pt x="413" y="617"/>
                  </a:cubicBezTo>
                  <a:cubicBezTo>
                    <a:pt x="929" y="411"/>
                    <a:pt x="1497" y="256"/>
                    <a:pt x="2064" y="204"/>
                  </a:cubicBezTo>
                  <a:close/>
                  <a:moveTo>
                    <a:pt x="1931" y="0"/>
                  </a:moveTo>
                  <a:cubicBezTo>
                    <a:pt x="1278" y="0"/>
                    <a:pt x="218" y="472"/>
                    <a:pt x="52" y="514"/>
                  </a:cubicBezTo>
                  <a:cubicBezTo>
                    <a:pt x="1" y="565"/>
                    <a:pt x="1" y="617"/>
                    <a:pt x="1" y="617"/>
                  </a:cubicBezTo>
                  <a:cubicBezTo>
                    <a:pt x="1" y="669"/>
                    <a:pt x="1" y="720"/>
                    <a:pt x="52" y="772"/>
                  </a:cubicBezTo>
                  <a:cubicBezTo>
                    <a:pt x="465" y="926"/>
                    <a:pt x="878" y="1030"/>
                    <a:pt x="1290" y="1081"/>
                  </a:cubicBezTo>
                  <a:cubicBezTo>
                    <a:pt x="1400" y="1118"/>
                    <a:pt x="1510" y="1135"/>
                    <a:pt x="1619" y="1135"/>
                  </a:cubicBezTo>
                  <a:cubicBezTo>
                    <a:pt x="1819" y="1135"/>
                    <a:pt x="2019" y="1078"/>
                    <a:pt x="2219" y="978"/>
                  </a:cubicBezTo>
                  <a:cubicBezTo>
                    <a:pt x="2374" y="875"/>
                    <a:pt x="2477" y="669"/>
                    <a:pt x="2477" y="411"/>
                  </a:cubicBezTo>
                  <a:cubicBezTo>
                    <a:pt x="2477" y="307"/>
                    <a:pt x="2425" y="153"/>
                    <a:pt x="2322" y="101"/>
                  </a:cubicBezTo>
                  <a:cubicBezTo>
                    <a:pt x="2230" y="29"/>
                    <a:pt x="2093" y="0"/>
                    <a:pt x="19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3" name="Google Shape;2123;p54"/>
            <p:cNvSpPr/>
            <p:nvPr/>
          </p:nvSpPr>
          <p:spPr>
            <a:xfrm>
              <a:off x="6664938" y="4074178"/>
              <a:ext cx="16341" cy="19017"/>
            </a:xfrm>
            <a:custGeom>
              <a:avLst/>
              <a:gdLst/>
              <a:ahLst/>
              <a:cxnLst/>
              <a:rect l="l" t="t" r="r" b="b"/>
              <a:pathLst>
                <a:path w="1704" h="1983" extrusionOk="0">
                  <a:moveTo>
                    <a:pt x="1239" y="177"/>
                  </a:moveTo>
                  <a:lnTo>
                    <a:pt x="1239" y="229"/>
                  </a:lnTo>
                  <a:lnTo>
                    <a:pt x="1290" y="229"/>
                  </a:lnTo>
                  <a:cubicBezTo>
                    <a:pt x="1445" y="280"/>
                    <a:pt x="1445" y="332"/>
                    <a:pt x="1445" y="332"/>
                  </a:cubicBezTo>
                  <a:cubicBezTo>
                    <a:pt x="1445" y="693"/>
                    <a:pt x="775" y="1364"/>
                    <a:pt x="259" y="1622"/>
                  </a:cubicBezTo>
                  <a:cubicBezTo>
                    <a:pt x="362" y="1106"/>
                    <a:pt x="620" y="641"/>
                    <a:pt x="981" y="229"/>
                  </a:cubicBezTo>
                  <a:cubicBezTo>
                    <a:pt x="1033" y="177"/>
                    <a:pt x="1136" y="177"/>
                    <a:pt x="1239" y="177"/>
                  </a:cubicBezTo>
                  <a:close/>
                  <a:moveTo>
                    <a:pt x="1173" y="1"/>
                  </a:moveTo>
                  <a:cubicBezTo>
                    <a:pt x="1045" y="1"/>
                    <a:pt x="936" y="37"/>
                    <a:pt x="826" y="74"/>
                  </a:cubicBezTo>
                  <a:cubicBezTo>
                    <a:pt x="259" y="487"/>
                    <a:pt x="1" y="1776"/>
                    <a:pt x="1" y="1880"/>
                  </a:cubicBezTo>
                  <a:cubicBezTo>
                    <a:pt x="1" y="1880"/>
                    <a:pt x="1" y="1931"/>
                    <a:pt x="52" y="1983"/>
                  </a:cubicBezTo>
                  <a:lnTo>
                    <a:pt x="156" y="1983"/>
                  </a:lnTo>
                  <a:cubicBezTo>
                    <a:pt x="671" y="1776"/>
                    <a:pt x="1703" y="899"/>
                    <a:pt x="1652" y="383"/>
                  </a:cubicBezTo>
                  <a:cubicBezTo>
                    <a:pt x="1652" y="177"/>
                    <a:pt x="1497" y="22"/>
                    <a:pt x="1342" y="22"/>
                  </a:cubicBezTo>
                  <a:cubicBezTo>
                    <a:pt x="1282" y="7"/>
                    <a:pt x="1226" y="1"/>
                    <a:pt x="117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4" name="Google Shape;2124;p54"/>
            <p:cNvSpPr/>
            <p:nvPr/>
          </p:nvSpPr>
          <p:spPr>
            <a:xfrm>
              <a:off x="6594683" y="4078743"/>
              <a:ext cx="155377" cy="76030"/>
            </a:xfrm>
            <a:custGeom>
              <a:avLst/>
              <a:gdLst/>
              <a:ahLst/>
              <a:cxnLst/>
              <a:rect l="l" t="t" r="r" b="b"/>
              <a:pathLst>
                <a:path w="16202" h="7928" extrusionOk="0">
                  <a:moveTo>
                    <a:pt x="1826" y="1"/>
                  </a:moveTo>
                  <a:cubicBezTo>
                    <a:pt x="1650" y="1"/>
                    <a:pt x="1489" y="135"/>
                    <a:pt x="1445" y="269"/>
                  </a:cubicBezTo>
                  <a:lnTo>
                    <a:pt x="103" y="4344"/>
                  </a:lnTo>
                  <a:cubicBezTo>
                    <a:pt x="0" y="4705"/>
                    <a:pt x="207" y="5118"/>
                    <a:pt x="568" y="5221"/>
                  </a:cubicBezTo>
                  <a:lnTo>
                    <a:pt x="723" y="5221"/>
                  </a:lnTo>
                  <a:cubicBezTo>
                    <a:pt x="2528" y="5479"/>
                    <a:pt x="3457" y="5479"/>
                    <a:pt x="5778" y="5840"/>
                  </a:cubicBezTo>
                  <a:cubicBezTo>
                    <a:pt x="7171" y="6046"/>
                    <a:pt x="11865" y="7594"/>
                    <a:pt x="13826" y="7904"/>
                  </a:cubicBezTo>
                  <a:cubicBezTo>
                    <a:pt x="13949" y="7920"/>
                    <a:pt x="14067" y="7927"/>
                    <a:pt x="14178" y="7927"/>
                  </a:cubicBezTo>
                  <a:cubicBezTo>
                    <a:pt x="15840" y="7927"/>
                    <a:pt x="16202" y="6233"/>
                    <a:pt x="15477" y="5943"/>
                  </a:cubicBezTo>
                  <a:cubicBezTo>
                    <a:pt x="12588" y="4912"/>
                    <a:pt x="10008" y="3261"/>
                    <a:pt x="7842" y="1146"/>
                  </a:cubicBezTo>
                  <a:cubicBezTo>
                    <a:pt x="7687" y="939"/>
                    <a:pt x="7429" y="836"/>
                    <a:pt x="7119" y="784"/>
                  </a:cubicBezTo>
                  <a:lnTo>
                    <a:pt x="1909" y="11"/>
                  </a:lnTo>
                  <a:cubicBezTo>
                    <a:pt x="1881" y="4"/>
                    <a:pt x="1854" y="1"/>
                    <a:pt x="18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5" name="Google Shape;2125;p54"/>
            <p:cNvSpPr/>
            <p:nvPr/>
          </p:nvSpPr>
          <p:spPr>
            <a:xfrm>
              <a:off x="6928164" y="4020458"/>
              <a:ext cx="45524" cy="54423"/>
            </a:xfrm>
            <a:custGeom>
              <a:avLst/>
              <a:gdLst/>
              <a:ahLst/>
              <a:cxnLst/>
              <a:rect l="l" t="t" r="r" b="b"/>
              <a:pathLst>
                <a:path w="4747" h="5675" extrusionOk="0">
                  <a:moveTo>
                    <a:pt x="0" y="0"/>
                  </a:moveTo>
                  <a:lnTo>
                    <a:pt x="0" y="5675"/>
                  </a:lnTo>
                  <a:lnTo>
                    <a:pt x="4747" y="5675"/>
                  </a:lnTo>
                  <a:lnTo>
                    <a:pt x="474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6" name="Google Shape;2126;p54"/>
            <p:cNvSpPr/>
            <p:nvPr/>
          </p:nvSpPr>
          <p:spPr>
            <a:xfrm>
              <a:off x="6611506" y="4001161"/>
              <a:ext cx="100935" cy="35627"/>
            </a:xfrm>
            <a:custGeom>
              <a:avLst/>
              <a:gdLst/>
              <a:ahLst/>
              <a:cxnLst/>
              <a:rect l="l" t="t" r="r" b="b"/>
              <a:pathLst>
                <a:path w="10525" h="3715" extrusionOk="0">
                  <a:moveTo>
                    <a:pt x="619" y="0"/>
                  </a:moveTo>
                  <a:cubicBezTo>
                    <a:pt x="568" y="0"/>
                    <a:pt x="0" y="2322"/>
                    <a:pt x="0" y="2322"/>
                  </a:cubicBezTo>
                  <a:lnTo>
                    <a:pt x="9389" y="3715"/>
                  </a:lnTo>
                  <a:lnTo>
                    <a:pt x="10524" y="1084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7" name="Google Shape;2127;p54"/>
            <p:cNvSpPr/>
            <p:nvPr/>
          </p:nvSpPr>
          <p:spPr>
            <a:xfrm>
              <a:off x="6419532" y="2622199"/>
              <a:ext cx="327019" cy="325542"/>
            </a:xfrm>
            <a:custGeom>
              <a:avLst/>
              <a:gdLst/>
              <a:ahLst/>
              <a:cxnLst/>
              <a:rect l="l" t="t" r="r" b="b"/>
              <a:pathLst>
                <a:path w="34100" h="33946" extrusionOk="0">
                  <a:moveTo>
                    <a:pt x="16766" y="7945"/>
                  </a:moveTo>
                  <a:lnTo>
                    <a:pt x="21461" y="20533"/>
                  </a:lnTo>
                  <a:lnTo>
                    <a:pt x="12175" y="20533"/>
                  </a:lnTo>
                  <a:lnTo>
                    <a:pt x="16766" y="7945"/>
                  </a:lnTo>
                  <a:close/>
                  <a:moveTo>
                    <a:pt x="13258" y="1"/>
                  </a:moveTo>
                  <a:lnTo>
                    <a:pt x="0" y="33946"/>
                  </a:lnTo>
                  <a:lnTo>
                    <a:pt x="7274" y="33946"/>
                  </a:lnTo>
                  <a:lnTo>
                    <a:pt x="10060" y="26208"/>
                  </a:lnTo>
                  <a:lnTo>
                    <a:pt x="23627" y="26208"/>
                  </a:lnTo>
                  <a:lnTo>
                    <a:pt x="26620" y="33946"/>
                  </a:lnTo>
                  <a:lnTo>
                    <a:pt x="34100" y="33946"/>
                  </a:lnTo>
                  <a:lnTo>
                    <a:pt x="2048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Google Shape;2128;p54"/>
            <p:cNvSpPr/>
            <p:nvPr/>
          </p:nvSpPr>
          <p:spPr>
            <a:xfrm>
              <a:off x="6831200" y="3087538"/>
              <a:ext cx="48993" cy="325597"/>
            </a:xfrm>
            <a:custGeom>
              <a:avLst/>
              <a:gdLst/>
              <a:ahLst/>
              <a:cxnLst/>
              <a:rect l="l" t="t" r="r" b="b"/>
              <a:pathLst>
                <a:path w="6088" h="33610" extrusionOk="0">
                  <a:moveTo>
                    <a:pt x="3300" y="1"/>
                  </a:moveTo>
                  <a:cubicBezTo>
                    <a:pt x="3028" y="1"/>
                    <a:pt x="2727" y="223"/>
                    <a:pt x="2425" y="697"/>
                  </a:cubicBezTo>
                  <a:cubicBezTo>
                    <a:pt x="0" y="4359"/>
                    <a:pt x="103" y="19991"/>
                    <a:pt x="1703" y="29225"/>
                  </a:cubicBezTo>
                  <a:cubicBezTo>
                    <a:pt x="1909" y="30463"/>
                    <a:pt x="2167" y="31701"/>
                    <a:pt x="2528" y="32888"/>
                  </a:cubicBezTo>
                  <a:cubicBezTo>
                    <a:pt x="2580" y="33146"/>
                    <a:pt x="2683" y="33403"/>
                    <a:pt x="2734" y="33610"/>
                  </a:cubicBezTo>
                  <a:cubicBezTo>
                    <a:pt x="3818" y="26439"/>
                    <a:pt x="5056" y="16122"/>
                    <a:pt x="6088" y="7145"/>
                  </a:cubicBezTo>
                  <a:cubicBezTo>
                    <a:pt x="6036" y="6733"/>
                    <a:pt x="5933" y="6320"/>
                    <a:pt x="5881" y="5959"/>
                  </a:cubicBezTo>
                  <a:cubicBezTo>
                    <a:pt x="5830" y="5856"/>
                    <a:pt x="5830" y="5752"/>
                    <a:pt x="5830" y="5649"/>
                  </a:cubicBezTo>
                  <a:cubicBezTo>
                    <a:pt x="5727" y="5340"/>
                    <a:pt x="5675" y="5030"/>
                    <a:pt x="5623" y="4721"/>
                  </a:cubicBezTo>
                  <a:cubicBezTo>
                    <a:pt x="5572" y="4463"/>
                    <a:pt x="5469" y="4205"/>
                    <a:pt x="5417" y="3947"/>
                  </a:cubicBezTo>
                  <a:lnTo>
                    <a:pt x="5314" y="3586"/>
                  </a:lnTo>
                  <a:cubicBezTo>
                    <a:pt x="5262" y="3431"/>
                    <a:pt x="5211" y="3276"/>
                    <a:pt x="5211" y="3121"/>
                  </a:cubicBezTo>
                  <a:lnTo>
                    <a:pt x="5107" y="2915"/>
                  </a:lnTo>
                  <a:cubicBezTo>
                    <a:pt x="5056" y="2657"/>
                    <a:pt x="4953" y="2348"/>
                    <a:pt x="4901" y="2141"/>
                  </a:cubicBezTo>
                  <a:cubicBezTo>
                    <a:pt x="4798" y="1986"/>
                    <a:pt x="4746" y="1780"/>
                    <a:pt x="4695" y="1625"/>
                  </a:cubicBezTo>
                  <a:cubicBezTo>
                    <a:pt x="4643" y="1522"/>
                    <a:pt x="4592" y="1367"/>
                    <a:pt x="4540" y="1264"/>
                  </a:cubicBezTo>
                  <a:cubicBezTo>
                    <a:pt x="4437" y="1058"/>
                    <a:pt x="4334" y="852"/>
                    <a:pt x="4230" y="697"/>
                  </a:cubicBezTo>
                  <a:cubicBezTo>
                    <a:pt x="4179" y="594"/>
                    <a:pt x="4076" y="490"/>
                    <a:pt x="4076" y="490"/>
                  </a:cubicBezTo>
                  <a:cubicBezTo>
                    <a:pt x="4024" y="439"/>
                    <a:pt x="3973" y="387"/>
                    <a:pt x="3973" y="336"/>
                  </a:cubicBezTo>
                  <a:cubicBezTo>
                    <a:pt x="3869" y="284"/>
                    <a:pt x="3818" y="232"/>
                    <a:pt x="3766" y="129"/>
                  </a:cubicBezTo>
                  <a:cubicBezTo>
                    <a:pt x="3663" y="78"/>
                    <a:pt x="3611" y="78"/>
                    <a:pt x="3560" y="26"/>
                  </a:cubicBezTo>
                  <a:lnTo>
                    <a:pt x="3457" y="26"/>
                  </a:lnTo>
                  <a:cubicBezTo>
                    <a:pt x="3406" y="9"/>
                    <a:pt x="3353" y="1"/>
                    <a:pt x="330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Google Shape;2129;p54"/>
            <p:cNvSpPr/>
            <p:nvPr/>
          </p:nvSpPr>
          <p:spPr>
            <a:xfrm>
              <a:off x="6836625" y="2973038"/>
              <a:ext cx="183064" cy="1091380"/>
            </a:xfrm>
            <a:custGeom>
              <a:avLst/>
              <a:gdLst/>
              <a:ahLst/>
              <a:cxnLst/>
              <a:rect l="l" t="t" r="r" b="b"/>
              <a:pathLst>
                <a:path w="19089" h="113804" extrusionOk="0">
                  <a:moveTo>
                    <a:pt x="1" y="1"/>
                  </a:moveTo>
                  <a:cubicBezTo>
                    <a:pt x="1" y="1"/>
                    <a:pt x="3457" y="34823"/>
                    <a:pt x="4540" y="50866"/>
                  </a:cubicBezTo>
                  <a:cubicBezTo>
                    <a:pt x="5572" y="65569"/>
                    <a:pt x="7997" y="113804"/>
                    <a:pt x="7997" y="113804"/>
                  </a:cubicBezTo>
                  <a:lnTo>
                    <a:pt x="15993" y="113804"/>
                  </a:lnTo>
                  <a:cubicBezTo>
                    <a:pt x="15993" y="113804"/>
                    <a:pt x="19088" y="64744"/>
                    <a:pt x="18933" y="49731"/>
                  </a:cubicBezTo>
                  <a:cubicBezTo>
                    <a:pt x="18830" y="35338"/>
                    <a:pt x="16612" y="1"/>
                    <a:pt x="1661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30" name="Google Shape;2130;p54"/>
            <p:cNvGrpSpPr/>
            <p:nvPr/>
          </p:nvGrpSpPr>
          <p:grpSpPr>
            <a:xfrm>
              <a:off x="6723801" y="2509748"/>
              <a:ext cx="1743465" cy="383662"/>
              <a:chOff x="1001650" y="1386100"/>
              <a:chExt cx="4698100" cy="1033850"/>
            </a:xfrm>
          </p:grpSpPr>
          <p:sp>
            <p:nvSpPr>
              <p:cNvPr id="2131" name="Google Shape;2131;p54"/>
              <p:cNvSpPr/>
              <p:nvPr/>
            </p:nvSpPr>
            <p:spPr>
              <a:xfrm>
                <a:off x="3545900" y="2145400"/>
                <a:ext cx="136200" cy="119725"/>
              </a:xfrm>
              <a:custGeom>
                <a:avLst/>
                <a:gdLst/>
                <a:ahLst/>
                <a:cxnLst/>
                <a:rect l="l" t="t" r="r" b="b"/>
                <a:pathLst>
                  <a:path w="5448" h="4789" extrusionOk="0">
                    <a:moveTo>
                      <a:pt x="2570" y="1"/>
                    </a:moveTo>
                    <a:cubicBezTo>
                      <a:pt x="2482" y="1"/>
                      <a:pt x="2263" y="748"/>
                      <a:pt x="2263" y="813"/>
                    </a:cubicBezTo>
                    <a:cubicBezTo>
                      <a:pt x="2175" y="1187"/>
                      <a:pt x="2175" y="1560"/>
                      <a:pt x="2175" y="1933"/>
                    </a:cubicBezTo>
                    <a:cubicBezTo>
                      <a:pt x="1911" y="1933"/>
                      <a:pt x="1648" y="1955"/>
                      <a:pt x="1362" y="1977"/>
                    </a:cubicBezTo>
                    <a:cubicBezTo>
                      <a:pt x="923" y="1999"/>
                      <a:pt x="177" y="2087"/>
                      <a:pt x="23" y="2548"/>
                    </a:cubicBezTo>
                    <a:cubicBezTo>
                      <a:pt x="1" y="2614"/>
                      <a:pt x="857" y="2812"/>
                      <a:pt x="945" y="2812"/>
                    </a:cubicBezTo>
                    <a:cubicBezTo>
                      <a:pt x="1253" y="2878"/>
                      <a:pt x="1560" y="2878"/>
                      <a:pt x="1868" y="2878"/>
                    </a:cubicBezTo>
                    <a:lnTo>
                      <a:pt x="2197" y="2878"/>
                    </a:lnTo>
                    <a:cubicBezTo>
                      <a:pt x="2197" y="3119"/>
                      <a:pt x="2219" y="3361"/>
                      <a:pt x="2241" y="3602"/>
                    </a:cubicBezTo>
                    <a:cubicBezTo>
                      <a:pt x="2285" y="3998"/>
                      <a:pt x="2373" y="4657"/>
                      <a:pt x="2900" y="4788"/>
                    </a:cubicBezTo>
                    <a:cubicBezTo>
                      <a:pt x="2988" y="4788"/>
                      <a:pt x="3185" y="4042"/>
                      <a:pt x="3207" y="3976"/>
                    </a:cubicBezTo>
                    <a:cubicBezTo>
                      <a:pt x="3273" y="3712"/>
                      <a:pt x="3273" y="3427"/>
                      <a:pt x="3273" y="3141"/>
                    </a:cubicBezTo>
                    <a:cubicBezTo>
                      <a:pt x="3273" y="3053"/>
                      <a:pt x="3273" y="2966"/>
                      <a:pt x="3273" y="2856"/>
                    </a:cubicBezTo>
                    <a:cubicBezTo>
                      <a:pt x="3537" y="2856"/>
                      <a:pt x="3800" y="2834"/>
                      <a:pt x="4042" y="2812"/>
                    </a:cubicBezTo>
                    <a:cubicBezTo>
                      <a:pt x="4503" y="2746"/>
                      <a:pt x="5293" y="2724"/>
                      <a:pt x="5447" y="2241"/>
                    </a:cubicBezTo>
                    <a:cubicBezTo>
                      <a:pt x="5447" y="2175"/>
                      <a:pt x="4613" y="1999"/>
                      <a:pt x="4525" y="1977"/>
                    </a:cubicBezTo>
                    <a:cubicBezTo>
                      <a:pt x="4108" y="1911"/>
                      <a:pt x="3690" y="1911"/>
                      <a:pt x="3273" y="1911"/>
                    </a:cubicBezTo>
                    <a:cubicBezTo>
                      <a:pt x="3251" y="1692"/>
                      <a:pt x="3229" y="1450"/>
                      <a:pt x="3207" y="1231"/>
                    </a:cubicBezTo>
                    <a:cubicBezTo>
                      <a:pt x="3141" y="835"/>
                      <a:pt x="3097" y="133"/>
                      <a:pt x="2570" y="1"/>
                    </a:cubicBezTo>
                    <a:close/>
                  </a:path>
                </a:pathLst>
              </a:custGeom>
              <a:solidFill>
                <a:srgbClr val="71CE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2" name="Google Shape;2132;p54"/>
              <p:cNvSpPr/>
              <p:nvPr/>
            </p:nvSpPr>
            <p:spPr>
              <a:xfrm>
                <a:off x="5594850" y="2041650"/>
                <a:ext cx="104900" cy="92250"/>
              </a:xfrm>
              <a:custGeom>
                <a:avLst/>
                <a:gdLst/>
                <a:ahLst/>
                <a:cxnLst/>
                <a:rect l="l" t="t" r="r" b="b"/>
                <a:pathLst>
                  <a:path w="4196" h="3690" extrusionOk="0">
                    <a:moveTo>
                      <a:pt x="1955" y="0"/>
                    </a:moveTo>
                    <a:cubicBezTo>
                      <a:pt x="1911" y="0"/>
                      <a:pt x="1735" y="571"/>
                      <a:pt x="1735" y="637"/>
                    </a:cubicBezTo>
                    <a:cubicBezTo>
                      <a:pt x="1670" y="901"/>
                      <a:pt x="1670" y="1208"/>
                      <a:pt x="1670" y="1494"/>
                    </a:cubicBezTo>
                    <a:cubicBezTo>
                      <a:pt x="1472" y="1494"/>
                      <a:pt x="1252" y="1494"/>
                      <a:pt x="1055" y="1516"/>
                    </a:cubicBezTo>
                    <a:cubicBezTo>
                      <a:pt x="703" y="1559"/>
                      <a:pt x="110" y="1603"/>
                      <a:pt x="1" y="1955"/>
                    </a:cubicBezTo>
                    <a:cubicBezTo>
                      <a:pt x="1" y="2021"/>
                      <a:pt x="659" y="2152"/>
                      <a:pt x="725" y="2174"/>
                    </a:cubicBezTo>
                    <a:cubicBezTo>
                      <a:pt x="945" y="2218"/>
                      <a:pt x="1186" y="2218"/>
                      <a:pt x="1428" y="2218"/>
                    </a:cubicBezTo>
                    <a:lnTo>
                      <a:pt x="1692" y="2218"/>
                    </a:lnTo>
                    <a:cubicBezTo>
                      <a:pt x="1692" y="2394"/>
                      <a:pt x="1714" y="2592"/>
                      <a:pt x="1714" y="2767"/>
                    </a:cubicBezTo>
                    <a:cubicBezTo>
                      <a:pt x="1757" y="3075"/>
                      <a:pt x="1823" y="3580"/>
                      <a:pt x="2219" y="3690"/>
                    </a:cubicBezTo>
                    <a:cubicBezTo>
                      <a:pt x="2284" y="3690"/>
                      <a:pt x="2438" y="3119"/>
                      <a:pt x="2460" y="3053"/>
                    </a:cubicBezTo>
                    <a:cubicBezTo>
                      <a:pt x="2504" y="2855"/>
                      <a:pt x="2526" y="2636"/>
                      <a:pt x="2504" y="2416"/>
                    </a:cubicBezTo>
                    <a:cubicBezTo>
                      <a:pt x="2504" y="2350"/>
                      <a:pt x="2504" y="2284"/>
                      <a:pt x="2504" y="2196"/>
                    </a:cubicBezTo>
                    <a:cubicBezTo>
                      <a:pt x="2702" y="2196"/>
                      <a:pt x="2921" y="2196"/>
                      <a:pt x="3097" y="2174"/>
                    </a:cubicBezTo>
                    <a:cubicBezTo>
                      <a:pt x="3448" y="2130"/>
                      <a:pt x="4063" y="2108"/>
                      <a:pt x="4173" y="1735"/>
                    </a:cubicBezTo>
                    <a:cubicBezTo>
                      <a:pt x="4195" y="1691"/>
                      <a:pt x="3536" y="1538"/>
                      <a:pt x="3470" y="1516"/>
                    </a:cubicBezTo>
                    <a:cubicBezTo>
                      <a:pt x="3163" y="1472"/>
                      <a:pt x="2834" y="1472"/>
                      <a:pt x="2504" y="1472"/>
                    </a:cubicBezTo>
                    <a:cubicBezTo>
                      <a:pt x="2504" y="1296"/>
                      <a:pt x="2482" y="1120"/>
                      <a:pt x="2460" y="945"/>
                    </a:cubicBezTo>
                    <a:cubicBezTo>
                      <a:pt x="2416" y="659"/>
                      <a:pt x="2372" y="110"/>
                      <a:pt x="1955" y="0"/>
                    </a:cubicBezTo>
                    <a:close/>
                  </a:path>
                </a:pathLst>
              </a:custGeom>
              <a:solidFill>
                <a:srgbClr val="71CE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3" name="Google Shape;2133;p54"/>
              <p:cNvSpPr/>
              <p:nvPr/>
            </p:nvSpPr>
            <p:spPr>
              <a:xfrm>
                <a:off x="2346850" y="2282100"/>
                <a:ext cx="157600" cy="137850"/>
              </a:xfrm>
              <a:custGeom>
                <a:avLst/>
                <a:gdLst/>
                <a:ahLst/>
                <a:cxnLst/>
                <a:rect l="l" t="t" r="r" b="b"/>
                <a:pathLst>
                  <a:path w="6304" h="5514" extrusionOk="0">
                    <a:moveTo>
                      <a:pt x="2962" y="1"/>
                    </a:moveTo>
                    <a:cubicBezTo>
                      <a:pt x="2871" y="1"/>
                      <a:pt x="2614" y="859"/>
                      <a:pt x="2614" y="945"/>
                    </a:cubicBezTo>
                    <a:cubicBezTo>
                      <a:pt x="2526" y="1363"/>
                      <a:pt x="2526" y="1802"/>
                      <a:pt x="2526" y="2219"/>
                    </a:cubicBezTo>
                    <a:cubicBezTo>
                      <a:pt x="2197" y="2219"/>
                      <a:pt x="1889" y="2241"/>
                      <a:pt x="1582" y="2263"/>
                    </a:cubicBezTo>
                    <a:cubicBezTo>
                      <a:pt x="1055" y="2307"/>
                      <a:pt x="198" y="2395"/>
                      <a:pt x="22" y="2944"/>
                    </a:cubicBezTo>
                    <a:cubicBezTo>
                      <a:pt x="0" y="3010"/>
                      <a:pt x="989" y="3229"/>
                      <a:pt x="1077" y="3251"/>
                    </a:cubicBezTo>
                    <a:cubicBezTo>
                      <a:pt x="1450" y="3317"/>
                      <a:pt x="1801" y="3317"/>
                      <a:pt x="2175" y="3317"/>
                    </a:cubicBezTo>
                    <a:lnTo>
                      <a:pt x="2548" y="3317"/>
                    </a:lnTo>
                    <a:cubicBezTo>
                      <a:pt x="2548" y="3603"/>
                      <a:pt x="2570" y="3866"/>
                      <a:pt x="2592" y="4152"/>
                    </a:cubicBezTo>
                    <a:cubicBezTo>
                      <a:pt x="2658" y="4591"/>
                      <a:pt x="2746" y="5360"/>
                      <a:pt x="3339" y="5513"/>
                    </a:cubicBezTo>
                    <a:cubicBezTo>
                      <a:pt x="3340" y="5514"/>
                      <a:pt x="3341" y="5514"/>
                      <a:pt x="3343" y="5514"/>
                    </a:cubicBezTo>
                    <a:cubicBezTo>
                      <a:pt x="3454" y="5514"/>
                      <a:pt x="3690" y="4678"/>
                      <a:pt x="3712" y="4591"/>
                    </a:cubicBezTo>
                    <a:cubicBezTo>
                      <a:pt x="3778" y="4261"/>
                      <a:pt x="3800" y="3954"/>
                      <a:pt x="3778" y="3625"/>
                    </a:cubicBezTo>
                    <a:cubicBezTo>
                      <a:pt x="3778" y="3515"/>
                      <a:pt x="3778" y="3405"/>
                      <a:pt x="3778" y="3295"/>
                    </a:cubicBezTo>
                    <a:cubicBezTo>
                      <a:pt x="4085" y="3295"/>
                      <a:pt x="4371" y="3273"/>
                      <a:pt x="4678" y="3229"/>
                    </a:cubicBezTo>
                    <a:cubicBezTo>
                      <a:pt x="5183" y="3185"/>
                      <a:pt x="6106" y="3141"/>
                      <a:pt x="6281" y="2592"/>
                    </a:cubicBezTo>
                    <a:cubicBezTo>
                      <a:pt x="6303" y="2505"/>
                      <a:pt x="5315" y="2285"/>
                      <a:pt x="5227" y="2285"/>
                    </a:cubicBezTo>
                    <a:cubicBezTo>
                      <a:pt x="4744" y="2197"/>
                      <a:pt x="4261" y="2197"/>
                      <a:pt x="3778" y="2197"/>
                    </a:cubicBezTo>
                    <a:cubicBezTo>
                      <a:pt x="3756" y="1934"/>
                      <a:pt x="3734" y="1670"/>
                      <a:pt x="3690" y="1429"/>
                    </a:cubicBezTo>
                    <a:cubicBezTo>
                      <a:pt x="3624" y="967"/>
                      <a:pt x="3580" y="155"/>
                      <a:pt x="2965" y="1"/>
                    </a:cubicBezTo>
                    <a:cubicBezTo>
                      <a:pt x="2964" y="1"/>
                      <a:pt x="2963" y="1"/>
                      <a:pt x="2962" y="1"/>
                    </a:cubicBezTo>
                    <a:close/>
                  </a:path>
                </a:pathLst>
              </a:custGeom>
              <a:solidFill>
                <a:srgbClr val="71CE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4" name="Google Shape;2134;p54"/>
              <p:cNvSpPr/>
              <p:nvPr/>
            </p:nvSpPr>
            <p:spPr>
              <a:xfrm>
                <a:off x="3103400" y="1386100"/>
                <a:ext cx="104875" cy="91725"/>
              </a:xfrm>
              <a:custGeom>
                <a:avLst/>
                <a:gdLst/>
                <a:ahLst/>
                <a:cxnLst/>
                <a:rect l="l" t="t" r="r" b="b"/>
                <a:pathLst>
                  <a:path w="4195" h="3669" extrusionOk="0">
                    <a:moveTo>
                      <a:pt x="1973" y="0"/>
                    </a:moveTo>
                    <a:cubicBezTo>
                      <a:pt x="1904" y="0"/>
                      <a:pt x="1735" y="551"/>
                      <a:pt x="1735" y="616"/>
                    </a:cubicBezTo>
                    <a:cubicBezTo>
                      <a:pt x="1669" y="879"/>
                      <a:pt x="1669" y="1187"/>
                      <a:pt x="1669" y="1472"/>
                    </a:cubicBezTo>
                    <a:cubicBezTo>
                      <a:pt x="1472" y="1472"/>
                      <a:pt x="1252" y="1494"/>
                      <a:pt x="1055" y="1494"/>
                    </a:cubicBezTo>
                    <a:cubicBezTo>
                      <a:pt x="703" y="1538"/>
                      <a:pt x="132" y="1582"/>
                      <a:pt x="22" y="1934"/>
                    </a:cubicBezTo>
                    <a:cubicBezTo>
                      <a:pt x="0" y="1999"/>
                      <a:pt x="659" y="2131"/>
                      <a:pt x="725" y="2153"/>
                    </a:cubicBezTo>
                    <a:cubicBezTo>
                      <a:pt x="945" y="2197"/>
                      <a:pt x="1208" y="2197"/>
                      <a:pt x="1428" y="2197"/>
                    </a:cubicBezTo>
                    <a:lnTo>
                      <a:pt x="1691" y="2197"/>
                    </a:lnTo>
                    <a:cubicBezTo>
                      <a:pt x="1691" y="2373"/>
                      <a:pt x="1713" y="2570"/>
                      <a:pt x="1735" y="2746"/>
                    </a:cubicBezTo>
                    <a:cubicBezTo>
                      <a:pt x="1757" y="3054"/>
                      <a:pt x="1823" y="3559"/>
                      <a:pt x="2218" y="3668"/>
                    </a:cubicBezTo>
                    <a:cubicBezTo>
                      <a:pt x="2284" y="3668"/>
                      <a:pt x="2460" y="3098"/>
                      <a:pt x="2460" y="3032"/>
                    </a:cubicBezTo>
                    <a:cubicBezTo>
                      <a:pt x="2504" y="2834"/>
                      <a:pt x="2526" y="2614"/>
                      <a:pt x="2526" y="2417"/>
                    </a:cubicBezTo>
                    <a:cubicBezTo>
                      <a:pt x="2526" y="2329"/>
                      <a:pt x="2526" y="2263"/>
                      <a:pt x="2526" y="2197"/>
                    </a:cubicBezTo>
                    <a:cubicBezTo>
                      <a:pt x="2724" y="2175"/>
                      <a:pt x="2921" y="2175"/>
                      <a:pt x="3119" y="2153"/>
                    </a:cubicBezTo>
                    <a:cubicBezTo>
                      <a:pt x="3448" y="2109"/>
                      <a:pt x="4063" y="2087"/>
                      <a:pt x="4173" y="1714"/>
                    </a:cubicBezTo>
                    <a:cubicBezTo>
                      <a:pt x="4195" y="1670"/>
                      <a:pt x="3536" y="1516"/>
                      <a:pt x="3470" y="1494"/>
                    </a:cubicBezTo>
                    <a:cubicBezTo>
                      <a:pt x="3163" y="1450"/>
                      <a:pt x="2833" y="1450"/>
                      <a:pt x="2504" y="1450"/>
                    </a:cubicBezTo>
                    <a:cubicBezTo>
                      <a:pt x="2504" y="1275"/>
                      <a:pt x="2482" y="1099"/>
                      <a:pt x="2460" y="923"/>
                    </a:cubicBezTo>
                    <a:cubicBezTo>
                      <a:pt x="2416" y="638"/>
                      <a:pt x="2372" y="89"/>
                      <a:pt x="1977" y="1"/>
                    </a:cubicBezTo>
                    <a:cubicBezTo>
                      <a:pt x="1976" y="1"/>
                      <a:pt x="1974" y="0"/>
                      <a:pt x="1973" y="0"/>
                    </a:cubicBezTo>
                    <a:close/>
                  </a:path>
                </a:pathLst>
              </a:custGeom>
              <a:solidFill>
                <a:srgbClr val="71CE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5" name="Google Shape;2135;p54"/>
              <p:cNvSpPr/>
              <p:nvPr/>
            </p:nvSpPr>
            <p:spPr>
              <a:xfrm>
                <a:off x="1001650" y="1705550"/>
                <a:ext cx="77900" cy="46525"/>
              </a:xfrm>
              <a:custGeom>
                <a:avLst/>
                <a:gdLst/>
                <a:ahLst/>
                <a:cxnLst/>
                <a:rect l="l" t="t" r="r" b="b"/>
                <a:pathLst>
                  <a:path w="3116" h="1861" extrusionOk="0">
                    <a:moveTo>
                      <a:pt x="1653" y="1"/>
                    </a:moveTo>
                    <a:cubicBezTo>
                      <a:pt x="1624" y="1"/>
                      <a:pt x="1594" y="2"/>
                      <a:pt x="1564" y="4"/>
                    </a:cubicBezTo>
                    <a:cubicBezTo>
                      <a:pt x="1344" y="26"/>
                      <a:pt x="1103" y="114"/>
                      <a:pt x="949" y="246"/>
                    </a:cubicBezTo>
                    <a:cubicBezTo>
                      <a:pt x="905" y="268"/>
                      <a:pt x="861" y="290"/>
                      <a:pt x="817" y="312"/>
                    </a:cubicBezTo>
                    <a:cubicBezTo>
                      <a:pt x="1" y="869"/>
                      <a:pt x="990" y="1860"/>
                      <a:pt x="1803" y="1860"/>
                    </a:cubicBezTo>
                    <a:cubicBezTo>
                      <a:pt x="1887" y="1860"/>
                      <a:pt x="1969" y="1850"/>
                      <a:pt x="2047" y="1827"/>
                    </a:cubicBezTo>
                    <a:cubicBezTo>
                      <a:pt x="3115" y="1506"/>
                      <a:pt x="2707" y="1"/>
                      <a:pt x="1653" y="1"/>
                    </a:cubicBezTo>
                    <a:close/>
                  </a:path>
                </a:pathLst>
              </a:custGeom>
              <a:solidFill>
                <a:srgbClr val="71CE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6" name="Google Shape;2136;p54"/>
              <p:cNvSpPr/>
              <p:nvPr/>
            </p:nvSpPr>
            <p:spPr>
              <a:xfrm>
                <a:off x="4413825" y="2301800"/>
                <a:ext cx="77900" cy="46500"/>
              </a:xfrm>
              <a:custGeom>
                <a:avLst/>
                <a:gdLst/>
                <a:ahLst/>
                <a:cxnLst/>
                <a:rect l="l" t="t" r="r" b="b"/>
                <a:pathLst>
                  <a:path w="3116" h="1860" extrusionOk="0">
                    <a:moveTo>
                      <a:pt x="1651" y="0"/>
                    </a:moveTo>
                    <a:cubicBezTo>
                      <a:pt x="1622" y="0"/>
                      <a:pt x="1593" y="1"/>
                      <a:pt x="1563" y="4"/>
                    </a:cubicBezTo>
                    <a:cubicBezTo>
                      <a:pt x="1322" y="26"/>
                      <a:pt x="1102" y="113"/>
                      <a:pt x="926" y="245"/>
                    </a:cubicBezTo>
                    <a:cubicBezTo>
                      <a:pt x="882" y="267"/>
                      <a:pt x="838" y="289"/>
                      <a:pt x="816" y="311"/>
                    </a:cubicBezTo>
                    <a:cubicBezTo>
                      <a:pt x="0" y="869"/>
                      <a:pt x="989" y="1859"/>
                      <a:pt x="1803" y="1859"/>
                    </a:cubicBezTo>
                    <a:cubicBezTo>
                      <a:pt x="1886" y="1859"/>
                      <a:pt x="1968" y="1849"/>
                      <a:pt x="2046" y="1826"/>
                    </a:cubicBezTo>
                    <a:cubicBezTo>
                      <a:pt x="3115" y="1527"/>
                      <a:pt x="2707" y="0"/>
                      <a:pt x="1651" y="0"/>
                    </a:cubicBezTo>
                    <a:close/>
                  </a:path>
                </a:pathLst>
              </a:custGeom>
              <a:solidFill>
                <a:srgbClr val="71CE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137" name="Google Shape;2137;p54"/>
            <p:cNvSpPr/>
            <p:nvPr/>
          </p:nvSpPr>
          <p:spPr>
            <a:xfrm>
              <a:off x="7089955" y="2296142"/>
              <a:ext cx="662947" cy="662947"/>
            </a:xfrm>
            <a:custGeom>
              <a:avLst/>
              <a:gdLst/>
              <a:ahLst/>
              <a:cxnLst/>
              <a:rect l="l" t="t" r="r" b="b"/>
              <a:pathLst>
                <a:path w="69129" h="69129" extrusionOk="0">
                  <a:moveTo>
                    <a:pt x="34565" y="0"/>
                  </a:moveTo>
                  <a:cubicBezTo>
                    <a:pt x="15477" y="0"/>
                    <a:pt x="1" y="15477"/>
                    <a:pt x="1" y="34564"/>
                  </a:cubicBezTo>
                  <a:cubicBezTo>
                    <a:pt x="1" y="53652"/>
                    <a:pt x="15477" y="69128"/>
                    <a:pt x="34565" y="69128"/>
                  </a:cubicBezTo>
                  <a:cubicBezTo>
                    <a:pt x="53652" y="69128"/>
                    <a:pt x="69128" y="53652"/>
                    <a:pt x="69128" y="34564"/>
                  </a:cubicBezTo>
                  <a:cubicBezTo>
                    <a:pt x="69128" y="15477"/>
                    <a:pt x="53652" y="0"/>
                    <a:pt x="345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Google Shape;2138;p54"/>
            <p:cNvSpPr/>
            <p:nvPr/>
          </p:nvSpPr>
          <p:spPr>
            <a:xfrm>
              <a:off x="7028112" y="2234299"/>
              <a:ext cx="786620" cy="786620"/>
            </a:xfrm>
            <a:custGeom>
              <a:avLst/>
              <a:gdLst/>
              <a:ahLst/>
              <a:cxnLst/>
              <a:rect l="l" t="t" r="r" b="b"/>
              <a:pathLst>
                <a:path w="82025" h="82025" extrusionOk="0">
                  <a:moveTo>
                    <a:pt x="40909" y="0"/>
                  </a:moveTo>
                  <a:cubicBezTo>
                    <a:pt x="40755" y="0"/>
                    <a:pt x="40600" y="155"/>
                    <a:pt x="40651" y="310"/>
                  </a:cubicBezTo>
                  <a:cubicBezTo>
                    <a:pt x="40651" y="489"/>
                    <a:pt x="40768" y="629"/>
                    <a:pt x="40900" y="629"/>
                  </a:cubicBezTo>
                  <a:cubicBezTo>
                    <a:pt x="40920" y="629"/>
                    <a:pt x="40941" y="626"/>
                    <a:pt x="40961" y="619"/>
                  </a:cubicBezTo>
                  <a:cubicBezTo>
                    <a:pt x="41632" y="619"/>
                    <a:pt x="42199" y="671"/>
                    <a:pt x="42818" y="671"/>
                  </a:cubicBezTo>
                  <a:lnTo>
                    <a:pt x="42870" y="671"/>
                  </a:lnTo>
                  <a:cubicBezTo>
                    <a:pt x="43025" y="671"/>
                    <a:pt x="43179" y="567"/>
                    <a:pt x="43179" y="361"/>
                  </a:cubicBezTo>
                  <a:cubicBezTo>
                    <a:pt x="43179" y="206"/>
                    <a:pt x="43076" y="52"/>
                    <a:pt x="42870" y="52"/>
                  </a:cubicBezTo>
                  <a:cubicBezTo>
                    <a:pt x="42251" y="0"/>
                    <a:pt x="41632" y="0"/>
                    <a:pt x="40961" y="0"/>
                  </a:cubicBezTo>
                  <a:close/>
                  <a:moveTo>
                    <a:pt x="38949" y="52"/>
                  </a:moveTo>
                  <a:cubicBezTo>
                    <a:pt x="38330" y="52"/>
                    <a:pt x="37659" y="103"/>
                    <a:pt x="37040" y="206"/>
                  </a:cubicBezTo>
                  <a:cubicBezTo>
                    <a:pt x="36886" y="206"/>
                    <a:pt x="36731" y="310"/>
                    <a:pt x="36731" y="516"/>
                  </a:cubicBezTo>
                  <a:cubicBezTo>
                    <a:pt x="36731" y="671"/>
                    <a:pt x="36886" y="825"/>
                    <a:pt x="37040" y="825"/>
                  </a:cubicBezTo>
                  <a:lnTo>
                    <a:pt x="37092" y="825"/>
                  </a:lnTo>
                  <a:cubicBezTo>
                    <a:pt x="37711" y="774"/>
                    <a:pt x="38382" y="671"/>
                    <a:pt x="39001" y="671"/>
                  </a:cubicBezTo>
                  <a:cubicBezTo>
                    <a:pt x="39207" y="671"/>
                    <a:pt x="39310" y="516"/>
                    <a:pt x="39310" y="361"/>
                  </a:cubicBezTo>
                  <a:cubicBezTo>
                    <a:pt x="39310" y="155"/>
                    <a:pt x="39155" y="52"/>
                    <a:pt x="38949" y="52"/>
                  </a:cubicBezTo>
                  <a:close/>
                  <a:moveTo>
                    <a:pt x="44717" y="196"/>
                  </a:moveTo>
                  <a:cubicBezTo>
                    <a:pt x="44585" y="196"/>
                    <a:pt x="44469" y="330"/>
                    <a:pt x="44469" y="464"/>
                  </a:cubicBezTo>
                  <a:cubicBezTo>
                    <a:pt x="44417" y="671"/>
                    <a:pt x="44572" y="825"/>
                    <a:pt x="44727" y="825"/>
                  </a:cubicBezTo>
                  <a:cubicBezTo>
                    <a:pt x="45398" y="877"/>
                    <a:pt x="46017" y="980"/>
                    <a:pt x="46687" y="1032"/>
                  </a:cubicBezTo>
                  <a:lnTo>
                    <a:pt x="46687" y="1083"/>
                  </a:lnTo>
                  <a:cubicBezTo>
                    <a:pt x="46842" y="1083"/>
                    <a:pt x="46997" y="929"/>
                    <a:pt x="47048" y="774"/>
                  </a:cubicBezTo>
                  <a:cubicBezTo>
                    <a:pt x="47048" y="567"/>
                    <a:pt x="46894" y="413"/>
                    <a:pt x="46739" y="413"/>
                  </a:cubicBezTo>
                  <a:cubicBezTo>
                    <a:pt x="46068" y="310"/>
                    <a:pt x="45449" y="258"/>
                    <a:pt x="44778" y="206"/>
                  </a:cubicBezTo>
                  <a:cubicBezTo>
                    <a:pt x="44758" y="199"/>
                    <a:pt x="44737" y="196"/>
                    <a:pt x="44717" y="196"/>
                  </a:cubicBezTo>
                  <a:close/>
                  <a:moveTo>
                    <a:pt x="35134" y="410"/>
                  </a:moveTo>
                  <a:cubicBezTo>
                    <a:pt x="35116" y="410"/>
                    <a:pt x="35098" y="411"/>
                    <a:pt x="35080" y="413"/>
                  </a:cubicBezTo>
                  <a:cubicBezTo>
                    <a:pt x="34461" y="516"/>
                    <a:pt x="33790" y="619"/>
                    <a:pt x="33171" y="774"/>
                  </a:cubicBezTo>
                  <a:cubicBezTo>
                    <a:pt x="33016" y="774"/>
                    <a:pt x="32862" y="929"/>
                    <a:pt x="32913" y="1135"/>
                  </a:cubicBezTo>
                  <a:cubicBezTo>
                    <a:pt x="32965" y="1290"/>
                    <a:pt x="33068" y="1393"/>
                    <a:pt x="33223" y="1393"/>
                  </a:cubicBezTo>
                  <a:lnTo>
                    <a:pt x="33326" y="1393"/>
                  </a:lnTo>
                  <a:cubicBezTo>
                    <a:pt x="33893" y="1290"/>
                    <a:pt x="34564" y="1135"/>
                    <a:pt x="35183" y="1083"/>
                  </a:cubicBezTo>
                  <a:cubicBezTo>
                    <a:pt x="35629" y="984"/>
                    <a:pt x="35552" y="410"/>
                    <a:pt x="35134" y="410"/>
                  </a:cubicBezTo>
                  <a:close/>
                  <a:moveTo>
                    <a:pt x="48651" y="719"/>
                  </a:moveTo>
                  <a:cubicBezTo>
                    <a:pt x="48279" y="719"/>
                    <a:pt x="48198" y="1294"/>
                    <a:pt x="48544" y="1393"/>
                  </a:cubicBezTo>
                  <a:cubicBezTo>
                    <a:pt x="49163" y="1496"/>
                    <a:pt x="49783" y="1651"/>
                    <a:pt x="50453" y="1754"/>
                  </a:cubicBezTo>
                  <a:lnTo>
                    <a:pt x="50505" y="1754"/>
                  </a:lnTo>
                  <a:lnTo>
                    <a:pt x="50556" y="1806"/>
                  </a:lnTo>
                  <a:cubicBezTo>
                    <a:pt x="50572" y="1807"/>
                    <a:pt x="50586" y="1808"/>
                    <a:pt x="50601" y="1808"/>
                  </a:cubicBezTo>
                  <a:cubicBezTo>
                    <a:pt x="50972" y="1808"/>
                    <a:pt x="51005" y="1185"/>
                    <a:pt x="50608" y="1135"/>
                  </a:cubicBezTo>
                  <a:cubicBezTo>
                    <a:pt x="49989" y="980"/>
                    <a:pt x="49318" y="825"/>
                    <a:pt x="48699" y="722"/>
                  </a:cubicBezTo>
                  <a:cubicBezTo>
                    <a:pt x="48683" y="720"/>
                    <a:pt x="48667" y="719"/>
                    <a:pt x="48651" y="719"/>
                  </a:cubicBezTo>
                  <a:close/>
                  <a:moveTo>
                    <a:pt x="31327" y="1125"/>
                  </a:moveTo>
                  <a:cubicBezTo>
                    <a:pt x="31305" y="1125"/>
                    <a:pt x="31283" y="1128"/>
                    <a:pt x="31262" y="1135"/>
                  </a:cubicBezTo>
                  <a:lnTo>
                    <a:pt x="29354" y="1651"/>
                  </a:lnTo>
                  <a:cubicBezTo>
                    <a:pt x="29199" y="1702"/>
                    <a:pt x="29096" y="1909"/>
                    <a:pt x="29147" y="2064"/>
                  </a:cubicBezTo>
                  <a:cubicBezTo>
                    <a:pt x="29199" y="2218"/>
                    <a:pt x="29354" y="2321"/>
                    <a:pt x="29457" y="2321"/>
                  </a:cubicBezTo>
                  <a:lnTo>
                    <a:pt x="29560" y="2270"/>
                  </a:lnTo>
                  <a:cubicBezTo>
                    <a:pt x="30179" y="2115"/>
                    <a:pt x="30747" y="1909"/>
                    <a:pt x="31417" y="1754"/>
                  </a:cubicBezTo>
                  <a:cubicBezTo>
                    <a:pt x="31572" y="1754"/>
                    <a:pt x="31675" y="1548"/>
                    <a:pt x="31624" y="1393"/>
                  </a:cubicBezTo>
                  <a:cubicBezTo>
                    <a:pt x="31624" y="1259"/>
                    <a:pt x="31469" y="1125"/>
                    <a:pt x="31327" y="1125"/>
                  </a:cubicBezTo>
                  <a:close/>
                  <a:moveTo>
                    <a:pt x="52375" y="1639"/>
                  </a:moveTo>
                  <a:cubicBezTo>
                    <a:pt x="52032" y="1639"/>
                    <a:pt x="51929" y="2175"/>
                    <a:pt x="52310" y="2270"/>
                  </a:cubicBezTo>
                  <a:cubicBezTo>
                    <a:pt x="52929" y="2476"/>
                    <a:pt x="53548" y="2683"/>
                    <a:pt x="54116" y="2889"/>
                  </a:cubicBezTo>
                  <a:lnTo>
                    <a:pt x="54219" y="2889"/>
                  </a:lnTo>
                  <a:cubicBezTo>
                    <a:pt x="54243" y="2896"/>
                    <a:pt x="54266" y="2899"/>
                    <a:pt x="54288" y="2899"/>
                  </a:cubicBezTo>
                  <a:cubicBezTo>
                    <a:pt x="54592" y="2899"/>
                    <a:pt x="54659" y="2266"/>
                    <a:pt x="54322" y="2218"/>
                  </a:cubicBezTo>
                  <a:cubicBezTo>
                    <a:pt x="53703" y="2012"/>
                    <a:pt x="53136" y="1806"/>
                    <a:pt x="52465" y="1651"/>
                  </a:cubicBezTo>
                  <a:cubicBezTo>
                    <a:pt x="52434" y="1643"/>
                    <a:pt x="52403" y="1639"/>
                    <a:pt x="52375" y="1639"/>
                  </a:cubicBezTo>
                  <a:close/>
                  <a:moveTo>
                    <a:pt x="27634" y="2256"/>
                  </a:moveTo>
                  <a:cubicBezTo>
                    <a:pt x="27605" y="2256"/>
                    <a:pt x="27576" y="2261"/>
                    <a:pt x="27548" y="2270"/>
                  </a:cubicBezTo>
                  <a:cubicBezTo>
                    <a:pt x="26929" y="2528"/>
                    <a:pt x="26362" y="2734"/>
                    <a:pt x="25743" y="2992"/>
                  </a:cubicBezTo>
                  <a:cubicBezTo>
                    <a:pt x="25588" y="3044"/>
                    <a:pt x="25485" y="3250"/>
                    <a:pt x="25536" y="3405"/>
                  </a:cubicBezTo>
                  <a:cubicBezTo>
                    <a:pt x="25588" y="3508"/>
                    <a:pt x="25743" y="3611"/>
                    <a:pt x="25846" y="3611"/>
                  </a:cubicBezTo>
                  <a:cubicBezTo>
                    <a:pt x="25897" y="3560"/>
                    <a:pt x="25949" y="3560"/>
                    <a:pt x="26001" y="3560"/>
                  </a:cubicBezTo>
                  <a:cubicBezTo>
                    <a:pt x="26568" y="3353"/>
                    <a:pt x="27187" y="3095"/>
                    <a:pt x="27754" y="2889"/>
                  </a:cubicBezTo>
                  <a:cubicBezTo>
                    <a:pt x="27909" y="2837"/>
                    <a:pt x="28012" y="2631"/>
                    <a:pt x="27961" y="2476"/>
                  </a:cubicBezTo>
                  <a:cubicBezTo>
                    <a:pt x="27918" y="2349"/>
                    <a:pt x="27771" y="2256"/>
                    <a:pt x="27634" y="2256"/>
                  </a:cubicBezTo>
                  <a:close/>
                  <a:moveTo>
                    <a:pt x="56051" y="2951"/>
                  </a:moveTo>
                  <a:cubicBezTo>
                    <a:pt x="55942" y="2951"/>
                    <a:pt x="55841" y="3035"/>
                    <a:pt x="55767" y="3147"/>
                  </a:cubicBezTo>
                  <a:cubicBezTo>
                    <a:pt x="55715" y="3302"/>
                    <a:pt x="55818" y="3508"/>
                    <a:pt x="55973" y="3560"/>
                  </a:cubicBezTo>
                  <a:cubicBezTo>
                    <a:pt x="56541" y="3818"/>
                    <a:pt x="57160" y="4075"/>
                    <a:pt x="57727" y="4333"/>
                  </a:cubicBezTo>
                  <a:lnTo>
                    <a:pt x="57882" y="4333"/>
                  </a:lnTo>
                  <a:lnTo>
                    <a:pt x="57882" y="4385"/>
                  </a:lnTo>
                  <a:cubicBezTo>
                    <a:pt x="57898" y="4387"/>
                    <a:pt x="57914" y="4388"/>
                    <a:pt x="57930" y="4388"/>
                  </a:cubicBezTo>
                  <a:cubicBezTo>
                    <a:pt x="58302" y="4388"/>
                    <a:pt x="58381" y="3813"/>
                    <a:pt x="57985" y="3714"/>
                  </a:cubicBezTo>
                  <a:cubicBezTo>
                    <a:pt x="57418" y="3456"/>
                    <a:pt x="56798" y="3198"/>
                    <a:pt x="56179" y="2992"/>
                  </a:cubicBezTo>
                  <a:cubicBezTo>
                    <a:pt x="56136" y="2963"/>
                    <a:pt x="56093" y="2951"/>
                    <a:pt x="56051" y="2951"/>
                  </a:cubicBezTo>
                  <a:close/>
                  <a:moveTo>
                    <a:pt x="24075" y="3724"/>
                  </a:moveTo>
                  <a:cubicBezTo>
                    <a:pt x="24027" y="3724"/>
                    <a:pt x="23980" y="3737"/>
                    <a:pt x="23937" y="3766"/>
                  </a:cubicBezTo>
                  <a:cubicBezTo>
                    <a:pt x="23370" y="4024"/>
                    <a:pt x="22802" y="4333"/>
                    <a:pt x="22183" y="4591"/>
                  </a:cubicBezTo>
                  <a:cubicBezTo>
                    <a:pt x="22028" y="4694"/>
                    <a:pt x="21977" y="4901"/>
                    <a:pt x="22080" y="5056"/>
                  </a:cubicBezTo>
                  <a:cubicBezTo>
                    <a:pt x="22131" y="5159"/>
                    <a:pt x="22235" y="5210"/>
                    <a:pt x="22338" y="5210"/>
                  </a:cubicBezTo>
                  <a:lnTo>
                    <a:pt x="22338" y="5159"/>
                  </a:lnTo>
                  <a:lnTo>
                    <a:pt x="22493" y="5159"/>
                  </a:lnTo>
                  <a:cubicBezTo>
                    <a:pt x="23060" y="4901"/>
                    <a:pt x="23627" y="4591"/>
                    <a:pt x="24247" y="4333"/>
                  </a:cubicBezTo>
                  <a:cubicBezTo>
                    <a:pt x="24401" y="4230"/>
                    <a:pt x="24453" y="4075"/>
                    <a:pt x="24401" y="3921"/>
                  </a:cubicBezTo>
                  <a:cubicBezTo>
                    <a:pt x="24327" y="3809"/>
                    <a:pt x="24199" y="3724"/>
                    <a:pt x="24075" y="3724"/>
                  </a:cubicBezTo>
                  <a:close/>
                  <a:moveTo>
                    <a:pt x="59597" y="4560"/>
                  </a:moveTo>
                  <a:cubicBezTo>
                    <a:pt x="59319" y="4560"/>
                    <a:pt x="59170" y="4936"/>
                    <a:pt x="59481" y="5159"/>
                  </a:cubicBezTo>
                  <a:cubicBezTo>
                    <a:pt x="60048" y="5417"/>
                    <a:pt x="60616" y="5726"/>
                    <a:pt x="61132" y="6036"/>
                  </a:cubicBezTo>
                  <a:cubicBezTo>
                    <a:pt x="61183" y="6087"/>
                    <a:pt x="61235" y="6087"/>
                    <a:pt x="61287" y="6087"/>
                  </a:cubicBezTo>
                  <a:cubicBezTo>
                    <a:pt x="61648" y="6087"/>
                    <a:pt x="61751" y="5675"/>
                    <a:pt x="61493" y="5520"/>
                  </a:cubicBezTo>
                  <a:cubicBezTo>
                    <a:pt x="60925" y="5159"/>
                    <a:pt x="60306" y="4849"/>
                    <a:pt x="59739" y="4591"/>
                  </a:cubicBezTo>
                  <a:cubicBezTo>
                    <a:pt x="59689" y="4570"/>
                    <a:pt x="59642" y="4560"/>
                    <a:pt x="59597" y="4560"/>
                  </a:cubicBezTo>
                  <a:close/>
                  <a:moveTo>
                    <a:pt x="20597" y="5501"/>
                  </a:moveTo>
                  <a:cubicBezTo>
                    <a:pt x="20557" y="5501"/>
                    <a:pt x="20517" y="5508"/>
                    <a:pt x="20481" y="5520"/>
                  </a:cubicBezTo>
                  <a:cubicBezTo>
                    <a:pt x="19913" y="5881"/>
                    <a:pt x="19397" y="6191"/>
                    <a:pt x="18830" y="6552"/>
                  </a:cubicBezTo>
                  <a:cubicBezTo>
                    <a:pt x="18572" y="6758"/>
                    <a:pt x="18675" y="7171"/>
                    <a:pt x="19036" y="7171"/>
                  </a:cubicBezTo>
                  <a:lnTo>
                    <a:pt x="19036" y="7119"/>
                  </a:lnTo>
                  <a:lnTo>
                    <a:pt x="19191" y="7119"/>
                  </a:lnTo>
                  <a:cubicBezTo>
                    <a:pt x="19707" y="6758"/>
                    <a:pt x="20274" y="6397"/>
                    <a:pt x="20842" y="6087"/>
                  </a:cubicBezTo>
                  <a:cubicBezTo>
                    <a:pt x="20945" y="5984"/>
                    <a:pt x="20996" y="5829"/>
                    <a:pt x="20945" y="5726"/>
                  </a:cubicBezTo>
                  <a:cubicBezTo>
                    <a:pt x="20866" y="5569"/>
                    <a:pt x="20727" y="5501"/>
                    <a:pt x="20597" y="5501"/>
                  </a:cubicBezTo>
                  <a:close/>
                  <a:moveTo>
                    <a:pt x="62967" y="6446"/>
                  </a:moveTo>
                  <a:cubicBezTo>
                    <a:pt x="62856" y="6446"/>
                    <a:pt x="62746" y="6503"/>
                    <a:pt x="62679" y="6603"/>
                  </a:cubicBezTo>
                  <a:cubicBezTo>
                    <a:pt x="62576" y="6758"/>
                    <a:pt x="62628" y="6964"/>
                    <a:pt x="62783" y="7068"/>
                  </a:cubicBezTo>
                  <a:cubicBezTo>
                    <a:pt x="63299" y="7429"/>
                    <a:pt x="63866" y="7790"/>
                    <a:pt x="64382" y="8151"/>
                  </a:cubicBezTo>
                  <a:cubicBezTo>
                    <a:pt x="64433" y="8151"/>
                    <a:pt x="64485" y="8202"/>
                    <a:pt x="64588" y="8202"/>
                  </a:cubicBezTo>
                  <a:cubicBezTo>
                    <a:pt x="64640" y="8202"/>
                    <a:pt x="64743" y="8151"/>
                    <a:pt x="64846" y="8048"/>
                  </a:cubicBezTo>
                  <a:cubicBezTo>
                    <a:pt x="64898" y="7893"/>
                    <a:pt x="64898" y="7738"/>
                    <a:pt x="64743" y="7635"/>
                  </a:cubicBezTo>
                  <a:cubicBezTo>
                    <a:pt x="64227" y="7222"/>
                    <a:pt x="63660" y="6861"/>
                    <a:pt x="63144" y="6500"/>
                  </a:cubicBezTo>
                  <a:cubicBezTo>
                    <a:pt x="63089" y="6464"/>
                    <a:pt x="63028" y="6446"/>
                    <a:pt x="62967" y="6446"/>
                  </a:cubicBezTo>
                  <a:close/>
                  <a:moveTo>
                    <a:pt x="17413" y="7616"/>
                  </a:moveTo>
                  <a:cubicBezTo>
                    <a:pt x="17353" y="7616"/>
                    <a:pt x="17290" y="7637"/>
                    <a:pt x="17231" y="7687"/>
                  </a:cubicBezTo>
                  <a:cubicBezTo>
                    <a:pt x="16715" y="8048"/>
                    <a:pt x="16147" y="8409"/>
                    <a:pt x="15683" y="8822"/>
                  </a:cubicBezTo>
                  <a:cubicBezTo>
                    <a:pt x="15425" y="9028"/>
                    <a:pt x="15580" y="9389"/>
                    <a:pt x="15889" y="9389"/>
                  </a:cubicBezTo>
                  <a:cubicBezTo>
                    <a:pt x="15941" y="9389"/>
                    <a:pt x="15992" y="9389"/>
                    <a:pt x="16044" y="9337"/>
                  </a:cubicBezTo>
                  <a:cubicBezTo>
                    <a:pt x="16560" y="8925"/>
                    <a:pt x="17076" y="8564"/>
                    <a:pt x="17592" y="8202"/>
                  </a:cubicBezTo>
                  <a:cubicBezTo>
                    <a:pt x="17884" y="7994"/>
                    <a:pt x="17670" y="7616"/>
                    <a:pt x="17413" y="7616"/>
                  </a:cubicBezTo>
                  <a:close/>
                  <a:moveTo>
                    <a:pt x="66116" y="8750"/>
                  </a:moveTo>
                  <a:cubicBezTo>
                    <a:pt x="66023" y="8750"/>
                    <a:pt x="65935" y="8788"/>
                    <a:pt x="65878" y="8873"/>
                  </a:cubicBezTo>
                  <a:cubicBezTo>
                    <a:pt x="65775" y="9028"/>
                    <a:pt x="65775" y="9234"/>
                    <a:pt x="65930" y="9337"/>
                  </a:cubicBezTo>
                  <a:cubicBezTo>
                    <a:pt x="66445" y="9699"/>
                    <a:pt x="66910" y="10111"/>
                    <a:pt x="67426" y="10576"/>
                  </a:cubicBezTo>
                  <a:cubicBezTo>
                    <a:pt x="67477" y="10576"/>
                    <a:pt x="67529" y="10627"/>
                    <a:pt x="67632" y="10627"/>
                  </a:cubicBezTo>
                  <a:lnTo>
                    <a:pt x="67580" y="10576"/>
                  </a:lnTo>
                  <a:cubicBezTo>
                    <a:pt x="67683" y="10576"/>
                    <a:pt x="67735" y="10576"/>
                    <a:pt x="67838" y="10524"/>
                  </a:cubicBezTo>
                  <a:cubicBezTo>
                    <a:pt x="67941" y="10369"/>
                    <a:pt x="67941" y="10163"/>
                    <a:pt x="67838" y="10060"/>
                  </a:cubicBezTo>
                  <a:cubicBezTo>
                    <a:pt x="67322" y="9647"/>
                    <a:pt x="66807" y="9234"/>
                    <a:pt x="66342" y="8822"/>
                  </a:cubicBezTo>
                  <a:cubicBezTo>
                    <a:pt x="66273" y="8775"/>
                    <a:pt x="66193" y="8750"/>
                    <a:pt x="66116" y="8750"/>
                  </a:cubicBezTo>
                  <a:close/>
                  <a:moveTo>
                    <a:pt x="14393" y="10047"/>
                  </a:moveTo>
                  <a:cubicBezTo>
                    <a:pt x="14316" y="10047"/>
                    <a:pt x="14238" y="10085"/>
                    <a:pt x="14187" y="10163"/>
                  </a:cubicBezTo>
                  <a:cubicBezTo>
                    <a:pt x="13671" y="10524"/>
                    <a:pt x="13207" y="10988"/>
                    <a:pt x="12742" y="11453"/>
                  </a:cubicBezTo>
                  <a:cubicBezTo>
                    <a:pt x="12588" y="11556"/>
                    <a:pt x="12588" y="11762"/>
                    <a:pt x="12742" y="11865"/>
                  </a:cubicBezTo>
                  <a:cubicBezTo>
                    <a:pt x="12794" y="11917"/>
                    <a:pt x="12846" y="11968"/>
                    <a:pt x="12949" y="11968"/>
                  </a:cubicBezTo>
                  <a:lnTo>
                    <a:pt x="13000" y="11865"/>
                  </a:lnTo>
                  <a:cubicBezTo>
                    <a:pt x="13026" y="11891"/>
                    <a:pt x="13065" y="11904"/>
                    <a:pt x="13104" y="11904"/>
                  </a:cubicBezTo>
                  <a:cubicBezTo>
                    <a:pt x="13142" y="11904"/>
                    <a:pt x="13181" y="11891"/>
                    <a:pt x="13207" y="11865"/>
                  </a:cubicBezTo>
                  <a:cubicBezTo>
                    <a:pt x="13671" y="11453"/>
                    <a:pt x="14135" y="10988"/>
                    <a:pt x="14600" y="10576"/>
                  </a:cubicBezTo>
                  <a:cubicBezTo>
                    <a:pt x="14754" y="10472"/>
                    <a:pt x="14754" y="10266"/>
                    <a:pt x="14600" y="10163"/>
                  </a:cubicBezTo>
                  <a:cubicBezTo>
                    <a:pt x="14548" y="10085"/>
                    <a:pt x="14471" y="10047"/>
                    <a:pt x="14393" y="10047"/>
                  </a:cubicBezTo>
                  <a:close/>
                  <a:moveTo>
                    <a:pt x="69051" y="11272"/>
                  </a:moveTo>
                  <a:cubicBezTo>
                    <a:pt x="68973" y="11272"/>
                    <a:pt x="68896" y="11298"/>
                    <a:pt x="68818" y="11349"/>
                  </a:cubicBezTo>
                  <a:cubicBezTo>
                    <a:pt x="68715" y="11453"/>
                    <a:pt x="68715" y="11659"/>
                    <a:pt x="68818" y="11814"/>
                  </a:cubicBezTo>
                  <a:cubicBezTo>
                    <a:pt x="69283" y="12226"/>
                    <a:pt x="69747" y="12691"/>
                    <a:pt x="70211" y="13155"/>
                  </a:cubicBezTo>
                  <a:cubicBezTo>
                    <a:pt x="70263" y="13207"/>
                    <a:pt x="70314" y="13258"/>
                    <a:pt x="70418" y="13258"/>
                  </a:cubicBezTo>
                  <a:cubicBezTo>
                    <a:pt x="70521" y="13258"/>
                    <a:pt x="70572" y="13258"/>
                    <a:pt x="70624" y="13207"/>
                  </a:cubicBezTo>
                  <a:cubicBezTo>
                    <a:pt x="70779" y="13052"/>
                    <a:pt x="70779" y="12845"/>
                    <a:pt x="70624" y="12742"/>
                  </a:cubicBezTo>
                  <a:cubicBezTo>
                    <a:pt x="70211" y="12278"/>
                    <a:pt x="69747" y="11814"/>
                    <a:pt x="69283" y="11349"/>
                  </a:cubicBezTo>
                  <a:cubicBezTo>
                    <a:pt x="69205" y="11298"/>
                    <a:pt x="69128" y="11272"/>
                    <a:pt x="69051" y="11272"/>
                  </a:cubicBezTo>
                  <a:close/>
                  <a:moveTo>
                    <a:pt x="11530" y="12665"/>
                  </a:moveTo>
                  <a:cubicBezTo>
                    <a:pt x="11453" y="12665"/>
                    <a:pt x="11375" y="12691"/>
                    <a:pt x="11298" y="12742"/>
                  </a:cubicBezTo>
                  <a:cubicBezTo>
                    <a:pt x="10885" y="13207"/>
                    <a:pt x="10421" y="13722"/>
                    <a:pt x="10008" y="14187"/>
                  </a:cubicBezTo>
                  <a:cubicBezTo>
                    <a:pt x="9905" y="14341"/>
                    <a:pt x="9905" y="14548"/>
                    <a:pt x="10060" y="14651"/>
                  </a:cubicBezTo>
                  <a:cubicBezTo>
                    <a:pt x="10111" y="14703"/>
                    <a:pt x="10163" y="14754"/>
                    <a:pt x="10266" y="14754"/>
                  </a:cubicBezTo>
                  <a:lnTo>
                    <a:pt x="10266" y="14703"/>
                  </a:lnTo>
                  <a:cubicBezTo>
                    <a:pt x="10318" y="14703"/>
                    <a:pt x="10421" y="14703"/>
                    <a:pt x="10473" y="14651"/>
                  </a:cubicBezTo>
                  <a:cubicBezTo>
                    <a:pt x="10885" y="14135"/>
                    <a:pt x="11298" y="13671"/>
                    <a:pt x="11762" y="13207"/>
                  </a:cubicBezTo>
                  <a:cubicBezTo>
                    <a:pt x="11865" y="13103"/>
                    <a:pt x="11865" y="12897"/>
                    <a:pt x="11762" y="12742"/>
                  </a:cubicBezTo>
                  <a:cubicBezTo>
                    <a:pt x="11685" y="12691"/>
                    <a:pt x="11607" y="12665"/>
                    <a:pt x="11530" y="12665"/>
                  </a:cubicBezTo>
                  <a:close/>
                  <a:moveTo>
                    <a:pt x="71701" y="14019"/>
                  </a:moveTo>
                  <a:cubicBezTo>
                    <a:pt x="71617" y="14019"/>
                    <a:pt x="71527" y="14058"/>
                    <a:pt x="71449" y="14135"/>
                  </a:cubicBezTo>
                  <a:cubicBezTo>
                    <a:pt x="71346" y="14238"/>
                    <a:pt x="71346" y="14445"/>
                    <a:pt x="71449" y="14599"/>
                  </a:cubicBezTo>
                  <a:cubicBezTo>
                    <a:pt x="71862" y="15064"/>
                    <a:pt x="72275" y="15528"/>
                    <a:pt x="72688" y="16044"/>
                  </a:cubicBezTo>
                  <a:cubicBezTo>
                    <a:pt x="72739" y="16147"/>
                    <a:pt x="72842" y="16199"/>
                    <a:pt x="72945" y="16199"/>
                  </a:cubicBezTo>
                  <a:lnTo>
                    <a:pt x="72894" y="16147"/>
                  </a:lnTo>
                  <a:cubicBezTo>
                    <a:pt x="72997" y="16147"/>
                    <a:pt x="73049" y="16095"/>
                    <a:pt x="73100" y="16044"/>
                  </a:cubicBezTo>
                  <a:cubicBezTo>
                    <a:pt x="73255" y="15941"/>
                    <a:pt x="73255" y="15734"/>
                    <a:pt x="73152" y="15631"/>
                  </a:cubicBezTo>
                  <a:cubicBezTo>
                    <a:pt x="72739" y="15115"/>
                    <a:pt x="72326" y="14599"/>
                    <a:pt x="71914" y="14135"/>
                  </a:cubicBezTo>
                  <a:cubicBezTo>
                    <a:pt x="71862" y="14058"/>
                    <a:pt x="71785" y="14019"/>
                    <a:pt x="71701" y="14019"/>
                  </a:cubicBezTo>
                  <a:close/>
                  <a:moveTo>
                    <a:pt x="9057" y="15577"/>
                  </a:moveTo>
                  <a:cubicBezTo>
                    <a:pt x="8946" y="15577"/>
                    <a:pt x="8837" y="15634"/>
                    <a:pt x="8770" y="15734"/>
                  </a:cubicBezTo>
                  <a:cubicBezTo>
                    <a:pt x="8357" y="16199"/>
                    <a:pt x="7996" y="16766"/>
                    <a:pt x="7584" y="17282"/>
                  </a:cubicBezTo>
                  <a:cubicBezTo>
                    <a:pt x="7480" y="17437"/>
                    <a:pt x="7532" y="17591"/>
                    <a:pt x="7687" y="17695"/>
                  </a:cubicBezTo>
                  <a:cubicBezTo>
                    <a:pt x="7738" y="17746"/>
                    <a:pt x="7790" y="17798"/>
                    <a:pt x="7893" y="17798"/>
                  </a:cubicBezTo>
                  <a:cubicBezTo>
                    <a:pt x="7996" y="17798"/>
                    <a:pt x="8100" y="17695"/>
                    <a:pt x="8151" y="17643"/>
                  </a:cubicBezTo>
                  <a:cubicBezTo>
                    <a:pt x="8512" y="17076"/>
                    <a:pt x="8925" y="16560"/>
                    <a:pt x="9286" y="16095"/>
                  </a:cubicBezTo>
                  <a:cubicBezTo>
                    <a:pt x="9389" y="15941"/>
                    <a:pt x="9338" y="15734"/>
                    <a:pt x="9234" y="15631"/>
                  </a:cubicBezTo>
                  <a:cubicBezTo>
                    <a:pt x="9180" y="15595"/>
                    <a:pt x="9118" y="15577"/>
                    <a:pt x="9057" y="15577"/>
                  </a:cubicBezTo>
                  <a:close/>
                  <a:moveTo>
                    <a:pt x="74117" y="17071"/>
                  </a:moveTo>
                  <a:cubicBezTo>
                    <a:pt x="74051" y="17071"/>
                    <a:pt x="73985" y="17088"/>
                    <a:pt x="73926" y="17127"/>
                  </a:cubicBezTo>
                  <a:cubicBezTo>
                    <a:pt x="73771" y="17230"/>
                    <a:pt x="73719" y="17437"/>
                    <a:pt x="73822" y="17591"/>
                  </a:cubicBezTo>
                  <a:cubicBezTo>
                    <a:pt x="74235" y="18107"/>
                    <a:pt x="74596" y="18623"/>
                    <a:pt x="74906" y="19139"/>
                  </a:cubicBezTo>
                  <a:cubicBezTo>
                    <a:pt x="74957" y="19242"/>
                    <a:pt x="75061" y="19294"/>
                    <a:pt x="75215" y="19294"/>
                  </a:cubicBezTo>
                  <a:cubicBezTo>
                    <a:pt x="75267" y="19294"/>
                    <a:pt x="75318" y="19294"/>
                    <a:pt x="75370" y="19242"/>
                  </a:cubicBezTo>
                  <a:cubicBezTo>
                    <a:pt x="75525" y="19139"/>
                    <a:pt x="75576" y="18933"/>
                    <a:pt x="75473" y="18830"/>
                  </a:cubicBezTo>
                  <a:cubicBezTo>
                    <a:pt x="75112" y="18262"/>
                    <a:pt x="74751" y="17746"/>
                    <a:pt x="74390" y="17179"/>
                  </a:cubicBezTo>
                  <a:cubicBezTo>
                    <a:pt x="74326" y="17115"/>
                    <a:pt x="74223" y="17071"/>
                    <a:pt x="74117" y="17071"/>
                  </a:cubicBezTo>
                  <a:close/>
                  <a:moveTo>
                    <a:pt x="6785" y="18670"/>
                  </a:moveTo>
                  <a:cubicBezTo>
                    <a:pt x="6685" y="18670"/>
                    <a:pt x="6580" y="18718"/>
                    <a:pt x="6500" y="18830"/>
                  </a:cubicBezTo>
                  <a:cubicBezTo>
                    <a:pt x="6139" y="19397"/>
                    <a:pt x="5830" y="19965"/>
                    <a:pt x="5520" y="20532"/>
                  </a:cubicBezTo>
                  <a:cubicBezTo>
                    <a:pt x="5417" y="20687"/>
                    <a:pt x="5469" y="20893"/>
                    <a:pt x="5623" y="20945"/>
                  </a:cubicBezTo>
                  <a:cubicBezTo>
                    <a:pt x="5675" y="20996"/>
                    <a:pt x="5726" y="20996"/>
                    <a:pt x="5778" y="20996"/>
                  </a:cubicBezTo>
                  <a:cubicBezTo>
                    <a:pt x="5933" y="20996"/>
                    <a:pt x="6036" y="20945"/>
                    <a:pt x="6088" y="20842"/>
                  </a:cubicBezTo>
                  <a:cubicBezTo>
                    <a:pt x="6397" y="20274"/>
                    <a:pt x="6758" y="19707"/>
                    <a:pt x="7068" y="19191"/>
                  </a:cubicBezTo>
                  <a:cubicBezTo>
                    <a:pt x="7210" y="18906"/>
                    <a:pt x="7009" y="18670"/>
                    <a:pt x="6785" y="18670"/>
                  </a:cubicBezTo>
                  <a:close/>
                  <a:moveTo>
                    <a:pt x="76186" y="20279"/>
                  </a:moveTo>
                  <a:cubicBezTo>
                    <a:pt x="75960" y="20279"/>
                    <a:pt x="75755" y="20535"/>
                    <a:pt x="75938" y="20790"/>
                  </a:cubicBezTo>
                  <a:cubicBezTo>
                    <a:pt x="76247" y="21357"/>
                    <a:pt x="76557" y="21925"/>
                    <a:pt x="76815" y="22492"/>
                  </a:cubicBezTo>
                  <a:cubicBezTo>
                    <a:pt x="76918" y="22595"/>
                    <a:pt x="77021" y="22647"/>
                    <a:pt x="77124" y="22647"/>
                  </a:cubicBezTo>
                  <a:cubicBezTo>
                    <a:pt x="77176" y="22647"/>
                    <a:pt x="77227" y="22647"/>
                    <a:pt x="77227" y="22595"/>
                  </a:cubicBezTo>
                  <a:cubicBezTo>
                    <a:pt x="77382" y="22544"/>
                    <a:pt x="77485" y="22338"/>
                    <a:pt x="77382" y="22183"/>
                  </a:cubicBezTo>
                  <a:cubicBezTo>
                    <a:pt x="77072" y="21615"/>
                    <a:pt x="76763" y="21048"/>
                    <a:pt x="76453" y="20480"/>
                  </a:cubicBezTo>
                  <a:cubicBezTo>
                    <a:pt x="76453" y="20429"/>
                    <a:pt x="76453" y="20429"/>
                    <a:pt x="76453" y="20429"/>
                  </a:cubicBezTo>
                  <a:cubicBezTo>
                    <a:pt x="76378" y="20323"/>
                    <a:pt x="76280" y="20279"/>
                    <a:pt x="76186" y="20279"/>
                  </a:cubicBezTo>
                  <a:close/>
                  <a:moveTo>
                    <a:pt x="4827" y="22078"/>
                  </a:moveTo>
                  <a:cubicBezTo>
                    <a:pt x="4716" y="22078"/>
                    <a:pt x="4607" y="22134"/>
                    <a:pt x="4540" y="22234"/>
                  </a:cubicBezTo>
                  <a:cubicBezTo>
                    <a:pt x="4282" y="22853"/>
                    <a:pt x="3972" y="23421"/>
                    <a:pt x="3715" y="23988"/>
                  </a:cubicBezTo>
                  <a:cubicBezTo>
                    <a:pt x="3611" y="24195"/>
                    <a:pt x="3715" y="24349"/>
                    <a:pt x="3869" y="24453"/>
                  </a:cubicBezTo>
                  <a:lnTo>
                    <a:pt x="3972" y="24453"/>
                  </a:lnTo>
                  <a:cubicBezTo>
                    <a:pt x="4127" y="24453"/>
                    <a:pt x="4230" y="24401"/>
                    <a:pt x="4282" y="24298"/>
                  </a:cubicBezTo>
                  <a:cubicBezTo>
                    <a:pt x="4540" y="23679"/>
                    <a:pt x="4849" y="23111"/>
                    <a:pt x="5159" y="22544"/>
                  </a:cubicBezTo>
                  <a:cubicBezTo>
                    <a:pt x="5211" y="22389"/>
                    <a:pt x="5159" y="22183"/>
                    <a:pt x="5004" y="22131"/>
                  </a:cubicBezTo>
                  <a:cubicBezTo>
                    <a:pt x="4949" y="22095"/>
                    <a:pt x="4888" y="22078"/>
                    <a:pt x="4827" y="22078"/>
                  </a:cubicBezTo>
                  <a:close/>
                  <a:moveTo>
                    <a:pt x="77969" y="23711"/>
                  </a:moveTo>
                  <a:cubicBezTo>
                    <a:pt x="77927" y="23711"/>
                    <a:pt x="77885" y="23718"/>
                    <a:pt x="77846" y="23730"/>
                  </a:cubicBezTo>
                  <a:cubicBezTo>
                    <a:pt x="77692" y="23834"/>
                    <a:pt x="77640" y="23988"/>
                    <a:pt x="77692" y="24143"/>
                  </a:cubicBezTo>
                  <a:cubicBezTo>
                    <a:pt x="77949" y="24762"/>
                    <a:pt x="78207" y="25330"/>
                    <a:pt x="78465" y="25897"/>
                  </a:cubicBezTo>
                  <a:cubicBezTo>
                    <a:pt x="78517" y="26052"/>
                    <a:pt x="78620" y="26103"/>
                    <a:pt x="78775" y="26103"/>
                  </a:cubicBezTo>
                  <a:lnTo>
                    <a:pt x="78723" y="26155"/>
                  </a:lnTo>
                  <a:cubicBezTo>
                    <a:pt x="78775" y="26155"/>
                    <a:pt x="78826" y="26103"/>
                    <a:pt x="78878" y="26103"/>
                  </a:cubicBezTo>
                  <a:cubicBezTo>
                    <a:pt x="79033" y="26000"/>
                    <a:pt x="79136" y="25846"/>
                    <a:pt x="79033" y="25691"/>
                  </a:cubicBezTo>
                  <a:cubicBezTo>
                    <a:pt x="78826" y="25072"/>
                    <a:pt x="78569" y="24453"/>
                    <a:pt x="78259" y="23885"/>
                  </a:cubicBezTo>
                  <a:cubicBezTo>
                    <a:pt x="78220" y="23769"/>
                    <a:pt x="78095" y="23711"/>
                    <a:pt x="77969" y="23711"/>
                  </a:cubicBezTo>
                  <a:close/>
                  <a:moveTo>
                    <a:pt x="3251" y="25555"/>
                  </a:moveTo>
                  <a:cubicBezTo>
                    <a:pt x="3114" y="25555"/>
                    <a:pt x="2982" y="25629"/>
                    <a:pt x="2941" y="25794"/>
                  </a:cubicBezTo>
                  <a:cubicBezTo>
                    <a:pt x="2683" y="26413"/>
                    <a:pt x="2476" y="27032"/>
                    <a:pt x="2270" y="27651"/>
                  </a:cubicBezTo>
                  <a:cubicBezTo>
                    <a:pt x="2219" y="27806"/>
                    <a:pt x="2322" y="28012"/>
                    <a:pt x="2476" y="28064"/>
                  </a:cubicBezTo>
                  <a:lnTo>
                    <a:pt x="2580" y="28064"/>
                  </a:lnTo>
                  <a:cubicBezTo>
                    <a:pt x="2734" y="28064"/>
                    <a:pt x="2838" y="28012"/>
                    <a:pt x="2889" y="27857"/>
                  </a:cubicBezTo>
                  <a:cubicBezTo>
                    <a:pt x="3096" y="27238"/>
                    <a:pt x="3302" y="26671"/>
                    <a:pt x="3560" y="26052"/>
                  </a:cubicBezTo>
                  <a:cubicBezTo>
                    <a:pt x="3560" y="26052"/>
                    <a:pt x="3560" y="26000"/>
                    <a:pt x="3611" y="26000"/>
                  </a:cubicBezTo>
                  <a:cubicBezTo>
                    <a:pt x="3673" y="25722"/>
                    <a:pt x="3457" y="25555"/>
                    <a:pt x="3251" y="25555"/>
                  </a:cubicBezTo>
                  <a:close/>
                  <a:moveTo>
                    <a:pt x="79455" y="27290"/>
                  </a:moveTo>
                  <a:cubicBezTo>
                    <a:pt x="79400" y="27290"/>
                    <a:pt x="79342" y="27307"/>
                    <a:pt x="79291" y="27342"/>
                  </a:cubicBezTo>
                  <a:cubicBezTo>
                    <a:pt x="79136" y="27393"/>
                    <a:pt x="79084" y="27600"/>
                    <a:pt x="79136" y="27754"/>
                  </a:cubicBezTo>
                  <a:cubicBezTo>
                    <a:pt x="79342" y="28322"/>
                    <a:pt x="79549" y="28941"/>
                    <a:pt x="79703" y="29560"/>
                  </a:cubicBezTo>
                  <a:cubicBezTo>
                    <a:pt x="79755" y="29715"/>
                    <a:pt x="79910" y="29818"/>
                    <a:pt x="80013" y="29818"/>
                  </a:cubicBezTo>
                  <a:lnTo>
                    <a:pt x="80116" y="29766"/>
                  </a:lnTo>
                  <a:cubicBezTo>
                    <a:pt x="80271" y="29715"/>
                    <a:pt x="80374" y="29560"/>
                    <a:pt x="80323" y="29405"/>
                  </a:cubicBezTo>
                  <a:cubicBezTo>
                    <a:pt x="80116" y="28786"/>
                    <a:pt x="79910" y="28167"/>
                    <a:pt x="79703" y="27548"/>
                  </a:cubicBezTo>
                  <a:lnTo>
                    <a:pt x="79703" y="27496"/>
                  </a:lnTo>
                  <a:cubicBezTo>
                    <a:pt x="79669" y="27359"/>
                    <a:pt x="79566" y="27290"/>
                    <a:pt x="79455" y="27290"/>
                  </a:cubicBezTo>
                  <a:close/>
                  <a:moveTo>
                    <a:pt x="1995" y="29269"/>
                  </a:moveTo>
                  <a:cubicBezTo>
                    <a:pt x="1868" y="29269"/>
                    <a:pt x="1744" y="29343"/>
                    <a:pt x="1703" y="29508"/>
                  </a:cubicBezTo>
                  <a:cubicBezTo>
                    <a:pt x="1496" y="30127"/>
                    <a:pt x="1342" y="30746"/>
                    <a:pt x="1187" y="31417"/>
                  </a:cubicBezTo>
                  <a:cubicBezTo>
                    <a:pt x="1135" y="31572"/>
                    <a:pt x="1238" y="31727"/>
                    <a:pt x="1445" y="31778"/>
                  </a:cubicBezTo>
                  <a:lnTo>
                    <a:pt x="1496" y="31778"/>
                  </a:lnTo>
                  <a:cubicBezTo>
                    <a:pt x="1651" y="31778"/>
                    <a:pt x="1806" y="31675"/>
                    <a:pt x="1806" y="31572"/>
                  </a:cubicBezTo>
                  <a:cubicBezTo>
                    <a:pt x="2012" y="30953"/>
                    <a:pt x="2167" y="30334"/>
                    <a:pt x="2322" y="29715"/>
                  </a:cubicBezTo>
                  <a:cubicBezTo>
                    <a:pt x="2384" y="29436"/>
                    <a:pt x="2185" y="29269"/>
                    <a:pt x="1995" y="29269"/>
                  </a:cubicBezTo>
                  <a:close/>
                  <a:moveTo>
                    <a:pt x="80560" y="30982"/>
                  </a:moveTo>
                  <a:cubicBezTo>
                    <a:pt x="80361" y="30982"/>
                    <a:pt x="80159" y="31147"/>
                    <a:pt x="80219" y="31417"/>
                  </a:cubicBezTo>
                  <a:cubicBezTo>
                    <a:pt x="80374" y="32036"/>
                    <a:pt x="80529" y="32604"/>
                    <a:pt x="80632" y="33274"/>
                  </a:cubicBezTo>
                  <a:cubicBezTo>
                    <a:pt x="80684" y="33429"/>
                    <a:pt x="80787" y="33532"/>
                    <a:pt x="80942" y="33532"/>
                  </a:cubicBezTo>
                  <a:lnTo>
                    <a:pt x="81045" y="33584"/>
                  </a:lnTo>
                  <a:cubicBezTo>
                    <a:pt x="81200" y="33532"/>
                    <a:pt x="81303" y="33377"/>
                    <a:pt x="81303" y="33171"/>
                  </a:cubicBezTo>
                  <a:cubicBezTo>
                    <a:pt x="81148" y="32552"/>
                    <a:pt x="81045" y="31881"/>
                    <a:pt x="80890" y="31262"/>
                  </a:cubicBezTo>
                  <a:cubicBezTo>
                    <a:pt x="80847" y="31068"/>
                    <a:pt x="80704" y="30982"/>
                    <a:pt x="80560" y="30982"/>
                  </a:cubicBezTo>
                  <a:close/>
                  <a:moveTo>
                    <a:pt x="1135" y="33016"/>
                  </a:moveTo>
                  <a:cubicBezTo>
                    <a:pt x="980" y="33016"/>
                    <a:pt x="826" y="33119"/>
                    <a:pt x="774" y="33274"/>
                  </a:cubicBezTo>
                  <a:cubicBezTo>
                    <a:pt x="671" y="33945"/>
                    <a:pt x="568" y="34564"/>
                    <a:pt x="465" y="35235"/>
                  </a:cubicBezTo>
                  <a:cubicBezTo>
                    <a:pt x="413" y="35389"/>
                    <a:pt x="568" y="35544"/>
                    <a:pt x="722" y="35596"/>
                  </a:cubicBezTo>
                  <a:lnTo>
                    <a:pt x="774" y="35596"/>
                  </a:lnTo>
                  <a:lnTo>
                    <a:pt x="774" y="35544"/>
                  </a:lnTo>
                  <a:cubicBezTo>
                    <a:pt x="929" y="35544"/>
                    <a:pt x="1084" y="35441"/>
                    <a:pt x="1084" y="35286"/>
                  </a:cubicBezTo>
                  <a:cubicBezTo>
                    <a:pt x="1187" y="34667"/>
                    <a:pt x="1290" y="34048"/>
                    <a:pt x="1393" y="33377"/>
                  </a:cubicBezTo>
                  <a:cubicBezTo>
                    <a:pt x="1445" y="33223"/>
                    <a:pt x="1342" y="33068"/>
                    <a:pt x="1135" y="33016"/>
                  </a:cubicBezTo>
                  <a:close/>
                  <a:moveTo>
                    <a:pt x="81313" y="34812"/>
                  </a:moveTo>
                  <a:cubicBezTo>
                    <a:pt x="81293" y="34812"/>
                    <a:pt x="81272" y="34815"/>
                    <a:pt x="81251" y="34822"/>
                  </a:cubicBezTo>
                  <a:cubicBezTo>
                    <a:pt x="81045" y="34822"/>
                    <a:pt x="80942" y="34977"/>
                    <a:pt x="80942" y="35183"/>
                  </a:cubicBezTo>
                  <a:cubicBezTo>
                    <a:pt x="81045" y="35802"/>
                    <a:pt x="81148" y="36473"/>
                    <a:pt x="81200" y="37092"/>
                  </a:cubicBezTo>
                  <a:cubicBezTo>
                    <a:pt x="81200" y="37298"/>
                    <a:pt x="81354" y="37401"/>
                    <a:pt x="81509" y="37401"/>
                  </a:cubicBezTo>
                  <a:lnTo>
                    <a:pt x="81561" y="37350"/>
                  </a:lnTo>
                  <a:cubicBezTo>
                    <a:pt x="81715" y="37350"/>
                    <a:pt x="81870" y="37195"/>
                    <a:pt x="81819" y="37040"/>
                  </a:cubicBezTo>
                  <a:cubicBezTo>
                    <a:pt x="81767" y="36369"/>
                    <a:pt x="81715" y="35750"/>
                    <a:pt x="81612" y="35080"/>
                  </a:cubicBezTo>
                  <a:cubicBezTo>
                    <a:pt x="81568" y="34946"/>
                    <a:pt x="81445" y="34812"/>
                    <a:pt x="81313" y="34812"/>
                  </a:cubicBezTo>
                  <a:close/>
                  <a:moveTo>
                    <a:pt x="536" y="36863"/>
                  </a:moveTo>
                  <a:cubicBezTo>
                    <a:pt x="382" y="36863"/>
                    <a:pt x="230" y="36955"/>
                    <a:pt x="207" y="37143"/>
                  </a:cubicBezTo>
                  <a:cubicBezTo>
                    <a:pt x="155" y="37814"/>
                    <a:pt x="103" y="38433"/>
                    <a:pt x="103" y="39104"/>
                  </a:cubicBezTo>
                  <a:cubicBezTo>
                    <a:pt x="52" y="39258"/>
                    <a:pt x="207" y="39413"/>
                    <a:pt x="413" y="39413"/>
                  </a:cubicBezTo>
                  <a:cubicBezTo>
                    <a:pt x="568" y="39413"/>
                    <a:pt x="671" y="39310"/>
                    <a:pt x="722" y="39155"/>
                  </a:cubicBezTo>
                  <a:cubicBezTo>
                    <a:pt x="774" y="38536"/>
                    <a:pt x="826" y="37866"/>
                    <a:pt x="877" y="37246"/>
                  </a:cubicBezTo>
                  <a:cubicBezTo>
                    <a:pt x="905" y="36994"/>
                    <a:pt x="720" y="36863"/>
                    <a:pt x="536" y="36863"/>
                  </a:cubicBezTo>
                  <a:close/>
                  <a:moveTo>
                    <a:pt x="81612" y="38691"/>
                  </a:moveTo>
                  <a:cubicBezTo>
                    <a:pt x="81457" y="38691"/>
                    <a:pt x="81303" y="38846"/>
                    <a:pt x="81354" y="39000"/>
                  </a:cubicBezTo>
                  <a:cubicBezTo>
                    <a:pt x="81354" y="39671"/>
                    <a:pt x="81354" y="40290"/>
                    <a:pt x="81354" y="40961"/>
                  </a:cubicBezTo>
                  <a:cubicBezTo>
                    <a:pt x="81404" y="41109"/>
                    <a:pt x="81500" y="41257"/>
                    <a:pt x="81690" y="41269"/>
                  </a:cubicBezTo>
                  <a:lnTo>
                    <a:pt x="81690" y="41269"/>
                  </a:lnTo>
                  <a:cubicBezTo>
                    <a:pt x="81883" y="41257"/>
                    <a:pt x="82025" y="41107"/>
                    <a:pt x="82025" y="40909"/>
                  </a:cubicBezTo>
                  <a:cubicBezTo>
                    <a:pt x="82025" y="40290"/>
                    <a:pt x="81973" y="39619"/>
                    <a:pt x="81973" y="39000"/>
                  </a:cubicBezTo>
                  <a:cubicBezTo>
                    <a:pt x="81973" y="38794"/>
                    <a:pt x="81819" y="38691"/>
                    <a:pt x="81612" y="38691"/>
                  </a:cubicBezTo>
                  <a:close/>
                  <a:moveTo>
                    <a:pt x="81690" y="41269"/>
                  </a:moveTo>
                  <a:cubicBezTo>
                    <a:pt x="81681" y="41270"/>
                    <a:pt x="81673" y="41270"/>
                    <a:pt x="81664" y="41270"/>
                  </a:cubicBezTo>
                  <a:lnTo>
                    <a:pt x="81715" y="41270"/>
                  </a:lnTo>
                  <a:cubicBezTo>
                    <a:pt x="81707" y="41270"/>
                    <a:pt x="81698" y="41270"/>
                    <a:pt x="81690" y="41269"/>
                  </a:cubicBezTo>
                  <a:close/>
                  <a:moveTo>
                    <a:pt x="310" y="40754"/>
                  </a:moveTo>
                  <a:cubicBezTo>
                    <a:pt x="155" y="40754"/>
                    <a:pt x="0" y="40858"/>
                    <a:pt x="0" y="41064"/>
                  </a:cubicBezTo>
                  <a:cubicBezTo>
                    <a:pt x="0" y="41683"/>
                    <a:pt x="52" y="42354"/>
                    <a:pt x="52" y="42973"/>
                  </a:cubicBezTo>
                  <a:cubicBezTo>
                    <a:pt x="103" y="43179"/>
                    <a:pt x="207" y="43282"/>
                    <a:pt x="413" y="43282"/>
                  </a:cubicBezTo>
                  <a:lnTo>
                    <a:pt x="413" y="43334"/>
                  </a:lnTo>
                  <a:cubicBezTo>
                    <a:pt x="568" y="43334"/>
                    <a:pt x="722" y="43179"/>
                    <a:pt x="722" y="42973"/>
                  </a:cubicBezTo>
                  <a:cubicBezTo>
                    <a:pt x="671" y="42354"/>
                    <a:pt x="671" y="41683"/>
                    <a:pt x="671" y="41064"/>
                  </a:cubicBezTo>
                  <a:cubicBezTo>
                    <a:pt x="671" y="40858"/>
                    <a:pt x="516" y="40754"/>
                    <a:pt x="310" y="40754"/>
                  </a:cubicBezTo>
                  <a:close/>
                  <a:moveTo>
                    <a:pt x="81664" y="42521"/>
                  </a:moveTo>
                  <a:cubicBezTo>
                    <a:pt x="81509" y="42521"/>
                    <a:pt x="81354" y="42637"/>
                    <a:pt x="81354" y="42870"/>
                  </a:cubicBezTo>
                  <a:cubicBezTo>
                    <a:pt x="81303" y="43489"/>
                    <a:pt x="81251" y="44159"/>
                    <a:pt x="81200" y="44778"/>
                  </a:cubicBezTo>
                  <a:cubicBezTo>
                    <a:pt x="81200" y="44985"/>
                    <a:pt x="81303" y="45139"/>
                    <a:pt x="81509" y="45139"/>
                  </a:cubicBezTo>
                  <a:lnTo>
                    <a:pt x="81561" y="45139"/>
                  </a:lnTo>
                  <a:cubicBezTo>
                    <a:pt x="81767" y="45139"/>
                    <a:pt x="81870" y="44985"/>
                    <a:pt x="81870" y="44778"/>
                  </a:cubicBezTo>
                  <a:cubicBezTo>
                    <a:pt x="81922" y="44159"/>
                    <a:pt x="81973" y="43489"/>
                    <a:pt x="81973" y="42870"/>
                  </a:cubicBezTo>
                  <a:cubicBezTo>
                    <a:pt x="81973" y="42637"/>
                    <a:pt x="81819" y="42521"/>
                    <a:pt x="81664" y="42521"/>
                  </a:cubicBezTo>
                  <a:close/>
                  <a:moveTo>
                    <a:pt x="516" y="44572"/>
                  </a:moveTo>
                  <a:cubicBezTo>
                    <a:pt x="361" y="44624"/>
                    <a:pt x="207" y="44778"/>
                    <a:pt x="207" y="44933"/>
                  </a:cubicBezTo>
                  <a:cubicBezTo>
                    <a:pt x="258" y="45552"/>
                    <a:pt x="361" y="46223"/>
                    <a:pt x="465" y="46842"/>
                  </a:cubicBezTo>
                  <a:cubicBezTo>
                    <a:pt x="465" y="47048"/>
                    <a:pt x="619" y="47151"/>
                    <a:pt x="774" y="47151"/>
                  </a:cubicBezTo>
                  <a:lnTo>
                    <a:pt x="826" y="47151"/>
                  </a:lnTo>
                  <a:cubicBezTo>
                    <a:pt x="1032" y="47151"/>
                    <a:pt x="1135" y="46997"/>
                    <a:pt x="1084" y="46790"/>
                  </a:cubicBezTo>
                  <a:cubicBezTo>
                    <a:pt x="1032" y="46171"/>
                    <a:pt x="929" y="45501"/>
                    <a:pt x="877" y="44881"/>
                  </a:cubicBezTo>
                  <a:cubicBezTo>
                    <a:pt x="877" y="44675"/>
                    <a:pt x="722" y="44572"/>
                    <a:pt x="516" y="44572"/>
                  </a:cubicBezTo>
                  <a:close/>
                  <a:moveTo>
                    <a:pt x="81318" y="46407"/>
                  </a:moveTo>
                  <a:cubicBezTo>
                    <a:pt x="81169" y="46407"/>
                    <a:pt x="81017" y="46499"/>
                    <a:pt x="80993" y="46687"/>
                  </a:cubicBezTo>
                  <a:cubicBezTo>
                    <a:pt x="80890" y="47306"/>
                    <a:pt x="80787" y="47925"/>
                    <a:pt x="80684" y="48596"/>
                  </a:cubicBezTo>
                  <a:cubicBezTo>
                    <a:pt x="80632" y="48751"/>
                    <a:pt x="80735" y="48905"/>
                    <a:pt x="80942" y="48957"/>
                  </a:cubicBezTo>
                  <a:lnTo>
                    <a:pt x="80993" y="48957"/>
                  </a:lnTo>
                  <a:cubicBezTo>
                    <a:pt x="81148" y="48957"/>
                    <a:pt x="81251" y="48854"/>
                    <a:pt x="81303" y="48699"/>
                  </a:cubicBezTo>
                  <a:cubicBezTo>
                    <a:pt x="81457" y="48080"/>
                    <a:pt x="81561" y="47409"/>
                    <a:pt x="81612" y="46790"/>
                  </a:cubicBezTo>
                  <a:cubicBezTo>
                    <a:pt x="81668" y="46538"/>
                    <a:pt x="81495" y="46407"/>
                    <a:pt x="81318" y="46407"/>
                  </a:cubicBezTo>
                  <a:close/>
                  <a:moveTo>
                    <a:pt x="1111" y="48376"/>
                  </a:moveTo>
                  <a:cubicBezTo>
                    <a:pt x="1085" y="48376"/>
                    <a:pt x="1059" y="48381"/>
                    <a:pt x="1032" y="48389"/>
                  </a:cubicBezTo>
                  <a:cubicBezTo>
                    <a:pt x="826" y="48389"/>
                    <a:pt x="722" y="48596"/>
                    <a:pt x="774" y="48751"/>
                  </a:cubicBezTo>
                  <a:cubicBezTo>
                    <a:pt x="877" y="49421"/>
                    <a:pt x="1032" y="50040"/>
                    <a:pt x="1187" y="50711"/>
                  </a:cubicBezTo>
                  <a:cubicBezTo>
                    <a:pt x="1187" y="50866"/>
                    <a:pt x="1342" y="50917"/>
                    <a:pt x="1496" y="50969"/>
                  </a:cubicBezTo>
                  <a:lnTo>
                    <a:pt x="1548" y="50917"/>
                  </a:lnTo>
                  <a:cubicBezTo>
                    <a:pt x="1754" y="50866"/>
                    <a:pt x="1857" y="50711"/>
                    <a:pt x="1806" y="50505"/>
                  </a:cubicBezTo>
                  <a:cubicBezTo>
                    <a:pt x="1651" y="49937"/>
                    <a:pt x="1548" y="49266"/>
                    <a:pt x="1393" y="48647"/>
                  </a:cubicBezTo>
                  <a:cubicBezTo>
                    <a:pt x="1350" y="48476"/>
                    <a:pt x="1237" y="48376"/>
                    <a:pt x="1111" y="48376"/>
                  </a:cubicBezTo>
                  <a:close/>
                  <a:moveTo>
                    <a:pt x="80550" y="50285"/>
                  </a:moveTo>
                  <a:cubicBezTo>
                    <a:pt x="80426" y="50285"/>
                    <a:pt x="80313" y="50377"/>
                    <a:pt x="80271" y="50505"/>
                  </a:cubicBezTo>
                  <a:cubicBezTo>
                    <a:pt x="80116" y="51124"/>
                    <a:pt x="79961" y="51743"/>
                    <a:pt x="79755" y="52362"/>
                  </a:cubicBezTo>
                  <a:cubicBezTo>
                    <a:pt x="79755" y="52516"/>
                    <a:pt x="79807" y="52723"/>
                    <a:pt x="80013" y="52774"/>
                  </a:cubicBezTo>
                  <a:lnTo>
                    <a:pt x="80116" y="52774"/>
                  </a:lnTo>
                  <a:lnTo>
                    <a:pt x="80065" y="52723"/>
                  </a:lnTo>
                  <a:cubicBezTo>
                    <a:pt x="80219" y="52723"/>
                    <a:pt x="80323" y="52671"/>
                    <a:pt x="80374" y="52516"/>
                  </a:cubicBezTo>
                  <a:cubicBezTo>
                    <a:pt x="80580" y="51949"/>
                    <a:pt x="80735" y="51278"/>
                    <a:pt x="80890" y="50659"/>
                  </a:cubicBezTo>
                  <a:cubicBezTo>
                    <a:pt x="80942" y="50505"/>
                    <a:pt x="80838" y="50298"/>
                    <a:pt x="80632" y="50298"/>
                  </a:cubicBezTo>
                  <a:cubicBezTo>
                    <a:pt x="80605" y="50289"/>
                    <a:pt x="80577" y="50285"/>
                    <a:pt x="80550" y="50285"/>
                  </a:cubicBezTo>
                  <a:close/>
                  <a:moveTo>
                    <a:pt x="2033" y="52188"/>
                  </a:moveTo>
                  <a:cubicBezTo>
                    <a:pt x="1827" y="52188"/>
                    <a:pt x="1607" y="52365"/>
                    <a:pt x="1703" y="52620"/>
                  </a:cubicBezTo>
                  <a:cubicBezTo>
                    <a:pt x="1857" y="53239"/>
                    <a:pt x="2064" y="53806"/>
                    <a:pt x="2270" y="54477"/>
                  </a:cubicBezTo>
                  <a:cubicBezTo>
                    <a:pt x="2322" y="54580"/>
                    <a:pt x="2425" y="54683"/>
                    <a:pt x="2580" y="54683"/>
                  </a:cubicBezTo>
                  <a:lnTo>
                    <a:pt x="2734" y="54683"/>
                  </a:lnTo>
                  <a:cubicBezTo>
                    <a:pt x="2889" y="54580"/>
                    <a:pt x="2992" y="54425"/>
                    <a:pt x="2941" y="54270"/>
                  </a:cubicBezTo>
                  <a:cubicBezTo>
                    <a:pt x="2734" y="53651"/>
                    <a:pt x="2528" y="53084"/>
                    <a:pt x="2322" y="52413"/>
                  </a:cubicBezTo>
                  <a:cubicBezTo>
                    <a:pt x="2282" y="52256"/>
                    <a:pt x="2160" y="52188"/>
                    <a:pt x="2033" y="52188"/>
                  </a:cubicBezTo>
                  <a:close/>
                  <a:moveTo>
                    <a:pt x="79463" y="53948"/>
                  </a:moveTo>
                  <a:cubicBezTo>
                    <a:pt x="79326" y="53948"/>
                    <a:pt x="79178" y="54040"/>
                    <a:pt x="79136" y="54167"/>
                  </a:cubicBezTo>
                  <a:cubicBezTo>
                    <a:pt x="78981" y="54786"/>
                    <a:pt x="78723" y="55405"/>
                    <a:pt x="78517" y="55973"/>
                  </a:cubicBezTo>
                  <a:cubicBezTo>
                    <a:pt x="78414" y="56128"/>
                    <a:pt x="78517" y="56334"/>
                    <a:pt x="78672" y="56386"/>
                  </a:cubicBezTo>
                  <a:lnTo>
                    <a:pt x="78775" y="56386"/>
                  </a:lnTo>
                  <a:cubicBezTo>
                    <a:pt x="78878" y="56386"/>
                    <a:pt x="79033" y="56334"/>
                    <a:pt x="79084" y="56231"/>
                  </a:cubicBezTo>
                  <a:cubicBezTo>
                    <a:pt x="79342" y="55612"/>
                    <a:pt x="79549" y="55044"/>
                    <a:pt x="79755" y="54374"/>
                  </a:cubicBezTo>
                  <a:cubicBezTo>
                    <a:pt x="79807" y="54219"/>
                    <a:pt x="79703" y="54064"/>
                    <a:pt x="79549" y="53961"/>
                  </a:cubicBezTo>
                  <a:cubicBezTo>
                    <a:pt x="79521" y="53952"/>
                    <a:pt x="79492" y="53948"/>
                    <a:pt x="79463" y="53948"/>
                  </a:cubicBezTo>
                  <a:close/>
                  <a:moveTo>
                    <a:pt x="3233" y="55851"/>
                  </a:moveTo>
                  <a:cubicBezTo>
                    <a:pt x="3190" y="55851"/>
                    <a:pt x="3144" y="55858"/>
                    <a:pt x="3096" y="55870"/>
                  </a:cubicBezTo>
                  <a:cubicBezTo>
                    <a:pt x="2941" y="55921"/>
                    <a:pt x="2889" y="56128"/>
                    <a:pt x="2941" y="56282"/>
                  </a:cubicBezTo>
                  <a:cubicBezTo>
                    <a:pt x="3199" y="56901"/>
                    <a:pt x="3457" y="57520"/>
                    <a:pt x="3715" y="58088"/>
                  </a:cubicBezTo>
                  <a:cubicBezTo>
                    <a:pt x="3766" y="58191"/>
                    <a:pt x="3869" y="58294"/>
                    <a:pt x="4024" y="58294"/>
                  </a:cubicBezTo>
                  <a:lnTo>
                    <a:pt x="4024" y="58243"/>
                  </a:lnTo>
                  <a:lnTo>
                    <a:pt x="4127" y="58243"/>
                  </a:lnTo>
                  <a:cubicBezTo>
                    <a:pt x="4282" y="58140"/>
                    <a:pt x="4385" y="57985"/>
                    <a:pt x="4282" y="57830"/>
                  </a:cubicBezTo>
                  <a:cubicBezTo>
                    <a:pt x="4024" y="57263"/>
                    <a:pt x="3766" y="56644"/>
                    <a:pt x="3560" y="56076"/>
                  </a:cubicBezTo>
                  <a:cubicBezTo>
                    <a:pt x="3481" y="55918"/>
                    <a:pt x="3372" y="55851"/>
                    <a:pt x="3233" y="55851"/>
                  </a:cubicBezTo>
                  <a:close/>
                  <a:moveTo>
                    <a:pt x="78041" y="57553"/>
                  </a:moveTo>
                  <a:cubicBezTo>
                    <a:pt x="77927" y="57553"/>
                    <a:pt x="77821" y="57611"/>
                    <a:pt x="77743" y="57727"/>
                  </a:cubicBezTo>
                  <a:cubicBezTo>
                    <a:pt x="77485" y="58346"/>
                    <a:pt x="77227" y="58913"/>
                    <a:pt x="76918" y="59481"/>
                  </a:cubicBezTo>
                  <a:cubicBezTo>
                    <a:pt x="76866" y="59636"/>
                    <a:pt x="76918" y="59842"/>
                    <a:pt x="77072" y="59894"/>
                  </a:cubicBezTo>
                  <a:cubicBezTo>
                    <a:pt x="77124" y="59894"/>
                    <a:pt x="77176" y="59945"/>
                    <a:pt x="77227" y="59945"/>
                  </a:cubicBezTo>
                  <a:lnTo>
                    <a:pt x="77227" y="59894"/>
                  </a:lnTo>
                  <a:cubicBezTo>
                    <a:pt x="77330" y="59894"/>
                    <a:pt x="77434" y="59842"/>
                    <a:pt x="77485" y="59739"/>
                  </a:cubicBezTo>
                  <a:cubicBezTo>
                    <a:pt x="77795" y="59171"/>
                    <a:pt x="78104" y="58604"/>
                    <a:pt x="78362" y="57985"/>
                  </a:cubicBezTo>
                  <a:cubicBezTo>
                    <a:pt x="78414" y="57830"/>
                    <a:pt x="78362" y="57675"/>
                    <a:pt x="78156" y="57572"/>
                  </a:cubicBezTo>
                  <a:cubicBezTo>
                    <a:pt x="78117" y="57559"/>
                    <a:pt x="78078" y="57553"/>
                    <a:pt x="78041" y="57553"/>
                  </a:cubicBezTo>
                  <a:close/>
                  <a:moveTo>
                    <a:pt x="4874" y="59360"/>
                  </a:moveTo>
                  <a:cubicBezTo>
                    <a:pt x="4660" y="59360"/>
                    <a:pt x="4454" y="59567"/>
                    <a:pt x="4592" y="59842"/>
                  </a:cubicBezTo>
                  <a:cubicBezTo>
                    <a:pt x="4849" y="60409"/>
                    <a:pt x="5211" y="60977"/>
                    <a:pt x="5520" y="61544"/>
                  </a:cubicBezTo>
                  <a:cubicBezTo>
                    <a:pt x="5572" y="61648"/>
                    <a:pt x="5675" y="61699"/>
                    <a:pt x="5778" y="61699"/>
                  </a:cubicBezTo>
                  <a:lnTo>
                    <a:pt x="5778" y="61648"/>
                  </a:lnTo>
                  <a:cubicBezTo>
                    <a:pt x="5804" y="61673"/>
                    <a:pt x="5830" y="61686"/>
                    <a:pt x="5862" y="61686"/>
                  </a:cubicBezTo>
                  <a:cubicBezTo>
                    <a:pt x="5894" y="61686"/>
                    <a:pt x="5933" y="61673"/>
                    <a:pt x="5984" y="61648"/>
                  </a:cubicBezTo>
                  <a:cubicBezTo>
                    <a:pt x="6088" y="61596"/>
                    <a:pt x="6139" y="61390"/>
                    <a:pt x="6088" y="61235"/>
                  </a:cubicBezTo>
                  <a:cubicBezTo>
                    <a:pt x="5778" y="60667"/>
                    <a:pt x="5469" y="60100"/>
                    <a:pt x="5159" y="59532"/>
                  </a:cubicBezTo>
                  <a:cubicBezTo>
                    <a:pt x="5090" y="59412"/>
                    <a:pt x="4981" y="59360"/>
                    <a:pt x="4874" y="59360"/>
                  </a:cubicBezTo>
                  <a:close/>
                  <a:moveTo>
                    <a:pt x="76227" y="60975"/>
                  </a:moveTo>
                  <a:cubicBezTo>
                    <a:pt x="76120" y="60975"/>
                    <a:pt x="76022" y="61032"/>
                    <a:pt x="75989" y="61132"/>
                  </a:cubicBezTo>
                  <a:cubicBezTo>
                    <a:pt x="75680" y="61699"/>
                    <a:pt x="75318" y="62215"/>
                    <a:pt x="74957" y="62782"/>
                  </a:cubicBezTo>
                  <a:cubicBezTo>
                    <a:pt x="74854" y="62989"/>
                    <a:pt x="75009" y="63247"/>
                    <a:pt x="75267" y="63247"/>
                  </a:cubicBezTo>
                  <a:cubicBezTo>
                    <a:pt x="75370" y="63247"/>
                    <a:pt x="75473" y="63195"/>
                    <a:pt x="75525" y="63144"/>
                  </a:cubicBezTo>
                  <a:cubicBezTo>
                    <a:pt x="75886" y="62576"/>
                    <a:pt x="76195" y="62009"/>
                    <a:pt x="76557" y="61441"/>
                  </a:cubicBezTo>
                  <a:cubicBezTo>
                    <a:pt x="76608" y="61286"/>
                    <a:pt x="76557" y="61080"/>
                    <a:pt x="76402" y="61028"/>
                  </a:cubicBezTo>
                  <a:cubicBezTo>
                    <a:pt x="76347" y="60992"/>
                    <a:pt x="76286" y="60975"/>
                    <a:pt x="76227" y="60975"/>
                  </a:cubicBezTo>
                  <a:close/>
                  <a:moveTo>
                    <a:pt x="6780" y="62677"/>
                  </a:moveTo>
                  <a:cubicBezTo>
                    <a:pt x="6720" y="62677"/>
                    <a:pt x="6658" y="62694"/>
                    <a:pt x="6603" y="62731"/>
                  </a:cubicBezTo>
                  <a:cubicBezTo>
                    <a:pt x="6449" y="62834"/>
                    <a:pt x="6397" y="63040"/>
                    <a:pt x="6500" y="63195"/>
                  </a:cubicBezTo>
                  <a:cubicBezTo>
                    <a:pt x="6861" y="63711"/>
                    <a:pt x="7223" y="64279"/>
                    <a:pt x="7584" y="64794"/>
                  </a:cubicBezTo>
                  <a:cubicBezTo>
                    <a:pt x="7687" y="64898"/>
                    <a:pt x="7738" y="64949"/>
                    <a:pt x="7893" y="64949"/>
                  </a:cubicBezTo>
                  <a:lnTo>
                    <a:pt x="7842" y="64898"/>
                  </a:lnTo>
                  <a:lnTo>
                    <a:pt x="8048" y="64898"/>
                  </a:lnTo>
                  <a:cubicBezTo>
                    <a:pt x="8203" y="64794"/>
                    <a:pt x="8254" y="64588"/>
                    <a:pt x="8100" y="64433"/>
                  </a:cubicBezTo>
                  <a:cubicBezTo>
                    <a:pt x="7738" y="63917"/>
                    <a:pt x="7377" y="63402"/>
                    <a:pt x="7068" y="62834"/>
                  </a:cubicBezTo>
                  <a:cubicBezTo>
                    <a:pt x="7001" y="62734"/>
                    <a:pt x="6891" y="62677"/>
                    <a:pt x="6780" y="62677"/>
                  </a:cubicBezTo>
                  <a:close/>
                  <a:moveTo>
                    <a:pt x="74142" y="64232"/>
                  </a:moveTo>
                  <a:cubicBezTo>
                    <a:pt x="74047" y="64232"/>
                    <a:pt x="73950" y="64276"/>
                    <a:pt x="73874" y="64382"/>
                  </a:cubicBezTo>
                  <a:cubicBezTo>
                    <a:pt x="73513" y="64898"/>
                    <a:pt x="73152" y="65413"/>
                    <a:pt x="72739" y="65878"/>
                  </a:cubicBezTo>
                  <a:cubicBezTo>
                    <a:pt x="72636" y="66033"/>
                    <a:pt x="72688" y="66239"/>
                    <a:pt x="72791" y="66342"/>
                  </a:cubicBezTo>
                  <a:cubicBezTo>
                    <a:pt x="72842" y="66394"/>
                    <a:pt x="72945" y="66445"/>
                    <a:pt x="72997" y="66445"/>
                  </a:cubicBezTo>
                  <a:lnTo>
                    <a:pt x="72997" y="66394"/>
                  </a:lnTo>
                  <a:cubicBezTo>
                    <a:pt x="73100" y="66394"/>
                    <a:pt x="73203" y="66342"/>
                    <a:pt x="73255" y="66290"/>
                  </a:cubicBezTo>
                  <a:cubicBezTo>
                    <a:pt x="73668" y="65775"/>
                    <a:pt x="74029" y="65259"/>
                    <a:pt x="74442" y="64743"/>
                  </a:cubicBezTo>
                  <a:cubicBezTo>
                    <a:pt x="74587" y="64487"/>
                    <a:pt x="74372" y="64232"/>
                    <a:pt x="74142" y="64232"/>
                  </a:cubicBezTo>
                  <a:close/>
                  <a:moveTo>
                    <a:pt x="9054" y="65864"/>
                  </a:moveTo>
                  <a:cubicBezTo>
                    <a:pt x="8832" y="65864"/>
                    <a:pt x="8632" y="66129"/>
                    <a:pt x="8822" y="66394"/>
                  </a:cubicBezTo>
                  <a:cubicBezTo>
                    <a:pt x="9183" y="66858"/>
                    <a:pt x="9596" y="67374"/>
                    <a:pt x="10060" y="67890"/>
                  </a:cubicBezTo>
                  <a:cubicBezTo>
                    <a:pt x="10111" y="67941"/>
                    <a:pt x="10163" y="67993"/>
                    <a:pt x="10266" y="67993"/>
                  </a:cubicBezTo>
                  <a:lnTo>
                    <a:pt x="10318" y="67941"/>
                  </a:lnTo>
                  <a:cubicBezTo>
                    <a:pt x="10369" y="67941"/>
                    <a:pt x="10473" y="67941"/>
                    <a:pt x="10524" y="67890"/>
                  </a:cubicBezTo>
                  <a:cubicBezTo>
                    <a:pt x="10627" y="67786"/>
                    <a:pt x="10627" y="67580"/>
                    <a:pt x="10524" y="67477"/>
                  </a:cubicBezTo>
                  <a:cubicBezTo>
                    <a:pt x="10111" y="66961"/>
                    <a:pt x="9699" y="66497"/>
                    <a:pt x="9286" y="65981"/>
                  </a:cubicBezTo>
                  <a:cubicBezTo>
                    <a:pt x="9217" y="65899"/>
                    <a:pt x="9134" y="65864"/>
                    <a:pt x="9054" y="65864"/>
                  </a:cubicBezTo>
                  <a:close/>
                  <a:moveTo>
                    <a:pt x="71791" y="67302"/>
                  </a:moveTo>
                  <a:cubicBezTo>
                    <a:pt x="71697" y="67302"/>
                    <a:pt x="71609" y="67340"/>
                    <a:pt x="71553" y="67425"/>
                  </a:cubicBezTo>
                  <a:cubicBezTo>
                    <a:pt x="71140" y="67890"/>
                    <a:pt x="70727" y="68354"/>
                    <a:pt x="70263" y="68818"/>
                  </a:cubicBezTo>
                  <a:cubicBezTo>
                    <a:pt x="70160" y="68973"/>
                    <a:pt x="70160" y="69179"/>
                    <a:pt x="70263" y="69283"/>
                  </a:cubicBezTo>
                  <a:cubicBezTo>
                    <a:pt x="70314" y="69334"/>
                    <a:pt x="70418" y="69386"/>
                    <a:pt x="70521" y="69386"/>
                  </a:cubicBezTo>
                  <a:cubicBezTo>
                    <a:pt x="70572" y="69386"/>
                    <a:pt x="70676" y="69334"/>
                    <a:pt x="70779" y="69283"/>
                  </a:cubicBezTo>
                  <a:cubicBezTo>
                    <a:pt x="71191" y="68818"/>
                    <a:pt x="71604" y="68302"/>
                    <a:pt x="72068" y="67838"/>
                  </a:cubicBezTo>
                  <a:cubicBezTo>
                    <a:pt x="72172" y="67683"/>
                    <a:pt x="72120" y="67477"/>
                    <a:pt x="72017" y="67374"/>
                  </a:cubicBezTo>
                  <a:cubicBezTo>
                    <a:pt x="71947" y="67327"/>
                    <a:pt x="71867" y="67302"/>
                    <a:pt x="71791" y="67302"/>
                  </a:cubicBezTo>
                  <a:close/>
                  <a:moveTo>
                    <a:pt x="11562" y="68741"/>
                  </a:moveTo>
                  <a:cubicBezTo>
                    <a:pt x="11479" y="68741"/>
                    <a:pt x="11401" y="68767"/>
                    <a:pt x="11350" y="68818"/>
                  </a:cubicBezTo>
                  <a:cubicBezTo>
                    <a:pt x="11195" y="68973"/>
                    <a:pt x="11195" y="69179"/>
                    <a:pt x="11350" y="69283"/>
                  </a:cubicBezTo>
                  <a:cubicBezTo>
                    <a:pt x="11814" y="69747"/>
                    <a:pt x="12278" y="70211"/>
                    <a:pt x="12742" y="70675"/>
                  </a:cubicBezTo>
                  <a:cubicBezTo>
                    <a:pt x="12779" y="70712"/>
                    <a:pt x="12815" y="70748"/>
                    <a:pt x="12870" y="70748"/>
                  </a:cubicBezTo>
                  <a:cubicBezTo>
                    <a:pt x="12893" y="70748"/>
                    <a:pt x="12919" y="70742"/>
                    <a:pt x="12949" y="70727"/>
                  </a:cubicBezTo>
                  <a:cubicBezTo>
                    <a:pt x="13000" y="70727"/>
                    <a:pt x="13104" y="70675"/>
                    <a:pt x="13155" y="70624"/>
                  </a:cubicBezTo>
                  <a:cubicBezTo>
                    <a:pt x="13258" y="70521"/>
                    <a:pt x="13258" y="70314"/>
                    <a:pt x="13155" y="70160"/>
                  </a:cubicBezTo>
                  <a:cubicBezTo>
                    <a:pt x="12691" y="69747"/>
                    <a:pt x="12227" y="69283"/>
                    <a:pt x="11814" y="68818"/>
                  </a:cubicBezTo>
                  <a:cubicBezTo>
                    <a:pt x="11736" y="68767"/>
                    <a:pt x="11646" y="68741"/>
                    <a:pt x="11562" y="68741"/>
                  </a:cubicBezTo>
                  <a:close/>
                  <a:moveTo>
                    <a:pt x="69106" y="70078"/>
                  </a:moveTo>
                  <a:cubicBezTo>
                    <a:pt x="69043" y="70078"/>
                    <a:pt x="68978" y="70103"/>
                    <a:pt x="68922" y="70160"/>
                  </a:cubicBezTo>
                  <a:cubicBezTo>
                    <a:pt x="68457" y="70572"/>
                    <a:pt x="67941" y="71037"/>
                    <a:pt x="67477" y="71449"/>
                  </a:cubicBezTo>
                  <a:cubicBezTo>
                    <a:pt x="67271" y="71656"/>
                    <a:pt x="67374" y="72017"/>
                    <a:pt x="67683" y="72017"/>
                  </a:cubicBezTo>
                  <a:cubicBezTo>
                    <a:pt x="67787" y="72017"/>
                    <a:pt x="67838" y="71965"/>
                    <a:pt x="67890" y="71914"/>
                  </a:cubicBezTo>
                  <a:cubicBezTo>
                    <a:pt x="68406" y="71501"/>
                    <a:pt x="68870" y="71088"/>
                    <a:pt x="69334" y="70624"/>
                  </a:cubicBezTo>
                  <a:cubicBezTo>
                    <a:pt x="69535" y="70382"/>
                    <a:pt x="69329" y="70078"/>
                    <a:pt x="69106" y="70078"/>
                  </a:cubicBezTo>
                  <a:close/>
                  <a:moveTo>
                    <a:pt x="14364" y="71405"/>
                  </a:moveTo>
                  <a:cubicBezTo>
                    <a:pt x="14095" y="71405"/>
                    <a:pt x="13905" y="71764"/>
                    <a:pt x="14187" y="71965"/>
                  </a:cubicBezTo>
                  <a:cubicBezTo>
                    <a:pt x="14651" y="72378"/>
                    <a:pt x="15167" y="72842"/>
                    <a:pt x="15683" y="73203"/>
                  </a:cubicBezTo>
                  <a:cubicBezTo>
                    <a:pt x="15735" y="73255"/>
                    <a:pt x="15786" y="73306"/>
                    <a:pt x="15889" y="73306"/>
                  </a:cubicBezTo>
                  <a:cubicBezTo>
                    <a:pt x="15941" y="73306"/>
                    <a:pt x="16044" y="73255"/>
                    <a:pt x="16096" y="73152"/>
                  </a:cubicBezTo>
                  <a:cubicBezTo>
                    <a:pt x="16250" y="73048"/>
                    <a:pt x="16199" y="72842"/>
                    <a:pt x="16044" y="72739"/>
                  </a:cubicBezTo>
                  <a:cubicBezTo>
                    <a:pt x="15580" y="72326"/>
                    <a:pt x="15064" y="71914"/>
                    <a:pt x="14600" y="71501"/>
                  </a:cubicBezTo>
                  <a:cubicBezTo>
                    <a:pt x="14521" y="71433"/>
                    <a:pt x="14439" y="71405"/>
                    <a:pt x="14364" y="71405"/>
                  </a:cubicBezTo>
                  <a:close/>
                  <a:moveTo>
                    <a:pt x="66235" y="72560"/>
                  </a:moveTo>
                  <a:cubicBezTo>
                    <a:pt x="66167" y="72560"/>
                    <a:pt x="66096" y="72583"/>
                    <a:pt x="66033" y="72636"/>
                  </a:cubicBezTo>
                  <a:cubicBezTo>
                    <a:pt x="65517" y="73048"/>
                    <a:pt x="65001" y="73410"/>
                    <a:pt x="64485" y="73822"/>
                  </a:cubicBezTo>
                  <a:cubicBezTo>
                    <a:pt x="64227" y="73977"/>
                    <a:pt x="64382" y="74390"/>
                    <a:pt x="64691" y="74390"/>
                  </a:cubicBezTo>
                  <a:cubicBezTo>
                    <a:pt x="64743" y="74390"/>
                    <a:pt x="64795" y="74338"/>
                    <a:pt x="64898" y="74287"/>
                  </a:cubicBezTo>
                  <a:cubicBezTo>
                    <a:pt x="65414" y="73925"/>
                    <a:pt x="65930" y="73513"/>
                    <a:pt x="66445" y="73100"/>
                  </a:cubicBezTo>
                  <a:lnTo>
                    <a:pt x="66497" y="73100"/>
                  </a:lnTo>
                  <a:cubicBezTo>
                    <a:pt x="66743" y="72895"/>
                    <a:pt x="66501" y="72560"/>
                    <a:pt x="66235" y="72560"/>
                  </a:cubicBezTo>
                  <a:close/>
                  <a:moveTo>
                    <a:pt x="17441" y="73804"/>
                  </a:moveTo>
                  <a:cubicBezTo>
                    <a:pt x="17169" y="73804"/>
                    <a:pt x="16980" y="74181"/>
                    <a:pt x="17231" y="74390"/>
                  </a:cubicBezTo>
                  <a:cubicBezTo>
                    <a:pt x="17798" y="74751"/>
                    <a:pt x="18314" y="75112"/>
                    <a:pt x="18881" y="75473"/>
                  </a:cubicBezTo>
                  <a:cubicBezTo>
                    <a:pt x="18933" y="75525"/>
                    <a:pt x="18985" y="75525"/>
                    <a:pt x="19036" y="75525"/>
                  </a:cubicBezTo>
                  <a:cubicBezTo>
                    <a:pt x="19139" y="75525"/>
                    <a:pt x="19242" y="75473"/>
                    <a:pt x="19294" y="75370"/>
                  </a:cubicBezTo>
                  <a:cubicBezTo>
                    <a:pt x="19397" y="75215"/>
                    <a:pt x="19346" y="75009"/>
                    <a:pt x="19242" y="74906"/>
                  </a:cubicBezTo>
                  <a:cubicBezTo>
                    <a:pt x="18675" y="74596"/>
                    <a:pt x="18159" y="74235"/>
                    <a:pt x="17643" y="73874"/>
                  </a:cubicBezTo>
                  <a:cubicBezTo>
                    <a:pt x="17574" y="73825"/>
                    <a:pt x="17505" y="73804"/>
                    <a:pt x="17441" y="73804"/>
                  </a:cubicBezTo>
                  <a:close/>
                  <a:moveTo>
                    <a:pt x="63088" y="74858"/>
                  </a:moveTo>
                  <a:cubicBezTo>
                    <a:pt x="63039" y="74858"/>
                    <a:pt x="62987" y="74872"/>
                    <a:pt x="62937" y="74906"/>
                  </a:cubicBezTo>
                  <a:cubicBezTo>
                    <a:pt x="62370" y="75267"/>
                    <a:pt x="61854" y="75576"/>
                    <a:pt x="61287" y="75886"/>
                  </a:cubicBezTo>
                  <a:cubicBezTo>
                    <a:pt x="61132" y="75989"/>
                    <a:pt x="61080" y="76195"/>
                    <a:pt x="61183" y="76350"/>
                  </a:cubicBezTo>
                  <a:cubicBezTo>
                    <a:pt x="61235" y="76453"/>
                    <a:pt x="61338" y="76505"/>
                    <a:pt x="61441" y="76505"/>
                  </a:cubicBezTo>
                  <a:cubicBezTo>
                    <a:pt x="61493" y="76505"/>
                    <a:pt x="61545" y="76505"/>
                    <a:pt x="61596" y="76453"/>
                  </a:cubicBezTo>
                  <a:cubicBezTo>
                    <a:pt x="62164" y="76144"/>
                    <a:pt x="62731" y="75783"/>
                    <a:pt x="63247" y="75421"/>
                  </a:cubicBezTo>
                  <a:cubicBezTo>
                    <a:pt x="63550" y="75248"/>
                    <a:pt x="63345" y="74858"/>
                    <a:pt x="63088" y="74858"/>
                  </a:cubicBezTo>
                  <a:close/>
                  <a:moveTo>
                    <a:pt x="20705" y="75935"/>
                  </a:moveTo>
                  <a:cubicBezTo>
                    <a:pt x="20612" y="75935"/>
                    <a:pt x="20514" y="75992"/>
                    <a:pt x="20481" y="76092"/>
                  </a:cubicBezTo>
                  <a:cubicBezTo>
                    <a:pt x="20377" y="76195"/>
                    <a:pt x="20377" y="76402"/>
                    <a:pt x="20532" y="76505"/>
                  </a:cubicBezTo>
                  <a:cubicBezTo>
                    <a:pt x="21100" y="76814"/>
                    <a:pt x="21667" y="77175"/>
                    <a:pt x="22235" y="77485"/>
                  </a:cubicBezTo>
                  <a:lnTo>
                    <a:pt x="22389" y="77485"/>
                  </a:lnTo>
                  <a:lnTo>
                    <a:pt x="22389" y="77537"/>
                  </a:lnTo>
                  <a:cubicBezTo>
                    <a:pt x="22493" y="77537"/>
                    <a:pt x="22647" y="77433"/>
                    <a:pt x="22699" y="77330"/>
                  </a:cubicBezTo>
                  <a:cubicBezTo>
                    <a:pt x="22750" y="77175"/>
                    <a:pt x="22699" y="76969"/>
                    <a:pt x="22544" y="76918"/>
                  </a:cubicBezTo>
                  <a:cubicBezTo>
                    <a:pt x="21977" y="76608"/>
                    <a:pt x="21409" y="76298"/>
                    <a:pt x="20842" y="75989"/>
                  </a:cubicBezTo>
                  <a:cubicBezTo>
                    <a:pt x="20805" y="75952"/>
                    <a:pt x="20756" y="75935"/>
                    <a:pt x="20705" y="75935"/>
                  </a:cubicBezTo>
                  <a:close/>
                  <a:moveTo>
                    <a:pt x="59761" y="76761"/>
                  </a:moveTo>
                  <a:cubicBezTo>
                    <a:pt x="59700" y="76761"/>
                    <a:pt x="59639" y="76778"/>
                    <a:pt x="59584" y="76814"/>
                  </a:cubicBezTo>
                  <a:cubicBezTo>
                    <a:pt x="59017" y="77124"/>
                    <a:pt x="58449" y="77382"/>
                    <a:pt x="57882" y="77640"/>
                  </a:cubicBezTo>
                  <a:cubicBezTo>
                    <a:pt x="57727" y="77743"/>
                    <a:pt x="57675" y="77949"/>
                    <a:pt x="57727" y="78104"/>
                  </a:cubicBezTo>
                  <a:cubicBezTo>
                    <a:pt x="57779" y="78207"/>
                    <a:pt x="57882" y="78259"/>
                    <a:pt x="58037" y="78259"/>
                  </a:cubicBezTo>
                  <a:lnTo>
                    <a:pt x="57985" y="78310"/>
                  </a:lnTo>
                  <a:cubicBezTo>
                    <a:pt x="58037" y="78310"/>
                    <a:pt x="58088" y="78259"/>
                    <a:pt x="58140" y="78259"/>
                  </a:cubicBezTo>
                  <a:cubicBezTo>
                    <a:pt x="58759" y="77949"/>
                    <a:pt x="59326" y="77691"/>
                    <a:pt x="59894" y="77382"/>
                  </a:cubicBezTo>
                  <a:lnTo>
                    <a:pt x="59945" y="77382"/>
                  </a:lnTo>
                  <a:cubicBezTo>
                    <a:pt x="60100" y="77279"/>
                    <a:pt x="60152" y="77072"/>
                    <a:pt x="60048" y="76918"/>
                  </a:cubicBezTo>
                  <a:cubicBezTo>
                    <a:pt x="59982" y="76818"/>
                    <a:pt x="59872" y="76761"/>
                    <a:pt x="59761" y="76761"/>
                  </a:cubicBezTo>
                  <a:close/>
                  <a:moveTo>
                    <a:pt x="24131" y="77724"/>
                  </a:moveTo>
                  <a:cubicBezTo>
                    <a:pt x="24018" y="77724"/>
                    <a:pt x="23911" y="77782"/>
                    <a:pt x="23834" y="77898"/>
                  </a:cubicBezTo>
                  <a:cubicBezTo>
                    <a:pt x="23782" y="78052"/>
                    <a:pt x="23834" y="78259"/>
                    <a:pt x="23989" y="78310"/>
                  </a:cubicBezTo>
                  <a:cubicBezTo>
                    <a:pt x="24608" y="78568"/>
                    <a:pt x="25175" y="78826"/>
                    <a:pt x="25794" y="79084"/>
                  </a:cubicBezTo>
                  <a:lnTo>
                    <a:pt x="25897" y="79084"/>
                  </a:lnTo>
                  <a:cubicBezTo>
                    <a:pt x="26001" y="79084"/>
                    <a:pt x="26155" y="79033"/>
                    <a:pt x="26207" y="78929"/>
                  </a:cubicBezTo>
                  <a:cubicBezTo>
                    <a:pt x="26258" y="78775"/>
                    <a:pt x="26155" y="78568"/>
                    <a:pt x="26001" y="78517"/>
                  </a:cubicBezTo>
                  <a:cubicBezTo>
                    <a:pt x="25433" y="78259"/>
                    <a:pt x="24814" y="78001"/>
                    <a:pt x="24247" y="77743"/>
                  </a:cubicBezTo>
                  <a:cubicBezTo>
                    <a:pt x="24208" y="77730"/>
                    <a:pt x="24169" y="77724"/>
                    <a:pt x="24131" y="77724"/>
                  </a:cubicBezTo>
                  <a:close/>
                  <a:moveTo>
                    <a:pt x="56250" y="78446"/>
                  </a:moveTo>
                  <a:cubicBezTo>
                    <a:pt x="56208" y="78446"/>
                    <a:pt x="56167" y="78452"/>
                    <a:pt x="56128" y="78465"/>
                  </a:cubicBezTo>
                  <a:cubicBezTo>
                    <a:pt x="55560" y="78672"/>
                    <a:pt x="54941" y="78878"/>
                    <a:pt x="54322" y="79084"/>
                  </a:cubicBezTo>
                  <a:cubicBezTo>
                    <a:pt x="54167" y="79187"/>
                    <a:pt x="54064" y="79342"/>
                    <a:pt x="54116" y="79497"/>
                  </a:cubicBezTo>
                  <a:cubicBezTo>
                    <a:pt x="54167" y="79652"/>
                    <a:pt x="54322" y="79703"/>
                    <a:pt x="54425" y="79755"/>
                  </a:cubicBezTo>
                  <a:lnTo>
                    <a:pt x="54529" y="79755"/>
                  </a:lnTo>
                  <a:cubicBezTo>
                    <a:pt x="55148" y="79549"/>
                    <a:pt x="55767" y="79291"/>
                    <a:pt x="56386" y="79084"/>
                  </a:cubicBezTo>
                  <a:cubicBezTo>
                    <a:pt x="56541" y="78981"/>
                    <a:pt x="56592" y="78826"/>
                    <a:pt x="56541" y="78620"/>
                  </a:cubicBezTo>
                  <a:cubicBezTo>
                    <a:pt x="56502" y="78504"/>
                    <a:pt x="56376" y="78446"/>
                    <a:pt x="56250" y="78446"/>
                  </a:cubicBezTo>
                  <a:close/>
                  <a:moveTo>
                    <a:pt x="27721" y="79169"/>
                  </a:moveTo>
                  <a:cubicBezTo>
                    <a:pt x="27584" y="79169"/>
                    <a:pt x="27484" y="79236"/>
                    <a:pt x="27445" y="79394"/>
                  </a:cubicBezTo>
                  <a:cubicBezTo>
                    <a:pt x="27393" y="79549"/>
                    <a:pt x="27445" y="79703"/>
                    <a:pt x="27651" y="79755"/>
                  </a:cubicBezTo>
                  <a:cubicBezTo>
                    <a:pt x="28219" y="80013"/>
                    <a:pt x="28838" y="80219"/>
                    <a:pt x="29508" y="80374"/>
                  </a:cubicBezTo>
                  <a:lnTo>
                    <a:pt x="29560" y="80374"/>
                  </a:lnTo>
                  <a:cubicBezTo>
                    <a:pt x="29715" y="80374"/>
                    <a:pt x="29870" y="80271"/>
                    <a:pt x="29870" y="80168"/>
                  </a:cubicBezTo>
                  <a:cubicBezTo>
                    <a:pt x="29921" y="79961"/>
                    <a:pt x="29818" y="79806"/>
                    <a:pt x="29663" y="79755"/>
                  </a:cubicBezTo>
                  <a:cubicBezTo>
                    <a:pt x="29044" y="79600"/>
                    <a:pt x="28425" y="79394"/>
                    <a:pt x="27858" y="79187"/>
                  </a:cubicBezTo>
                  <a:cubicBezTo>
                    <a:pt x="27809" y="79175"/>
                    <a:pt x="27763" y="79169"/>
                    <a:pt x="27721" y="79169"/>
                  </a:cubicBezTo>
                  <a:close/>
                  <a:moveTo>
                    <a:pt x="52569" y="79700"/>
                  </a:moveTo>
                  <a:cubicBezTo>
                    <a:pt x="52552" y="79700"/>
                    <a:pt x="52535" y="79701"/>
                    <a:pt x="52517" y="79703"/>
                  </a:cubicBezTo>
                  <a:cubicBezTo>
                    <a:pt x="51898" y="79910"/>
                    <a:pt x="51279" y="80064"/>
                    <a:pt x="50660" y="80219"/>
                  </a:cubicBezTo>
                  <a:cubicBezTo>
                    <a:pt x="50453" y="80271"/>
                    <a:pt x="50402" y="80426"/>
                    <a:pt x="50453" y="80632"/>
                  </a:cubicBezTo>
                  <a:cubicBezTo>
                    <a:pt x="50453" y="80735"/>
                    <a:pt x="50608" y="80838"/>
                    <a:pt x="50711" y="80838"/>
                  </a:cubicBezTo>
                  <a:lnTo>
                    <a:pt x="50814" y="80890"/>
                  </a:lnTo>
                  <a:cubicBezTo>
                    <a:pt x="51433" y="80735"/>
                    <a:pt x="52052" y="80529"/>
                    <a:pt x="52671" y="80374"/>
                  </a:cubicBezTo>
                  <a:cubicBezTo>
                    <a:pt x="53066" y="80226"/>
                    <a:pt x="52942" y="79700"/>
                    <a:pt x="52569" y="79700"/>
                  </a:cubicBezTo>
                  <a:close/>
                  <a:moveTo>
                    <a:pt x="31387" y="80257"/>
                  </a:moveTo>
                  <a:cubicBezTo>
                    <a:pt x="31262" y="80257"/>
                    <a:pt x="31150" y="80350"/>
                    <a:pt x="31108" y="80477"/>
                  </a:cubicBezTo>
                  <a:cubicBezTo>
                    <a:pt x="31056" y="80632"/>
                    <a:pt x="31159" y="80838"/>
                    <a:pt x="31366" y="80890"/>
                  </a:cubicBezTo>
                  <a:cubicBezTo>
                    <a:pt x="31985" y="81045"/>
                    <a:pt x="32655" y="81148"/>
                    <a:pt x="33274" y="81303"/>
                  </a:cubicBezTo>
                  <a:lnTo>
                    <a:pt x="33326" y="81303"/>
                  </a:lnTo>
                  <a:cubicBezTo>
                    <a:pt x="33481" y="81303"/>
                    <a:pt x="33584" y="81199"/>
                    <a:pt x="33636" y="81045"/>
                  </a:cubicBezTo>
                  <a:cubicBezTo>
                    <a:pt x="33636" y="80838"/>
                    <a:pt x="33532" y="80683"/>
                    <a:pt x="33378" y="80632"/>
                  </a:cubicBezTo>
                  <a:cubicBezTo>
                    <a:pt x="32759" y="80529"/>
                    <a:pt x="32139" y="80374"/>
                    <a:pt x="31469" y="80271"/>
                  </a:cubicBezTo>
                  <a:cubicBezTo>
                    <a:pt x="31441" y="80262"/>
                    <a:pt x="31414" y="80257"/>
                    <a:pt x="31387" y="80257"/>
                  </a:cubicBezTo>
                  <a:close/>
                  <a:moveTo>
                    <a:pt x="48836" y="80618"/>
                  </a:moveTo>
                  <a:cubicBezTo>
                    <a:pt x="48807" y="80618"/>
                    <a:pt x="48778" y="80623"/>
                    <a:pt x="48751" y="80632"/>
                  </a:cubicBezTo>
                  <a:cubicBezTo>
                    <a:pt x="48183" y="80735"/>
                    <a:pt x="47513" y="80838"/>
                    <a:pt x="46894" y="80941"/>
                  </a:cubicBezTo>
                  <a:cubicBezTo>
                    <a:pt x="46429" y="80993"/>
                    <a:pt x="46481" y="81612"/>
                    <a:pt x="46894" y="81612"/>
                  </a:cubicBezTo>
                  <a:lnTo>
                    <a:pt x="46945" y="81560"/>
                  </a:lnTo>
                  <a:cubicBezTo>
                    <a:pt x="47616" y="81457"/>
                    <a:pt x="48235" y="81354"/>
                    <a:pt x="48906" y="81251"/>
                  </a:cubicBezTo>
                  <a:cubicBezTo>
                    <a:pt x="49060" y="81199"/>
                    <a:pt x="49163" y="81045"/>
                    <a:pt x="49112" y="80838"/>
                  </a:cubicBezTo>
                  <a:cubicBezTo>
                    <a:pt x="49112" y="80711"/>
                    <a:pt x="48972" y="80618"/>
                    <a:pt x="48836" y="80618"/>
                  </a:cubicBezTo>
                  <a:close/>
                  <a:moveTo>
                    <a:pt x="35242" y="80939"/>
                  </a:moveTo>
                  <a:cubicBezTo>
                    <a:pt x="34867" y="80939"/>
                    <a:pt x="34788" y="81562"/>
                    <a:pt x="35235" y="81612"/>
                  </a:cubicBezTo>
                  <a:cubicBezTo>
                    <a:pt x="35854" y="81715"/>
                    <a:pt x="36524" y="81767"/>
                    <a:pt x="37143" y="81818"/>
                  </a:cubicBezTo>
                  <a:lnTo>
                    <a:pt x="37195" y="81818"/>
                  </a:lnTo>
                  <a:cubicBezTo>
                    <a:pt x="37216" y="81825"/>
                    <a:pt x="37237" y="81829"/>
                    <a:pt x="37257" y="81829"/>
                  </a:cubicBezTo>
                  <a:cubicBezTo>
                    <a:pt x="37389" y="81829"/>
                    <a:pt x="37512" y="81694"/>
                    <a:pt x="37556" y="81560"/>
                  </a:cubicBezTo>
                  <a:cubicBezTo>
                    <a:pt x="37556" y="81354"/>
                    <a:pt x="37401" y="81199"/>
                    <a:pt x="37247" y="81199"/>
                  </a:cubicBezTo>
                  <a:cubicBezTo>
                    <a:pt x="36576" y="81148"/>
                    <a:pt x="35957" y="81045"/>
                    <a:pt x="35286" y="80941"/>
                  </a:cubicBezTo>
                  <a:cubicBezTo>
                    <a:pt x="35271" y="80939"/>
                    <a:pt x="35256" y="80939"/>
                    <a:pt x="35242" y="80939"/>
                  </a:cubicBezTo>
                  <a:close/>
                  <a:moveTo>
                    <a:pt x="45047" y="81189"/>
                  </a:moveTo>
                  <a:cubicBezTo>
                    <a:pt x="45026" y="81189"/>
                    <a:pt x="45006" y="81192"/>
                    <a:pt x="44985" y="81199"/>
                  </a:cubicBezTo>
                  <a:cubicBezTo>
                    <a:pt x="44366" y="81251"/>
                    <a:pt x="43695" y="81303"/>
                    <a:pt x="43076" y="81303"/>
                  </a:cubicBezTo>
                  <a:cubicBezTo>
                    <a:pt x="42870" y="81354"/>
                    <a:pt x="42715" y="81457"/>
                    <a:pt x="42767" y="81664"/>
                  </a:cubicBezTo>
                  <a:cubicBezTo>
                    <a:pt x="42767" y="81818"/>
                    <a:pt x="42870" y="81973"/>
                    <a:pt x="43076" y="81973"/>
                  </a:cubicBezTo>
                  <a:lnTo>
                    <a:pt x="43128" y="81973"/>
                  </a:lnTo>
                  <a:cubicBezTo>
                    <a:pt x="43747" y="81922"/>
                    <a:pt x="44417" y="81870"/>
                    <a:pt x="45036" y="81818"/>
                  </a:cubicBezTo>
                  <a:cubicBezTo>
                    <a:pt x="45243" y="81818"/>
                    <a:pt x="45346" y="81664"/>
                    <a:pt x="45346" y="81457"/>
                  </a:cubicBezTo>
                  <a:cubicBezTo>
                    <a:pt x="45301" y="81323"/>
                    <a:pt x="45179" y="81189"/>
                    <a:pt x="45047" y="81189"/>
                  </a:cubicBezTo>
                  <a:close/>
                  <a:moveTo>
                    <a:pt x="39104" y="81303"/>
                  </a:moveTo>
                  <a:cubicBezTo>
                    <a:pt x="38949" y="81303"/>
                    <a:pt x="38794" y="81457"/>
                    <a:pt x="38794" y="81612"/>
                  </a:cubicBezTo>
                  <a:cubicBezTo>
                    <a:pt x="38743" y="81818"/>
                    <a:pt x="38897" y="81973"/>
                    <a:pt x="39104" y="81973"/>
                  </a:cubicBezTo>
                  <a:cubicBezTo>
                    <a:pt x="39723" y="82025"/>
                    <a:pt x="40394" y="82025"/>
                    <a:pt x="41013" y="82025"/>
                  </a:cubicBezTo>
                  <a:lnTo>
                    <a:pt x="41167" y="82025"/>
                  </a:lnTo>
                  <a:cubicBezTo>
                    <a:pt x="41580" y="82025"/>
                    <a:pt x="41580" y="81354"/>
                    <a:pt x="41167" y="81354"/>
                  </a:cubicBezTo>
                  <a:lnTo>
                    <a:pt x="41064" y="81354"/>
                  </a:lnTo>
                  <a:cubicBezTo>
                    <a:pt x="40394" y="81354"/>
                    <a:pt x="39774" y="81303"/>
                    <a:pt x="39104" y="8130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2139;p54"/>
            <p:cNvSpPr/>
            <p:nvPr/>
          </p:nvSpPr>
          <p:spPr>
            <a:xfrm>
              <a:off x="7284903" y="2446558"/>
              <a:ext cx="273094" cy="326031"/>
            </a:xfrm>
            <a:custGeom>
              <a:avLst/>
              <a:gdLst/>
              <a:ahLst/>
              <a:cxnLst/>
              <a:rect l="l" t="t" r="r" b="b"/>
              <a:pathLst>
                <a:path w="28477" h="33997" extrusionOk="0">
                  <a:moveTo>
                    <a:pt x="10834" y="5675"/>
                  </a:moveTo>
                  <a:cubicBezTo>
                    <a:pt x="14084" y="5675"/>
                    <a:pt x="16044" y="5675"/>
                    <a:pt x="16715" y="5778"/>
                  </a:cubicBezTo>
                  <a:cubicBezTo>
                    <a:pt x="17695" y="5830"/>
                    <a:pt x="18624" y="6242"/>
                    <a:pt x="19294" y="6965"/>
                  </a:cubicBezTo>
                  <a:cubicBezTo>
                    <a:pt x="19913" y="7687"/>
                    <a:pt x="20223" y="8615"/>
                    <a:pt x="20171" y="9544"/>
                  </a:cubicBezTo>
                  <a:cubicBezTo>
                    <a:pt x="20223" y="10524"/>
                    <a:pt x="19862" y="11504"/>
                    <a:pt x="19139" y="12227"/>
                  </a:cubicBezTo>
                  <a:cubicBezTo>
                    <a:pt x="18417" y="12897"/>
                    <a:pt x="17437" y="13361"/>
                    <a:pt x="16405" y="13413"/>
                  </a:cubicBezTo>
                  <a:cubicBezTo>
                    <a:pt x="15735" y="13516"/>
                    <a:pt x="14084" y="13516"/>
                    <a:pt x="11401" y="13516"/>
                  </a:cubicBezTo>
                  <a:lnTo>
                    <a:pt x="6913" y="13516"/>
                  </a:lnTo>
                  <a:lnTo>
                    <a:pt x="6913" y="5675"/>
                  </a:lnTo>
                  <a:close/>
                  <a:moveTo>
                    <a:pt x="12433" y="19191"/>
                  </a:moveTo>
                  <a:cubicBezTo>
                    <a:pt x="15528" y="19191"/>
                    <a:pt x="17540" y="19346"/>
                    <a:pt x="18520" y="19707"/>
                  </a:cubicBezTo>
                  <a:cubicBezTo>
                    <a:pt x="19346" y="19965"/>
                    <a:pt x="20120" y="20481"/>
                    <a:pt x="20635" y="21254"/>
                  </a:cubicBezTo>
                  <a:cubicBezTo>
                    <a:pt x="21151" y="22028"/>
                    <a:pt x="21409" y="22905"/>
                    <a:pt x="21409" y="23834"/>
                  </a:cubicBezTo>
                  <a:cubicBezTo>
                    <a:pt x="21461" y="24866"/>
                    <a:pt x="21100" y="25897"/>
                    <a:pt x="20429" y="26723"/>
                  </a:cubicBezTo>
                  <a:cubicBezTo>
                    <a:pt x="19758" y="27445"/>
                    <a:pt x="18881" y="27909"/>
                    <a:pt x="17953" y="28064"/>
                  </a:cubicBezTo>
                  <a:cubicBezTo>
                    <a:pt x="16771" y="28222"/>
                    <a:pt x="15558" y="28289"/>
                    <a:pt x="14362" y="28289"/>
                  </a:cubicBezTo>
                  <a:cubicBezTo>
                    <a:pt x="13992" y="28289"/>
                    <a:pt x="13624" y="28283"/>
                    <a:pt x="13258" y="28270"/>
                  </a:cubicBezTo>
                  <a:lnTo>
                    <a:pt x="6913" y="28270"/>
                  </a:lnTo>
                  <a:lnTo>
                    <a:pt x="6913" y="19191"/>
                  </a:lnTo>
                  <a:close/>
                  <a:moveTo>
                    <a:pt x="0" y="0"/>
                  </a:moveTo>
                  <a:lnTo>
                    <a:pt x="0" y="33997"/>
                  </a:lnTo>
                  <a:lnTo>
                    <a:pt x="11556" y="33997"/>
                  </a:lnTo>
                  <a:cubicBezTo>
                    <a:pt x="15941" y="33945"/>
                    <a:pt x="18675" y="33842"/>
                    <a:pt x="19810" y="33739"/>
                  </a:cubicBezTo>
                  <a:cubicBezTo>
                    <a:pt x="21461" y="33584"/>
                    <a:pt x="23060" y="33068"/>
                    <a:pt x="24453" y="32139"/>
                  </a:cubicBezTo>
                  <a:cubicBezTo>
                    <a:pt x="25691" y="31262"/>
                    <a:pt x="26723" y="30024"/>
                    <a:pt x="27393" y="28631"/>
                  </a:cubicBezTo>
                  <a:cubicBezTo>
                    <a:pt x="28064" y="27239"/>
                    <a:pt x="28425" y="25691"/>
                    <a:pt x="28477" y="24143"/>
                  </a:cubicBezTo>
                  <a:cubicBezTo>
                    <a:pt x="28477" y="22286"/>
                    <a:pt x="27909" y="20481"/>
                    <a:pt x="26774" y="18985"/>
                  </a:cubicBezTo>
                  <a:cubicBezTo>
                    <a:pt x="25588" y="17488"/>
                    <a:pt x="23886" y="16405"/>
                    <a:pt x="22028" y="15941"/>
                  </a:cubicBezTo>
                  <a:cubicBezTo>
                    <a:pt x="24917" y="14600"/>
                    <a:pt x="26774" y="11762"/>
                    <a:pt x="26774" y="8564"/>
                  </a:cubicBezTo>
                  <a:cubicBezTo>
                    <a:pt x="26774" y="7171"/>
                    <a:pt x="26413" y="5778"/>
                    <a:pt x="25743" y="4592"/>
                  </a:cubicBezTo>
                  <a:cubicBezTo>
                    <a:pt x="25124" y="3457"/>
                    <a:pt x="24195" y="2528"/>
                    <a:pt x="23163" y="1754"/>
                  </a:cubicBezTo>
                  <a:cubicBezTo>
                    <a:pt x="22080" y="1032"/>
                    <a:pt x="20893" y="568"/>
                    <a:pt x="19604" y="361"/>
                  </a:cubicBezTo>
                  <a:cubicBezTo>
                    <a:pt x="17592" y="103"/>
                    <a:pt x="15580" y="0"/>
                    <a:pt x="1362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Google Shape;2140;p54"/>
            <p:cNvSpPr/>
            <p:nvPr/>
          </p:nvSpPr>
          <p:spPr>
            <a:xfrm>
              <a:off x="7936029" y="2471293"/>
              <a:ext cx="662947" cy="662947"/>
            </a:xfrm>
            <a:custGeom>
              <a:avLst/>
              <a:gdLst/>
              <a:ahLst/>
              <a:cxnLst/>
              <a:rect l="l" t="t" r="r" b="b"/>
              <a:pathLst>
                <a:path w="69129" h="69129" extrusionOk="0">
                  <a:moveTo>
                    <a:pt x="34565" y="1"/>
                  </a:moveTo>
                  <a:cubicBezTo>
                    <a:pt x="15477" y="1"/>
                    <a:pt x="1" y="15477"/>
                    <a:pt x="1" y="34564"/>
                  </a:cubicBezTo>
                  <a:cubicBezTo>
                    <a:pt x="1" y="53652"/>
                    <a:pt x="15477" y="69128"/>
                    <a:pt x="34565" y="69128"/>
                  </a:cubicBezTo>
                  <a:cubicBezTo>
                    <a:pt x="53652" y="69128"/>
                    <a:pt x="69129" y="53652"/>
                    <a:pt x="69129" y="34564"/>
                  </a:cubicBezTo>
                  <a:cubicBezTo>
                    <a:pt x="69129" y="15477"/>
                    <a:pt x="53652" y="1"/>
                    <a:pt x="3456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Google Shape;2141;p54"/>
            <p:cNvSpPr/>
            <p:nvPr/>
          </p:nvSpPr>
          <p:spPr>
            <a:xfrm>
              <a:off x="7874685" y="2409939"/>
              <a:ext cx="786131" cy="786629"/>
            </a:xfrm>
            <a:custGeom>
              <a:avLst/>
              <a:gdLst/>
              <a:ahLst/>
              <a:cxnLst/>
              <a:rect l="l" t="t" r="r" b="b"/>
              <a:pathLst>
                <a:path w="81974" h="82026" extrusionOk="0">
                  <a:moveTo>
                    <a:pt x="40909" y="1"/>
                  </a:moveTo>
                  <a:cubicBezTo>
                    <a:pt x="40703" y="1"/>
                    <a:pt x="40600" y="155"/>
                    <a:pt x="40600" y="310"/>
                  </a:cubicBezTo>
                  <a:cubicBezTo>
                    <a:pt x="40651" y="465"/>
                    <a:pt x="40806" y="620"/>
                    <a:pt x="40961" y="620"/>
                  </a:cubicBezTo>
                  <a:cubicBezTo>
                    <a:pt x="41580" y="620"/>
                    <a:pt x="42199" y="671"/>
                    <a:pt x="42818" y="671"/>
                  </a:cubicBezTo>
                  <a:lnTo>
                    <a:pt x="42870" y="671"/>
                  </a:lnTo>
                  <a:cubicBezTo>
                    <a:pt x="43282" y="671"/>
                    <a:pt x="43282" y="1"/>
                    <a:pt x="42870" y="1"/>
                  </a:cubicBezTo>
                  <a:close/>
                  <a:moveTo>
                    <a:pt x="38949" y="52"/>
                  </a:moveTo>
                  <a:cubicBezTo>
                    <a:pt x="38278" y="52"/>
                    <a:pt x="37659" y="104"/>
                    <a:pt x="36989" y="155"/>
                  </a:cubicBezTo>
                  <a:cubicBezTo>
                    <a:pt x="36834" y="207"/>
                    <a:pt x="36679" y="362"/>
                    <a:pt x="36731" y="517"/>
                  </a:cubicBezTo>
                  <a:cubicBezTo>
                    <a:pt x="36731" y="662"/>
                    <a:pt x="36867" y="807"/>
                    <a:pt x="37011" y="824"/>
                  </a:cubicBezTo>
                  <a:lnTo>
                    <a:pt x="37011" y="824"/>
                  </a:lnTo>
                  <a:cubicBezTo>
                    <a:pt x="37673" y="772"/>
                    <a:pt x="38286" y="671"/>
                    <a:pt x="38949" y="671"/>
                  </a:cubicBezTo>
                  <a:cubicBezTo>
                    <a:pt x="39362" y="671"/>
                    <a:pt x="39362" y="52"/>
                    <a:pt x="38949" y="52"/>
                  </a:cubicBezTo>
                  <a:close/>
                  <a:moveTo>
                    <a:pt x="37011" y="824"/>
                  </a:moveTo>
                  <a:cubicBezTo>
                    <a:pt x="37004" y="825"/>
                    <a:pt x="36996" y="826"/>
                    <a:pt x="36989" y="826"/>
                  </a:cubicBezTo>
                  <a:lnTo>
                    <a:pt x="37040" y="826"/>
                  </a:lnTo>
                  <a:cubicBezTo>
                    <a:pt x="37030" y="826"/>
                    <a:pt x="37021" y="826"/>
                    <a:pt x="37011" y="824"/>
                  </a:cubicBezTo>
                  <a:close/>
                  <a:moveTo>
                    <a:pt x="44780" y="153"/>
                  </a:moveTo>
                  <a:cubicBezTo>
                    <a:pt x="44362" y="153"/>
                    <a:pt x="44331" y="776"/>
                    <a:pt x="44778" y="826"/>
                  </a:cubicBezTo>
                  <a:cubicBezTo>
                    <a:pt x="45346" y="878"/>
                    <a:pt x="46016" y="929"/>
                    <a:pt x="46635" y="1032"/>
                  </a:cubicBezTo>
                  <a:lnTo>
                    <a:pt x="46687" y="1032"/>
                  </a:lnTo>
                  <a:cubicBezTo>
                    <a:pt x="46704" y="1034"/>
                    <a:pt x="46721" y="1035"/>
                    <a:pt x="46737" y="1035"/>
                  </a:cubicBezTo>
                  <a:cubicBezTo>
                    <a:pt x="47151" y="1035"/>
                    <a:pt x="47136" y="413"/>
                    <a:pt x="46739" y="413"/>
                  </a:cubicBezTo>
                  <a:cubicBezTo>
                    <a:pt x="46120" y="310"/>
                    <a:pt x="45449" y="207"/>
                    <a:pt x="44830" y="155"/>
                  </a:cubicBezTo>
                  <a:cubicBezTo>
                    <a:pt x="44813" y="154"/>
                    <a:pt x="44796" y="153"/>
                    <a:pt x="44780" y="153"/>
                  </a:cubicBezTo>
                  <a:close/>
                  <a:moveTo>
                    <a:pt x="35133" y="410"/>
                  </a:moveTo>
                  <a:cubicBezTo>
                    <a:pt x="35116" y="410"/>
                    <a:pt x="35098" y="411"/>
                    <a:pt x="35080" y="413"/>
                  </a:cubicBezTo>
                  <a:cubicBezTo>
                    <a:pt x="34461" y="517"/>
                    <a:pt x="33790" y="620"/>
                    <a:pt x="33171" y="723"/>
                  </a:cubicBezTo>
                  <a:cubicBezTo>
                    <a:pt x="32965" y="775"/>
                    <a:pt x="32862" y="929"/>
                    <a:pt x="32913" y="1084"/>
                  </a:cubicBezTo>
                  <a:cubicBezTo>
                    <a:pt x="32913" y="1239"/>
                    <a:pt x="33068" y="1342"/>
                    <a:pt x="33223" y="1342"/>
                  </a:cubicBezTo>
                  <a:lnTo>
                    <a:pt x="33274" y="1342"/>
                  </a:lnTo>
                  <a:cubicBezTo>
                    <a:pt x="33893" y="1239"/>
                    <a:pt x="34564" y="1136"/>
                    <a:pt x="35183" y="1032"/>
                  </a:cubicBezTo>
                  <a:cubicBezTo>
                    <a:pt x="35579" y="983"/>
                    <a:pt x="35547" y="410"/>
                    <a:pt x="35133" y="410"/>
                  </a:cubicBezTo>
                  <a:close/>
                  <a:moveTo>
                    <a:pt x="48598" y="710"/>
                  </a:moveTo>
                  <a:cubicBezTo>
                    <a:pt x="48443" y="710"/>
                    <a:pt x="48329" y="810"/>
                    <a:pt x="48286" y="981"/>
                  </a:cubicBezTo>
                  <a:cubicBezTo>
                    <a:pt x="48286" y="1136"/>
                    <a:pt x="48389" y="1290"/>
                    <a:pt x="48544" y="1342"/>
                  </a:cubicBezTo>
                  <a:cubicBezTo>
                    <a:pt x="49163" y="1445"/>
                    <a:pt x="49782" y="1600"/>
                    <a:pt x="50453" y="1755"/>
                  </a:cubicBezTo>
                  <a:lnTo>
                    <a:pt x="50505" y="1755"/>
                  </a:lnTo>
                  <a:cubicBezTo>
                    <a:pt x="50525" y="1762"/>
                    <a:pt x="50547" y="1765"/>
                    <a:pt x="50569" y="1765"/>
                  </a:cubicBezTo>
                  <a:cubicBezTo>
                    <a:pt x="50711" y="1765"/>
                    <a:pt x="50866" y="1631"/>
                    <a:pt x="50866" y="1497"/>
                  </a:cubicBezTo>
                  <a:cubicBezTo>
                    <a:pt x="50866" y="1290"/>
                    <a:pt x="50762" y="1136"/>
                    <a:pt x="50556" y="1136"/>
                  </a:cubicBezTo>
                  <a:cubicBezTo>
                    <a:pt x="49989" y="981"/>
                    <a:pt x="49318" y="826"/>
                    <a:pt x="48699" y="723"/>
                  </a:cubicBezTo>
                  <a:cubicBezTo>
                    <a:pt x="48664" y="714"/>
                    <a:pt x="48630" y="710"/>
                    <a:pt x="48598" y="710"/>
                  </a:cubicBezTo>
                  <a:close/>
                  <a:moveTo>
                    <a:pt x="31356" y="1125"/>
                  </a:moveTo>
                  <a:cubicBezTo>
                    <a:pt x="31327" y="1125"/>
                    <a:pt x="31295" y="1128"/>
                    <a:pt x="31262" y="1136"/>
                  </a:cubicBezTo>
                  <a:cubicBezTo>
                    <a:pt x="30643" y="1290"/>
                    <a:pt x="30024" y="1445"/>
                    <a:pt x="29405" y="1652"/>
                  </a:cubicBezTo>
                  <a:cubicBezTo>
                    <a:pt x="29199" y="1703"/>
                    <a:pt x="29096" y="1858"/>
                    <a:pt x="29147" y="2064"/>
                  </a:cubicBezTo>
                  <a:cubicBezTo>
                    <a:pt x="29199" y="2167"/>
                    <a:pt x="29354" y="2271"/>
                    <a:pt x="29457" y="2271"/>
                  </a:cubicBezTo>
                  <a:lnTo>
                    <a:pt x="29560" y="2271"/>
                  </a:lnTo>
                  <a:cubicBezTo>
                    <a:pt x="30179" y="2116"/>
                    <a:pt x="30798" y="1961"/>
                    <a:pt x="31417" y="1806"/>
                  </a:cubicBezTo>
                  <a:cubicBezTo>
                    <a:pt x="31848" y="1710"/>
                    <a:pt x="31745" y="1125"/>
                    <a:pt x="31356" y="1125"/>
                  </a:cubicBezTo>
                  <a:close/>
                  <a:moveTo>
                    <a:pt x="52363" y="1587"/>
                  </a:moveTo>
                  <a:cubicBezTo>
                    <a:pt x="52208" y="1587"/>
                    <a:pt x="52095" y="1687"/>
                    <a:pt x="52052" y="1858"/>
                  </a:cubicBezTo>
                  <a:cubicBezTo>
                    <a:pt x="52001" y="2013"/>
                    <a:pt x="52104" y="2167"/>
                    <a:pt x="52259" y="2219"/>
                  </a:cubicBezTo>
                  <a:cubicBezTo>
                    <a:pt x="52878" y="2425"/>
                    <a:pt x="53497" y="2632"/>
                    <a:pt x="54116" y="2838"/>
                  </a:cubicBezTo>
                  <a:lnTo>
                    <a:pt x="54219" y="2838"/>
                  </a:lnTo>
                  <a:cubicBezTo>
                    <a:pt x="54235" y="2840"/>
                    <a:pt x="54250" y="2841"/>
                    <a:pt x="54264" y="2841"/>
                  </a:cubicBezTo>
                  <a:cubicBezTo>
                    <a:pt x="54588" y="2841"/>
                    <a:pt x="54668" y="2318"/>
                    <a:pt x="54322" y="2219"/>
                  </a:cubicBezTo>
                  <a:cubicBezTo>
                    <a:pt x="53703" y="2013"/>
                    <a:pt x="53084" y="1806"/>
                    <a:pt x="52465" y="1600"/>
                  </a:cubicBezTo>
                  <a:cubicBezTo>
                    <a:pt x="52429" y="1591"/>
                    <a:pt x="52396" y="1587"/>
                    <a:pt x="52363" y="1587"/>
                  </a:cubicBezTo>
                  <a:close/>
                  <a:moveTo>
                    <a:pt x="27631" y="2196"/>
                  </a:moveTo>
                  <a:cubicBezTo>
                    <a:pt x="27589" y="2196"/>
                    <a:pt x="27544" y="2203"/>
                    <a:pt x="27496" y="2219"/>
                  </a:cubicBezTo>
                  <a:cubicBezTo>
                    <a:pt x="26929" y="2425"/>
                    <a:pt x="26310" y="2632"/>
                    <a:pt x="25691" y="2890"/>
                  </a:cubicBezTo>
                  <a:cubicBezTo>
                    <a:pt x="25257" y="2938"/>
                    <a:pt x="25318" y="3570"/>
                    <a:pt x="25706" y="3570"/>
                  </a:cubicBezTo>
                  <a:cubicBezTo>
                    <a:pt x="25734" y="3570"/>
                    <a:pt x="25763" y="3567"/>
                    <a:pt x="25794" y="3560"/>
                  </a:cubicBezTo>
                  <a:lnTo>
                    <a:pt x="25794" y="3612"/>
                  </a:lnTo>
                  <a:cubicBezTo>
                    <a:pt x="25846" y="3560"/>
                    <a:pt x="25897" y="3560"/>
                    <a:pt x="25949" y="3509"/>
                  </a:cubicBezTo>
                  <a:cubicBezTo>
                    <a:pt x="26516" y="3302"/>
                    <a:pt x="27135" y="3044"/>
                    <a:pt x="27703" y="2838"/>
                  </a:cubicBezTo>
                  <a:cubicBezTo>
                    <a:pt x="28119" y="2745"/>
                    <a:pt x="27996" y="2196"/>
                    <a:pt x="27631" y="2196"/>
                  </a:cubicBezTo>
                  <a:close/>
                  <a:moveTo>
                    <a:pt x="56074" y="2876"/>
                  </a:moveTo>
                  <a:cubicBezTo>
                    <a:pt x="55920" y="2876"/>
                    <a:pt x="55800" y="2969"/>
                    <a:pt x="55715" y="3096"/>
                  </a:cubicBezTo>
                  <a:cubicBezTo>
                    <a:pt x="55663" y="3251"/>
                    <a:pt x="55767" y="3457"/>
                    <a:pt x="55921" y="3509"/>
                  </a:cubicBezTo>
                  <a:cubicBezTo>
                    <a:pt x="56489" y="3715"/>
                    <a:pt x="57108" y="3973"/>
                    <a:pt x="57675" y="4282"/>
                  </a:cubicBezTo>
                  <a:lnTo>
                    <a:pt x="57830" y="4282"/>
                  </a:lnTo>
                  <a:cubicBezTo>
                    <a:pt x="57933" y="4282"/>
                    <a:pt x="58036" y="4231"/>
                    <a:pt x="58088" y="4128"/>
                  </a:cubicBezTo>
                  <a:cubicBezTo>
                    <a:pt x="58191" y="3921"/>
                    <a:pt x="58088" y="3767"/>
                    <a:pt x="57933" y="3663"/>
                  </a:cubicBezTo>
                  <a:cubicBezTo>
                    <a:pt x="57366" y="3406"/>
                    <a:pt x="56747" y="3148"/>
                    <a:pt x="56179" y="2890"/>
                  </a:cubicBezTo>
                  <a:cubicBezTo>
                    <a:pt x="56143" y="2880"/>
                    <a:pt x="56108" y="2876"/>
                    <a:pt x="56074" y="2876"/>
                  </a:cubicBezTo>
                  <a:close/>
                  <a:moveTo>
                    <a:pt x="24065" y="3622"/>
                  </a:moveTo>
                  <a:cubicBezTo>
                    <a:pt x="24023" y="3622"/>
                    <a:pt x="23980" y="3635"/>
                    <a:pt x="23937" y="3663"/>
                  </a:cubicBezTo>
                  <a:cubicBezTo>
                    <a:pt x="23318" y="3921"/>
                    <a:pt x="22750" y="4231"/>
                    <a:pt x="22183" y="4489"/>
                  </a:cubicBezTo>
                  <a:cubicBezTo>
                    <a:pt x="21752" y="4585"/>
                    <a:pt x="21854" y="5170"/>
                    <a:pt x="22202" y="5170"/>
                  </a:cubicBezTo>
                  <a:cubicBezTo>
                    <a:pt x="22229" y="5170"/>
                    <a:pt x="22257" y="5167"/>
                    <a:pt x="22286" y="5159"/>
                  </a:cubicBezTo>
                  <a:lnTo>
                    <a:pt x="22286" y="5108"/>
                  </a:lnTo>
                  <a:cubicBezTo>
                    <a:pt x="22338" y="5108"/>
                    <a:pt x="22389" y="5108"/>
                    <a:pt x="22441" y="5056"/>
                  </a:cubicBezTo>
                  <a:cubicBezTo>
                    <a:pt x="23008" y="4798"/>
                    <a:pt x="23576" y="4489"/>
                    <a:pt x="24195" y="4231"/>
                  </a:cubicBezTo>
                  <a:cubicBezTo>
                    <a:pt x="24350" y="4128"/>
                    <a:pt x="24401" y="3973"/>
                    <a:pt x="24350" y="3818"/>
                  </a:cubicBezTo>
                  <a:cubicBezTo>
                    <a:pt x="24275" y="3707"/>
                    <a:pt x="24174" y="3622"/>
                    <a:pt x="24065" y="3622"/>
                  </a:cubicBezTo>
                  <a:close/>
                  <a:moveTo>
                    <a:pt x="59562" y="4444"/>
                  </a:moveTo>
                  <a:cubicBezTo>
                    <a:pt x="59250" y="4444"/>
                    <a:pt x="59078" y="4881"/>
                    <a:pt x="59429" y="5056"/>
                  </a:cubicBezTo>
                  <a:cubicBezTo>
                    <a:pt x="59997" y="5366"/>
                    <a:pt x="60564" y="5675"/>
                    <a:pt x="61080" y="5985"/>
                  </a:cubicBezTo>
                  <a:cubicBezTo>
                    <a:pt x="61132" y="6036"/>
                    <a:pt x="61183" y="6036"/>
                    <a:pt x="61286" y="6036"/>
                  </a:cubicBezTo>
                  <a:lnTo>
                    <a:pt x="61286" y="6088"/>
                  </a:lnTo>
                  <a:cubicBezTo>
                    <a:pt x="61302" y="6090"/>
                    <a:pt x="61317" y="6091"/>
                    <a:pt x="61332" y="6091"/>
                  </a:cubicBezTo>
                  <a:cubicBezTo>
                    <a:pt x="61660" y="6091"/>
                    <a:pt x="61787" y="5566"/>
                    <a:pt x="61441" y="5417"/>
                  </a:cubicBezTo>
                  <a:cubicBezTo>
                    <a:pt x="60874" y="5159"/>
                    <a:pt x="60306" y="4798"/>
                    <a:pt x="59739" y="4489"/>
                  </a:cubicBezTo>
                  <a:cubicBezTo>
                    <a:pt x="59677" y="4458"/>
                    <a:pt x="59617" y="4444"/>
                    <a:pt x="59562" y="4444"/>
                  </a:cubicBezTo>
                  <a:close/>
                  <a:moveTo>
                    <a:pt x="20663" y="5399"/>
                  </a:moveTo>
                  <a:cubicBezTo>
                    <a:pt x="20602" y="5399"/>
                    <a:pt x="20540" y="5420"/>
                    <a:pt x="20480" y="5469"/>
                  </a:cubicBezTo>
                  <a:cubicBezTo>
                    <a:pt x="19913" y="5779"/>
                    <a:pt x="19345" y="6140"/>
                    <a:pt x="18778" y="6501"/>
                  </a:cubicBezTo>
                  <a:cubicBezTo>
                    <a:pt x="18520" y="6656"/>
                    <a:pt x="18623" y="7068"/>
                    <a:pt x="18984" y="7068"/>
                  </a:cubicBezTo>
                  <a:cubicBezTo>
                    <a:pt x="19036" y="7068"/>
                    <a:pt x="19088" y="7017"/>
                    <a:pt x="19139" y="7017"/>
                  </a:cubicBezTo>
                  <a:cubicBezTo>
                    <a:pt x="19655" y="6656"/>
                    <a:pt x="20222" y="6346"/>
                    <a:pt x="20790" y="5985"/>
                  </a:cubicBezTo>
                  <a:lnTo>
                    <a:pt x="20842" y="5985"/>
                  </a:lnTo>
                  <a:cubicBezTo>
                    <a:pt x="21134" y="5776"/>
                    <a:pt x="20919" y="5399"/>
                    <a:pt x="20663" y="5399"/>
                  </a:cubicBezTo>
                  <a:close/>
                  <a:moveTo>
                    <a:pt x="62915" y="6396"/>
                  </a:moveTo>
                  <a:cubicBezTo>
                    <a:pt x="62804" y="6396"/>
                    <a:pt x="62694" y="6452"/>
                    <a:pt x="62628" y="6552"/>
                  </a:cubicBezTo>
                  <a:cubicBezTo>
                    <a:pt x="62576" y="6707"/>
                    <a:pt x="62576" y="6913"/>
                    <a:pt x="62731" y="6965"/>
                  </a:cubicBezTo>
                  <a:cubicBezTo>
                    <a:pt x="63298" y="7326"/>
                    <a:pt x="63814" y="7687"/>
                    <a:pt x="64330" y="8048"/>
                  </a:cubicBezTo>
                  <a:cubicBezTo>
                    <a:pt x="64382" y="8100"/>
                    <a:pt x="64433" y="8100"/>
                    <a:pt x="64536" y="8152"/>
                  </a:cubicBezTo>
                  <a:cubicBezTo>
                    <a:pt x="64640" y="8152"/>
                    <a:pt x="64743" y="8100"/>
                    <a:pt x="64794" y="7997"/>
                  </a:cubicBezTo>
                  <a:cubicBezTo>
                    <a:pt x="64898" y="7842"/>
                    <a:pt x="64846" y="7636"/>
                    <a:pt x="64691" y="7533"/>
                  </a:cubicBezTo>
                  <a:cubicBezTo>
                    <a:pt x="64175" y="7171"/>
                    <a:pt x="63608" y="6810"/>
                    <a:pt x="63092" y="6449"/>
                  </a:cubicBezTo>
                  <a:cubicBezTo>
                    <a:pt x="63037" y="6413"/>
                    <a:pt x="62976" y="6396"/>
                    <a:pt x="62915" y="6396"/>
                  </a:cubicBezTo>
                  <a:close/>
                  <a:moveTo>
                    <a:pt x="17381" y="7514"/>
                  </a:moveTo>
                  <a:cubicBezTo>
                    <a:pt x="17317" y="7514"/>
                    <a:pt x="17248" y="7535"/>
                    <a:pt x="17179" y="7584"/>
                  </a:cubicBezTo>
                  <a:cubicBezTo>
                    <a:pt x="16663" y="7945"/>
                    <a:pt x="16147" y="8358"/>
                    <a:pt x="15631" y="8771"/>
                  </a:cubicBezTo>
                  <a:cubicBezTo>
                    <a:pt x="15476" y="8874"/>
                    <a:pt x="15476" y="9080"/>
                    <a:pt x="15580" y="9183"/>
                  </a:cubicBezTo>
                  <a:cubicBezTo>
                    <a:pt x="15631" y="9287"/>
                    <a:pt x="15734" y="9338"/>
                    <a:pt x="15838" y="9338"/>
                  </a:cubicBezTo>
                  <a:cubicBezTo>
                    <a:pt x="15889" y="9338"/>
                    <a:pt x="15992" y="9338"/>
                    <a:pt x="16044" y="9235"/>
                  </a:cubicBezTo>
                  <a:cubicBezTo>
                    <a:pt x="16508" y="8874"/>
                    <a:pt x="17024" y="8461"/>
                    <a:pt x="17540" y="8100"/>
                  </a:cubicBezTo>
                  <a:cubicBezTo>
                    <a:pt x="17832" y="7891"/>
                    <a:pt x="17652" y="7514"/>
                    <a:pt x="17381" y="7514"/>
                  </a:cubicBezTo>
                  <a:close/>
                  <a:moveTo>
                    <a:pt x="66065" y="8647"/>
                  </a:moveTo>
                  <a:cubicBezTo>
                    <a:pt x="65971" y="8647"/>
                    <a:pt x="65883" y="8685"/>
                    <a:pt x="65826" y="8771"/>
                  </a:cubicBezTo>
                  <a:cubicBezTo>
                    <a:pt x="65723" y="8925"/>
                    <a:pt x="65723" y="9132"/>
                    <a:pt x="65878" y="9235"/>
                  </a:cubicBezTo>
                  <a:cubicBezTo>
                    <a:pt x="66394" y="9596"/>
                    <a:pt x="66858" y="10009"/>
                    <a:pt x="67374" y="10421"/>
                  </a:cubicBezTo>
                  <a:cubicBezTo>
                    <a:pt x="67425" y="10473"/>
                    <a:pt x="67477" y="10525"/>
                    <a:pt x="67580" y="10525"/>
                  </a:cubicBezTo>
                  <a:cubicBezTo>
                    <a:pt x="67683" y="10525"/>
                    <a:pt x="67735" y="10473"/>
                    <a:pt x="67838" y="10421"/>
                  </a:cubicBezTo>
                  <a:cubicBezTo>
                    <a:pt x="67941" y="10267"/>
                    <a:pt x="67890" y="10060"/>
                    <a:pt x="67786" y="9957"/>
                  </a:cubicBezTo>
                  <a:cubicBezTo>
                    <a:pt x="67271" y="9544"/>
                    <a:pt x="66806" y="9132"/>
                    <a:pt x="66290" y="8719"/>
                  </a:cubicBezTo>
                  <a:cubicBezTo>
                    <a:pt x="66221" y="8673"/>
                    <a:pt x="66141" y="8647"/>
                    <a:pt x="66065" y="8647"/>
                  </a:cubicBezTo>
                  <a:close/>
                  <a:moveTo>
                    <a:pt x="14365" y="9878"/>
                  </a:moveTo>
                  <a:cubicBezTo>
                    <a:pt x="14284" y="9878"/>
                    <a:pt x="14201" y="9917"/>
                    <a:pt x="14135" y="10009"/>
                  </a:cubicBezTo>
                  <a:cubicBezTo>
                    <a:pt x="13619" y="10421"/>
                    <a:pt x="13155" y="10886"/>
                    <a:pt x="12691" y="11298"/>
                  </a:cubicBezTo>
                  <a:cubicBezTo>
                    <a:pt x="12536" y="11453"/>
                    <a:pt x="12536" y="11660"/>
                    <a:pt x="12691" y="11763"/>
                  </a:cubicBezTo>
                  <a:cubicBezTo>
                    <a:pt x="12742" y="11814"/>
                    <a:pt x="12794" y="11866"/>
                    <a:pt x="12897" y="11866"/>
                  </a:cubicBezTo>
                  <a:cubicBezTo>
                    <a:pt x="13000" y="11866"/>
                    <a:pt x="13052" y="11866"/>
                    <a:pt x="13103" y="11814"/>
                  </a:cubicBezTo>
                  <a:cubicBezTo>
                    <a:pt x="13568" y="11350"/>
                    <a:pt x="14032" y="10937"/>
                    <a:pt x="14548" y="10525"/>
                  </a:cubicBezTo>
                  <a:cubicBezTo>
                    <a:pt x="14548" y="10473"/>
                    <a:pt x="14548" y="10473"/>
                    <a:pt x="14599" y="10473"/>
                  </a:cubicBezTo>
                  <a:cubicBezTo>
                    <a:pt x="14830" y="10204"/>
                    <a:pt x="14603" y="9878"/>
                    <a:pt x="14365" y="9878"/>
                  </a:cubicBezTo>
                  <a:close/>
                  <a:moveTo>
                    <a:pt x="69018" y="11182"/>
                  </a:moveTo>
                  <a:cubicBezTo>
                    <a:pt x="68934" y="11182"/>
                    <a:pt x="68844" y="11221"/>
                    <a:pt x="68767" y="11298"/>
                  </a:cubicBezTo>
                  <a:cubicBezTo>
                    <a:pt x="68663" y="11402"/>
                    <a:pt x="68663" y="11608"/>
                    <a:pt x="68767" y="11711"/>
                  </a:cubicBezTo>
                  <a:cubicBezTo>
                    <a:pt x="69231" y="12175"/>
                    <a:pt x="69695" y="12640"/>
                    <a:pt x="70160" y="13104"/>
                  </a:cubicBezTo>
                  <a:cubicBezTo>
                    <a:pt x="70211" y="13156"/>
                    <a:pt x="70263" y="13207"/>
                    <a:pt x="70366" y="13207"/>
                  </a:cubicBezTo>
                  <a:cubicBezTo>
                    <a:pt x="70675" y="13207"/>
                    <a:pt x="70830" y="12898"/>
                    <a:pt x="70624" y="12691"/>
                  </a:cubicBezTo>
                  <a:cubicBezTo>
                    <a:pt x="70160" y="12175"/>
                    <a:pt x="69695" y="11711"/>
                    <a:pt x="69231" y="11298"/>
                  </a:cubicBezTo>
                  <a:cubicBezTo>
                    <a:pt x="69179" y="11221"/>
                    <a:pt x="69102" y="11182"/>
                    <a:pt x="69018" y="11182"/>
                  </a:cubicBezTo>
                  <a:close/>
                  <a:moveTo>
                    <a:pt x="11499" y="12589"/>
                  </a:moveTo>
                  <a:cubicBezTo>
                    <a:pt x="11429" y="12589"/>
                    <a:pt x="11358" y="12619"/>
                    <a:pt x="11298" y="12691"/>
                  </a:cubicBezTo>
                  <a:cubicBezTo>
                    <a:pt x="10833" y="13156"/>
                    <a:pt x="10421" y="13671"/>
                    <a:pt x="10008" y="14136"/>
                  </a:cubicBezTo>
                  <a:cubicBezTo>
                    <a:pt x="9853" y="14291"/>
                    <a:pt x="9905" y="14497"/>
                    <a:pt x="10008" y="14600"/>
                  </a:cubicBezTo>
                  <a:cubicBezTo>
                    <a:pt x="10060" y="14652"/>
                    <a:pt x="10163" y="14652"/>
                    <a:pt x="10214" y="14652"/>
                  </a:cubicBezTo>
                  <a:lnTo>
                    <a:pt x="10214" y="14703"/>
                  </a:lnTo>
                  <a:cubicBezTo>
                    <a:pt x="10318" y="14703"/>
                    <a:pt x="10421" y="14652"/>
                    <a:pt x="10472" y="14548"/>
                  </a:cubicBezTo>
                  <a:cubicBezTo>
                    <a:pt x="10885" y="14084"/>
                    <a:pt x="11298" y="13620"/>
                    <a:pt x="11762" y="13156"/>
                  </a:cubicBezTo>
                  <a:cubicBezTo>
                    <a:pt x="11960" y="12918"/>
                    <a:pt x="11733" y="12589"/>
                    <a:pt x="11499" y="12589"/>
                  </a:cubicBezTo>
                  <a:close/>
                  <a:moveTo>
                    <a:pt x="71689" y="13975"/>
                  </a:moveTo>
                  <a:cubicBezTo>
                    <a:pt x="71449" y="13975"/>
                    <a:pt x="71217" y="14265"/>
                    <a:pt x="71449" y="14497"/>
                  </a:cubicBezTo>
                  <a:cubicBezTo>
                    <a:pt x="71862" y="15013"/>
                    <a:pt x="72275" y="15477"/>
                    <a:pt x="72636" y="15993"/>
                  </a:cubicBezTo>
                  <a:cubicBezTo>
                    <a:pt x="72687" y="16045"/>
                    <a:pt x="72791" y="16096"/>
                    <a:pt x="72894" y="16096"/>
                  </a:cubicBezTo>
                  <a:lnTo>
                    <a:pt x="72894" y="16148"/>
                  </a:lnTo>
                  <a:cubicBezTo>
                    <a:pt x="72997" y="16096"/>
                    <a:pt x="73048" y="16096"/>
                    <a:pt x="73100" y="16045"/>
                  </a:cubicBezTo>
                  <a:cubicBezTo>
                    <a:pt x="73255" y="15941"/>
                    <a:pt x="73255" y="15735"/>
                    <a:pt x="73152" y="15580"/>
                  </a:cubicBezTo>
                  <a:cubicBezTo>
                    <a:pt x="72739" y="15064"/>
                    <a:pt x="72326" y="14600"/>
                    <a:pt x="71914" y="14084"/>
                  </a:cubicBezTo>
                  <a:cubicBezTo>
                    <a:pt x="71849" y="14007"/>
                    <a:pt x="71768" y="13975"/>
                    <a:pt x="71689" y="13975"/>
                  </a:cubicBezTo>
                  <a:close/>
                  <a:moveTo>
                    <a:pt x="9000" y="15508"/>
                  </a:moveTo>
                  <a:cubicBezTo>
                    <a:pt x="8915" y="15508"/>
                    <a:pt x="8827" y="15547"/>
                    <a:pt x="8770" y="15632"/>
                  </a:cubicBezTo>
                  <a:cubicBezTo>
                    <a:pt x="8357" y="16148"/>
                    <a:pt x="7945" y="16664"/>
                    <a:pt x="7583" y="17179"/>
                  </a:cubicBezTo>
                  <a:cubicBezTo>
                    <a:pt x="7480" y="17334"/>
                    <a:pt x="7532" y="17541"/>
                    <a:pt x="7635" y="17644"/>
                  </a:cubicBezTo>
                  <a:cubicBezTo>
                    <a:pt x="7687" y="17695"/>
                    <a:pt x="7790" y="17695"/>
                    <a:pt x="7841" y="17695"/>
                  </a:cubicBezTo>
                  <a:lnTo>
                    <a:pt x="7841" y="17747"/>
                  </a:lnTo>
                  <a:cubicBezTo>
                    <a:pt x="7945" y="17747"/>
                    <a:pt x="8048" y="17644"/>
                    <a:pt x="8099" y="17592"/>
                  </a:cubicBezTo>
                  <a:cubicBezTo>
                    <a:pt x="8460" y="17076"/>
                    <a:pt x="8873" y="16560"/>
                    <a:pt x="9234" y="16045"/>
                  </a:cubicBezTo>
                  <a:cubicBezTo>
                    <a:pt x="9337" y="15890"/>
                    <a:pt x="9337" y="15683"/>
                    <a:pt x="9183" y="15580"/>
                  </a:cubicBezTo>
                  <a:cubicBezTo>
                    <a:pt x="9136" y="15534"/>
                    <a:pt x="9069" y="15508"/>
                    <a:pt x="9000" y="15508"/>
                  </a:cubicBezTo>
                  <a:close/>
                  <a:moveTo>
                    <a:pt x="74065" y="17020"/>
                  </a:moveTo>
                  <a:cubicBezTo>
                    <a:pt x="74000" y="17020"/>
                    <a:pt x="73933" y="17037"/>
                    <a:pt x="73874" y="17076"/>
                  </a:cubicBezTo>
                  <a:cubicBezTo>
                    <a:pt x="73719" y="17179"/>
                    <a:pt x="73719" y="17386"/>
                    <a:pt x="73822" y="17541"/>
                  </a:cubicBezTo>
                  <a:cubicBezTo>
                    <a:pt x="74183" y="18056"/>
                    <a:pt x="74544" y="18572"/>
                    <a:pt x="74906" y="19088"/>
                  </a:cubicBezTo>
                  <a:cubicBezTo>
                    <a:pt x="74957" y="19191"/>
                    <a:pt x="75060" y="19243"/>
                    <a:pt x="75164" y="19243"/>
                  </a:cubicBezTo>
                  <a:lnTo>
                    <a:pt x="75164" y="19295"/>
                  </a:lnTo>
                  <a:cubicBezTo>
                    <a:pt x="75215" y="19243"/>
                    <a:pt x="75267" y="19243"/>
                    <a:pt x="75318" y="19191"/>
                  </a:cubicBezTo>
                  <a:cubicBezTo>
                    <a:pt x="75473" y="19088"/>
                    <a:pt x="75525" y="18933"/>
                    <a:pt x="75421" y="18779"/>
                  </a:cubicBezTo>
                  <a:cubicBezTo>
                    <a:pt x="75060" y="18211"/>
                    <a:pt x="74699" y="17695"/>
                    <a:pt x="74338" y="17128"/>
                  </a:cubicBezTo>
                  <a:cubicBezTo>
                    <a:pt x="74274" y="17064"/>
                    <a:pt x="74171" y="17020"/>
                    <a:pt x="74065" y="17020"/>
                  </a:cubicBezTo>
                  <a:close/>
                  <a:moveTo>
                    <a:pt x="6773" y="18673"/>
                  </a:moveTo>
                  <a:cubicBezTo>
                    <a:pt x="6676" y="18673"/>
                    <a:pt x="6567" y="18730"/>
                    <a:pt x="6500" y="18830"/>
                  </a:cubicBezTo>
                  <a:cubicBezTo>
                    <a:pt x="6087" y="19346"/>
                    <a:pt x="5778" y="19914"/>
                    <a:pt x="5468" y="20481"/>
                  </a:cubicBezTo>
                  <a:cubicBezTo>
                    <a:pt x="5365" y="20636"/>
                    <a:pt x="5417" y="20842"/>
                    <a:pt x="5572" y="20945"/>
                  </a:cubicBezTo>
                  <a:lnTo>
                    <a:pt x="5726" y="20945"/>
                  </a:lnTo>
                  <a:lnTo>
                    <a:pt x="5726" y="20997"/>
                  </a:lnTo>
                  <a:cubicBezTo>
                    <a:pt x="5881" y="20997"/>
                    <a:pt x="5984" y="20894"/>
                    <a:pt x="6036" y="20791"/>
                  </a:cubicBezTo>
                  <a:cubicBezTo>
                    <a:pt x="6345" y="20275"/>
                    <a:pt x="6655" y="19707"/>
                    <a:pt x="7016" y="19191"/>
                  </a:cubicBezTo>
                  <a:cubicBezTo>
                    <a:pt x="7119" y="19037"/>
                    <a:pt x="7068" y="18830"/>
                    <a:pt x="6913" y="18727"/>
                  </a:cubicBezTo>
                  <a:cubicBezTo>
                    <a:pt x="6876" y="18691"/>
                    <a:pt x="6827" y="18673"/>
                    <a:pt x="6773" y="18673"/>
                  </a:cubicBezTo>
                  <a:close/>
                  <a:moveTo>
                    <a:pt x="76184" y="20246"/>
                  </a:moveTo>
                  <a:cubicBezTo>
                    <a:pt x="75965" y="20246"/>
                    <a:pt x="75745" y="20492"/>
                    <a:pt x="75886" y="20739"/>
                  </a:cubicBezTo>
                  <a:cubicBezTo>
                    <a:pt x="76195" y="21306"/>
                    <a:pt x="76505" y="21874"/>
                    <a:pt x="76814" y="22441"/>
                  </a:cubicBezTo>
                  <a:cubicBezTo>
                    <a:pt x="76866" y="22545"/>
                    <a:pt x="76969" y="22596"/>
                    <a:pt x="77124" y="22596"/>
                  </a:cubicBezTo>
                  <a:cubicBezTo>
                    <a:pt x="77175" y="22596"/>
                    <a:pt x="77227" y="22596"/>
                    <a:pt x="77279" y="22545"/>
                  </a:cubicBezTo>
                  <a:cubicBezTo>
                    <a:pt x="77433" y="22441"/>
                    <a:pt x="77485" y="22287"/>
                    <a:pt x="77382" y="22132"/>
                  </a:cubicBezTo>
                  <a:cubicBezTo>
                    <a:pt x="77072" y="21564"/>
                    <a:pt x="76763" y="20945"/>
                    <a:pt x="76453" y="20430"/>
                  </a:cubicBezTo>
                  <a:cubicBezTo>
                    <a:pt x="76388" y="20299"/>
                    <a:pt x="76286" y="20246"/>
                    <a:pt x="76184" y="20246"/>
                  </a:cubicBezTo>
                  <a:close/>
                  <a:moveTo>
                    <a:pt x="4807" y="22074"/>
                  </a:moveTo>
                  <a:cubicBezTo>
                    <a:pt x="4706" y="22074"/>
                    <a:pt x="4605" y="22121"/>
                    <a:pt x="4540" y="22235"/>
                  </a:cubicBezTo>
                  <a:cubicBezTo>
                    <a:pt x="4230" y="22803"/>
                    <a:pt x="3972" y="23422"/>
                    <a:pt x="3714" y="23989"/>
                  </a:cubicBezTo>
                  <a:cubicBezTo>
                    <a:pt x="3611" y="24144"/>
                    <a:pt x="3663" y="24350"/>
                    <a:pt x="3818" y="24402"/>
                  </a:cubicBezTo>
                  <a:lnTo>
                    <a:pt x="3972" y="24402"/>
                  </a:lnTo>
                  <a:lnTo>
                    <a:pt x="3972" y="24453"/>
                  </a:lnTo>
                  <a:cubicBezTo>
                    <a:pt x="4075" y="24453"/>
                    <a:pt x="4230" y="24402"/>
                    <a:pt x="4282" y="24299"/>
                  </a:cubicBezTo>
                  <a:cubicBezTo>
                    <a:pt x="4540" y="23680"/>
                    <a:pt x="4849" y="23112"/>
                    <a:pt x="5107" y="22545"/>
                  </a:cubicBezTo>
                  <a:cubicBezTo>
                    <a:pt x="5249" y="22297"/>
                    <a:pt x="5027" y="22074"/>
                    <a:pt x="4807" y="22074"/>
                  </a:cubicBezTo>
                  <a:close/>
                  <a:moveTo>
                    <a:pt x="77961" y="23680"/>
                  </a:moveTo>
                  <a:cubicBezTo>
                    <a:pt x="77903" y="23680"/>
                    <a:pt x="77846" y="23697"/>
                    <a:pt x="77795" y="23731"/>
                  </a:cubicBezTo>
                  <a:cubicBezTo>
                    <a:pt x="77640" y="23783"/>
                    <a:pt x="77588" y="23989"/>
                    <a:pt x="77640" y="24144"/>
                  </a:cubicBezTo>
                  <a:cubicBezTo>
                    <a:pt x="77898" y="24711"/>
                    <a:pt x="78156" y="25330"/>
                    <a:pt x="78414" y="25898"/>
                  </a:cubicBezTo>
                  <a:cubicBezTo>
                    <a:pt x="78465" y="26001"/>
                    <a:pt x="78568" y="26104"/>
                    <a:pt x="78723" y="26104"/>
                  </a:cubicBezTo>
                  <a:cubicBezTo>
                    <a:pt x="78723" y="26104"/>
                    <a:pt x="78775" y="26104"/>
                    <a:pt x="78826" y="26053"/>
                  </a:cubicBezTo>
                  <a:cubicBezTo>
                    <a:pt x="78981" y="26001"/>
                    <a:pt x="79084" y="25795"/>
                    <a:pt x="79033" y="25640"/>
                  </a:cubicBezTo>
                  <a:cubicBezTo>
                    <a:pt x="78775" y="25072"/>
                    <a:pt x="78517" y="24453"/>
                    <a:pt x="78259" y="23886"/>
                  </a:cubicBezTo>
                  <a:cubicBezTo>
                    <a:pt x="78190" y="23748"/>
                    <a:pt x="78075" y="23680"/>
                    <a:pt x="77961" y="23680"/>
                  </a:cubicBezTo>
                  <a:close/>
                  <a:moveTo>
                    <a:pt x="3164" y="25598"/>
                  </a:moveTo>
                  <a:cubicBezTo>
                    <a:pt x="3044" y="25598"/>
                    <a:pt x="2926" y="25683"/>
                    <a:pt x="2889" y="25795"/>
                  </a:cubicBezTo>
                  <a:cubicBezTo>
                    <a:pt x="2631" y="26414"/>
                    <a:pt x="2425" y="27033"/>
                    <a:pt x="2218" y="27652"/>
                  </a:cubicBezTo>
                  <a:cubicBezTo>
                    <a:pt x="2167" y="27807"/>
                    <a:pt x="2270" y="27961"/>
                    <a:pt x="2425" y="28013"/>
                  </a:cubicBezTo>
                  <a:lnTo>
                    <a:pt x="2528" y="28013"/>
                  </a:lnTo>
                  <a:cubicBezTo>
                    <a:pt x="2556" y="28022"/>
                    <a:pt x="2583" y="28027"/>
                    <a:pt x="2608" y="28027"/>
                  </a:cubicBezTo>
                  <a:cubicBezTo>
                    <a:pt x="2719" y="28027"/>
                    <a:pt x="2795" y="27942"/>
                    <a:pt x="2837" y="27858"/>
                  </a:cubicBezTo>
                  <a:cubicBezTo>
                    <a:pt x="3044" y="27239"/>
                    <a:pt x="3250" y="26620"/>
                    <a:pt x="3508" y="26053"/>
                  </a:cubicBezTo>
                  <a:cubicBezTo>
                    <a:pt x="3560" y="25846"/>
                    <a:pt x="3456" y="25691"/>
                    <a:pt x="3302" y="25640"/>
                  </a:cubicBezTo>
                  <a:cubicBezTo>
                    <a:pt x="3258" y="25611"/>
                    <a:pt x="3211" y="25598"/>
                    <a:pt x="3164" y="25598"/>
                  </a:cubicBezTo>
                  <a:close/>
                  <a:moveTo>
                    <a:pt x="79392" y="27272"/>
                  </a:moveTo>
                  <a:cubicBezTo>
                    <a:pt x="79189" y="27272"/>
                    <a:pt x="78989" y="27448"/>
                    <a:pt x="79084" y="27703"/>
                  </a:cubicBezTo>
                  <a:cubicBezTo>
                    <a:pt x="79291" y="28322"/>
                    <a:pt x="79497" y="28942"/>
                    <a:pt x="79652" y="29561"/>
                  </a:cubicBezTo>
                  <a:cubicBezTo>
                    <a:pt x="79703" y="29664"/>
                    <a:pt x="79858" y="29767"/>
                    <a:pt x="80013" y="29767"/>
                  </a:cubicBezTo>
                  <a:lnTo>
                    <a:pt x="80064" y="29767"/>
                  </a:lnTo>
                  <a:cubicBezTo>
                    <a:pt x="80271" y="29715"/>
                    <a:pt x="80374" y="29509"/>
                    <a:pt x="80271" y="29354"/>
                  </a:cubicBezTo>
                  <a:cubicBezTo>
                    <a:pt x="80116" y="28735"/>
                    <a:pt x="79910" y="28116"/>
                    <a:pt x="79703" y="27497"/>
                  </a:cubicBezTo>
                  <a:cubicBezTo>
                    <a:pt x="79644" y="27339"/>
                    <a:pt x="79517" y="27272"/>
                    <a:pt x="79392" y="27272"/>
                  </a:cubicBezTo>
                  <a:close/>
                  <a:moveTo>
                    <a:pt x="1951" y="29229"/>
                  </a:moveTo>
                  <a:cubicBezTo>
                    <a:pt x="1810" y="29229"/>
                    <a:pt x="1664" y="29315"/>
                    <a:pt x="1599" y="29509"/>
                  </a:cubicBezTo>
                  <a:cubicBezTo>
                    <a:pt x="1445" y="30076"/>
                    <a:pt x="1290" y="30747"/>
                    <a:pt x="1135" y="31366"/>
                  </a:cubicBezTo>
                  <a:cubicBezTo>
                    <a:pt x="1083" y="31521"/>
                    <a:pt x="1187" y="31727"/>
                    <a:pt x="1341" y="31727"/>
                  </a:cubicBezTo>
                  <a:lnTo>
                    <a:pt x="1445" y="31727"/>
                  </a:lnTo>
                  <a:cubicBezTo>
                    <a:pt x="1472" y="31736"/>
                    <a:pt x="1499" y="31741"/>
                    <a:pt x="1526" y="31741"/>
                  </a:cubicBezTo>
                  <a:cubicBezTo>
                    <a:pt x="1649" y="31741"/>
                    <a:pt x="1754" y="31648"/>
                    <a:pt x="1754" y="31521"/>
                  </a:cubicBezTo>
                  <a:cubicBezTo>
                    <a:pt x="1909" y="30902"/>
                    <a:pt x="2064" y="30283"/>
                    <a:pt x="2270" y="29664"/>
                  </a:cubicBezTo>
                  <a:cubicBezTo>
                    <a:pt x="2330" y="29394"/>
                    <a:pt x="2146" y="29229"/>
                    <a:pt x="1951" y="29229"/>
                  </a:cubicBezTo>
                  <a:close/>
                  <a:moveTo>
                    <a:pt x="80478" y="31043"/>
                  </a:moveTo>
                  <a:cubicBezTo>
                    <a:pt x="80445" y="31043"/>
                    <a:pt x="80410" y="31047"/>
                    <a:pt x="80374" y="31057"/>
                  </a:cubicBezTo>
                  <a:cubicBezTo>
                    <a:pt x="80219" y="31108"/>
                    <a:pt x="80116" y="31263"/>
                    <a:pt x="80168" y="31418"/>
                  </a:cubicBezTo>
                  <a:cubicBezTo>
                    <a:pt x="80322" y="31985"/>
                    <a:pt x="80477" y="32656"/>
                    <a:pt x="80580" y="33275"/>
                  </a:cubicBezTo>
                  <a:cubicBezTo>
                    <a:pt x="80632" y="33430"/>
                    <a:pt x="80735" y="33533"/>
                    <a:pt x="80890" y="33533"/>
                  </a:cubicBezTo>
                  <a:lnTo>
                    <a:pt x="80941" y="33584"/>
                  </a:lnTo>
                  <a:cubicBezTo>
                    <a:pt x="81148" y="33533"/>
                    <a:pt x="81251" y="33378"/>
                    <a:pt x="81199" y="33223"/>
                  </a:cubicBezTo>
                  <a:cubicBezTo>
                    <a:pt x="81096" y="32553"/>
                    <a:pt x="80941" y="31934"/>
                    <a:pt x="80787" y="31263"/>
                  </a:cubicBezTo>
                  <a:cubicBezTo>
                    <a:pt x="80744" y="31136"/>
                    <a:pt x="80632" y="31043"/>
                    <a:pt x="80478" y="31043"/>
                  </a:cubicBezTo>
                  <a:close/>
                  <a:moveTo>
                    <a:pt x="1032" y="32965"/>
                  </a:moveTo>
                  <a:cubicBezTo>
                    <a:pt x="877" y="32965"/>
                    <a:pt x="722" y="33120"/>
                    <a:pt x="722" y="33275"/>
                  </a:cubicBezTo>
                  <a:cubicBezTo>
                    <a:pt x="568" y="33946"/>
                    <a:pt x="464" y="34565"/>
                    <a:pt x="361" y="35235"/>
                  </a:cubicBezTo>
                  <a:cubicBezTo>
                    <a:pt x="361" y="35390"/>
                    <a:pt x="464" y="35545"/>
                    <a:pt x="671" y="35596"/>
                  </a:cubicBezTo>
                  <a:lnTo>
                    <a:pt x="722" y="35596"/>
                  </a:lnTo>
                  <a:lnTo>
                    <a:pt x="722" y="35545"/>
                  </a:lnTo>
                  <a:cubicBezTo>
                    <a:pt x="877" y="35545"/>
                    <a:pt x="1032" y="35442"/>
                    <a:pt x="1032" y="35235"/>
                  </a:cubicBezTo>
                  <a:cubicBezTo>
                    <a:pt x="1135" y="34616"/>
                    <a:pt x="1238" y="33997"/>
                    <a:pt x="1341" y="33326"/>
                  </a:cubicBezTo>
                  <a:cubicBezTo>
                    <a:pt x="1393" y="33172"/>
                    <a:pt x="1290" y="33017"/>
                    <a:pt x="1083" y="32965"/>
                  </a:cubicBezTo>
                  <a:close/>
                  <a:moveTo>
                    <a:pt x="81230" y="34775"/>
                  </a:moveTo>
                  <a:cubicBezTo>
                    <a:pt x="81047" y="34775"/>
                    <a:pt x="80862" y="34908"/>
                    <a:pt x="80890" y="35132"/>
                  </a:cubicBezTo>
                  <a:cubicBezTo>
                    <a:pt x="80993" y="35803"/>
                    <a:pt x="81045" y="36422"/>
                    <a:pt x="81148" y="37092"/>
                  </a:cubicBezTo>
                  <a:cubicBezTo>
                    <a:pt x="81148" y="37247"/>
                    <a:pt x="81303" y="37350"/>
                    <a:pt x="81457" y="37350"/>
                  </a:cubicBezTo>
                  <a:lnTo>
                    <a:pt x="81509" y="37350"/>
                  </a:lnTo>
                  <a:cubicBezTo>
                    <a:pt x="81664" y="37299"/>
                    <a:pt x="81818" y="37144"/>
                    <a:pt x="81767" y="36989"/>
                  </a:cubicBezTo>
                  <a:cubicBezTo>
                    <a:pt x="81715" y="36370"/>
                    <a:pt x="81664" y="35700"/>
                    <a:pt x="81560" y="35080"/>
                  </a:cubicBezTo>
                  <a:cubicBezTo>
                    <a:pt x="81537" y="34869"/>
                    <a:pt x="81384" y="34775"/>
                    <a:pt x="81230" y="34775"/>
                  </a:cubicBezTo>
                  <a:close/>
                  <a:moveTo>
                    <a:pt x="497" y="36859"/>
                  </a:moveTo>
                  <a:cubicBezTo>
                    <a:pt x="339" y="36859"/>
                    <a:pt x="179" y="36950"/>
                    <a:pt x="155" y="37144"/>
                  </a:cubicBezTo>
                  <a:cubicBezTo>
                    <a:pt x="103" y="37815"/>
                    <a:pt x="52" y="38434"/>
                    <a:pt x="52" y="39104"/>
                  </a:cubicBezTo>
                  <a:cubicBezTo>
                    <a:pt x="52" y="39259"/>
                    <a:pt x="155" y="39414"/>
                    <a:pt x="361" y="39414"/>
                  </a:cubicBezTo>
                  <a:cubicBezTo>
                    <a:pt x="516" y="39414"/>
                    <a:pt x="671" y="39311"/>
                    <a:pt x="671" y="39156"/>
                  </a:cubicBezTo>
                  <a:cubicBezTo>
                    <a:pt x="722" y="38485"/>
                    <a:pt x="774" y="37815"/>
                    <a:pt x="825" y="37196"/>
                  </a:cubicBezTo>
                  <a:cubicBezTo>
                    <a:pt x="853" y="36976"/>
                    <a:pt x="677" y="36859"/>
                    <a:pt x="497" y="36859"/>
                  </a:cubicBezTo>
                  <a:close/>
                  <a:moveTo>
                    <a:pt x="81612" y="38640"/>
                  </a:moveTo>
                  <a:cubicBezTo>
                    <a:pt x="81406" y="38640"/>
                    <a:pt x="81251" y="38795"/>
                    <a:pt x="81303" y="38950"/>
                  </a:cubicBezTo>
                  <a:cubicBezTo>
                    <a:pt x="81354" y="39620"/>
                    <a:pt x="81354" y="40239"/>
                    <a:pt x="81354" y="40910"/>
                  </a:cubicBezTo>
                  <a:cubicBezTo>
                    <a:pt x="81354" y="41065"/>
                    <a:pt x="81457" y="41219"/>
                    <a:pt x="81664" y="41219"/>
                  </a:cubicBezTo>
                  <a:lnTo>
                    <a:pt x="81715" y="41219"/>
                  </a:lnTo>
                  <a:cubicBezTo>
                    <a:pt x="81870" y="41219"/>
                    <a:pt x="81973" y="41065"/>
                    <a:pt x="81973" y="40858"/>
                  </a:cubicBezTo>
                  <a:cubicBezTo>
                    <a:pt x="81973" y="40239"/>
                    <a:pt x="81922" y="39569"/>
                    <a:pt x="81922" y="38950"/>
                  </a:cubicBezTo>
                  <a:cubicBezTo>
                    <a:pt x="81922" y="38743"/>
                    <a:pt x="81767" y="38640"/>
                    <a:pt x="81612" y="38640"/>
                  </a:cubicBezTo>
                  <a:close/>
                  <a:moveTo>
                    <a:pt x="310" y="40704"/>
                  </a:moveTo>
                  <a:cubicBezTo>
                    <a:pt x="103" y="40704"/>
                    <a:pt x="0" y="40858"/>
                    <a:pt x="0" y="41065"/>
                  </a:cubicBezTo>
                  <a:cubicBezTo>
                    <a:pt x="0" y="41684"/>
                    <a:pt x="0" y="42354"/>
                    <a:pt x="52" y="42973"/>
                  </a:cubicBezTo>
                  <a:cubicBezTo>
                    <a:pt x="52" y="43128"/>
                    <a:pt x="155" y="43283"/>
                    <a:pt x="361" y="43283"/>
                  </a:cubicBezTo>
                  <a:lnTo>
                    <a:pt x="361" y="43335"/>
                  </a:lnTo>
                  <a:cubicBezTo>
                    <a:pt x="516" y="43283"/>
                    <a:pt x="671" y="43128"/>
                    <a:pt x="671" y="42973"/>
                  </a:cubicBezTo>
                  <a:cubicBezTo>
                    <a:pt x="619" y="42354"/>
                    <a:pt x="619" y="41684"/>
                    <a:pt x="619" y="41065"/>
                  </a:cubicBezTo>
                  <a:cubicBezTo>
                    <a:pt x="619" y="40858"/>
                    <a:pt x="464" y="40704"/>
                    <a:pt x="310" y="40704"/>
                  </a:cubicBezTo>
                  <a:close/>
                  <a:moveTo>
                    <a:pt x="81612" y="42509"/>
                  </a:moveTo>
                  <a:cubicBezTo>
                    <a:pt x="81457" y="42509"/>
                    <a:pt x="81303" y="42664"/>
                    <a:pt x="81303" y="42819"/>
                  </a:cubicBezTo>
                  <a:cubicBezTo>
                    <a:pt x="81251" y="43489"/>
                    <a:pt x="81199" y="44108"/>
                    <a:pt x="81148" y="44779"/>
                  </a:cubicBezTo>
                  <a:cubicBezTo>
                    <a:pt x="81148" y="44934"/>
                    <a:pt x="81303" y="45089"/>
                    <a:pt x="81457" y="45089"/>
                  </a:cubicBezTo>
                  <a:cubicBezTo>
                    <a:pt x="81664" y="45089"/>
                    <a:pt x="81818" y="44934"/>
                    <a:pt x="81818" y="44779"/>
                  </a:cubicBezTo>
                  <a:cubicBezTo>
                    <a:pt x="81870" y="44108"/>
                    <a:pt x="81922" y="43489"/>
                    <a:pt x="81922" y="42819"/>
                  </a:cubicBezTo>
                  <a:cubicBezTo>
                    <a:pt x="81922" y="42664"/>
                    <a:pt x="81818" y="42509"/>
                    <a:pt x="81612" y="42509"/>
                  </a:cubicBezTo>
                  <a:close/>
                  <a:moveTo>
                    <a:pt x="495" y="44577"/>
                  </a:moveTo>
                  <a:cubicBezTo>
                    <a:pt x="312" y="44577"/>
                    <a:pt x="127" y="44709"/>
                    <a:pt x="155" y="44934"/>
                  </a:cubicBezTo>
                  <a:cubicBezTo>
                    <a:pt x="206" y="45553"/>
                    <a:pt x="310" y="46223"/>
                    <a:pt x="413" y="46843"/>
                  </a:cubicBezTo>
                  <a:cubicBezTo>
                    <a:pt x="413" y="46997"/>
                    <a:pt x="568" y="47152"/>
                    <a:pt x="722" y="47152"/>
                  </a:cubicBezTo>
                  <a:lnTo>
                    <a:pt x="774" y="47152"/>
                  </a:lnTo>
                  <a:cubicBezTo>
                    <a:pt x="929" y="47152"/>
                    <a:pt x="1032" y="46997"/>
                    <a:pt x="1032" y="46791"/>
                  </a:cubicBezTo>
                  <a:cubicBezTo>
                    <a:pt x="929" y="46172"/>
                    <a:pt x="877" y="45501"/>
                    <a:pt x="825" y="44882"/>
                  </a:cubicBezTo>
                  <a:cubicBezTo>
                    <a:pt x="802" y="44670"/>
                    <a:pt x="649" y="44577"/>
                    <a:pt x="495" y="44577"/>
                  </a:cubicBezTo>
                  <a:close/>
                  <a:moveTo>
                    <a:pt x="81271" y="46382"/>
                  </a:moveTo>
                  <a:cubicBezTo>
                    <a:pt x="81117" y="46382"/>
                    <a:pt x="80965" y="46476"/>
                    <a:pt x="80941" y="46688"/>
                  </a:cubicBezTo>
                  <a:cubicBezTo>
                    <a:pt x="80838" y="47255"/>
                    <a:pt x="80735" y="47926"/>
                    <a:pt x="80632" y="48545"/>
                  </a:cubicBezTo>
                  <a:cubicBezTo>
                    <a:pt x="80580" y="48751"/>
                    <a:pt x="80683" y="48906"/>
                    <a:pt x="80890" y="48958"/>
                  </a:cubicBezTo>
                  <a:lnTo>
                    <a:pt x="80941" y="48958"/>
                  </a:lnTo>
                  <a:lnTo>
                    <a:pt x="80941" y="48906"/>
                  </a:lnTo>
                  <a:cubicBezTo>
                    <a:pt x="81096" y="48906"/>
                    <a:pt x="81199" y="48854"/>
                    <a:pt x="81251" y="48700"/>
                  </a:cubicBezTo>
                  <a:cubicBezTo>
                    <a:pt x="81406" y="48029"/>
                    <a:pt x="81509" y="47410"/>
                    <a:pt x="81612" y="46739"/>
                  </a:cubicBezTo>
                  <a:cubicBezTo>
                    <a:pt x="81640" y="46515"/>
                    <a:pt x="81455" y="46382"/>
                    <a:pt x="81271" y="46382"/>
                  </a:cubicBezTo>
                  <a:close/>
                  <a:moveTo>
                    <a:pt x="1063" y="48377"/>
                  </a:moveTo>
                  <a:cubicBezTo>
                    <a:pt x="1035" y="48377"/>
                    <a:pt x="1007" y="48381"/>
                    <a:pt x="980" y="48390"/>
                  </a:cubicBezTo>
                  <a:cubicBezTo>
                    <a:pt x="774" y="48442"/>
                    <a:pt x="671" y="48596"/>
                    <a:pt x="722" y="48751"/>
                  </a:cubicBezTo>
                  <a:cubicBezTo>
                    <a:pt x="825" y="49422"/>
                    <a:pt x="980" y="50041"/>
                    <a:pt x="1135" y="50712"/>
                  </a:cubicBezTo>
                  <a:cubicBezTo>
                    <a:pt x="1187" y="50815"/>
                    <a:pt x="1290" y="50918"/>
                    <a:pt x="1445" y="50918"/>
                  </a:cubicBezTo>
                  <a:lnTo>
                    <a:pt x="1496" y="50918"/>
                  </a:lnTo>
                  <a:cubicBezTo>
                    <a:pt x="1702" y="50866"/>
                    <a:pt x="1806" y="50712"/>
                    <a:pt x="1754" y="50505"/>
                  </a:cubicBezTo>
                  <a:cubicBezTo>
                    <a:pt x="1599" y="49938"/>
                    <a:pt x="1445" y="49267"/>
                    <a:pt x="1341" y="48648"/>
                  </a:cubicBezTo>
                  <a:cubicBezTo>
                    <a:pt x="1341" y="48477"/>
                    <a:pt x="1200" y="48377"/>
                    <a:pt x="1063" y="48377"/>
                  </a:cubicBezTo>
                  <a:close/>
                  <a:moveTo>
                    <a:pt x="80530" y="50183"/>
                  </a:moveTo>
                  <a:cubicBezTo>
                    <a:pt x="80375" y="50183"/>
                    <a:pt x="80262" y="50283"/>
                    <a:pt x="80219" y="50454"/>
                  </a:cubicBezTo>
                  <a:cubicBezTo>
                    <a:pt x="80064" y="51073"/>
                    <a:pt x="79910" y="51640"/>
                    <a:pt x="79755" y="52311"/>
                  </a:cubicBezTo>
                  <a:cubicBezTo>
                    <a:pt x="79703" y="52466"/>
                    <a:pt x="79755" y="52620"/>
                    <a:pt x="79961" y="52672"/>
                  </a:cubicBezTo>
                  <a:lnTo>
                    <a:pt x="80013" y="52672"/>
                  </a:lnTo>
                  <a:cubicBezTo>
                    <a:pt x="80168" y="52672"/>
                    <a:pt x="80271" y="52620"/>
                    <a:pt x="80374" y="52466"/>
                  </a:cubicBezTo>
                  <a:cubicBezTo>
                    <a:pt x="80529" y="51898"/>
                    <a:pt x="80683" y="51227"/>
                    <a:pt x="80838" y="50608"/>
                  </a:cubicBezTo>
                  <a:cubicBezTo>
                    <a:pt x="80890" y="50402"/>
                    <a:pt x="80787" y="50247"/>
                    <a:pt x="80632" y="50196"/>
                  </a:cubicBezTo>
                  <a:cubicBezTo>
                    <a:pt x="80596" y="50187"/>
                    <a:pt x="80563" y="50183"/>
                    <a:pt x="80530" y="50183"/>
                  </a:cubicBezTo>
                  <a:close/>
                  <a:moveTo>
                    <a:pt x="1943" y="52143"/>
                  </a:moveTo>
                  <a:cubicBezTo>
                    <a:pt x="1914" y="52143"/>
                    <a:pt x="1885" y="52147"/>
                    <a:pt x="1857" y="52156"/>
                  </a:cubicBezTo>
                  <a:cubicBezTo>
                    <a:pt x="1702" y="52208"/>
                    <a:pt x="1599" y="52362"/>
                    <a:pt x="1651" y="52569"/>
                  </a:cubicBezTo>
                  <a:cubicBezTo>
                    <a:pt x="1806" y="53188"/>
                    <a:pt x="2012" y="53755"/>
                    <a:pt x="2218" y="54426"/>
                  </a:cubicBezTo>
                  <a:cubicBezTo>
                    <a:pt x="2270" y="54529"/>
                    <a:pt x="2425" y="54632"/>
                    <a:pt x="2528" y="54632"/>
                  </a:cubicBezTo>
                  <a:lnTo>
                    <a:pt x="2528" y="54581"/>
                  </a:lnTo>
                  <a:cubicBezTo>
                    <a:pt x="2554" y="54606"/>
                    <a:pt x="2567" y="54619"/>
                    <a:pt x="2579" y="54619"/>
                  </a:cubicBezTo>
                  <a:cubicBezTo>
                    <a:pt x="2592" y="54619"/>
                    <a:pt x="2605" y="54606"/>
                    <a:pt x="2631" y="54581"/>
                  </a:cubicBezTo>
                  <a:cubicBezTo>
                    <a:pt x="2786" y="54529"/>
                    <a:pt x="2889" y="54374"/>
                    <a:pt x="2837" y="54168"/>
                  </a:cubicBezTo>
                  <a:cubicBezTo>
                    <a:pt x="2631" y="53601"/>
                    <a:pt x="2425" y="52981"/>
                    <a:pt x="2270" y="52362"/>
                  </a:cubicBezTo>
                  <a:cubicBezTo>
                    <a:pt x="2227" y="52235"/>
                    <a:pt x="2080" y="52143"/>
                    <a:pt x="1943" y="52143"/>
                  </a:cubicBezTo>
                  <a:close/>
                  <a:moveTo>
                    <a:pt x="79411" y="53891"/>
                  </a:moveTo>
                  <a:cubicBezTo>
                    <a:pt x="79290" y="53891"/>
                    <a:pt x="79175" y="53959"/>
                    <a:pt x="79136" y="54116"/>
                  </a:cubicBezTo>
                  <a:cubicBezTo>
                    <a:pt x="78929" y="54735"/>
                    <a:pt x="78723" y="55355"/>
                    <a:pt x="78465" y="55922"/>
                  </a:cubicBezTo>
                  <a:cubicBezTo>
                    <a:pt x="78414" y="56077"/>
                    <a:pt x="78517" y="56283"/>
                    <a:pt x="78672" y="56335"/>
                  </a:cubicBezTo>
                  <a:lnTo>
                    <a:pt x="78775" y="56335"/>
                  </a:lnTo>
                  <a:cubicBezTo>
                    <a:pt x="78878" y="56335"/>
                    <a:pt x="78981" y="56283"/>
                    <a:pt x="79033" y="56180"/>
                  </a:cubicBezTo>
                  <a:cubicBezTo>
                    <a:pt x="79291" y="55561"/>
                    <a:pt x="79549" y="54993"/>
                    <a:pt x="79755" y="54323"/>
                  </a:cubicBezTo>
                  <a:cubicBezTo>
                    <a:pt x="79819" y="54068"/>
                    <a:pt x="79607" y="53891"/>
                    <a:pt x="79411" y="53891"/>
                  </a:cubicBezTo>
                  <a:close/>
                  <a:moveTo>
                    <a:pt x="3211" y="55800"/>
                  </a:moveTo>
                  <a:cubicBezTo>
                    <a:pt x="3171" y="55800"/>
                    <a:pt x="3132" y="55807"/>
                    <a:pt x="3095" y="55819"/>
                  </a:cubicBezTo>
                  <a:cubicBezTo>
                    <a:pt x="2941" y="55870"/>
                    <a:pt x="2837" y="56077"/>
                    <a:pt x="2941" y="56232"/>
                  </a:cubicBezTo>
                  <a:cubicBezTo>
                    <a:pt x="3147" y="56851"/>
                    <a:pt x="3405" y="57418"/>
                    <a:pt x="3663" y="58037"/>
                  </a:cubicBezTo>
                  <a:cubicBezTo>
                    <a:pt x="3714" y="58140"/>
                    <a:pt x="3869" y="58192"/>
                    <a:pt x="3972" y="58243"/>
                  </a:cubicBezTo>
                  <a:lnTo>
                    <a:pt x="3972" y="58192"/>
                  </a:lnTo>
                  <a:lnTo>
                    <a:pt x="4075" y="58192"/>
                  </a:lnTo>
                  <a:cubicBezTo>
                    <a:pt x="4282" y="58140"/>
                    <a:pt x="4333" y="57934"/>
                    <a:pt x="4282" y="57779"/>
                  </a:cubicBezTo>
                  <a:cubicBezTo>
                    <a:pt x="3972" y="57212"/>
                    <a:pt x="3714" y="56593"/>
                    <a:pt x="3508" y="56025"/>
                  </a:cubicBezTo>
                  <a:cubicBezTo>
                    <a:pt x="3469" y="55868"/>
                    <a:pt x="3339" y="55800"/>
                    <a:pt x="3211" y="55800"/>
                  </a:cubicBezTo>
                  <a:close/>
                  <a:moveTo>
                    <a:pt x="78018" y="57480"/>
                  </a:moveTo>
                  <a:cubicBezTo>
                    <a:pt x="77898" y="57480"/>
                    <a:pt x="77780" y="57564"/>
                    <a:pt x="77743" y="57676"/>
                  </a:cubicBezTo>
                  <a:cubicBezTo>
                    <a:pt x="77433" y="58243"/>
                    <a:pt x="77175" y="58811"/>
                    <a:pt x="76866" y="59378"/>
                  </a:cubicBezTo>
                  <a:cubicBezTo>
                    <a:pt x="76866" y="59430"/>
                    <a:pt x="76814" y="59482"/>
                    <a:pt x="76866" y="59585"/>
                  </a:cubicBezTo>
                  <a:cubicBezTo>
                    <a:pt x="76814" y="59739"/>
                    <a:pt x="76969" y="59894"/>
                    <a:pt x="77175" y="59894"/>
                  </a:cubicBezTo>
                  <a:lnTo>
                    <a:pt x="77175" y="59843"/>
                  </a:lnTo>
                  <a:cubicBezTo>
                    <a:pt x="77279" y="59843"/>
                    <a:pt x="77382" y="59791"/>
                    <a:pt x="77433" y="59688"/>
                  </a:cubicBezTo>
                  <a:cubicBezTo>
                    <a:pt x="77743" y="59120"/>
                    <a:pt x="78052" y="58501"/>
                    <a:pt x="78310" y="57934"/>
                  </a:cubicBezTo>
                  <a:cubicBezTo>
                    <a:pt x="78362" y="57779"/>
                    <a:pt x="78310" y="57573"/>
                    <a:pt x="78156" y="57521"/>
                  </a:cubicBezTo>
                  <a:cubicBezTo>
                    <a:pt x="78112" y="57492"/>
                    <a:pt x="78065" y="57480"/>
                    <a:pt x="78018" y="57480"/>
                  </a:cubicBezTo>
                  <a:close/>
                  <a:moveTo>
                    <a:pt x="4810" y="59307"/>
                  </a:moveTo>
                  <a:cubicBezTo>
                    <a:pt x="4772" y="59307"/>
                    <a:pt x="4733" y="59314"/>
                    <a:pt x="4695" y="59327"/>
                  </a:cubicBezTo>
                  <a:cubicBezTo>
                    <a:pt x="4540" y="59430"/>
                    <a:pt x="4437" y="59636"/>
                    <a:pt x="4540" y="59791"/>
                  </a:cubicBezTo>
                  <a:cubicBezTo>
                    <a:pt x="4849" y="60359"/>
                    <a:pt x="5159" y="60926"/>
                    <a:pt x="5468" y="61493"/>
                  </a:cubicBezTo>
                  <a:cubicBezTo>
                    <a:pt x="5520" y="61597"/>
                    <a:pt x="5623" y="61648"/>
                    <a:pt x="5778" y="61648"/>
                  </a:cubicBezTo>
                  <a:cubicBezTo>
                    <a:pt x="5829" y="61648"/>
                    <a:pt x="5881" y="61648"/>
                    <a:pt x="5933" y="61597"/>
                  </a:cubicBezTo>
                  <a:cubicBezTo>
                    <a:pt x="6087" y="61493"/>
                    <a:pt x="6139" y="61339"/>
                    <a:pt x="6036" y="61132"/>
                  </a:cubicBezTo>
                  <a:cubicBezTo>
                    <a:pt x="5726" y="60616"/>
                    <a:pt x="5417" y="60049"/>
                    <a:pt x="5107" y="59482"/>
                  </a:cubicBezTo>
                  <a:cubicBezTo>
                    <a:pt x="5030" y="59365"/>
                    <a:pt x="4923" y="59307"/>
                    <a:pt x="4810" y="59307"/>
                  </a:cubicBezTo>
                  <a:close/>
                  <a:moveTo>
                    <a:pt x="76225" y="60924"/>
                  </a:moveTo>
                  <a:cubicBezTo>
                    <a:pt x="76114" y="60924"/>
                    <a:pt x="76004" y="60981"/>
                    <a:pt x="75937" y="61081"/>
                  </a:cubicBezTo>
                  <a:cubicBezTo>
                    <a:pt x="75628" y="61648"/>
                    <a:pt x="75318" y="62216"/>
                    <a:pt x="74957" y="62732"/>
                  </a:cubicBezTo>
                  <a:cubicBezTo>
                    <a:pt x="74802" y="62938"/>
                    <a:pt x="74957" y="63247"/>
                    <a:pt x="75215" y="63247"/>
                  </a:cubicBezTo>
                  <a:cubicBezTo>
                    <a:pt x="75318" y="63247"/>
                    <a:pt x="75421" y="63144"/>
                    <a:pt x="75473" y="63093"/>
                  </a:cubicBezTo>
                  <a:cubicBezTo>
                    <a:pt x="75834" y="62525"/>
                    <a:pt x="76195" y="61958"/>
                    <a:pt x="76505" y="61390"/>
                  </a:cubicBezTo>
                  <a:cubicBezTo>
                    <a:pt x="76556" y="61236"/>
                    <a:pt x="76505" y="61029"/>
                    <a:pt x="76402" y="60978"/>
                  </a:cubicBezTo>
                  <a:cubicBezTo>
                    <a:pt x="76347" y="60941"/>
                    <a:pt x="76286" y="60924"/>
                    <a:pt x="76225" y="60924"/>
                  </a:cubicBezTo>
                  <a:close/>
                  <a:moveTo>
                    <a:pt x="6763" y="62656"/>
                  </a:moveTo>
                  <a:cubicBezTo>
                    <a:pt x="6546" y="62656"/>
                    <a:pt x="6353" y="62887"/>
                    <a:pt x="6500" y="63144"/>
                  </a:cubicBezTo>
                  <a:cubicBezTo>
                    <a:pt x="6810" y="63712"/>
                    <a:pt x="7222" y="64228"/>
                    <a:pt x="7583" y="64744"/>
                  </a:cubicBezTo>
                  <a:cubicBezTo>
                    <a:pt x="7635" y="64847"/>
                    <a:pt x="7738" y="64898"/>
                    <a:pt x="7841" y="64898"/>
                  </a:cubicBezTo>
                  <a:cubicBezTo>
                    <a:pt x="7893" y="64898"/>
                    <a:pt x="7945" y="64847"/>
                    <a:pt x="8048" y="64847"/>
                  </a:cubicBezTo>
                  <a:cubicBezTo>
                    <a:pt x="8151" y="64744"/>
                    <a:pt x="8203" y="64537"/>
                    <a:pt x="8099" y="64382"/>
                  </a:cubicBezTo>
                  <a:cubicBezTo>
                    <a:pt x="7738" y="63867"/>
                    <a:pt x="7377" y="63351"/>
                    <a:pt x="7016" y="62783"/>
                  </a:cubicBezTo>
                  <a:cubicBezTo>
                    <a:pt x="6942" y="62694"/>
                    <a:pt x="6850" y="62656"/>
                    <a:pt x="6763" y="62656"/>
                  </a:cubicBezTo>
                  <a:close/>
                  <a:moveTo>
                    <a:pt x="74141" y="64181"/>
                  </a:moveTo>
                  <a:cubicBezTo>
                    <a:pt x="74047" y="64181"/>
                    <a:pt x="73949" y="64225"/>
                    <a:pt x="73874" y="64331"/>
                  </a:cubicBezTo>
                  <a:cubicBezTo>
                    <a:pt x="73513" y="64847"/>
                    <a:pt x="73100" y="65363"/>
                    <a:pt x="72739" y="65878"/>
                  </a:cubicBezTo>
                  <a:cubicBezTo>
                    <a:pt x="72584" y="65982"/>
                    <a:pt x="72636" y="66188"/>
                    <a:pt x="72791" y="66291"/>
                  </a:cubicBezTo>
                  <a:cubicBezTo>
                    <a:pt x="72842" y="66343"/>
                    <a:pt x="72894" y="66394"/>
                    <a:pt x="72945" y="66394"/>
                  </a:cubicBezTo>
                  <a:cubicBezTo>
                    <a:pt x="73048" y="66394"/>
                    <a:pt x="73152" y="66343"/>
                    <a:pt x="73203" y="66240"/>
                  </a:cubicBezTo>
                  <a:cubicBezTo>
                    <a:pt x="73616" y="65775"/>
                    <a:pt x="74029" y="65208"/>
                    <a:pt x="74390" y="64692"/>
                  </a:cubicBezTo>
                  <a:cubicBezTo>
                    <a:pt x="74572" y="64437"/>
                    <a:pt x="74368" y="64181"/>
                    <a:pt x="74141" y="64181"/>
                  </a:cubicBezTo>
                  <a:close/>
                  <a:moveTo>
                    <a:pt x="8996" y="65807"/>
                  </a:moveTo>
                  <a:cubicBezTo>
                    <a:pt x="8920" y="65807"/>
                    <a:pt x="8840" y="65832"/>
                    <a:pt x="8770" y="65878"/>
                  </a:cubicBezTo>
                  <a:cubicBezTo>
                    <a:pt x="8667" y="65982"/>
                    <a:pt x="8615" y="66188"/>
                    <a:pt x="8718" y="66343"/>
                  </a:cubicBezTo>
                  <a:cubicBezTo>
                    <a:pt x="9131" y="66807"/>
                    <a:pt x="9544" y="67323"/>
                    <a:pt x="9957" y="67839"/>
                  </a:cubicBezTo>
                  <a:cubicBezTo>
                    <a:pt x="10060" y="67890"/>
                    <a:pt x="10111" y="67942"/>
                    <a:pt x="10214" y="67942"/>
                  </a:cubicBezTo>
                  <a:cubicBezTo>
                    <a:pt x="10318" y="67942"/>
                    <a:pt x="10369" y="67890"/>
                    <a:pt x="10421" y="67839"/>
                  </a:cubicBezTo>
                  <a:cubicBezTo>
                    <a:pt x="10576" y="67736"/>
                    <a:pt x="10576" y="67529"/>
                    <a:pt x="10472" y="67374"/>
                  </a:cubicBezTo>
                  <a:cubicBezTo>
                    <a:pt x="10060" y="66910"/>
                    <a:pt x="9647" y="66446"/>
                    <a:pt x="9234" y="65930"/>
                  </a:cubicBezTo>
                  <a:cubicBezTo>
                    <a:pt x="9177" y="65845"/>
                    <a:pt x="9089" y="65807"/>
                    <a:pt x="8996" y="65807"/>
                  </a:cubicBezTo>
                  <a:close/>
                  <a:moveTo>
                    <a:pt x="71714" y="67258"/>
                  </a:moveTo>
                  <a:cubicBezTo>
                    <a:pt x="71630" y="67258"/>
                    <a:pt x="71552" y="67297"/>
                    <a:pt x="71501" y="67374"/>
                  </a:cubicBezTo>
                  <a:cubicBezTo>
                    <a:pt x="71088" y="67839"/>
                    <a:pt x="70675" y="68303"/>
                    <a:pt x="70211" y="68767"/>
                  </a:cubicBezTo>
                  <a:cubicBezTo>
                    <a:pt x="70108" y="68922"/>
                    <a:pt x="70108" y="69077"/>
                    <a:pt x="70211" y="69232"/>
                  </a:cubicBezTo>
                  <a:cubicBezTo>
                    <a:pt x="70263" y="69283"/>
                    <a:pt x="70366" y="69283"/>
                    <a:pt x="70417" y="69335"/>
                  </a:cubicBezTo>
                  <a:cubicBezTo>
                    <a:pt x="70521" y="69335"/>
                    <a:pt x="70624" y="69335"/>
                    <a:pt x="70727" y="69232"/>
                  </a:cubicBezTo>
                  <a:cubicBezTo>
                    <a:pt x="71140" y="68767"/>
                    <a:pt x="71604" y="68303"/>
                    <a:pt x="72017" y="67787"/>
                  </a:cubicBezTo>
                  <a:cubicBezTo>
                    <a:pt x="72120" y="67684"/>
                    <a:pt x="72068" y="67478"/>
                    <a:pt x="71965" y="67374"/>
                  </a:cubicBezTo>
                  <a:cubicBezTo>
                    <a:pt x="71888" y="67297"/>
                    <a:pt x="71797" y="67258"/>
                    <a:pt x="71714" y="67258"/>
                  </a:cubicBezTo>
                  <a:close/>
                  <a:moveTo>
                    <a:pt x="11533" y="68717"/>
                  </a:moveTo>
                  <a:cubicBezTo>
                    <a:pt x="11279" y="68717"/>
                    <a:pt x="11060" y="69046"/>
                    <a:pt x="11298" y="69283"/>
                  </a:cubicBezTo>
                  <a:cubicBezTo>
                    <a:pt x="11762" y="69748"/>
                    <a:pt x="12175" y="70212"/>
                    <a:pt x="12691" y="70625"/>
                  </a:cubicBezTo>
                  <a:cubicBezTo>
                    <a:pt x="12742" y="70676"/>
                    <a:pt x="12794" y="70728"/>
                    <a:pt x="12897" y="70728"/>
                  </a:cubicBezTo>
                  <a:cubicBezTo>
                    <a:pt x="13000" y="70728"/>
                    <a:pt x="13052" y="70676"/>
                    <a:pt x="13103" y="70625"/>
                  </a:cubicBezTo>
                  <a:cubicBezTo>
                    <a:pt x="13258" y="70521"/>
                    <a:pt x="13258" y="70315"/>
                    <a:pt x="13103" y="70160"/>
                  </a:cubicBezTo>
                  <a:cubicBezTo>
                    <a:pt x="12639" y="69748"/>
                    <a:pt x="12175" y="69283"/>
                    <a:pt x="11762" y="68819"/>
                  </a:cubicBezTo>
                  <a:cubicBezTo>
                    <a:pt x="11690" y="68747"/>
                    <a:pt x="11610" y="68717"/>
                    <a:pt x="11533" y="68717"/>
                  </a:cubicBezTo>
                  <a:close/>
                  <a:moveTo>
                    <a:pt x="69083" y="70031"/>
                  </a:moveTo>
                  <a:cubicBezTo>
                    <a:pt x="68999" y="70031"/>
                    <a:pt x="68921" y="70057"/>
                    <a:pt x="68870" y="70109"/>
                  </a:cubicBezTo>
                  <a:cubicBezTo>
                    <a:pt x="68406" y="70573"/>
                    <a:pt x="67941" y="70986"/>
                    <a:pt x="67477" y="71398"/>
                  </a:cubicBezTo>
                  <a:cubicBezTo>
                    <a:pt x="67322" y="71502"/>
                    <a:pt x="67322" y="71708"/>
                    <a:pt x="67477" y="71863"/>
                  </a:cubicBezTo>
                  <a:cubicBezTo>
                    <a:pt x="67523" y="71909"/>
                    <a:pt x="67610" y="71955"/>
                    <a:pt x="67665" y="71964"/>
                  </a:cubicBezTo>
                  <a:lnTo>
                    <a:pt x="67665" y="71964"/>
                  </a:lnTo>
                  <a:cubicBezTo>
                    <a:pt x="67757" y="71955"/>
                    <a:pt x="67844" y="71909"/>
                    <a:pt x="67890" y="71863"/>
                  </a:cubicBezTo>
                  <a:cubicBezTo>
                    <a:pt x="68354" y="71450"/>
                    <a:pt x="68870" y="71037"/>
                    <a:pt x="69334" y="70573"/>
                  </a:cubicBezTo>
                  <a:cubicBezTo>
                    <a:pt x="69437" y="70418"/>
                    <a:pt x="69437" y="70212"/>
                    <a:pt x="69334" y="70109"/>
                  </a:cubicBezTo>
                  <a:cubicBezTo>
                    <a:pt x="69257" y="70057"/>
                    <a:pt x="69166" y="70031"/>
                    <a:pt x="69083" y="70031"/>
                  </a:cubicBezTo>
                  <a:close/>
                  <a:moveTo>
                    <a:pt x="67665" y="71964"/>
                  </a:moveTo>
                  <a:lnTo>
                    <a:pt x="67665" y="71964"/>
                  </a:lnTo>
                  <a:cubicBezTo>
                    <a:pt x="67654" y="71965"/>
                    <a:pt x="67643" y="71966"/>
                    <a:pt x="67632" y="71966"/>
                  </a:cubicBezTo>
                  <a:lnTo>
                    <a:pt x="67683" y="71966"/>
                  </a:lnTo>
                  <a:cubicBezTo>
                    <a:pt x="67678" y="71966"/>
                    <a:pt x="67672" y="71965"/>
                    <a:pt x="67665" y="71964"/>
                  </a:cubicBezTo>
                  <a:close/>
                  <a:moveTo>
                    <a:pt x="14348" y="71385"/>
                  </a:moveTo>
                  <a:cubicBezTo>
                    <a:pt x="14264" y="71385"/>
                    <a:pt x="14187" y="71424"/>
                    <a:pt x="14135" y="71502"/>
                  </a:cubicBezTo>
                  <a:cubicBezTo>
                    <a:pt x="14032" y="71605"/>
                    <a:pt x="14032" y="71811"/>
                    <a:pt x="14187" y="71914"/>
                  </a:cubicBezTo>
                  <a:cubicBezTo>
                    <a:pt x="14651" y="72379"/>
                    <a:pt x="15167" y="72791"/>
                    <a:pt x="15683" y="73204"/>
                  </a:cubicBezTo>
                  <a:cubicBezTo>
                    <a:pt x="15734" y="73204"/>
                    <a:pt x="15786" y="73256"/>
                    <a:pt x="15889" y="73256"/>
                  </a:cubicBezTo>
                  <a:lnTo>
                    <a:pt x="15838" y="73256"/>
                  </a:lnTo>
                  <a:cubicBezTo>
                    <a:pt x="15865" y="73269"/>
                    <a:pt x="15893" y="73276"/>
                    <a:pt x="15920" y="73276"/>
                  </a:cubicBezTo>
                  <a:cubicBezTo>
                    <a:pt x="15996" y="73276"/>
                    <a:pt x="16072" y="73228"/>
                    <a:pt x="16147" y="73152"/>
                  </a:cubicBezTo>
                  <a:cubicBezTo>
                    <a:pt x="16250" y="73049"/>
                    <a:pt x="16199" y="72843"/>
                    <a:pt x="16044" y="72740"/>
                  </a:cubicBezTo>
                  <a:cubicBezTo>
                    <a:pt x="15580" y="72327"/>
                    <a:pt x="15064" y="71914"/>
                    <a:pt x="14599" y="71502"/>
                  </a:cubicBezTo>
                  <a:cubicBezTo>
                    <a:pt x="14522" y="71424"/>
                    <a:pt x="14432" y="71385"/>
                    <a:pt x="14348" y="71385"/>
                  </a:cubicBezTo>
                  <a:close/>
                  <a:moveTo>
                    <a:pt x="66258" y="72565"/>
                  </a:moveTo>
                  <a:cubicBezTo>
                    <a:pt x="66182" y="72565"/>
                    <a:pt x="66102" y="72590"/>
                    <a:pt x="66033" y="72636"/>
                  </a:cubicBezTo>
                  <a:cubicBezTo>
                    <a:pt x="65517" y="73049"/>
                    <a:pt x="65001" y="73410"/>
                    <a:pt x="64485" y="73771"/>
                  </a:cubicBezTo>
                  <a:cubicBezTo>
                    <a:pt x="64382" y="73875"/>
                    <a:pt x="64330" y="74081"/>
                    <a:pt x="64433" y="74236"/>
                  </a:cubicBezTo>
                  <a:cubicBezTo>
                    <a:pt x="64484" y="74336"/>
                    <a:pt x="64583" y="74339"/>
                    <a:pt x="64684" y="74387"/>
                  </a:cubicBezTo>
                  <a:lnTo>
                    <a:pt x="64684" y="74387"/>
                  </a:lnTo>
                  <a:cubicBezTo>
                    <a:pt x="64760" y="74375"/>
                    <a:pt x="64810" y="74331"/>
                    <a:pt x="64898" y="74287"/>
                  </a:cubicBezTo>
                  <a:cubicBezTo>
                    <a:pt x="65413" y="73926"/>
                    <a:pt x="65929" y="73513"/>
                    <a:pt x="66445" y="73152"/>
                  </a:cubicBezTo>
                  <a:cubicBezTo>
                    <a:pt x="66600" y="72998"/>
                    <a:pt x="66600" y="72843"/>
                    <a:pt x="66497" y="72688"/>
                  </a:cubicBezTo>
                  <a:cubicBezTo>
                    <a:pt x="66440" y="72603"/>
                    <a:pt x="66352" y="72565"/>
                    <a:pt x="66258" y="72565"/>
                  </a:cubicBezTo>
                  <a:close/>
                  <a:moveTo>
                    <a:pt x="64684" y="74387"/>
                  </a:moveTo>
                  <a:lnTo>
                    <a:pt x="64684" y="74387"/>
                  </a:lnTo>
                  <a:cubicBezTo>
                    <a:pt x="64670" y="74389"/>
                    <a:pt x="64656" y="74390"/>
                    <a:pt x="64640" y="74390"/>
                  </a:cubicBezTo>
                  <a:lnTo>
                    <a:pt x="64691" y="74390"/>
                  </a:lnTo>
                  <a:cubicBezTo>
                    <a:pt x="64689" y="74389"/>
                    <a:pt x="64686" y="74388"/>
                    <a:pt x="64684" y="74387"/>
                  </a:cubicBezTo>
                  <a:close/>
                  <a:moveTo>
                    <a:pt x="17417" y="73769"/>
                  </a:moveTo>
                  <a:cubicBezTo>
                    <a:pt x="17310" y="73769"/>
                    <a:pt x="17212" y="73826"/>
                    <a:pt x="17179" y="73926"/>
                  </a:cubicBezTo>
                  <a:cubicBezTo>
                    <a:pt x="17076" y="74081"/>
                    <a:pt x="17076" y="74236"/>
                    <a:pt x="17230" y="74390"/>
                  </a:cubicBezTo>
                  <a:cubicBezTo>
                    <a:pt x="17746" y="74752"/>
                    <a:pt x="18314" y="75113"/>
                    <a:pt x="18830" y="75474"/>
                  </a:cubicBezTo>
                  <a:cubicBezTo>
                    <a:pt x="18876" y="75474"/>
                    <a:pt x="18963" y="75515"/>
                    <a:pt x="19018" y="75524"/>
                  </a:cubicBezTo>
                  <a:lnTo>
                    <a:pt x="19018" y="75524"/>
                  </a:lnTo>
                  <a:cubicBezTo>
                    <a:pt x="19305" y="75495"/>
                    <a:pt x="19439" y="75105"/>
                    <a:pt x="19191" y="74906"/>
                  </a:cubicBezTo>
                  <a:cubicBezTo>
                    <a:pt x="18675" y="74597"/>
                    <a:pt x="18107" y="74236"/>
                    <a:pt x="17592" y="73823"/>
                  </a:cubicBezTo>
                  <a:cubicBezTo>
                    <a:pt x="17537" y="73786"/>
                    <a:pt x="17475" y="73769"/>
                    <a:pt x="17417" y="73769"/>
                  </a:cubicBezTo>
                  <a:close/>
                  <a:moveTo>
                    <a:pt x="19018" y="75524"/>
                  </a:moveTo>
                  <a:cubicBezTo>
                    <a:pt x="19007" y="75525"/>
                    <a:pt x="18996" y="75525"/>
                    <a:pt x="18984" y="75525"/>
                  </a:cubicBezTo>
                  <a:lnTo>
                    <a:pt x="19036" y="75525"/>
                  </a:lnTo>
                  <a:cubicBezTo>
                    <a:pt x="19030" y="75525"/>
                    <a:pt x="19024" y="75525"/>
                    <a:pt x="19018" y="75524"/>
                  </a:cubicBezTo>
                  <a:close/>
                  <a:moveTo>
                    <a:pt x="63069" y="74824"/>
                  </a:moveTo>
                  <a:cubicBezTo>
                    <a:pt x="63006" y="74824"/>
                    <a:pt x="62942" y="74836"/>
                    <a:pt x="62886" y="74855"/>
                  </a:cubicBezTo>
                  <a:cubicBezTo>
                    <a:pt x="62370" y="75216"/>
                    <a:pt x="61802" y="75577"/>
                    <a:pt x="61286" y="75886"/>
                  </a:cubicBezTo>
                  <a:cubicBezTo>
                    <a:pt x="60983" y="76038"/>
                    <a:pt x="61076" y="76437"/>
                    <a:pt x="61419" y="76502"/>
                  </a:cubicBezTo>
                  <a:lnTo>
                    <a:pt x="61419" y="76502"/>
                  </a:lnTo>
                  <a:cubicBezTo>
                    <a:pt x="61474" y="76490"/>
                    <a:pt x="61553" y="76454"/>
                    <a:pt x="61596" y="76454"/>
                  </a:cubicBezTo>
                  <a:cubicBezTo>
                    <a:pt x="62163" y="76093"/>
                    <a:pt x="62731" y="75783"/>
                    <a:pt x="63247" y="75422"/>
                  </a:cubicBezTo>
                  <a:cubicBezTo>
                    <a:pt x="63402" y="75319"/>
                    <a:pt x="63453" y="75113"/>
                    <a:pt x="63350" y="74958"/>
                  </a:cubicBezTo>
                  <a:cubicBezTo>
                    <a:pt x="63285" y="74860"/>
                    <a:pt x="63178" y="74824"/>
                    <a:pt x="63069" y="74824"/>
                  </a:cubicBezTo>
                  <a:close/>
                  <a:moveTo>
                    <a:pt x="61419" y="76502"/>
                  </a:moveTo>
                  <a:lnTo>
                    <a:pt x="61419" y="76502"/>
                  </a:lnTo>
                  <a:cubicBezTo>
                    <a:pt x="61408" y="76504"/>
                    <a:pt x="61398" y="76506"/>
                    <a:pt x="61390" y="76506"/>
                  </a:cubicBezTo>
                  <a:lnTo>
                    <a:pt x="61441" y="76506"/>
                  </a:lnTo>
                  <a:cubicBezTo>
                    <a:pt x="61434" y="76504"/>
                    <a:pt x="61426" y="76503"/>
                    <a:pt x="61419" y="76502"/>
                  </a:cubicBezTo>
                  <a:close/>
                  <a:moveTo>
                    <a:pt x="20718" y="75867"/>
                  </a:moveTo>
                  <a:cubicBezTo>
                    <a:pt x="20590" y="75867"/>
                    <a:pt x="20455" y="75925"/>
                    <a:pt x="20377" y="76041"/>
                  </a:cubicBezTo>
                  <a:cubicBezTo>
                    <a:pt x="20326" y="76196"/>
                    <a:pt x="20377" y="76351"/>
                    <a:pt x="20532" y="76454"/>
                  </a:cubicBezTo>
                  <a:cubicBezTo>
                    <a:pt x="21099" y="76763"/>
                    <a:pt x="21667" y="77125"/>
                    <a:pt x="22234" y="77383"/>
                  </a:cubicBezTo>
                  <a:cubicBezTo>
                    <a:pt x="22286" y="77434"/>
                    <a:pt x="22338" y="77434"/>
                    <a:pt x="22389" y="77434"/>
                  </a:cubicBezTo>
                  <a:lnTo>
                    <a:pt x="22338" y="77434"/>
                  </a:lnTo>
                  <a:cubicBezTo>
                    <a:pt x="22366" y="77444"/>
                    <a:pt x="22393" y="77448"/>
                    <a:pt x="22418" y="77448"/>
                  </a:cubicBezTo>
                  <a:cubicBezTo>
                    <a:pt x="22528" y="77448"/>
                    <a:pt x="22605" y="77364"/>
                    <a:pt x="22647" y="77279"/>
                  </a:cubicBezTo>
                  <a:cubicBezTo>
                    <a:pt x="22750" y="77125"/>
                    <a:pt x="22699" y="76918"/>
                    <a:pt x="22544" y="76815"/>
                  </a:cubicBezTo>
                  <a:cubicBezTo>
                    <a:pt x="21976" y="76557"/>
                    <a:pt x="21409" y="76248"/>
                    <a:pt x="20842" y="75886"/>
                  </a:cubicBezTo>
                  <a:cubicBezTo>
                    <a:pt x="20803" y="75874"/>
                    <a:pt x="20761" y="75867"/>
                    <a:pt x="20718" y="75867"/>
                  </a:cubicBezTo>
                  <a:close/>
                  <a:moveTo>
                    <a:pt x="59741" y="76771"/>
                  </a:moveTo>
                  <a:cubicBezTo>
                    <a:pt x="59691" y="76771"/>
                    <a:pt x="59638" y="76784"/>
                    <a:pt x="59584" y="76815"/>
                  </a:cubicBezTo>
                  <a:cubicBezTo>
                    <a:pt x="59017" y="77073"/>
                    <a:pt x="58449" y="77383"/>
                    <a:pt x="57882" y="77640"/>
                  </a:cubicBezTo>
                  <a:cubicBezTo>
                    <a:pt x="57675" y="77692"/>
                    <a:pt x="57624" y="77898"/>
                    <a:pt x="57727" y="78053"/>
                  </a:cubicBezTo>
                  <a:cubicBezTo>
                    <a:pt x="57777" y="78154"/>
                    <a:pt x="57877" y="78254"/>
                    <a:pt x="57977" y="78259"/>
                  </a:cubicBezTo>
                  <a:lnTo>
                    <a:pt x="57977" y="78259"/>
                  </a:lnTo>
                  <a:cubicBezTo>
                    <a:pt x="58052" y="78258"/>
                    <a:pt x="58096" y="78252"/>
                    <a:pt x="58140" y="78208"/>
                  </a:cubicBezTo>
                  <a:cubicBezTo>
                    <a:pt x="58707" y="77950"/>
                    <a:pt x="59326" y="77640"/>
                    <a:pt x="59894" y="77383"/>
                  </a:cubicBezTo>
                  <a:cubicBezTo>
                    <a:pt x="60201" y="77207"/>
                    <a:pt x="60023" y="76771"/>
                    <a:pt x="59741" y="76771"/>
                  </a:cubicBezTo>
                  <a:close/>
                  <a:moveTo>
                    <a:pt x="57977" y="78259"/>
                  </a:moveTo>
                  <a:lnTo>
                    <a:pt x="57977" y="78259"/>
                  </a:lnTo>
                  <a:cubicBezTo>
                    <a:pt x="57964" y="78260"/>
                    <a:pt x="57949" y="78260"/>
                    <a:pt x="57933" y="78260"/>
                  </a:cubicBezTo>
                  <a:lnTo>
                    <a:pt x="57985" y="78260"/>
                  </a:lnTo>
                  <a:cubicBezTo>
                    <a:pt x="57982" y="78260"/>
                    <a:pt x="57980" y="78259"/>
                    <a:pt x="57977" y="78259"/>
                  </a:cubicBezTo>
                  <a:close/>
                  <a:moveTo>
                    <a:pt x="24124" y="77673"/>
                  </a:moveTo>
                  <a:cubicBezTo>
                    <a:pt x="23998" y="77673"/>
                    <a:pt x="23872" y="77731"/>
                    <a:pt x="23834" y="77847"/>
                  </a:cubicBezTo>
                  <a:cubicBezTo>
                    <a:pt x="23730" y="78002"/>
                    <a:pt x="23834" y="78208"/>
                    <a:pt x="23988" y="78260"/>
                  </a:cubicBezTo>
                  <a:cubicBezTo>
                    <a:pt x="24556" y="78569"/>
                    <a:pt x="25175" y="78827"/>
                    <a:pt x="25794" y="79033"/>
                  </a:cubicBezTo>
                  <a:lnTo>
                    <a:pt x="25897" y="79033"/>
                  </a:lnTo>
                  <a:lnTo>
                    <a:pt x="25846" y="79085"/>
                  </a:lnTo>
                  <a:cubicBezTo>
                    <a:pt x="26000" y="79085"/>
                    <a:pt x="26155" y="79033"/>
                    <a:pt x="26207" y="78879"/>
                  </a:cubicBezTo>
                  <a:cubicBezTo>
                    <a:pt x="26258" y="78724"/>
                    <a:pt x="26155" y="78517"/>
                    <a:pt x="26000" y="78466"/>
                  </a:cubicBezTo>
                  <a:cubicBezTo>
                    <a:pt x="25433" y="78208"/>
                    <a:pt x="24814" y="78002"/>
                    <a:pt x="24246" y="77692"/>
                  </a:cubicBezTo>
                  <a:cubicBezTo>
                    <a:pt x="24208" y="77679"/>
                    <a:pt x="24166" y="77673"/>
                    <a:pt x="24124" y="77673"/>
                  </a:cubicBezTo>
                  <a:close/>
                  <a:moveTo>
                    <a:pt x="56237" y="78344"/>
                  </a:moveTo>
                  <a:cubicBezTo>
                    <a:pt x="56201" y="78344"/>
                    <a:pt x="56164" y="78351"/>
                    <a:pt x="56128" y="78363"/>
                  </a:cubicBezTo>
                  <a:cubicBezTo>
                    <a:pt x="55509" y="78621"/>
                    <a:pt x="54890" y="78827"/>
                    <a:pt x="54322" y="79033"/>
                  </a:cubicBezTo>
                  <a:cubicBezTo>
                    <a:pt x="53985" y="79082"/>
                    <a:pt x="54052" y="79714"/>
                    <a:pt x="54357" y="79714"/>
                  </a:cubicBezTo>
                  <a:cubicBezTo>
                    <a:pt x="54378" y="79714"/>
                    <a:pt x="54401" y="79711"/>
                    <a:pt x="54425" y="79704"/>
                  </a:cubicBezTo>
                  <a:lnTo>
                    <a:pt x="54374" y="79704"/>
                  </a:lnTo>
                  <a:cubicBezTo>
                    <a:pt x="54425" y="79704"/>
                    <a:pt x="54477" y="79704"/>
                    <a:pt x="54528" y="79652"/>
                  </a:cubicBezTo>
                  <a:cubicBezTo>
                    <a:pt x="55147" y="79446"/>
                    <a:pt x="55767" y="79240"/>
                    <a:pt x="56334" y="78982"/>
                  </a:cubicBezTo>
                  <a:cubicBezTo>
                    <a:pt x="56489" y="78930"/>
                    <a:pt x="56592" y="78724"/>
                    <a:pt x="56540" y="78569"/>
                  </a:cubicBezTo>
                  <a:cubicBezTo>
                    <a:pt x="56462" y="78411"/>
                    <a:pt x="56353" y="78344"/>
                    <a:pt x="56237" y="78344"/>
                  </a:cubicBezTo>
                  <a:close/>
                  <a:moveTo>
                    <a:pt x="27670" y="79074"/>
                  </a:moveTo>
                  <a:cubicBezTo>
                    <a:pt x="27322" y="79074"/>
                    <a:pt x="27216" y="79660"/>
                    <a:pt x="27600" y="79756"/>
                  </a:cubicBezTo>
                  <a:cubicBezTo>
                    <a:pt x="28219" y="79962"/>
                    <a:pt x="28838" y="80168"/>
                    <a:pt x="29457" y="80323"/>
                  </a:cubicBezTo>
                  <a:lnTo>
                    <a:pt x="29508" y="80323"/>
                  </a:lnTo>
                  <a:cubicBezTo>
                    <a:pt x="29663" y="80323"/>
                    <a:pt x="29818" y="80220"/>
                    <a:pt x="29869" y="80065"/>
                  </a:cubicBezTo>
                  <a:cubicBezTo>
                    <a:pt x="29921" y="79910"/>
                    <a:pt x="29818" y="79756"/>
                    <a:pt x="29663" y="79704"/>
                  </a:cubicBezTo>
                  <a:cubicBezTo>
                    <a:pt x="29044" y="79498"/>
                    <a:pt x="28425" y="79291"/>
                    <a:pt x="27806" y="79085"/>
                  </a:cubicBezTo>
                  <a:lnTo>
                    <a:pt x="27754" y="79085"/>
                  </a:lnTo>
                  <a:cubicBezTo>
                    <a:pt x="27725" y="79078"/>
                    <a:pt x="27697" y="79074"/>
                    <a:pt x="27670" y="79074"/>
                  </a:cubicBezTo>
                  <a:close/>
                  <a:moveTo>
                    <a:pt x="52566" y="79639"/>
                  </a:moveTo>
                  <a:cubicBezTo>
                    <a:pt x="52534" y="79639"/>
                    <a:pt x="52500" y="79644"/>
                    <a:pt x="52465" y="79652"/>
                  </a:cubicBezTo>
                  <a:cubicBezTo>
                    <a:pt x="51897" y="79859"/>
                    <a:pt x="51278" y="80014"/>
                    <a:pt x="50659" y="80168"/>
                  </a:cubicBezTo>
                  <a:cubicBezTo>
                    <a:pt x="50195" y="80220"/>
                    <a:pt x="50298" y="80839"/>
                    <a:pt x="50711" y="80839"/>
                  </a:cubicBezTo>
                  <a:lnTo>
                    <a:pt x="50814" y="80787"/>
                  </a:lnTo>
                  <a:cubicBezTo>
                    <a:pt x="51433" y="80633"/>
                    <a:pt x="52052" y="80478"/>
                    <a:pt x="52671" y="80271"/>
                  </a:cubicBezTo>
                  <a:cubicBezTo>
                    <a:pt x="52826" y="80220"/>
                    <a:pt x="52929" y="80065"/>
                    <a:pt x="52878" y="79910"/>
                  </a:cubicBezTo>
                  <a:cubicBezTo>
                    <a:pt x="52835" y="79739"/>
                    <a:pt x="52721" y="79639"/>
                    <a:pt x="52566" y="79639"/>
                  </a:cubicBezTo>
                  <a:close/>
                  <a:moveTo>
                    <a:pt x="31367" y="80207"/>
                  </a:moveTo>
                  <a:cubicBezTo>
                    <a:pt x="31212" y="80207"/>
                    <a:pt x="31099" y="80307"/>
                    <a:pt x="31056" y="80478"/>
                  </a:cubicBezTo>
                  <a:cubicBezTo>
                    <a:pt x="31004" y="80633"/>
                    <a:pt x="31108" y="80787"/>
                    <a:pt x="31314" y="80839"/>
                  </a:cubicBezTo>
                  <a:cubicBezTo>
                    <a:pt x="31933" y="80994"/>
                    <a:pt x="32604" y="81148"/>
                    <a:pt x="33223" y="81252"/>
                  </a:cubicBezTo>
                  <a:lnTo>
                    <a:pt x="33274" y="81252"/>
                  </a:lnTo>
                  <a:cubicBezTo>
                    <a:pt x="33429" y="81252"/>
                    <a:pt x="33532" y="81148"/>
                    <a:pt x="33584" y="80994"/>
                  </a:cubicBezTo>
                  <a:cubicBezTo>
                    <a:pt x="33584" y="80839"/>
                    <a:pt x="33481" y="80684"/>
                    <a:pt x="33326" y="80633"/>
                  </a:cubicBezTo>
                  <a:cubicBezTo>
                    <a:pt x="32707" y="80529"/>
                    <a:pt x="32088" y="80375"/>
                    <a:pt x="31469" y="80220"/>
                  </a:cubicBezTo>
                  <a:cubicBezTo>
                    <a:pt x="31433" y="80211"/>
                    <a:pt x="31399" y="80207"/>
                    <a:pt x="31367" y="80207"/>
                  </a:cubicBezTo>
                  <a:close/>
                  <a:moveTo>
                    <a:pt x="48798" y="80578"/>
                  </a:moveTo>
                  <a:cubicBezTo>
                    <a:pt x="48783" y="80578"/>
                    <a:pt x="48767" y="80579"/>
                    <a:pt x="48751" y="80581"/>
                  </a:cubicBezTo>
                  <a:cubicBezTo>
                    <a:pt x="48132" y="80736"/>
                    <a:pt x="47512" y="80839"/>
                    <a:pt x="46842" y="80891"/>
                  </a:cubicBezTo>
                  <a:cubicBezTo>
                    <a:pt x="46687" y="80942"/>
                    <a:pt x="46532" y="81097"/>
                    <a:pt x="46584" y="81303"/>
                  </a:cubicBezTo>
                  <a:cubicBezTo>
                    <a:pt x="46584" y="81458"/>
                    <a:pt x="46739" y="81561"/>
                    <a:pt x="46893" y="81561"/>
                  </a:cubicBezTo>
                  <a:lnTo>
                    <a:pt x="46945" y="81561"/>
                  </a:lnTo>
                  <a:cubicBezTo>
                    <a:pt x="47564" y="81458"/>
                    <a:pt x="48235" y="81355"/>
                    <a:pt x="48854" y="81252"/>
                  </a:cubicBezTo>
                  <a:cubicBezTo>
                    <a:pt x="49250" y="81153"/>
                    <a:pt x="49171" y="80578"/>
                    <a:pt x="48798" y="80578"/>
                  </a:cubicBezTo>
                  <a:close/>
                  <a:moveTo>
                    <a:pt x="35187" y="80939"/>
                  </a:moveTo>
                  <a:cubicBezTo>
                    <a:pt x="34814" y="80939"/>
                    <a:pt x="34735" y="81514"/>
                    <a:pt x="35131" y="81613"/>
                  </a:cubicBezTo>
                  <a:cubicBezTo>
                    <a:pt x="35802" y="81664"/>
                    <a:pt x="36421" y="81768"/>
                    <a:pt x="37092" y="81819"/>
                  </a:cubicBezTo>
                  <a:lnTo>
                    <a:pt x="37143" y="81819"/>
                  </a:lnTo>
                  <a:cubicBezTo>
                    <a:pt x="37556" y="81819"/>
                    <a:pt x="37556" y="81148"/>
                    <a:pt x="37143" y="81148"/>
                  </a:cubicBezTo>
                  <a:cubicBezTo>
                    <a:pt x="36524" y="81097"/>
                    <a:pt x="35905" y="81045"/>
                    <a:pt x="35235" y="80942"/>
                  </a:cubicBezTo>
                  <a:cubicBezTo>
                    <a:pt x="35218" y="80940"/>
                    <a:pt x="35202" y="80939"/>
                    <a:pt x="35187" y="80939"/>
                  </a:cubicBezTo>
                  <a:close/>
                  <a:moveTo>
                    <a:pt x="44985" y="81148"/>
                  </a:moveTo>
                  <a:cubicBezTo>
                    <a:pt x="44314" y="81252"/>
                    <a:pt x="43695" y="81252"/>
                    <a:pt x="43024" y="81303"/>
                  </a:cubicBezTo>
                  <a:cubicBezTo>
                    <a:pt x="42612" y="81303"/>
                    <a:pt x="42612" y="81974"/>
                    <a:pt x="43024" y="81974"/>
                  </a:cubicBezTo>
                  <a:lnTo>
                    <a:pt x="43076" y="81974"/>
                  </a:lnTo>
                  <a:cubicBezTo>
                    <a:pt x="43747" y="81922"/>
                    <a:pt x="44366" y="81871"/>
                    <a:pt x="45036" y="81819"/>
                  </a:cubicBezTo>
                  <a:cubicBezTo>
                    <a:pt x="45191" y="81768"/>
                    <a:pt x="45346" y="81613"/>
                    <a:pt x="45294" y="81458"/>
                  </a:cubicBezTo>
                  <a:cubicBezTo>
                    <a:pt x="45294" y="81303"/>
                    <a:pt x="45139" y="81148"/>
                    <a:pt x="44985" y="81148"/>
                  </a:cubicBezTo>
                  <a:close/>
                  <a:moveTo>
                    <a:pt x="39052" y="81303"/>
                  </a:moveTo>
                  <a:cubicBezTo>
                    <a:pt x="38897" y="81303"/>
                    <a:pt x="38743" y="81458"/>
                    <a:pt x="38743" y="81613"/>
                  </a:cubicBezTo>
                  <a:cubicBezTo>
                    <a:pt x="38743" y="81819"/>
                    <a:pt x="38846" y="81974"/>
                    <a:pt x="39052" y="81974"/>
                  </a:cubicBezTo>
                  <a:cubicBezTo>
                    <a:pt x="39671" y="82025"/>
                    <a:pt x="40342" y="82025"/>
                    <a:pt x="40961" y="82025"/>
                  </a:cubicBezTo>
                  <a:lnTo>
                    <a:pt x="41116" y="82025"/>
                  </a:lnTo>
                  <a:cubicBezTo>
                    <a:pt x="41528" y="82025"/>
                    <a:pt x="41528" y="81355"/>
                    <a:pt x="41116" y="81355"/>
                  </a:cubicBezTo>
                  <a:lnTo>
                    <a:pt x="41012" y="81355"/>
                  </a:lnTo>
                  <a:cubicBezTo>
                    <a:pt x="40342" y="81355"/>
                    <a:pt x="39723" y="81355"/>
                    <a:pt x="39052" y="8130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2142;p54"/>
            <p:cNvSpPr/>
            <p:nvPr/>
          </p:nvSpPr>
          <p:spPr>
            <a:xfrm>
              <a:off x="8125539" y="2616761"/>
              <a:ext cx="283979" cy="336964"/>
            </a:xfrm>
            <a:custGeom>
              <a:avLst/>
              <a:gdLst/>
              <a:ahLst/>
              <a:cxnLst/>
              <a:rect l="l" t="t" r="r" b="b"/>
              <a:pathLst>
                <a:path w="29612" h="35137" extrusionOk="0">
                  <a:moveTo>
                    <a:pt x="15889" y="0"/>
                  </a:moveTo>
                  <a:cubicBezTo>
                    <a:pt x="11143" y="0"/>
                    <a:pt x="7274" y="1548"/>
                    <a:pt x="4385" y="4695"/>
                  </a:cubicBezTo>
                  <a:cubicBezTo>
                    <a:pt x="1445" y="7790"/>
                    <a:pt x="0" y="12175"/>
                    <a:pt x="0" y="17850"/>
                  </a:cubicBezTo>
                  <a:cubicBezTo>
                    <a:pt x="0" y="23215"/>
                    <a:pt x="1445" y="27394"/>
                    <a:pt x="4385" y="30489"/>
                  </a:cubicBezTo>
                  <a:cubicBezTo>
                    <a:pt x="7139" y="33493"/>
                    <a:pt x="11059" y="35136"/>
                    <a:pt x="15154" y="35136"/>
                  </a:cubicBezTo>
                  <a:cubicBezTo>
                    <a:pt x="15279" y="35136"/>
                    <a:pt x="15403" y="35135"/>
                    <a:pt x="15528" y="35132"/>
                  </a:cubicBezTo>
                  <a:cubicBezTo>
                    <a:pt x="19139" y="35080"/>
                    <a:pt x="22183" y="34203"/>
                    <a:pt x="24556" y="32398"/>
                  </a:cubicBezTo>
                  <a:cubicBezTo>
                    <a:pt x="26877" y="30592"/>
                    <a:pt x="28580" y="27858"/>
                    <a:pt x="29612" y="24144"/>
                  </a:cubicBezTo>
                  <a:lnTo>
                    <a:pt x="22957" y="22028"/>
                  </a:lnTo>
                  <a:cubicBezTo>
                    <a:pt x="22389" y="24505"/>
                    <a:pt x="21461" y="26362"/>
                    <a:pt x="20119" y="27497"/>
                  </a:cubicBezTo>
                  <a:cubicBezTo>
                    <a:pt x="18830" y="28632"/>
                    <a:pt x="17127" y="29251"/>
                    <a:pt x="15425" y="29251"/>
                  </a:cubicBezTo>
                  <a:cubicBezTo>
                    <a:pt x="15367" y="29252"/>
                    <a:pt x="15309" y="29253"/>
                    <a:pt x="15251" y="29253"/>
                  </a:cubicBezTo>
                  <a:cubicBezTo>
                    <a:pt x="12993" y="29253"/>
                    <a:pt x="10848" y="28277"/>
                    <a:pt x="9389" y="26517"/>
                  </a:cubicBezTo>
                  <a:cubicBezTo>
                    <a:pt x="7841" y="24711"/>
                    <a:pt x="7068" y="21616"/>
                    <a:pt x="7068" y="17334"/>
                  </a:cubicBezTo>
                  <a:cubicBezTo>
                    <a:pt x="7068" y="13310"/>
                    <a:pt x="7841" y="10370"/>
                    <a:pt x="9441" y="8564"/>
                  </a:cubicBezTo>
                  <a:cubicBezTo>
                    <a:pt x="10899" y="6804"/>
                    <a:pt x="13093" y="5828"/>
                    <a:pt x="15401" y="5828"/>
                  </a:cubicBezTo>
                  <a:cubicBezTo>
                    <a:pt x="15461" y="5828"/>
                    <a:pt x="15520" y="5829"/>
                    <a:pt x="15580" y="5830"/>
                  </a:cubicBezTo>
                  <a:cubicBezTo>
                    <a:pt x="15651" y="5828"/>
                    <a:pt x="15721" y="5827"/>
                    <a:pt x="15792" y="5827"/>
                  </a:cubicBezTo>
                  <a:cubicBezTo>
                    <a:pt x="19160" y="5827"/>
                    <a:pt x="22092" y="8221"/>
                    <a:pt x="22699" y="11556"/>
                  </a:cubicBezTo>
                  <a:lnTo>
                    <a:pt x="29508" y="9905"/>
                  </a:lnTo>
                  <a:cubicBezTo>
                    <a:pt x="28941" y="7532"/>
                    <a:pt x="27754" y="5366"/>
                    <a:pt x="26052" y="3663"/>
                  </a:cubicBezTo>
                  <a:cubicBezTo>
                    <a:pt x="23421" y="1187"/>
                    <a:pt x="20068" y="0"/>
                    <a:pt x="158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54"/>
            <p:cNvSpPr/>
            <p:nvPr/>
          </p:nvSpPr>
          <p:spPr>
            <a:xfrm>
              <a:off x="6802493" y="2472281"/>
              <a:ext cx="133090" cy="130127"/>
            </a:xfrm>
            <a:custGeom>
              <a:avLst/>
              <a:gdLst/>
              <a:ahLst/>
              <a:cxnLst/>
              <a:rect l="l" t="t" r="r" b="b"/>
              <a:pathLst>
                <a:path w="13878" h="13569" extrusionOk="0">
                  <a:moveTo>
                    <a:pt x="980" y="1"/>
                  </a:moveTo>
                  <a:lnTo>
                    <a:pt x="980" y="1"/>
                  </a:lnTo>
                  <a:cubicBezTo>
                    <a:pt x="1806" y="3457"/>
                    <a:pt x="2322" y="7739"/>
                    <a:pt x="0" y="10060"/>
                  </a:cubicBezTo>
                  <a:cubicBezTo>
                    <a:pt x="0" y="10060"/>
                    <a:pt x="1548" y="13568"/>
                    <a:pt x="7996" y="13568"/>
                  </a:cubicBezTo>
                  <a:cubicBezTo>
                    <a:pt x="13877" y="13568"/>
                    <a:pt x="10782" y="10060"/>
                    <a:pt x="10782" y="10060"/>
                  </a:cubicBezTo>
                  <a:cubicBezTo>
                    <a:pt x="6913" y="9132"/>
                    <a:pt x="6861" y="4386"/>
                    <a:pt x="7429" y="1652"/>
                  </a:cubicBezTo>
                  <a:lnTo>
                    <a:pt x="980" y="1"/>
                  </a:lnTo>
                  <a:close/>
                </a:path>
              </a:pathLst>
            </a:custGeom>
            <a:solidFill>
              <a:srgbClr val="CE7A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54"/>
            <p:cNvSpPr/>
            <p:nvPr/>
          </p:nvSpPr>
          <p:spPr>
            <a:xfrm>
              <a:off x="6772799" y="2530585"/>
              <a:ext cx="162781" cy="73805"/>
            </a:xfrm>
            <a:custGeom>
              <a:avLst/>
              <a:gdLst/>
              <a:ahLst/>
              <a:cxnLst/>
              <a:rect l="l" t="t" r="r" b="b"/>
              <a:pathLst>
                <a:path w="16974" h="7696" extrusionOk="0">
                  <a:moveTo>
                    <a:pt x="5397" y="0"/>
                  </a:moveTo>
                  <a:cubicBezTo>
                    <a:pt x="4152" y="0"/>
                    <a:pt x="3082" y="95"/>
                    <a:pt x="2426" y="319"/>
                  </a:cubicBezTo>
                  <a:cubicBezTo>
                    <a:pt x="1" y="1144"/>
                    <a:pt x="1806" y="5529"/>
                    <a:pt x="1806" y="5529"/>
                  </a:cubicBezTo>
                  <a:lnTo>
                    <a:pt x="16509" y="7696"/>
                  </a:lnTo>
                  <a:cubicBezTo>
                    <a:pt x="16664" y="5323"/>
                    <a:pt x="16973" y="2743"/>
                    <a:pt x="14652" y="1402"/>
                  </a:cubicBezTo>
                  <a:cubicBezTo>
                    <a:pt x="13373" y="687"/>
                    <a:pt x="8749" y="0"/>
                    <a:pt x="53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54"/>
            <p:cNvSpPr/>
            <p:nvPr/>
          </p:nvSpPr>
          <p:spPr>
            <a:xfrm>
              <a:off x="6634266" y="2609337"/>
              <a:ext cx="132102" cy="356211"/>
            </a:xfrm>
            <a:custGeom>
              <a:avLst/>
              <a:gdLst/>
              <a:ahLst/>
              <a:cxnLst/>
              <a:rect l="l" t="t" r="r" b="b"/>
              <a:pathLst>
                <a:path w="13775" h="37144" extrusionOk="0">
                  <a:moveTo>
                    <a:pt x="7945" y="1"/>
                  </a:moveTo>
                  <a:cubicBezTo>
                    <a:pt x="7945" y="1"/>
                    <a:pt x="155" y="13104"/>
                    <a:pt x="0" y="19914"/>
                  </a:cubicBezTo>
                  <a:cubicBezTo>
                    <a:pt x="0" y="22957"/>
                    <a:pt x="5056" y="33688"/>
                    <a:pt x="9699" y="37144"/>
                  </a:cubicBezTo>
                  <a:cubicBezTo>
                    <a:pt x="10318" y="36834"/>
                    <a:pt x="11453" y="35080"/>
                    <a:pt x="11608" y="34358"/>
                  </a:cubicBezTo>
                  <a:cubicBezTo>
                    <a:pt x="9699" y="30799"/>
                    <a:pt x="8100" y="23886"/>
                    <a:pt x="7016" y="20687"/>
                  </a:cubicBezTo>
                  <a:cubicBezTo>
                    <a:pt x="6242" y="18366"/>
                    <a:pt x="13774" y="3818"/>
                    <a:pt x="13774" y="3818"/>
                  </a:cubicBezTo>
                  <a:lnTo>
                    <a:pt x="7945" y="1"/>
                  </a:lnTo>
                  <a:close/>
                </a:path>
              </a:pathLst>
            </a:custGeom>
            <a:solidFill>
              <a:srgbClr val="CE7A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54"/>
            <p:cNvSpPr/>
            <p:nvPr/>
          </p:nvSpPr>
          <p:spPr>
            <a:xfrm>
              <a:off x="6723328" y="2935404"/>
              <a:ext cx="66296" cy="47509"/>
            </a:xfrm>
            <a:custGeom>
              <a:avLst/>
              <a:gdLst/>
              <a:ahLst/>
              <a:cxnLst/>
              <a:rect l="l" t="t" r="r" b="b"/>
              <a:pathLst>
                <a:path w="6913" h="4954" extrusionOk="0">
                  <a:moveTo>
                    <a:pt x="6913" y="0"/>
                  </a:moveTo>
                  <a:lnTo>
                    <a:pt x="2373" y="361"/>
                  </a:lnTo>
                  <a:lnTo>
                    <a:pt x="0" y="2115"/>
                  </a:lnTo>
                  <a:cubicBezTo>
                    <a:pt x="748" y="4827"/>
                    <a:pt x="4038" y="4954"/>
                    <a:pt x="4649" y="4954"/>
                  </a:cubicBezTo>
                  <a:cubicBezTo>
                    <a:pt x="4712" y="4954"/>
                    <a:pt x="4746" y="4952"/>
                    <a:pt x="4746" y="4952"/>
                  </a:cubicBezTo>
                  <a:lnTo>
                    <a:pt x="6913" y="0"/>
                  </a:lnTo>
                  <a:close/>
                </a:path>
              </a:pathLst>
            </a:custGeom>
            <a:solidFill>
              <a:srgbClr val="CE7A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2147;p54"/>
            <p:cNvSpPr/>
            <p:nvPr/>
          </p:nvSpPr>
          <p:spPr>
            <a:xfrm>
              <a:off x="6636740" y="2578272"/>
              <a:ext cx="162723" cy="206703"/>
            </a:xfrm>
            <a:custGeom>
              <a:avLst/>
              <a:gdLst/>
              <a:ahLst/>
              <a:cxnLst/>
              <a:rect l="l" t="t" r="r" b="b"/>
              <a:pathLst>
                <a:path w="16968" h="21554" extrusionOk="0">
                  <a:moveTo>
                    <a:pt x="10081" y="0"/>
                  </a:moveTo>
                  <a:cubicBezTo>
                    <a:pt x="9690" y="0"/>
                    <a:pt x="9287" y="31"/>
                    <a:pt x="8873" y="93"/>
                  </a:cubicBezTo>
                  <a:cubicBezTo>
                    <a:pt x="4437" y="712"/>
                    <a:pt x="0" y="16188"/>
                    <a:pt x="0" y="16188"/>
                  </a:cubicBezTo>
                  <a:lnTo>
                    <a:pt x="9647" y="21553"/>
                  </a:lnTo>
                  <a:cubicBezTo>
                    <a:pt x="9647" y="21553"/>
                    <a:pt x="13465" y="14176"/>
                    <a:pt x="15270" y="8708"/>
                  </a:cubicBezTo>
                  <a:cubicBezTo>
                    <a:pt x="16967" y="3428"/>
                    <a:pt x="14227" y="0"/>
                    <a:pt x="100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2148;p54"/>
            <p:cNvSpPr/>
            <p:nvPr/>
          </p:nvSpPr>
          <p:spPr>
            <a:xfrm>
              <a:off x="6716893" y="2627474"/>
              <a:ext cx="49273" cy="135238"/>
            </a:xfrm>
            <a:custGeom>
              <a:avLst/>
              <a:gdLst/>
              <a:ahLst/>
              <a:cxnLst/>
              <a:rect l="l" t="t" r="r" b="b"/>
              <a:pathLst>
                <a:path w="5138" h="14102" extrusionOk="0">
                  <a:moveTo>
                    <a:pt x="3865" y="1"/>
                  </a:moveTo>
                  <a:cubicBezTo>
                    <a:pt x="3722" y="1"/>
                    <a:pt x="3552" y="88"/>
                    <a:pt x="3354" y="276"/>
                  </a:cubicBezTo>
                  <a:cubicBezTo>
                    <a:pt x="671" y="2804"/>
                    <a:pt x="0" y="10078"/>
                    <a:pt x="2425" y="14102"/>
                  </a:cubicBezTo>
                  <a:cubicBezTo>
                    <a:pt x="2786" y="13380"/>
                    <a:pt x="3251" y="12451"/>
                    <a:pt x="3663" y="11471"/>
                  </a:cubicBezTo>
                  <a:cubicBezTo>
                    <a:pt x="4359" y="6881"/>
                    <a:pt x="5137" y="1"/>
                    <a:pt x="38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2149;p54"/>
            <p:cNvSpPr/>
            <p:nvPr/>
          </p:nvSpPr>
          <p:spPr>
            <a:xfrm>
              <a:off x="6721850" y="2567287"/>
              <a:ext cx="313670" cy="421338"/>
            </a:xfrm>
            <a:custGeom>
              <a:avLst/>
              <a:gdLst/>
              <a:ahLst/>
              <a:cxnLst/>
              <a:rect l="l" t="t" r="r" b="b"/>
              <a:pathLst>
                <a:path w="32708" h="42303" extrusionOk="0">
                  <a:moveTo>
                    <a:pt x="13774" y="1"/>
                  </a:moveTo>
                  <a:cubicBezTo>
                    <a:pt x="11982" y="1"/>
                    <a:pt x="10189" y="52"/>
                    <a:pt x="8409" y="155"/>
                  </a:cubicBezTo>
                  <a:cubicBezTo>
                    <a:pt x="5572" y="310"/>
                    <a:pt x="2786" y="671"/>
                    <a:pt x="0" y="1239"/>
                  </a:cubicBezTo>
                  <a:cubicBezTo>
                    <a:pt x="4592" y="19501"/>
                    <a:pt x="2941" y="38434"/>
                    <a:pt x="3302" y="42303"/>
                  </a:cubicBezTo>
                  <a:lnTo>
                    <a:pt x="28580" y="42303"/>
                  </a:lnTo>
                  <a:cubicBezTo>
                    <a:pt x="32707" y="15735"/>
                    <a:pt x="26517" y="1445"/>
                    <a:pt x="26517" y="1445"/>
                  </a:cubicBezTo>
                  <a:cubicBezTo>
                    <a:pt x="24092" y="826"/>
                    <a:pt x="21616" y="413"/>
                    <a:pt x="19139" y="155"/>
                  </a:cubicBezTo>
                  <a:cubicBezTo>
                    <a:pt x="17360" y="52"/>
                    <a:pt x="15567" y="1"/>
                    <a:pt x="137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54"/>
            <p:cNvSpPr/>
            <p:nvPr/>
          </p:nvSpPr>
          <p:spPr>
            <a:xfrm>
              <a:off x="6763400" y="2563012"/>
              <a:ext cx="48986" cy="196729"/>
            </a:xfrm>
            <a:custGeom>
              <a:avLst/>
              <a:gdLst/>
              <a:ahLst/>
              <a:cxnLst/>
              <a:rect l="l" t="t" r="r" b="b"/>
              <a:pathLst>
                <a:path w="5108" h="20514" extrusionOk="0">
                  <a:moveTo>
                    <a:pt x="4015" y="1"/>
                  </a:moveTo>
                  <a:cubicBezTo>
                    <a:pt x="3315" y="1"/>
                    <a:pt x="2580" y="291"/>
                    <a:pt x="2580" y="291"/>
                  </a:cubicBezTo>
                  <a:cubicBezTo>
                    <a:pt x="1600" y="807"/>
                    <a:pt x="362" y="3128"/>
                    <a:pt x="620" y="7049"/>
                  </a:cubicBezTo>
                  <a:cubicBezTo>
                    <a:pt x="671" y="10454"/>
                    <a:pt x="465" y="13859"/>
                    <a:pt x="1" y="17263"/>
                  </a:cubicBezTo>
                  <a:lnTo>
                    <a:pt x="1445" y="17986"/>
                  </a:lnTo>
                  <a:lnTo>
                    <a:pt x="1445" y="20049"/>
                  </a:lnTo>
                  <a:lnTo>
                    <a:pt x="5108" y="20513"/>
                  </a:lnTo>
                  <a:cubicBezTo>
                    <a:pt x="5108" y="20513"/>
                    <a:pt x="3251" y="4366"/>
                    <a:pt x="5108" y="497"/>
                  </a:cubicBezTo>
                  <a:cubicBezTo>
                    <a:pt x="4888" y="117"/>
                    <a:pt x="4458" y="1"/>
                    <a:pt x="401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54"/>
            <p:cNvSpPr/>
            <p:nvPr/>
          </p:nvSpPr>
          <p:spPr>
            <a:xfrm>
              <a:off x="6771811" y="2649418"/>
              <a:ext cx="9408" cy="86089"/>
            </a:xfrm>
            <a:custGeom>
              <a:avLst/>
              <a:gdLst/>
              <a:ahLst/>
              <a:cxnLst/>
              <a:rect l="l" t="t" r="r" b="b"/>
              <a:pathLst>
                <a:path w="981" h="8977" extrusionOk="0">
                  <a:moveTo>
                    <a:pt x="981" y="0"/>
                  </a:moveTo>
                  <a:lnTo>
                    <a:pt x="1" y="8667"/>
                  </a:lnTo>
                  <a:lnTo>
                    <a:pt x="568" y="8977"/>
                  </a:lnTo>
                  <a:lnTo>
                    <a:pt x="98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2152;p54"/>
            <p:cNvSpPr/>
            <p:nvPr/>
          </p:nvSpPr>
          <p:spPr>
            <a:xfrm>
              <a:off x="6941524" y="2620722"/>
              <a:ext cx="244142" cy="214337"/>
            </a:xfrm>
            <a:custGeom>
              <a:avLst/>
              <a:gdLst/>
              <a:ahLst/>
              <a:cxnLst/>
              <a:rect l="l" t="t" r="r" b="b"/>
              <a:pathLst>
                <a:path w="25458" h="22350" extrusionOk="0">
                  <a:moveTo>
                    <a:pt x="6242" y="0"/>
                  </a:moveTo>
                  <a:lnTo>
                    <a:pt x="0" y="2528"/>
                  </a:lnTo>
                  <a:cubicBezTo>
                    <a:pt x="0" y="2528"/>
                    <a:pt x="7068" y="16302"/>
                    <a:pt x="12227" y="21048"/>
                  </a:cubicBezTo>
                  <a:cubicBezTo>
                    <a:pt x="13227" y="21956"/>
                    <a:pt x="14291" y="22349"/>
                    <a:pt x="15363" y="22349"/>
                  </a:cubicBezTo>
                  <a:cubicBezTo>
                    <a:pt x="20319" y="22349"/>
                    <a:pt x="25457" y="13960"/>
                    <a:pt x="25330" y="9338"/>
                  </a:cubicBezTo>
                  <a:cubicBezTo>
                    <a:pt x="24848" y="9152"/>
                    <a:pt x="23858" y="8886"/>
                    <a:pt x="23071" y="8886"/>
                  </a:cubicBezTo>
                  <a:cubicBezTo>
                    <a:pt x="22765" y="8886"/>
                    <a:pt x="22489" y="8927"/>
                    <a:pt x="22286" y="9028"/>
                  </a:cubicBezTo>
                  <a:cubicBezTo>
                    <a:pt x="20635" y="12639"/>
                    <a:pt x="17489" y="13568"/>
                    <a:pt x="16457" y="15580"/>
                  </a:cubicBezTo>
                  <a:cubicBezTo>
                    <a:pt x="14703" y="14393"/>
                    <a:pt x="6242" y="0"/>
                    <a:pt x="6242" y="0"/>
                  </a:cubicBezTo>
                  <a:close/>
                </a:path>
              </a:pathLst>
            </a:custGeom>
            <a:solidFill>
              <a:srgbClr val="CE7A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54"/>
            <p:cNvSpPr/>
            <p:nvPr/>
          </p:nvSpPr>
          <p:spPr>
            <a:xfrm>
              <a:off x="6918266" y="2598595"/>
              <a:ext cx="91038" cy="193306"/>
            </a:xfrm>
            <a:custGeom>
              <a:avLst/>
              <a:gdLst/>
              <a:ahLst/>
              <a:cxnLst/>
              <a:rect l="l" t="t" r="r" b="b"/>
              <a:pathLst>
                <a:path w="9493" h="20157" extrusionOk="0">
                  <a:moveTo>
                    <a:pt x="5759" y="0"/>
                  </a:moveTo>
                  <a:cubicBezTo>
                    <a:pt x="4000" y="0"/>
                    <a:pt x="2447" y="1055"/>
                    <a:pt x="1652" y="3133"/>
                  </a:cubicBezTo>
                  <a:cubicBezTo>
                    <a:pt x="1" y="7260"/>
                    <a:pt x="7997" y="20157"/>
                    <a:pt x="7997" y="20157"/>
                  </a:cubicBezTo>
                  <a:lnTo>
                    <a:pt x="9493" y="19434"/>
                  </a:lnTo>
                  <a:cubicBezTo>
                    <a:pt x="9235" y="9581"/>
                    <a:pt x="7636" y="3029"/>
                    <a:pt x="6656" y="89"/>
                  </a:cubicBezTo>
                  <a:cubicBezTo>
                    <a:pt x="6353" y="30"/>
                    <a:pt x="6053" y="0"/>
                    <a:pt x="57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54"/>
            <p:cNvSpPr/>
            <p:nvPr/>
          </p:nvSpPr>
          <p:spPr>
            <a:xfrm>
              <a:off x="6909855" y="2579989"/>
              <a:ext cx="171191" cy="192615"/>
            </a:xfrm>
            <a:custGeom>
              <a:avLst/>
              <a:gdLst/>
              <a:ahLst/>
              <a:cxnLst/>
              <a:rect l="l" t="t" r="r" b="b"/>
              <a:pathLst>
                <a:path w="17851" h="20085" extrusionOk="0">
                  <a:moveTo>
                    <a:pt x="5736" y="0"/>
                  </a:moveTo>
                  <a:cubicBezTo>
                    <a:pt x="3837" y="0"/>
                    <a:pt x="2194" y="1124"/>
                    <a:pt x="1445" y="3370"/>
                  </a:cubicBezTo>
                  <a:cubicBezTo>
                    <a:pt x="1" y="7600"/>
                    <a:pt x="8616" y="20085"/>
                    <a:pt x="8616" y="20085"/>
                  </a:cubicBezTo>
                  <a:lnTo>
                    <a:pt x="17850" y="14926"/>
                  </a:lnTo>
                  <a:cubicBezTo>
                    <a:pt x="16251" y="11005"/>
                    <a:pt x="14291" y="7291"/>
                    <a:pt x="11918" y="3834"/>
                  </a:cubicBezTo>
                  <a:cubicBezTo>
                    <a:pt x="10080" y="1278"/>
                    <a:pt x="7762" y="0"/>
                    <a:pt x="57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54"/>
            <p:cNvSpPr/>
            <p:nvPr/>
          </p:nvSpPr>
          <p:spPr>
            <a:xfrm>
              <a:off x="7154772" y="2660304"/>
              <a:ext cx="67293" cy="69767"/>
            </a:xfrm>
            <a:custGeom>
              <a:avLst/>
              <a:gdLst/>
              <a:ahLst/>
              <a:cxnLst/>
              <a:rect l="l" t="t" r="r" b="b"/>
              <a:pathLst>
                <a:path w="7017" h="7275" extrusionOk="0">
                  <a:moveTo>
                    <a:pt x="2786" y="0"/>
                  </a:moveTo>
                  <a:lnTo>
                    <a:pt x="1" y="5056"/>
                  </a:lnTo>
                  <a:lnTo>
                    <a:pt x="2786" y="7274"/>
                  </a:lnTo>
                  <a:cubicBezTo>
                    <a:pt x="4386" y="6397"/>
                    <a:pt x="5779" y="5314"/>
                    <a:pt x="7017" y="3972"/>
                  </a:cubicBezTo>
                  <a:lnTo>
                    <a:pt x="2786" y="0"/>
                  </a:lnTo>
                  <a:close/>
                </a:path>
              </a:pathLst>
            </a:custGeom>
            <a:solidFill>
              <a:srgbClr val="CE7A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54"/>
            <p:cNvSpPr/>
            <p:nvPr/>
          </p:nvSpPr>
          <p:spPr>
            <a:xfrm>
              <a:off x="7181492" y="2638532"/>
              <a:ext cx="51460" cy="59870"/>
            </a:xfrm>
            <a:custGeom>
              <a:avLst/>
              <a:gdLst/>
              <a:ahLst/>
              <a:cxnLst/>
              <a:rect l="l" t="t" r="r" b="b"/>
              <a:pathLst>
                <a:path w="5366" h="6243" extrusionOk="0">
                  <a:moveTo>
                    <a:pt x="1858" y="0"/>
                  </a:moveTo>
                  <a:lnTo>
                    <a:pt x="0" y="2270"/>
                  </a:lnTo>
                  <a:lnTo>
                    <a:pt x="4231" y="6242"/>
                  </a:lnTo>
                  <a:lnTo>
                    <a:pt x="5366" y="2477"/>
                  </a:lnTo>
                  <a:lnTo>
                    <a:pt x="1858" y="0"/>
                  </a:lnTo>
                  <a:close/>
                </a:path>
              </a:pathLst>
            </a:custGeom>
            <a:solidFill>
              <a:srgbClr val="CE7A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54"/>
            <p:cNvSpPr/>
            <p:nvPr/>
          </p:nvSpPr>
          <p:spPr>
            <a:xfrm>
              <a:off x="6911840" y="2417862"/>
              <a:ext cx="9408" cy="12870"/>
            </a:xfrm>
            <a:custGeom>
              <a:avLst/>
              <a:gdLst/>
              <a:ahLst/>
              <a:cxnLst/>
              <a:rect l="l" t="t" r="r" b="b"/>
              <a:pathLst>
                <a:path w="981" h="1342" extrusionOk="0">
                  <a:moveTo>
                    <a:pt x="413" y="0"/>
                  </a:moveTo>
                  <a:cubicBezTo>
                    <a:pt x="155" y="0"/>
                    <a:pt x="0" y="310"/>
                    <a:pt x="52" y="722"/>
                  </a:cubicBezTo>
                  <a:cubicBezTo>
                    <a:pt x="103" y="1083"/>
                    <a:pt x="310" y="1341"/>
                    <a:pt x="568" y="1341"/>
                  </a:cubicBezTo>
                  <a:cubicBezTo>
                    <a:pt x="825" y="1341"/>
                    <a:pt x="980" y="1032"/>
                    <a:pt x="929" y="619"/>
                  </a:cubicBezTo>
                  <a:cubicBezTo>
                    <a:pt x="929" y="258"/>
                    <a:pt x="671" y="0"/>
                    <a:pt x="4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54"/>
            <p:cNvSpPr/>
            <p:nvPr/>
          </p:nvSpPr>
          <p:spPr>
            <a:xfrm>
              <a:off x="6909366" y="2424786"/>
              <a:ext cx="20292" cy="34936"/>
            </a:xfrm>
            <a:custGeom>
              <a:avLst/>
              <a:gdLst/>
              <a:ahLst/>
              <a:cxnLst/>
              <a:rect l="l" t="t" r="r" b="b"/>
              <a:pathLst>
                <a:path w="2116" h="3643" extrusionOk="0">
                  <a:moveTo>
                    <a:pt x="0" y="0"/>
                  </a:moveTo>
                  <a:lnTo>
                    <a:pt x="361" y="3611"/>
                  </a:lnTo>
                  <a:cubicBezTo>
                    <a:pt x="485" y="3632"/>
                    <a:pt x="609" y="3642"/>
                    <a:pt x="732" y="3642"/>
                  </a:cubicBezTo>
                  <a:cubicBezTo>
                    <a:pt x="1224" y="3642"/>
                    <a:pt x="1703" y="3477"/>
                    <a:pt x="2115" y="3147"/>
                  </a:cubicBezTo>
                  <a:cubicBezTo>
                    <a:pt x="1238" y="2219"/>
                    <a:pt x="568" y="1135"/>
                    <a:pt x="0" y="0"/>
                  </a:cubicBezTo>
                  <a:close/>
                </a:path>
              </a:pathLst>
            </a:custGeom>
            <a:solidFill>
              <a:srgbClr val="BA4D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54"/>
            <p:cNvSpPr/>
            <p:nvPr/>
          </p:nvSpPr>
          <p:spPr>
            <a:xfrm>
              <a:off x="6898480" y="2398564"/>
              <a:ext cx="19794" cy="13368"/>
            </a:xfrm>
            <a:custGeom>
              <a:avLst/>
              <a:gdLst/>
              <a:ahLst/>
              <a:cxnLst/>
              <a:rect l="l" t="t" r="r" b="b"/>
              <a:pathLst>
                <a:path w="2064" h="1394" extrusionOk="0">
                  <a:moveTo>
                    <a:pt x="207" y="0"/>
                  </a:moveTo>
                  <a:cubicBezTo>
                    <a:pt x="103" y="0"/>
                    <a:pt x="0" y="103"/>
                    <a:pt x="0" y="207"/>
                  </a:cubicBezTo>
                  <a:cubicBezTo>
                    <a:pt x="0" y="361"/>
                    <a:pt x="103" y="464"/>
                    <a:pt x="258" y="464"/>
                  </a:cubicBezTo>
                  <a:cubicBezTo>
                    <a:pt x="826" y="516"/>
                    <a:pt x="1341" y="826"/>
                    <a:pt x="1651" y="1290"/>
                  </a:cubicBezTo>
                  <a:cubicBezTo>
                    <a:pt x="1703" y="1393"/>
                    <a:pt x="1806" y="1393"/>
                    <a:pt x="1857" y="1393"/>
                  </a:cubicBezTo>
                  <a:lnTo>
                    <a:pt x="1961" y="1393"/>
                  </a:lnTo>
                  <a:cubicBezTo>
                    <a:pt x="2064" y="1290"/>
                    <a:pt x="2064" y="1187"/>
                    <a:pt x="2012" y="1084"/>
                  </a:cubicBezTo>
                  <a:cubicBezTo>
                    <a:pt x="1599" y="464"/>
                    <a:pt x="980" y="52"/>
                    <a:pt x="2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54"/>
            <p:cNvSpPr/>
            <p:nvPr/>
          </p:nvSpPr>
          <p:spPr>
            <a:xfrm>
              <a:off x="6782198" y="2351798"/>
              <a:ext cx="143610" cy="177568"/>
            </a:xfrm>
            <a:custGeom>
              <a:avLst/>
              <a:gdLst/>
              <a:ahLst/>
              <a:cxnLst/>
              <a:rect l="l" t="t" r="r" b="b"/>
              <a:pathLst>
                <a:path w="14975" h="18516" extrusionOk="0">
                  <a:moveTo>
                    <a:pt x="6743" y="0"/>
                  </a:moveTo>
                  <a:cubicBezTo>
                    <a:pt x="3080" y="0"/>
                    <a:pt x="0" y="3352"/>
                    <a:pt x="736" y="7249"/>
                  </a:cubicBezTo>
                  <a:cubicBezTo>
                    <a:pt x="1510" y="11944"/>
                    <a:pt x="1716" y="14678"/>
                    <a:pt x="4296" y="16948"/>
                  </a:cubicBezTo>
                  <a:cubicBezTo>
                    <a:pt x="5492" y="18026"/>
                    <a:pt x="6924" y="18515"/>
                    <a:pt x="8330" y="18515"/>
                  </a:cubicBezTo>
                  <a:cubicBezTo>
                    <a:pt x="11232" y="18515"/>
                    <a:pt x="14025" y="16431"/>
                    <a:pt x="14407" y="13130"/>
                  </a:cubicBezTo>
                  <a:cubicBezTo>
                    <a:pt x="14975" y="8900"/>
                    <a:pt x="13633" y="1987"/>
                    <a:pt x="8887" y="388"/>
                  </a:cubicBezTo>
                  <a:cubicBezTo>
                    <a:pt x="8166" y="123"/>
                    <a:pt x="7444" y="0"/>
                    <a:pt x="6743" y="0"/>
                  </a:cubicBezTo>
                  <a:close/>
                </a:path>
              </a:pathLst>
            </a:custGeom>
            <a:solidFill>
              <a:srgbClr val="CE7A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54"/>
            <p:cNvSpPr/>
            <p:nvPr/>
          </p:nvSpPr>
          <p:spPr>
            <a:xfrm>
              <a:off x="6736190" y="2311718"/>
              <a:ext cx="235617" cy="188798"/>
            </a:xfrm>
            <a:custGeom>
              <a:avLst/>
              <a:gdLst/>
              <a:ahLst/>
              <a:cxnLst/>
              <a:rect l="l" t="t" r="r" b="b"/>
              <a:pathLst>
                <a:path w="24569" h="19687" extrusionOk="0">
                  <a:moveTo>
                    <a:pt x="7381" y="1"/>
                  </a:moveTo>
                  <a:cubicBezTo>
                    <a:pt x="2784" y="1"/>
                    <a:pt x="783" y="5166"/>
                    <a:pt x="2580" y="5341"/>
                  </a:cubicBezTo>
                  <a:cubicBezTo>
                    <a:pt x="0" y="6940"/>
                    <a:pt x="362" y="9984"/>
                    <a:pt x="3147" y="12615"/>
                  </a:cubicBezTo>
                  <a:cubicBezTo>
                    <a:pt x="5520" y="14885"/>
                    <a:pt x="5159" y="19424"/>
                    <a:pt x="9028" y="19682"/>
                  </a:cubicBezTo>
                  <a:cubicBezTo>
                    <a:pt x="9062" y="19685"/>
                    <a:pt x="9097" y="19686"/>
                    <a:pt x="9132" y="19686"/>
                  </a:cubicBezTo>
                  <a:cubicBezTo>
                    <a:pt x="11121" y="19686"/>
                    <a:pt x="14809" y="15449"/>
                    <a:pt x="14961" y="12357"/>
                  </a:cubicBezTo>
                  <a:cubicBezTo>
                    <a:pt x="15050" y="12373"/>
                    <a:pt x="15144" y="12382"/>
                    <a:pt x="15241" y="12382"/>
                  </a:cubicBezTo>
                  <a:cubicBezTo>
                    <a:pt x="16951" y="12382"/>
                    <a:pt x="19794" y="9871"/>
                    <a:pt x="17695" y="6992"/>
                  </a:cubicBezTo>
                  <a:lnTo>
                    <a:pt x="17695" y="6992"/>
                  </a:lnTo>
                  <a:cubicBezTo>
                    <a:pt x="18384" y="7294"/>
                    <a:pt x="19060" y="7432"/>
                    <a:pt x="19695" y="7432"/>
                  </a:cubicBezTo>
                  <a:cubicBezTo>
                    <a:pt x="22531" y="7432"/>
                    <a:pt x="24569" y="4684"/>
                    <a:pt x="23473" y="1523"/>
                  </a:cubicBezTo>
                  <a:lnTo>
                    <a:pt x="23473" y="1523"/>
                  </a:lnTo>
                  <a:cubicBezTo>
                    <a:pt x="23451" y="2991"/>
                    <a:pt x="22527" y="3619"/>
                    <a:pt x="20863" y="3619"/>
                  </a:cubicBezTo>
                  <a:cubicBezTo>
                    <a:pt x="18548" y="3619"/>
                    <a:pt x="14802" y="2404"/>
                    <a:pt x="10060" y="543"/>
                  </a:cubicBezTo>
                  <a:cubicBezTo>
                    <a:pt x="9090" y="163"/>
                    <a:pt x="8195" y="1"/>
                    <a:pt x="73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54"/>
            <p:cNvSpPr/>
            <p:nvPr/>
          </p:nvSpPr>
          <p:spPr>
            <a:xfrm>
              <a:off x="6750538" y="2304006"/>
              <a:ext cx="46320" cy="60916"/>
            </a:xfrm>
            <a:custGeom>
              <a:avLst/>
              <a:gdLst/>
              <a:ahLst/>
              <a:cxnLst/>
              <a:rect l="l" t="t" r="r" b="b"/>
              <a:pathLst>
                <a:path w="4830" h="6352" extrusionOk="0">
                  <a:moveTo>
                    <a:pt x="4586" y="0"/>
                  </a:moveTo>
                  <a:cubicBezTo>
                    <a:pt x="4571" y="0"/>
                    <a:pt x="4556" y="2"/>
                    <a:pt x="4540" y="6"/>
                  </a:cubicBezTo>
                  <a:cubicBezTo>
                    <a:pt x="1393" y="780"/>
                    <a:pt x="465" y="2895"/>
                    <a:pt x="207" y="3875"/>
                  </a:cubicBezTo>
                  <a:cubicBezTo>
                    <a:pt x="0" y="4855"/>
                    <a:pt x="52" y="5784"/>
                    <a:pt x="465" y="6145"/>
                  </a:cubicBezTo>
                  <a:cubicBezTo>
                    <a:pt x="568" y="6300"/>
                    <a:pt x="723" y="6351"/>
                    <a:pt x="929" y="6351"/>
                  </a:cubicBezTo>
                  <a:cubicBezTo>
                    <a:pt x="981" y="6351"/>
                    <a:pt x="1032" y="6300"/>
                    <a:pt x="1084" y="6300"/>
                  </a:cubicBezTo>
                  <a:lnTo>
                    <a:pt x="1135" y="6300"/>
                  </a:lnTo>
                  <a:cubicBezTo>
                    <a:pt x="1239" y="6248"/>
                    <a:pt x="1290" y="6145"/>
                    <a:pt x="1239" y="6093"/>
                  </a:cubicBezTo>
                  <a:cubicBezTo>
                    <a:pt x="1187" y="5990"/>
                    <a:pt x="1084" y="5990"/>
                    <a:pt x="981" y="5990"/>
                  </a:cubicBezTo>
                  <a:cubicBezTo>
                    <a:pt x="950" y="6005"/>
                    <a:pt x="920" y="6011"/>
                    <a:pt x="891" y="6011"/>
                  </a:cubicBezTo>
                  <a:cubicBezTo>
                    <a:pt x="821" y="6011"/>
                    <a:pt x="759" y="5975"/>
                    <a:pt x="723" y="5939"/>
                  </a:cubicBezTo>
                  <a:cubicBezTo>
                    <a:pt x="413" y="5681"/>
                    <a:pt x="310" y="4907"/>
                    <a:pt x="568" y="3927"/>
                  </a:cubicBezTo>
                  <a:cubicBezTo>
                    <a:pt x="774" y="3101"/>
                    <a:pt x="1600" y="1038"/>
                    <a:pt x="4592" y="315"/>
                  </a:cubicBezTo>
                  <a:cubicBezTo>
                    <a:pt x="4830" y="268"/>
                    <a:pt x="4760" y="0"/>
                    <a:pt x="45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54"/>
            <p:cNvSpPr/>
            <p:nvPr/>
          </p:nvSpPr>
          <p:spPr>
            <a:xfrm>
              <a:off x="6850975" y="2416768"/>
              <a:ext cx="46981" cy="45131"/>
            </a:xfrm>
            <a:custGeom>
              <a:avLst/>
              <a:gdLst/>
              <a:ahLst/>
              <a:cxnLst/>
              <a:rect l="l" t="t" r="r" b="b"/>
              <a:pathLst>
                <a:path w="4899" h="4706" extrusionOk="0">
                  <a:moveTo>
                    <a:pt x="2034" y="1"/>
                  </a:moveTo>
                  <a:cubicBezTo>
                    <a:pt x="1976" y="1"/>
                    <a:pt x="1917" y="4"/>
                    <a:pt x="1858" y="11"/>
                  </a:cubicBezTo>
                  <a:cubicBezTo>
                    <a:pt x="517" y="114"/>
                    <a:pt x="1" y="1455"/>
                    <a:pt x="620" y="2642"/>
                  </a:cubicBezTo>
                  <a:cubicBezTo>
                    <a:pt x="1136" y="3570"/>
                    <a:pt x="1961" y="4293"/>
                    <a:pt x="2941" y="4602"/>
                  </a:cubicBezTo>
                  <a:cubicBezTo>
                    <a:pt x="3145" y="4673"/>
                    <a:pt x="3333" y="4705"/>
                    <a:pt x="3504" y="4705"/>
                  </a:cubicBezTo>
                  <a:cubicBezTo>
                    <a:pt x="4462" y="4705"/>
                    <a:pt x="4898" y="3692"/>
                    <a:pt x="4592" y="2642"/>
                  </a:cubicBezTo>
                  <a:cubicBezTo>
                    <a:pt x="4296" y="1557"/>
                    <a:pt x="3293" y="1"/>
                    <a:pt x="2034" y="1"/>
                  </a:cubicBezTo>
                  <a:close/>
                </a:path>
              </a:pathLst>
            </a:custGeom>
            <a:solidFill>
              <a:srgbClr val="CE7A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54"/>
            <p:cNvSpPr/>
            <p:nvPr/>
          </p:nvSpPr>
          <p:spPr>
            <a:xfrm>
              <a:off x="6906891" y="4037770"/>
              <a:ext cx="92524" cy="28214"/>
            </a:xfrm>
            <a:custGeom>
              <a:avLst/>
              <a:gdLst/>
              <a:ahLst/>
              <a:cxnLst/>
              <a:rect l="l" t="t" r="r" b="b"/>
              <a:pathLst>
                <a:path w="9648" h="2942" extrusionOk="0">
                  <a:moveTo>
                    <a:pt x="9647" y="1"/>
                  </a:moveTo>
                  <a:lnTo>
                    <a:pt x="0" y="310"/>
                  </a:lnTo>
                  <a:lnTo>
                    <a:pt x="155" y="2941"/>
                  </a:lnTo>
                  <a:lnTo>
                    <a:pt x="9389" y="2941"/>
                  </a:lnTo>
                  <a:lnTo>
                    <a:pt x="9647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65" name="Google Shape;2165;p54"/>
          <p:cNvGrpSpPr/>
          <p:nvPr/>
        </p:nvGrpSpPr>
        <p:grpSpPr>
          <a:xfrm>
            <a:off x="757784" y="1161786"/>
            <a:ext cx="1946435" cy="1915718"/>
            <a:chOff x="715098" y="2564640"/>
            <a:chExt cx="2076418" cy="2043868"/>
          </a:xfrm>
        </p:grpSpPr>
        <p:sp>
          <p:nvSpPr>
            <p:cNvPr id="2166" name="Google Shape;2166;p54"/>
            <p:cNvSpPr/>
            <p:nvPr/>
          </p:nvSpPr>
          <p:spPr>
            <a:xfrm>
              <a:off x="2733835" y="3204340"/>
              <a:ext cx="57682" cy="64967"/>
            </a:xfrm>
            <a:custGeom>
              <a:avLst/>
              <a:gdLst/>
              <a:ahLst/>
              <a:cxnLst/>
              <a:rect l="l" t="t" r="r" b="b"/>
              <a:pathLst>
                <a:path w="5226" h="5886" extrusionOk="0">
                  <a:moveTo>
                    <a:pt x="1183" y="0"/>
                  </a:moveTo>
                  <a:lnTo>
                    <a:pt x="0" y="5077"/>
                  </a:lnTo>
                  <a:lnTo>
                    <a:pt x="3056" y="5866"/>
                  </a:lnTo>
                  <a:cubicBezTo>
                    <a:pt x="3109" y="5879"/>
                    <a:pt x="3159" y="5885"/>
                    <a:pt x="3205" y="5885"/>
                  </a:cubicBezTo>
                  <a:cubicBezTo>
                    <a:pt x="3333" y="5885"/>
                    <a:pt x="3441" y="5840"/>
                    <a:pt x="3549" y="5768"/>
                  </a:cubicBezTo>
                  <a:cubicBezTo>
                    <a:pt x="3697" y="5669"/>
                    <a:pt x="3796" y="5570"/>
                    <a:pt x="3796" y="5373"/>
                  </a:cubicBezTo>
                  <a:lnTo>
                    <a:pt x="5225" y="1676"/>
                  </a:lnTo>
                  <a:cubicBezTo>
                    <a:pt x="5225" y="1627"/>
                    <a:pt x="5225" y="1528"/>
                    <a:pt x="5176" y="1430"/>
                  </a:cubicBezTo>
                  <a:cubicBezTo>
                    <a:pt x="5127" y="1380"/>
                    <a:pt x="5078" y="1282"/>
                    <a:pt x="4979" y="1282"/>
                  </a:cubicBezTo>
                  <a:lnTo>
                    <a:pt x="1183" y="0"/>
                  </a:lnTo>
                  <a:close/>
                </a:path>
              </a:pathLst>
            </a:custGeom>
            <a:solidFill>
              <a:srgbClr val="DD8C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167" name="Google Shape;2167;p54"/>
            <p:cNvGrpSpPr/>
            <p:nvPr/>
          </p:nvGrpSpPr>
          <p:grpSpPr>
            <a:xfrm>
              <a:off x="715098" y="2564640"/>
              <a:ext cx="2031805" cy="2043868"/>
              <a:chOff x="715098" y="2199690"/>
              <a:chExt cx="2031805" cy="2043868"/>
            </a:xfrm>
          </p:grpSpPr>
          <p:sp>
            <p:nvSpPr>
              <p:cNvPr id="2168" name="Google Shape;2168;p54"/>
              <p:cNvSpPr/>
              <p:nvPr/>
            </p:nvSpPr>
            <p:spPr>
              <a:xfrm>
                <a:off x="741306" y="4118400"/>
                <a:ext cx="1951397" cy="125158"/>
              </a:xfrm>
              <a:custGeom>
                <a:avLst/>
                <a:gdLst/>
                <a:ahLst/>
                <a:cxnLst/>
                <a:rect l="l" t="t" r="r" b="b"/>
                <a:pathLst>
                  <a:path w="250099" h="14600" extrusionOk="0">
                    <a:moveTo>
                      <a:pt x="125050" y="0"/>
                    </a:moveTo>
                    <a:cubicBezTo>
                      <a:pt x="55973" y="0"/>
                      <a:pt x="1" y="3250"/>
                      <a:pt x="1" y="7326"/>
                    </a:cubicBezTo>
                    <a:cubicBezTo>
                      <a:pt x="1" y="11349"/>
                      <a:pt x="55973" y="14599"/>
                      <a:pt x="125050" y="14599"/>
                    </a:cubicBezTo>
                    <a:cubicBezTo>
                      <a:pt x="194126" y="14599"/>
                      <a:pt x="250099" y="11349"/>
                      <a:pt x="250099" y="7326"/>
                    </a:cubicBezTo>
                    <a:cubicBezTo>
                      <a:pt x="250099" y="3250"/>
                      <a:pt x="194126" y="0"/>
                      <a:pt x="1250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9" name="Google Shape;2169;p54"/>
              <p:cNvSpPr/>
              <p:nvPr/>
            </p:nvSpPr>
            <p:spPr>
              <a:xfrm>
                <a:off x="715098" y="2199690"/>
                <a:ext cx="1676098" cy="1189835"/>
              </a:xfrm>
              <a:custGeom>
                <a:avLst/>
                <a:gdLst/>
                <a:ahLst/>
                <a:cxnLst/>
                <a:rect l="l" t="t" r="r" b="b"/>
                <a:pathLst>
                  <a:path w="180614" h="128215" extrusionOk="0">
                    <a:moveTo>
                      <a:pt x="0" y="0"/>
                    </a:moveTo>
                    <a:lnTo>
                      <a:pt x="8922" y="128214"/>
                    </a:lnTo>
                    <a:lnTo>
                      <a:pt x="180614" y="128214"/>
                    </a:lnTo>
                    <a:lnTo>
                      <a:pt x="171642" y="0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0" name="Google Shape;2170;p54"/>
              <p:cNvSpPr/>
              <p:nvPr/>
            </p:nvSpPr>
            <p:spPr>
              <a:xfrm>
                <a:off x="715098" y="2199690"/>
                <a:ext cx="1676098" cy="1189835"/>
              </a:xfrm>
              <a:custGeom>
                <a:avLst/>
                <a:gdLst/>
                <a:ahLst/>
                <a:cxnLst/>
                <a:rect l="l" t="t" r="r" b="b"/>
                <a:pathLst>
                  <a:path w="180614" h="128215" extrusionOk="0">
                    <a:moveTo>
                      <a:pt x="0" y="0"/>
                    </a:moveTo>
                    <a:lnTo>
                      <a:pt x="8922" y="128214"/>
                    </a:lnTo>
                    <a:lnTo>
                      <a:pt x="180614" y="128214"/>
                    </a:lnTo>
                    <a:lnTo>
                      <a:pt x="171642" y="0"/>
                    </a:lnTo>
                    <a:close/>
                  </a:path>
                </a:pathLst>
              </a:custGeom>
              <a:solidFill>
                <a:srgbClr val="DFDE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1" name="Google Shape;2171;p54"/>
              <p:cNvSpPr/>
              <p:nvPr/>
            </p:nvSpPr>
            <p:spPr>
              <a:xfrm>
                <a:off x="2040943" y="2306553"/>
                <a:ext cx="35236" cy="42280"/>
              </a:xfrm>
              <a:custGeom>
                <a:avLst/>
                <a:gdLst/>
                <a:ahLst/>
                <a:cxnLst/>
                <a:rect l="l" t="t" r="r" b="b"/>
                <a:pathLst>
                  <a:path w="3797" h="4556" extrusionOk="0">
                    <a:moveTo>
                      <a:pt x="492" y="1"/>
                    </a:moveTo>
                    <a:cubicBezTo>
                      <a:pt x="457" y="1"/>
                      <a:pt x="424" y="6"/>
                      <a:pt x="395" y="21"/>
                    </a:cubicBezTo>
                    <a:cubicBezTo>
                      <a:pt x="296" y="21"/>
                      <a:pt x="198" y="120"/>
                      <a:pt x="99" y="218"/>
                    </a:cubicBezTo>
                    <a:cubicBezTo>
                      <a:pt x="50" y="317"/>
                      <a:pt x="1" y="415"/>
                      <a:pt x="50" y="563"/>
                    </a:cubicBezTo>
                    <a:cubicBezTo>
                      <a:pt x="50" y="662"/>
                      <a:pt x="148" y="760"/>
                      <a:pt x="247" y="810"/>
                    </a:cubicBezTo>
                    <a:lnTo>
                      <a:pt x="2564" y="2338"/>
                    </a:lnTo>
                    <a:lnTo>
                      <a:pt x="395" y="3718"/>
                    </a:lnTo>
                    <a:cubicBezTo>
                      <a:pt x="296" y="3767"/>
                      <a:pt x="247" y="3817"/>
                      <a:pt x="198" y="3915"/>
                    </a:cubicBezTo>
                    <a:cubicBezTo>
                      <a:pt x="198" y="4014"/>
                      <a:pt x="148" y="4112"/>
                      <a:pt x="198" y="4211"/>
                    </a:cubicBezTo>
                    <a:cubicBezTo>
                      <a:pt x="247" y="4310"/>
                      <a:pt x="296" y="4408"/>
                      <a:pt x="346" y="4457"/>
                    </a:cubicBezTo>
                    <a:cubicBezTo>
                      <a:pt x="444" y="4507"/>
                      <a:pt x="543" y="4556"/>
                      <a:pt x="641" y="4556"/>
                    </a:cubicBezTo>
                    <a:cubicBezTo>
                      <a:pt x="691" y="4556"/>
                      <a:pt x="789" y="4507"/>
                      <a:pt x="839" y="4457"/>
                    </a:cubicBezTo>
                    <a:lnTo>
                      <a:pt x="3599" y="2732"/>
                    </a:lnTo>
                    <a:cubicBezTo>
                      <a:pt x="3698" y="2683"/>
                      <a:pt x="3747" y="2634"/>
                      <a:pt x="3747" y="2584"/>
                    </a:cubicBezTo>
                    <a:cubicBezTo>
                      <a:pt x="3796" y="2486"/>
                      <a:pt x="3796" y="2436"/>
                      <a:pt x="3796" y="2338"/>
                    </a:cubicBezTo>
                    <a:cubicBezTo>
                      <a:pt x="3796" y="2288"/>
                      <a:pt x="3796" y="2190"/>
                      <a:pt x="3747" y="2141"/>
                    </a:cubicBezTo>
                    <a:cubicBezTo>
                      <a:pt x="3747" y="2091"/>
                      <a:pt x="3698" y="1993"/>
                      <a:pt x="3599" y="1993"/>
                    </a:cubicBezTo>
                    <a:lnTo>
                      <a:pt x="740" y="70"/>
                    </a:lnTo>
                    <a:cubicBezTo>
                      <a:pt x="670" y="35"/>
                      <a:pt x="576" y="1"/>
                      <a:pt x="492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2" name="Google Shape;2172;p54"/>
              <p:cNvSpPr/>
              <p:nvPr/>
            </p:nvSpPr>
            <p:spPr>
              <a:xfrm>
                <a:off x="2028590" y="2324132"/>
                <a:ext cx="47588" cy="8241"/>
              </a:xfrm>
              <a:custGeom>
                <a:avLst/>
                <a:gdLst/>
                <a:ahLst/>
                <a:cxnLst/>
                <a:rect l="l" t="t" r="r" b="b"/>
                <a:pathLst>
                  <a:path w="5128" h="888" extrusionOk="0">
                    <a:moveTo>
                      <a:pt x="444" y="0"/>
                    </a:moveTo>
                    <a:cubicBezTo>
                      <a:pt x="346" y="0"/>
                      <a:pt x="247" y="49"/>
                      <a:pt x="149" y="148"/>
                    </a:cubicBezTo>
                    <a:cubicBezTo>
                      <a:pt x="50" y="247"/>
                      <a:pt x="1" y="345"/>
                      <a:pt x="1" y="444"/>
                    </a:cubicBezTo>
                    <a:cubicBezTo>
                      <a:pt x="1" y="592"/>
                      <a:pt x="50" y="690"/>
                      <a:pt x="149" y="789"/>
                    </a:cubicBezTo>
                    <a:cubicBezTo>
                      <a:pt x="247" y="838"/>
                      <a:pt x="346" y="887"/>
                      <a:pt x="444" y="887"/>
                    </a:cubicBezTo>
                    <a:lnTo>
                      <a:pt x="4684" y="887"/>
                    </a:lnTo>
                    <a:cubicBezTo>
                      <a:pt x="4831" y="887"/>
                      <a:pt x="4930" y="838"/>
                      <a:pt x="5029" y="789"/>
                    </a:cubicBezTo>
                    <a:cubicBezTo>
                      <a:pt x="5127" y="690"/>
                      <a:pt x="5127" y="592"/>
                      <a:pt x="5127" y="444"/>
                    </a:cubicBezTo>
                    <a:cubicBezTo>
                      <a:pt x="5127" y="345"/>
                      <a:pt x="5127" y="247"/>
                      <a:pt x="5029" y="148"/>
                    </a:cubicBezTo>
                    <a:cubicBezTo>
                      <a:pt x="4930" y="49"/>
                      <a:pt x="4831" y="0"/>
                      <a:pt x="4684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3" name="Google Shape;2173;p54"/>
              <p:cNvSpPr/>
              <p:nvPr/>
            </p:nvSpPr>
            <p:spPr>
              <a:xfrm>
                <a:off x="1939835" y="2306739"/>
                <a:ext cx="34772" cy="42094"/>
              </a:xfrm>
              <a:custGeom>
                <a:avLst/>
                <a:gdLst/>
                <a:ahLst/>
                <a:cxnLst/>
                <a:rect l="l" t="t" r="r" b="b"/>
                <a:pathLst>
                  <a:path w="3747" h="4536" extrusionOk="0">
                    <a:moveTo>
                      <a:pt x="3106" y="1"/>
                    </a:moveTo>
                    <a:cubicBezTo>
                      <a:pt x="3057" y="1"/>
                      <a:pt x="3008" y="50"/>
                      <a:pt x="2958" y="50"/>
                    </a:cubicBezTo>
                    <a:lnTo>
                      <a:pt x="198" y="1825"/>
                    </a:lnTo>
                    <a:cubicBezTo>
                      <a:pt x="99" y="1874"/>
                      <a:pt x="50" y="1923"/>
                      <a:pt x="50" y="1973"/>
                    </a:cubicBezTo>
                    <a:cubicBezTo>
                      <a:pt x="1" y="2022"/>
                      <a:pt x="1" y="2121"/>
                      <a:pt x="1" y="2170"/>
                    </a:cubicBezTo>
                    <a:cubicBezTo>
                      <a:pt x="1" y="2268"/>
                      <a:pt x="1" y="2318"/>
                      <a:pt x="50" y="2416"/>
                    </a:cubicBezTo>
                    <a:cubicBezTo>
                      <a:pt x="50" y="2466"/>
                      <a:pt x="99" y="2515"/>
                      <a:pt x="198" y="2564"/>
                    </a:cubicBezTo>
                    <a:lnTo>
                      <a:pt x="3057" y="4437"/>
                    </a:lnTo>
                    <a:cubicBezTo>
                      <a:pt x="3155" y="4487"/>
                      <a:pt x="3205" y="4536"/>
                      <a:pt x="3303" y="4536"/>
                    </a:cubicBezTo>
                    <a:cubicBezTo>
                      <a:pt x="3353" y="4536"/>
                      <a:pt x="3451" y="4487"/>
                      <a:pt x="3500" y="4487"/>
                    </a:cubicBezTo>
                    <a:cubicBezTo>
                      <a:pt x="3599" y="4437"/>
                      <a:pt x="3648" y="4388"/>
                      <a:pt x="3648" y="4290"/>
                    </a:cubicBezTo>
                    <a:cubicBezTo>
                      <a:pt x="3747" y="4191"/>
                      <a:pt x="3747" y="4092"/>
                      <a:pt x="3747" y="3994"/>
                    </a:cubicBezTo>
                    <a:cubicBezTo>
                      <a:pt x="3698" y="3846"/>
                      <a:pt x="3648" y="3747"/>
                      <a:pt x="3550" y="3698"/>
                    </a:cubicBezTo>
                    <a:lnTo>
                      <a:pt x="1233" y="2170"/>
                    </a:lnTo>
                    <a:lnTo>
                      <a:pt x="3402" y="839"/>
                    </a:lnTo>
                    <a:cubicBezTo>
                      <a:pt x="3500" y="740"/>
                      <a:pt x="3599" y="642"/>
                      <a:pt x="3599" y="543"/>
                    </a:cubicBezTo>
                    <a:cubicBezTo>
                      <a:pt x="3648" y="445"/>
                      <a:pt x="3599" y="297"/>
                      <a:pt x="3550" y="198"/>
                    </a:cubicBezTo>
                    <a:cubicBezTo>
                      <a:pt x="3500" y="149"/>
                      <a:pt x="3500" y="100"/>
                      <a:pt x="3451" y="100"/>
                    </a:cubicBezTo>
                    <a:cubicBezTo>
                      <a:pt x="3402" y="50"/>
                      <a:pt x="3353" y="1"/>
                      <a:pt x="325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4" name="Google Shape;2174;p54"/>
              <p:cNvSpPr/>
              <p:nvPr/>
            </p:nvSpPr>
            <p:spPr>
              <a:xfrm>
                <a:off x="1939380" y="2322758"/>
                <a:ext cx="47579" cy="8241"/>
              </a:xfrm>
              <a:custGeom>
                <a:avLst/>
                <a:gdLst/>
                <a:ahLst/>
                <a:cxnLst/>
                <a:rect l="l" t="t" r="r" b="b"/>
                <a:pathLst>
                  <a:path w="5127" h="888" extrusionOk="0">
                    <a:moveTo>
                      <a:pt x="444" y="0"/>
                    </a:moveTo>
                    <a:cubicBezTo>
                      <a:pt x="345" y="0"/>
                      <a:pt x="247" y="50"/>
                      <a:pt x="148" y="148"/>
                    </a:cubicBezTo>
                    <a:cubicBezTo>
                      <a:pt x="50" y="247"/>
                      <a:pt x="0" y="345"/>
                      <a:pt x="0" y="444"/>
                    </a:cubicBezTo>
                    <a:cubicBezTo>
                      <a:pt x="0" y="592"/>
                      <a:pt x="50" y="690"/>
                      <a:pt x="148" y="789"/>
                    </a:cubicBezTo>
                    <a:cubicBezTo>
                      <a:pt x="247" y="838"/>
                      <a:pt x="345" y="888"/>
                      <a:pt x="444" y="888"/>
                    </a:cubicBezTo>
                    <a:lnTo>
                      <a:pt x="4683" y="888"/>
                    </a:lnTo>
                    <a:cubicBezTo>
                      <a:pt x="4831" y="888"/>
                      <a:pt x="4930" y="838"/>
                      <a:pt x="5028" y="789"/>
                    </a:cubicBezTo>
                    <a:cubicBezTo>
                      <a:pt x="5078" y="690"/>
                      <a:pt x="5127" y="592"/>
                      <a:pt x="5127" y="444"/>
                    </a:cubicBezTo>
                    <a:cubicBezTo>
                      <a:pt x="5127" y="395"/>
                      <a:pt x="5127" y="345"/>
                      <a:pt x="5127" y="296"/>
                    </a:cubicBezTo>
                    <a:cubicBezTo>
                      <a:pt x="5078" y="247"/>
                      <a:pt x="5078" y="197"/>
                      <a:pt x="5028" y="148"/>
                    </a:cubicBezTo>
                    <a:cubicBezTo>
                      <a:pt x="4979" y="99"/>
                      <a:pt x="4930" y="50"/>
                      <a:pt x="4880" y="50"/>
                    </a:cubicBezTo>
                    <a:cubicBezTo>
                      <a:pt x="4831" y="0"/>
                      <a:pt x="4782" y="0"/>
                      <a:pt x="468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5" name="Google Shape;2175;p54"/>
              <p:cNvSpPr/>
              <p:nvPr/>
            </p:nvSpPr>
            <p:spPr>
              <a:xfrm>
                <a:off x="1844221" y="2304910"/>
                <a:ext cx="52608" cy="52163"/>
              </a:xfrm>
              <a:custGeom>
                <a:avLst/>
                <a:gdLst/>
                <a:ahLst/>
                <a:cxnLst/>
                <a:rect l="l" t="t" r="r" b="b"/>
                <a:pathLst>
                  <a:path w="5669" h="5621" extrusionOk="0">
                    <a:moveTo>
                      <a:pt x="2662" y="1"/>
                    </a:moveTo>
                    <a:cubicBezTo>
                      <a:pt x="2317" y="1"/>
                      <a:pt x="1972" y="50"/>
                      <a:pt x="1627" y="198"/>
                    </a:cubicBezTo>
                    <a:cubicBezTo>
                      <a:pt x="1282" y="346"/>
                      <a:pt x="986" y="592"/>
                      <a:pt x="740" y="839"/>
                    </a:cubicBezTo>
                    <a:cubicBezTo>
                      <a:pt x="493" y="1085"/>
                      <a:pt x="296" y="1430"/>
                      <a:pt x="148" y="1775"/>
                    </a:cubicBezTo>
                    <a:cubicBezTo>
                      <a:pt x="49" y="2120"/>
                      <a:pt x="0" y="2465"/>
                      <a:pt x="49" y="2860"/>
                    </a:cubicBezTo>
                    <a:cubicBezTo>
                      <a:pt x="49" y="2958"/>
                      <a:pt x="99" y="3057"/>
                      <a:pt x="197" y="3156"/>
                    </a:cubicBezTo>
                    <a:cubicBezTo>
                      <a:pt x="296" y="3205"/>
                      <a:pt x="394" y="3254"/>
                      <a:pt x="493" y="3254"/>
                    </a:cubicBezTo>
                    <a:cubicBezTo>
                      <a:pt x="641" y="3254"/>
                      <a:pt x="740" y="3205"/>
                      <a:pt x="838" y="3106"/>
                    </a:cubicBezTo>
                    <a:cubicBezTo>
                      <a:pt x="887" y="3008"/>
                      <a:pt x="937" y="2909"/>
                      <a:pt x="937" y="2761"/>
                    </a:cubicBezTo>
                    <a:cubicBezTo>
                      <a:pt x="887" y="2564"/>
                      <a:pt x="937" y="2318"/>
                      <a:pt x="986" y="2071"/>
                    </a:cubicBezTo>
                    <a:cubicBezTo>
                      <a:pt x="1085" y="1825"/>
                      <a:pt x="1232" y="1627"/>
                      <a:pt x="1380" y="1430"/>
                    </a:cubicBezTo>
                    <a:cubicBezTo>
                      <a:pt x="1528" y="1282"/>
                      <a:pt x="1725" y="1135"/>
                      <a:pt x="1972" y="1036"/>
                    </a:cubicBezTo>
                    <a:cubicBezTo>
                      <a:pt x="2218" y="937"/>
                      <a:pt x="2416" y="888"/>
                      <a:pt x="2662" y="888"/>
                    </a:cubicBezTo>
                    <a:cubicBezTo>
                      <a:pt x="3204" y="888"/>
                      <a:pt x="3697" y="1085"/>
                      <a:pt x="4092" y="1480"/>
                    </a:cubicBezTo>
                    <a:cubicBezTo>
                      <a:pt x="4486" y="1825"/>
                      <a:pt x="4732" y="2318"/>
                      <a:pt x="4782" y="2860"/>
                    </a:cubicBezTo>
                    <a:cubicBezTo>
                      <a:pt x="4782" y="3106"/>
                      <a:pt x="4782" y="3353"/>
                      <a:pt x="4683" y="3550"/>
                    </a:cubicBezTo>
                    <a:cubicBezTo>
                      <a:pt x="4584" y="3796"/>
                      <a:pt x="4486" y="3994"/>
                      <a:pt x="4338" y="4191"/>
                    </a:cubicBezTo>
                    <a:cubicBezTo>
                      <a:pt x="4141" y="4388"/>
                      <a:pt x="3944" y="4487"/>
                      <a:pt x="3746" y="4585"/>
                    </a:cubicBezTo>
                    <a:cubicBezTo>
                      <a:pt x="3500" y="4684"/>
                      <a:pt x="3254" y="4733"/>
                      <a:pt x="3007" y="4733"/>
                    </a:cubicBezTo>
                    <a:cubicBezTo>
                      <a:pt x="2908" y="4733"/>
                      <a:pt x="2761" y="4782"/>
                      <a:pt x="2711" y="4881"/>
                    </a:cubicBezTo>
                    <a:cubicBezTo>
                      <a:pt x="2613" y="4930"/>
                      <a:pt x="2563" y="5078"/>
                      <a:pt x="2563" y="5177"/>
                    </a:cubicBezTo>
                    <a:cubicBezTo>
                      <a:pt x="2563" y="5275"/>
                      <a:pt x="2613" y="5423"/>
                      <a:pt x="2711" y="5522"/>
                    </a:cubicBezTo>
                    <a:cubicBezTo>
                      <a:pt x="2761" y="5571"/>
                      <a:pt x="2908" y="5620"/>
                      <a:pt x="3007" y="5620"/>
                    </a:cubicBezTo>
                    <a:cubicBezTo>
                      <a:pt x="3401" y="5620"/>
                      <a:pt x="3746" y="5571"/>
                      <a:pt x="4092" y="5423"/>
                    </a:cubicBezTo>
                    <a:cubicBezTo>
                      <a:pt x="4387" y="5275"/>
                      <a:pt x="4732" y="5078"/>
                      <a:pt x="4979" y="4782"/>
                    </a:cubicBezTo>
                    <a:cubicBezTo>
                      <a:pt x="5225" y="4536"/>
                      <a:pt x="5422" y="4191"/>
                      <a:pt x="5521" y="3846"/>
                    </a:cubicBezTo>
                    <a:cubicBezTo>
                      <a:pt x="5620" y="3501"/>
                      <a:pt x="5669" y="3156"/>
                      <a:pt x="5669" y="2761"/>
                    </a:cubicBezTo>
                    <a:cubicBezTo>
                      <a:pt x="5620" y="2022"/>
                      <a:pt x="5275" y="1332"/>
                      <a:pt x="4683" y="839"/>
                    </a:cubicBezTo>
                    <a:cubicBezTo>
                      <a:pt x="4141" y="297"/>
                      <a:pt x="3451" y="1"/>
                      <a:pt x="266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6" name="Google Shape;2176;p54"/>
              <p:cNvSpPr/>
              <p:nvPr/>
            </p:nvSpPr>
            <p:spPr>
              <a:xfrm>
                <a:off x="1837817" y="2316809"/>
                <a:ext cx="28369" cy="18764"/>
              </a:xfrm>
              <a:custGeom>
                <a:avLst/>
                <a:gdLst/>
                <a:ahLst/>
                <a:cxnLst/>
                <a:rect l="l" t="t" r="r" b="b"/>
                <a:pathLst>
                  <a:path w="3057" h="2022" extrusionOk="0">
                    <a:moveTo>
                      <a:pt x="592" y="0"/>
                    </a:moveTo>
                    <a:cubicBezTo>
                      <a:pt x="444" y="0"/>
                      <a:pt x="345" y="0"/>
                      <a:pt x="246" y="50"/>
                    </a:cubicBezTo>
                    <a:cubicBezTo>
                      <a:pt x="148" y="148"/>
                      <a:pt x="49" y="247"/>
                      <a:pt x="49" y="345"/>
                    </a:cubicBezTo>
                    <a:cubicBezTo>
                      <a:pt x="0" y="444"/>
                      <a:pt x="49" y="592"/>
                      <a:pt x="99" y="691"/>
                    </a:cubicBezTo>
                    <a:lnTo>
                      <a:pt x="789" y="1824"/>
                    </a:lnTo>
                    <a:cubicBezTo>
                      <a:pt x="838" y="1874"/>
                      <a:pt x="887" y="1923"/>
                      <a:pt x="937" y="1972"/>
                    </a:cubicBezTo>
                    <a:cubicBezTo>
                      <a:pt x="1035" y="2021"/>
                      <a:pt x="1084" y="2021"/>
                      <a:pt x="1183" y="2021"/>
                    </a:cubicBezTo>
                    <a:lnTo>
                      <a:pt x="1282" y="2021"/>
                    </a:lnTo>
                    <a:lnTo>
                      <a:pt x="2711" y="1627"/>
                    </a:lnTo>
                    <a:cubicBezTo>
                      <a:pt x="2810" y="1578"/>
                      <a:pt x="2859" y="1578"/>
                      <a:pt x="2908" y="1529"/>
                    </a:cubicBezTo>
                    <a:cubicBezTo>
                      <a:pt x="2958" y="1479"/>
                      <a:pt x="2958" y="1430"/>
                      <a:pt x="3007" y="1381"/>
                    </a:cubicBezTo>
                    <a:cubicBezTo>
                      <a:pt x="3007" y="1331"/>
                      <a:pt x="3056" y="1282"/>
                      <a:pt x="3056" y="1233"/>
                    </a:cubicBezTo>
                    <a:cubicBezTo>
                      <a:pt x="3056" y="1183"/>
                      <a:pt x="3056" y="1085"/>
                      <a:pt x="3056" y="1036"/>
                    </a:cubicBezTo>
                    <a:cubicBezTo>
                      <a:pt x="3007" y="986"/>
                      <a:pt x="3007" y="937"/>
                      <a:pt x="2958" y="888"/>
                    </a:cubicBezTo>
                    <a:cubicBezTo>
                      <a:pt x="2908" y="838"/>
                      <a:pt x="2859" y="838"/>
                      <a:pt x="2810" y="789"/>
                    </a:cubicBezTo>
                    <a:cubicBezTo>
                      <a:pt x="2760" y="740"/>
                      <a:pt x="2711" y="740"/>
                      <a:pt x="2662" y="740"/>
                    </a:cubicBezTo>
                    <a:lnTo>
                      <a:pt x="2465" y="740"/>
                    </a:lnTo>
                    <a:lnTo>
                      <a:pt x="1380" y="1085"/>
                    </a:lnTo>
                    <a:lnTo>
                      <a:pt x="838" y="198"/>
                    </a:lnTo>
                    <a:cubicBezTo>
                      <a:pt x="789" y="99"/>
                      <a:pt x="690" y="50"/>
                      <a:pt x="59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7" name="Google Shape;2177;p54"/>
              <p:cNvSpPr/>
              <p:nvPr/>
            </p:nvSpPr>
            <p:spPr>
              <a:xfrm>
                <a:off x="1162532" y="2305374"/>
                <a:ext cx="41185" cy="40721"/>
              </a:xfrm>
              <a:custGeom>
                <a:avLst/>
                <a:gdLst/>
                <a:ahLst/>
                <a:cxnLst/>
                <a:rect l="l" t="t" r="r" b="b"/>
                <a:pathLst>
                  <a:path w="4438" h="4388" extrusionOk="0">
                    <a:moveTo>
                      <a:pt x="2121" y="887"/>
                    </a:moveTo>
                    <a:cubicBezTo>
                      <a:pt x="2466" y="887"/>
                      <a:pt x="2811" y="1035"/>
                      <a:pt x="3057" y="1282"/>
                    </a:cubicBezTo>
                    <a:cubicBezTo>
                      <a:pt x="3353" y="1528"/>
                      <a:pt x="3550" y="1923"/>
                      <a:pt x="3550" y="2317"/>
                    </a:cubicBezTo>
                    <a:cubicBezTo>
                      <a:pt x="3550" y="2465"/>
                      <a:pt x="3550" y="2613"/>
                      <a:pt x="3501" y="2761"/>
                    </a:cubicBezTo>
                    <a:cubicBezTo>
                      <a:pt x="3402" y="2908"/>
                      <a:pt x="3353" y="3056"/>
                      <a:pt x="3254" y="3155"/>
                    </a:cubicBezTo>
                    <a:cubicBezTo>
                      <a:pt x="3106" y="3253"/>
                      <a:pt x="3008" y="3352"/>
                      <a:pt x="2860" y="3451"/>
                    </a:cubicBezTo>
                    <a:cubicBezTo>
                      <a:pt x="2712" y="3500"/>
                      <a:pt x="2564" y="3549"/>
                      <a:pt x="2367" y="3549"/>
                    </a:cubicBezTo>
                    <a:cubicBezTo>
                      <a:pt x="2022" y="3549"/>
                      <a:pt x="1628" y="3401"/>
                      <a:pt x="1381" y="3106"/>
                    </a:cubicBezTo>
                    <a:cubicBezTo>
                      <a:pt x="1085" y="2859"/>
                      <a:pt x="888" y="2514"/>
                      <a:pt x="888" y="2120"/>
                    </a:cubicBezTo>
                    <a:cubicBezTo>
                      <a:pt x="888" y="1972"/>
                      <a:pt x="888" y="1824"/>
                      <a:pt x="987" y="1676"/>
                    </a:cubicBezTo>
                    <a:cubicBezTo>
                      <a:pt x="1036" y="1528"/>
                      <a:pt x="1085" y="1380"/>
                      <a:pt x="1233" y="1282"/>
                    </a:cubicBezTo>
                    <a:cubicBezTo>
                      <a:pt x="1332" y="1134"/>
                      <a:pt x="1430" y="1035"/>
                      <a:pt x="1578" y="986"/>
                    </a:cubicBezTo>
                    <a:cubicBezTo>
                      <a:pt x="1726" y="937"/>
                      <a:pt x="1874" y="887"/>
                      <a:pt x="2071" y="887"/>
                    </a:cubicBezTo>
                    <a:close/>
                    <a:moveTo>
                      <a:pt x="2022" y="0"/>
                    </a:moveTo>
                    <a:cubicBezTo>
                      <a:pt x="1726" y="0"/>
                      <a:pt x="1480" y="49"/>
                      <a:pt x="1233" y="197"/>
                    </a:cubicBezTo>
                    <a:cubicBezTo>
                      <a:pt x="987" y="296"/>
                      <a:pt x="740" y="444"/>
                      <a:pt x="543" y="641"/>
                    </a:cubicBezTo>
                    <a:cubicBezTo>
                      <a:pt x="346" y="887"/>
                      <a:pt x="198" y="1085"/>
                      <a:pt x="149" y="1380"/>
                    </a:cubicBezTo>
                    <a:cubicBezTo>
                      <a:pt x="50" y="1627"/>
                      <a:pt x="1" y="1873"/>
                      <a:pt x="1" y="2169"/>
                    </a:cubicBezTo>
                    <a:cubicBezTo>
                      <a:pt x="1" y="2465"/>
                      <a:pt x="99" y="2761"/>
                      <a:pt x="198" y="3056"/>
                    </a:cubicBezTo>
                    <a:cubicBezTo>
                      <a:pt x="346" y="3352"/>
                      <a:pt x="543" y="3599"/>
                      <a:pt x="740" y="3796"/>
                    </a:cubicBezTo>
                    <a:cubicBezTo>
                      <a:pt x="1184" y="4190"/>
                      <a:pt x="1775" y="4387"/>
                      <a:pt x="2367" y="4387"/>
                    </a:cubicBezTo>
                    <a:lnTo>
                      <a:pt x="2416" y="4387"/>
                    </a:lnTo>
                    <a:cubicBezTo>
                      <a:pt x="2712" y="4387"/>
                      <a:pt x="2959" y="4338"/>
                      <a:pt x="3205" y="4239"/>
                    </a:cubicBezTo>
                    <a:cubicBezTo>
                      <a:pt x="3451" y="4091"/>
                      <a:pt x="3698" y="3944"/>
                      <a:pt x="3895" y="3746"/>
                    </a:cubicBezTo>
                    <a:cubicBezTo>
                      <a:pt x="4092" y="3549"/>
                      <a:pt x="4240" y="3303"/>
                      <a:pt x="4339" y="3056"/>
                    </a:cubicBezTo>
                    <a:cubicBezTo>
                      <a:pt x="4388" y="2810"/>
                      <a:pt x="4437" y="2514"/>
                      <a:pt x="4437" y="2268"/>
                    </a:cubicBezTo>
                    <a:cubicBezTo>
                      <a:pt x="4437" y="1627"/>
                      <a:pt x="4142" y="1035"/>
                      <a:pt x="3698" y="641"/>
                    </a:cubicBezTo>
                    <a:cubicBezTo>
                      <a:pt x="3451" y="394"/>
                      <a:pt x="3205" y="247"/>
                      <a:pt x="2909" y="148"/>
                    </a:cubicBezTo>
                    <a:cubicBezTo>
                      <a:pt x="2613" y="49"/>
                      <a:pt x="2318" y="0"/>
                      <a:pt x="202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8" name="Google Shape;2178;p54"/>
              <p:cNvSpPr/>
              <p:nvPr/>
            </p:nvSpPr>
            <p:spPr>
              <a:xfrm>
                <a:off x="1153845" y="2333274"/>
                <a:ext cx="22875" cy="23803"/>
              </a:xfrm>
              <a:custGeom>
                <a:avLst/>
                <a:gdLst/>
                <a:ahLst/>
                <a:cxnLst/>
                <a:rect l="l" t="t" r="r" b="b"/>
                <a:pathLst>
                  <a:path w="2465" h="2565" extrusionOk="0">
                    <a:moveTo>
                      <a:pt x="1972" y="1"/>
                    </a:moveTo>
                    <a:cubicBezTo>
                      <a:pt x="1873" y="1"/>
                      <a:pt x="1775" y="50"/>
                      <a:pt x="1676" y="149"/>
                    </a:cubicBezTo>
                    <a:lnTo>
                      <a:pt x="99" y="1825"/>
                    </a:lnTo>
                    <a:cubicBezTo>
                      <a:pt x="50" y="1874"/>
                      <a:pt x="0" y="2022"/>
                      <a:pt x="0" y="2121"/>
                    </a:cubicBezTo>
                    <a:cubicBezTo>
                      <a:pt x="0" y="2219"/>
                      <a:pt x="50" y="2367"/>
                      <a:pt x="99" y="2416"/>
                    </a:cubicBezTo>
                    <a:cubicBezTo>
                      <a:pt x="148" y="2466"/>
                      <a:pt x="197" y="2515"/>
                      <a:pt x="247" y="2515"/>
                    </a:cubicBezTo>
                    <a:cubicBezTo>
                      <a:pt x="345" y="2564"/>
                      <a:pt x="395" y="2564"/>
                      <a:pt x="444" y="2564"/>
                    </a:cubicBezTo>
                    <a:cubicBezTo>
                      <a:pt x="493" y="2564"/>
                      <a:pt x="592" y="2564"/>
                      <a:pt x="641" y="2515"/>
                    </a:cubicBezTo>
                    <a:cubicBezTo>
                      <a:pt x="690" y="2515"/>
                      <a:pt x="740" y="2466"/>
                      <a:pt x="789" y="2416"/>
                    </a:cubicBezTo>
                    <a:lnTo>
                      <a:pt x="2317" y="740"/>
                    </a:lnTo>
                    <a:cubicBezTo>
                      <a:pt x="2416" y="691"/>
                      <a:pt x="2465" y="543"/>
                      <a:pt x="2465" y="445"/>
                    </a:cubicBezTo>
                    <a:cubicBezTo>
                      <a:pt x="2465" y="346"/>
                      <a:pt x="2366" y="198"/>
                      <a:pt x="2317" y="149"/>
                    </a:cubicBezTo>
                    <a:cubicBezTo>
                      <a:pt x="2219" y="50"/>
                      <a:pt x="2120" y="1"/>
                      <a:pt x="197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9" name="Google Shape;2179;p54"/>
              <p:cNvSpPr/>
              <p:nvPr/>
            </p:nvSpPr>
            <p:spPr>
              <a:xfrm>
                <a:off x="715098" y="2199690"/>
                <a:ext cx="1597422" cy="67252"/>
              </a:xfrm>
              <a:custGeom>
                <a:avLst/>
                <a:gdLst/>
                <a:ahLst/>
                <a:cxnLst/>
                <a:rect l="l" t="t" r="r" b="b"/>
                <a:pathLst>
                  <a:path w="172136" h="7247" extrusionOk="0">
                    <a:moveTo>
                      <a:pt x="0" y="0"/>
                    </a:moveTo>
                    <a:lnTo>
                      <a:pt x="493" y="7246"/>
                    </a:lnTo>
                    <a:lnTo>
                      <a:pt x="172135" y="7246"/>
                    </a:lnTo>
                    <a:lnTo>
                      <a:pt x="171642" y="0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0" name="Google Shape;2180;p54"/>
              <p:cNvSpPr/>
              <p:nvPr/>
            </p:nvSpPr>
            <p:spPr>
              <a:xfrm>
                <a:off x="715098" y="2199690"/>
                <a:ext cx="1597422" cy="67252"/>
              </a:xfrm>
              <a:custGeom>
                <a:avLst/>
                <a:gdLst/>
                <a:ahLst/>
                <a:cxnLst/>
                <a:rect l="l" t="t" r="r" b="b"/>
                <a:pathLst>
                  <a:path w="172136" h="7247" extrusionOk="0">
                    <a:moveTo>
                      <a:pt x="0" y="0"/>
                    </a:moveTo>
                    <a:lnTo>
                      <a:pt x="493" y="7246"/>
                    </a:lnTo>
                    <a:lnTo>
                      <a:pt x="172135" y="7246"/>
                    </a:lnTo>
                    <a:lnTo>
                      <a:pt x="17164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1" name="Google Shape;2181;p54"/>
              <p:cNvSpPr/>
              <p:nvPr/>
            </p:nvSpPr>
            <p:spPr>
              <a:xfrm>
                <a:off x="873852" y="2213408"/>
                <a:ext cx="40266" cy="39811"/>
              </a:xfrm>
              <a:custGeom>
                <a:avLst/>
                <a:gdLst/>
                <a:ahLst/>
                <a:cxnLst/>
                <a:rect l="l" t="t" r="r" b="b"/>
                <a:pathLst>
                  <a:path w="4339" h="4290" extrusionOk="0">
                    <a:moveTo>
                      <a:pt x="2021" y="1"/>
                    </a:moveTo>
                    <a:cubicBezTo>
                      <a:pt x="1726" y="1"/>
                      <a:pt x="1479" y="50"/>
                      <a:pt x="1183" y="149"/>
                    </a:cubicBezTo>
                    <a:cubicBezTo>
                      <a:pt x="937" y="247"/>
                      <a:pt x="740" y="445"/>
                      <a:pt x="542" y="642"/>
                    </a:cubicBezTo>
                    <a:cubicBezTo>
                      <a:pt x="345" y="839"/>
                      <a:pt x="197" y="1085"/>
                      <a:pt x="99" y="1332"/>
                    </a:cubicBezTo>
                    <a:cubicBezTo>
                      <a:pt x="0" y="1578"/>
                      <a:pt x="0" y="1874"/>
                      <a:pt x="0" y="2170"/>
                    </a:cubicBezTo>
                    <a:cubicBezTo>
                      <a:pt x="50" y="2712"/>
                      <a:pt x="296" y="3254"/>
                      <a:pt x="740" y="3649"/>
                    </a:cubicBezTo>
                    <a:cubicBezTo>
                      <a:pt x="1183" y="4092"/>
                      <a:pt x="1726" y="4289"/>
                      <a:pt x="2317" y="4289"/>
                    </a:cubicBezTo>
                    <a:cubicBezTo>
                      <a:pt x="2613" y="4289"/>
                      <a:pt x="2859" y="4240"/>
                      <a:pt x="3106" y="4142"/>
                    </a:cubicBezTo>
                    <a:cubicBezTo>
                      <a:pt x="3402" y="4043"/>
                      <a:pt x="3599" y="3895"/>
                      <a:pt x="3796" y="3649"/>
                    </a:cubicBezTo>
                    <a:cubicBezTo>
                      <a:pt x="3993" y="3451"/>
                      <a:pt x="4141" y="3205"/>
                      <a:pt x="4240" y="2959"/>
                    </a:cubicBezTo>
                    <a:cubicBezTo>
                      <a:pt x="4289" y="2712"/>
                      <a:pt x="4338" y="2416"/>
                      <a:pt x="4338" y="2170"/>
                    </a:cubicBezTo>
                    <a:cubicBezTo>
                      <a:pt x="4289" y="1578"/>
                      <a:pt x="3993" y="1036"/>
                      <a:pt x="3599" y="642"/>
                    </a:cubicBezTo>
                    <a:cubicBezTo>
                      <a:pt x="3155" y="247"/>
                      <a:pt x="2613" y="1"/>
                      <a:pt x="202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2" name="Google Shape;2182;p54"/>
              <p:cNvSpPr/>
              <p:nvPr/>
            </p:nvSpPr>
            <p:spPr>
              <a:xfrm>
                <a:off x="812541" y="2213408"/>
                <a:ext cx="40266" cy="39811"/>
              </a:xfrm>
              <a:custGeom>
                <a:avLst/>
                <a:gdLst/>
                <a:ahLst/>
                <a:cxnLst/>
                <a:rect l="l" t="t" r="r" b="b"/>
                <a:pathLst>
                  <a:path w="4339" h="4290" extrusionOk="0">
                    <a:moveTo>
                      <a:pt x="2022" y="1"/>
                    </a:moveTo>
                    <a:cubicBezTo>
                      <a:pt x="1726" y="1"/>
                      <a:pt x="1480" y="50"/>
                      <a:pt x="1184" y="149"/>
                    </a:cubicBezTo>
                    <a:cubicBezTo>
                      <a:pt x="937" y="247"/>
                      <a:pt x="691" y="445"/>
                      <a:pt x="543" y="642"/>
                    </a:cubicBezTo>
                    <a:cubicBezTo>
                      <a:pt x="346" y="839"/>
                      <a:pt x="198" y="1085"/>
                      <a:pt x="99" y="1332"/>
                    </a:cubicBezTo>
                    <a:cubicBezTo>
                      <a:pt x="1" y="1578"/>
                      <a:pt x="1" y="1874"/>
                      <a:pt x="1" y="2170"/>
                    </a:cubicBezTo>
                    <a:cubicBezTo>
                      <a:pt x="50" y="2712"/>
                      <a:pt x="297" y="3254"/>
                      <a:pt x="740" y="3649"/>
                    </a:cubicBezTo>
                    <a:cubicBezTo>
                      <a:pt x="1184" y="4092"/>
                      <a:pt x="1726" y="4289"/>
                      <a:pt x="2318" y="4289"/>
                    </a:cubicBezTo>
                    <a:cubicBezTo>
                      <a:pt x="2564" y="4289"/>
                      <a:pt x="2860" y="4240"/>
                      <a:pt x="3106" y="4142"/>
                    </a:cubicBezTo>
                    <a:cubicBezTo>
                      <a:pt x="3353" y="4043"/>
                      <a:pt x="3599" y="3895"/>
                      <a:pt x="3796" y="3649"/>
                    </a:cubicBezTo>
                    <a:cubicBezTo>
                      <a:pt x="3994" y="3451"/>
                      <a:pt x="4142" y="3205"/>
                      <a:pt x="4191" y="2959"/>
                    </a:cubicBezTo>
                    <a:cubicBezTo>
                      <a:pt x="4289" y="2712"/>
                      <a:pt x="4339" y="2416"/>
                      <a:pt x="4289" y="2170"/>
                    </a:cubicBezTo>
                    <a:cubicBezTo>
                      <a:pt x="4289" y="1578"/>
                      <a:pt x="3994" y="1036"/>
                      <a:pt x="3599" y="642"/>
                    </a:cubicBezTo>
                    <a:cubicBezTo>
                      <a:pt x="3156" y="247"/>
                      <a:pt x="2613" y="1"/>
                      <a:pt x="202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3" name="Google Shape;2183;p54"/>
              <p:cNvSpPr/>
              <p:nvPr/>
            </p:nvSpPr>
            <p:spPr>
              <a:xfrm>
                <a:off x="750784" y="2213408"/>
                <a:ext cx="40721" cy="39811"/>
              </a:xfrm>
              <a:custGeom>
                <a:avLst/>
                <a:gdLst/>
                <a:ahLst/>
                <a:cxnLst/>
                <a:rect l="l" t="t" r="r" b="b"/>
                <a:pathLst>
                  <a:path w="4388" h="4290" extrusionOk="0">
                    <a:moveTo>
                      <a:pt x="2070" y="1"/>
                    </a:moveTo>
                    <a:cubicBezTo>
                      <a:pt x="1775" y="1"/>
                      <a:pt x="1479" y="50"/>
                      <a:pt x="1232" y="149"/>
                    </a:cubicBezTo>
                    <a:cubicBezTo>
                      <a:pt x="986" y="247"/>
                      <a:pt x="740" y="445"/>
                      <a:pt x="592" y="642"/>
                    </a:cubicBezTo>
                    <a:cubicBezTo>
                      <a:pt x="394" y="839"/>
                      <a:pt x="247" y="1085"/>
                      <a:pt x="148" y="1332"/>
                    </a:cubicBezTo>
                    <a:cubicBezTo>
                      <a:pt x="49" y="1578"/>
                      <a:pt x="0" y="1874"/>
                      <a:pt x="49" y="2170"/>
                    </a:cubicBezTo>
                    <a:cubicBezTo>
                      <a:pt x="99" y="2712"/>
                      <a:pt x="345" y="3254"/>
                      <a:pt x="789" y="3698"/>
                    </a:cubicBezTo>
                    <a:cubicBezTo>
                      <a:pt x="1232" y="4092"/>
                      <a:pt x="1775" y="4289"/>
                      <a:pt x="2366" y="4289"/>
                    </a:cubicBezTo>
                    <a:cubicBezTo>
                      <a:pt x="2613" y="4289"/>
                      <a:pt x="2908" y="4240"/>
                      <a:pt x="3155" y="4142"/>
                    </a:cubicBezTo>
                    <a:cubicBezTo>
                      <a:pt x="3401" y="4043"/>
                      <a:pt x="3648" y="3895"/>
                      <a:pt x="3845" y="3649"/>
                    </a:cubicBezTo>
                    <a:cubicBezTo>
                      <a:pt x="4042" y="3451"/>
                      <a:pt x="4141" y="3205"/>
                      <a:pt x="4239" y="2959"/>
                    </a:cubicBezTo>
                    <a:cubicBezTo>
                      <a:pt x="4338" y="2712"/>
                      <a:pt x="4387" y="2416"/>
                      <a:pt x="4338" y="2170"/>
                    </a:cubicBezTo>
                    <a:cubicBezTo>
                      <a:pt x="4289" y="1578"/>
                      <a:pt x="4042" y="1036"/>
                      <a:pt x="3599" y="642"/>
                    </a:cubicBezTo>
                    <a:cubicBezTo>
                      <a:pt x="3204" y="247"/>
                      <a:pt x="2613" y="1"/>
                      <a:pt x="207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4" name="Google Shape;2184;p54"/>
              <p:cNvSpPr/>
              <p:nvPr/>
            </p:nvSpPr>
            <p:spPr>
              <a:xfrm>
                <a:off x="2186434" y="2300335"/>
                <a:ext cx="59021" cy="9614"/>
              </a:xfrm>
              <a:custGeom>
                <a:avLst/>
                <a:gdLst/>
                <a:ahLst/>
                <a:cxnLst/>
                <a:rect l="l" t="t" r="r" b="b"/>
                <a:pathLst>
                  <a:path w="6360" h="1036" extrusionOk="0">
                    <a:moveTo>
                      <a:pt x="444" y="1"/>
                    </a:moveTo>
                    <a:cubicBezTo>
                      <a:pt x="345" y="50"/>
                      <a:pt x="247" y="99"/>
                      <a:pt x="148" y="149"/>
                    </a:cubicBezTo>
                    <a:cubicBezTo>
                      <a:pt x="49" y="247"/>
                      <a:pt x="0" y="346"/>
                      <a:pt x="0" y="494"/>
                    </a:cubicBezTo>
                    <a:cubicBezTo>
                      <a:pt x="0" y="543"/>
                      <a:pt x="0" y="592"/>
                      <a:pt x="49" y="642"/>
                    </a:cubicBezTo>
                    <a:cubicBezTo>
                      <a:pt x="49" y="691"/>
                      <a:pt x="99" y="790"/>
                      <a:pt x="148" y="790"/>
                    </a:cubicBezTo>
                    <a:cubicBezTo>
                      <a:pt x="148" y="839"/>
                      <a:pt x="197" y="888"/>
                      <a:pt x="296" y="888"/>
                    </a:cubicBezTo>
                    <a:cubicBezTo>
                      <a:pt x="345" y="937"/>
                      <a:pt x="395" y="937"/>
                      <a:pt x="444" y="937"/>
                    </a:cubicBezTo>
                    <a:lnTo>
                      <a:pt x="5915" y="1036"/>
                    </a:lnTo>
                    <a:cubicBezTo>
                      <a:pt x="6063" y="1036"/>
                      <a:pt x="6162" y="987"/>
                      <a:pt x="6261" y="888"/>
                    </a:cubicBezTo>
                    <a:cubicBezTo>
                      <a:pt x="6310" y="790"/>
                      <a:pt x="6359" y="691"/>
                      <a:pt x="6359" y="592"/>
                    </a:cubicBezTo>
                    <a:cubicBezTo>
                      <a:pt x="6359" y="444"/>
                      <a:pt x="6310" y="346"/>
                      <a:pt x="6261" y="247"/>
                    </a:cubicBezTo>
                    <a:cubicBezTo>
                      <a:pt x="6162" y="149"/>
                      <a:pt x="6063" y="99"/>
                      <a:pt x="5915" y="99"/>
                    </a:cubicBezTo>
                    <a:lnTo>
                      <a:pt x="44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5" name="Google Shape;2185;p54"/>
              <p:cNvSpPr/>
              <p:nvPr/>
            </p:nvSpPr>
            <p:spPr>
              <a:xfrm>
                <a:off x="2188262" y="2323213"/>
                <a:ext cx="59476" cy="9614"/>
              </a:xfrm>
              <a:custGeom>
                <a:avLst/>
                <a:gdLst/>
                <a:ahLst/>
                <a:cxnLst/>
                <a:rect l="l" t="t" r="r" b="b"/>
                <a:pathLst>
                  <a:path w="6409" h="1036" extrusionOk="0">
                    <a:moveTo>
                      <a:pt x="493" y="1"/>
                    </a:moveTo>
                    <a:cubicBezTo>
                      <a:pt x="345" y="1"/>
                      <a:pt x="247" y="50"/>
                      <a:pt x="148" y="148"/>
                    </a:cubicBezTo>
                    <a:cubicBezTo>
                      <a:pt x="99" y="247"/>
                      <a:pt x="0" y="346"/>
                      <a:pt x="0" y="444"/>
                    </a:cubicBezTo>
                    <a:cubicBezTo>
                      <a:pt x="0" y="543"/>
                      <a:pt x="50" y="592"/>
                      <a:pt x="50" y="641"/>
                    </a:cubicBezTo>
                    <a:cubicBezTo>
                      <a:pt x="50" y="691"/>
                      <a:pt x="99" y="740"/>
                      <a:pt x="148" y="789"/>
                    </a:cubicBezTo>
                    <a:cubicBezTo>
                      <a:pt x="198" y="839"/>
                      <a:pt x="247" y="888"/>
                      <a:pt x="296" y="888"/>
                    </a:cubicBezTo>
                    <a:cubicBezTo>
                      <a:pt x="345" y="937"/>
                      <a:pt x="395" y="937"/>
                      <a:pt x="493" y="937"/>
                    </a:cubicBezTo>
                    <a:lnTo>
                      <a:pt x="5916" y="1036"/>
                    </a:lnTo>
                    <a:cubicBezTo>
                      <a:pt x="6064" y="1036"/>
                      <a:pt x="6162" y="986"/>
                      <a:pt x="6261" y="888"/>
                    </a:cubicBezTo>
                    <a:cubicBezTo>
                      <a:pt x="6359" y="789"/>
                      <a:pt x="6409" y="691"/>
                      <a:pt x="6409" y="543"/>
                    </a:cubicBezTo>
                    <a:cubicBezTo>
                      <a:pt x="6409" y="493"/>
                      <a:pt x="6409" y="444"/>
                      <a:pt x="6359" y="395"/>
                    </a:cubicBezTo>
                    <a:cubicBezTo>
                      <a:pt x="6359" y="346"/>
                      <a:pt x="6310" y="296"/>
                      <a:pt x="6261" y="247"/>
                    </a:cubicBezTo>
                    <a:cubicBezTo>
                      <a:pt x="6211" y="198"/>
                      <a:pt x="6162" y="148"/>
                      <a:pt x="6113" y="148"/>
                    </a:cubicBezTo>
                    <a:cubicBezTo>
                      <a:pt x="6064" y="99"/>
                      <a:pt x="6014" y="99"/>
                      <a:pt x="5965" y="99"/>
                    </a:cubicBezTo>
                    <a:lnTo>
                      <a:pt x="49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6" name="Google Shape;2186;p54"/>
              <p:cNvSpPr/>
              <p:nvPr/>
            </p:nvSpPr>
            <p:spPr>
              <a:xfrm>
                <a:off x="2190546" y="2346091"/>
                <a:ext cx="59021" cy="9159"/>
              </a:xfrm>
              <a:custGeom>
                <a:avLst/>
                <a:gdLst/>
                <a:ahLst/>
                <a:cxnLst/>
                <a:rect l="l" t="t" r="r" b="b"/>
                <a:pathLst>
                  <a:path w="6360" h="987" extrusionOk="0">
                    <a:moveTo>
                      <a:pt x="444" y="0"/>
                    </a:moveTo>
                    <a:cubicBezTo>
                      <a:pt x="346" y="0"/>
                      <a:pt x="198" y="50"/>
                      <a:pt x="149" y="148"/>
                    </a:cubicBezTo>
                    <a:cubicBezTo>
                      <a:pt x="50" y="197"/>
                      <a:pt x="1" y="345"/>
                      <a:pt x="1" y="444"/>
                    </a:cubicBezTo>
                    <a:cubicBezTo>
                      <a:pt x="1" y="493"/>
                      <a:pt x="1" y="592"/>
                      <a:pt x="1" y="641"/>
                    </a:cubicBezTo>
                    <a:cubicBezTo>
                      <a:pt x="50" y="690"/>
                      <a:pt x="50" y="740"/>
                      <a:pt x="99" y="789"/>
                    </a:cubicBezTo>
                    <a:cubicBezTo>
                      <a:pt x="149" y="838"/>
                      <a:pt x="198" y="838"/>
                      <a:pt x="247" y="888"/>
                    </a:cubicBezTo>
                    <a:cubicBezTo>
                      <a:pt x="297" y="888"/>
                      <a:pt x="395" y="937"/>
                      <a:pt x="444" y="937"/>
                    </a:cubicBezTo>
                    <a:lnTo>
                      <a:pt x="5867" y="986"/>
                    </a:lnTo>
                    <a:lnTo>
                      <a:pt x="5916" y="986"/>
                    </a:lnTo>
                    <a:cubicBezTo>
                      <a:pt x="6015" y="986"/>
                      <a:pt x="6163" y="937"/>
                      <a:pt x="6212" y="888"/>
                    </a:cubicBezTo>
                    <a:cubicBezTo>
                      <a:pt x="6310" y="789"/>
                      <a:pt x="6360" y="690"/>
                      <a:pt x="6360" y="542"/>
                    </a:cubicBezTo>
                    <a:cubicBezTo>
                      <a:pt x="6360" y="444"/>
                      <a:pt x="6310" y="296"/>
                      <a:pt x="6212" y="197"/>
                    </a:cubicBezTo>
                    <a:cubicBezTo>
                      <a:pt x="6163" y="148"/>
                      <a:pt x="6015" y="99"/>
                      <a:pt x="5916" y="99"/>
                    </a:cubicBezTo>
                    <a:lnTo>
                      <a:pt x="44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7" name="Google Shape;2187;p54"/>
              <p:cNvSpPr/>
              <p:nvPr/>
            </p:nvSpPr>
            <p:spPr>
              <a:xfrm>
                <a:off x="1248085" y="2302627"/>
                <a:ext cx="536143" cy="50325"/>
              </a:xfrm>
              <a:custGeom>
                <a:avLst/>
                <a:gdLst/>
                <a:ahLst/>
                <a:cxnLst/>
                <a:rect l="l" t="t" r="r" b="b"/>
                <a:pathLst>
                  <a:path w="57774" h="5423" extrusionOk="0">
                    <a:moveTo>
                      <a:pt x="2564" y="0"/>
                    </a:moveTo>
                    <a:cubicBezTo>
                      <a:pt x="2219" y="0"/>
                      <a:pt x="1825" y="50"/>
                      <a:pt x="1529" y="197"/>
                    </a:cubicBezTo>
                    <a:cubicBezTo>
                      <a:pt x="1184" y="345"/>
                      <a:pt x="937" y="543"/>
                      <a:pt x="691" y="789"/>
                    </a:cubicBezTo>
                    <a:cubicBezTo>
                      <a:pt x="445" y="1035"/>
                      <a:pt x="247" y="1331"/>
                      <a:pt x="149" y="1676"/>
                    </a:cubicBezTo>
                    <a:cubicBezTo>
                      <a:pt x="50" y="2021"/>
                      <a:pt x="1" y="2366"/>
                      <a:pt x="1" y="2711"/>
                    </a:cubicBezTo>
                    <a:cubicBezTo>
                      <a:pt x="99" y="3451"/>
                      <a:pt x="395" y="4141"/>
                      <a:pt x="937" y="4634"/>
                    </a:cubicBezTo>
                    <a:cubicBezTo>
                      <a:pt x="1480" y="5127"/>
                      <a:pt x="2170" y="5423"/>
                      <a:pt x="2909" y="5423"/>
                    </a:cubicBezTo>
                    <a:lnTo>
                      <a:pt x="55260" y="5423"/>
                    </a:lnTo>
                    <a:cubicBezTo>
                      <a:pt x="55605" y="5423"/>
                      <a:pt x="55950" y="5373"/>
                      <a:pt x="56245" y="5225"/>
                    </a:cubicBezTo>
                    <a:cubicBezTo>
                      <a:pt x="56591" y="5078"/>
                      <a:pt x="56886" y="4880"/>
                      <a:pt x="57133" y="4634"/>
                    </a:cubicBezTo>
                    <a:cubicBezTo>
                      <a:pt x="57330" y="4387"/>
                      <a:pt x="57527" y="4092"/>
                      <a:pt x="57626" y="3747"/>
                    </a:cubicBezTo>
                    <a:cubicBezTo>
                      <a:pt x="57774" y="3402"/>
                      <a:pt x="57774" y="3057"/>
                      <a:pt x="57774" y="2711"/>
                    </a:cubicBezTo>
                    <a:cubicBezTo>
                      <a:pt x="57724" y="1972"/>
                      <a:pt x="57379" y="1282"/>
                      <a:pt x="56837" y="789"/>
                    </a:cubicBezTo>
                    <a:cubicBezTo>
                      <a:pt x="56295" y="296"/>
                      <a:pt x="55605" y="0"/>
                      <a:pt x="5486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8" name="Google Shape;2188;p54"/>
              <p:cNvSpPr/>
              <p:nvPr/>
            </p:nvSpPr>
            <p:spPr>
              <a:xfrm>
                <a:off x="1537693" y="2395040"/>
                <a:ext cx="25622" cy="32489"/>
              </a:xfrm>
              <a:custGeom>
                <a:avLst/>
                <a:gdLst/>
                <a:ahLst/>
                <a:cxnLst/>
                <a:rect l="l" t="t" r="r" b="b"/>
                <a:pathLst>
                  <a:path w="2761" h="3501" extrusionOk="0">
                    <a:moveTo>
                      <a:pt x="0" y="1"/>
                    </a:moveTo>
                    <a:lnTo>
                      <a:pt x="247" y="3501"/>
                    </a:lnTo>
                    <a:lnTo>
                      <a:pt x="2761" y="3501"/>
                    </a:lnTo>
                    <a:lnTo>
                      <a:pt x="251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9" name="Google Shape;2189;p54"/>
              <p:cNvSpPr/>
              <p:nvPr/>
            </p:nvSpPr>
            <p:spPr>
              <a:xfrm>
                <a:off x="1528542" y="2427069"/>
                <a:ext cx="46205" cy="23339"/>
              </a:xfrm>
              <a:custGeom>
                <a:avLst/>
                <a:gdLst/>
                <a:ahLst/>
                <a:cxnLst/>
                <a:rect l="l" t="t" r="r" b="b"/>
                <a:pathLst>
                  <a:path w="4979" h="2515" extrusionOk="0">
                    <a:moveTo>
                      <a:pt x="0" y="0"/>
                    </a:moveTo>
                    <a:lnTo>
                      <a:pt x="2662" y="2514"/>
                    </a:lnTo>
                    <a:lnTo>
                      <a:pt x="497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0" name="Google Shape;2190;p54"/>
              <p:cNvSpPr/>
              <p:nvPr/>
            </p:nvSpPr>
            <p:spPr>
              <a:xfrm>
                <a:off x="1502462" y="2427069"/>
                <a:ext cx="101560" cy="39347"/>
              </a:xfrm>
              <a:custGeom>
                <a:avLst/>
                <a:gdLst/>
                <a:ahLst/>
                <a:cxnLst/>
                <a:rect l="l" t="t" r="r" b="b"/>
                <a:pathLst>
                  <a:path w="10944" h="4240" extrusionOk="0">
                    <a:moveTo>
                      <a:pt x="0" y="0"/>
                    </a:moveTo>
                    <a:lnTo>
                      <a:pt x="296" y="4240"/>
                    </a:lnTo>
                    <a:lnTo>
                      <a:pt x="10944" y="4240"/>
                    </a:lnTo>
                    <a:lnTo>
                      <a:pt x="10648" y="0"/>
                    </a:lnTo>
                    <a:lnTo>
                      <a:pt x="9268" y="0"/>
                    </a:lnTo>
                    <a:lnTo>
                      <a:pt x="9514" y="2909"/>
                    </a:lnTo>
                    <a:lnTo>
                      <a:pt x="1529" y="2909"/>
                    </a:lnTo>
                    <a:lnTo>
                      <a:pt x="133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1" name="Google Shape;2191;p54"/>
              <p:cNvSpPr/>
              <p:nvPr/>
            </p:nvSpPr>
            <p:spPr>
              <a:xfrm>
                <a:off x="1537693" y="2395040"/>
                <a:ext cx="25622" cy="32489"/>
              </a:xfrm>
              <a:custGeom>
                <a:avLst/>
                <a:gdLst/>
                <a:ahLst/>
                <a:cxnLst/>
                <a:rect l="l" t="t" r="r" b="b"/>
                <a:pathLst>
                  <a:path w="2761" h="3501" extrusionOk="0">
                    <a:moveTo>
                      <a:pt x="0" y="1"/>
                    </a:moveTo>
                    <a:lnTo>
                      <a:pt x="247" y="3501"/>
                    </a:lnTo>
                    <a:lnTo>
                      <a:pt x="2761" y="3501"/>
                    </a:lnTo>
                    <a:lnTo>
                      <a:pt x="251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2" name="Google Shape;2192;p54"/>
              <p:cNvSpPr/>
              <p:nvPr/>
            </p:nvSpPr>
            <p:spPr>
              <a:xfrm>
                <a:off x="1528542" y="2427069"/>
                <a:ext cx="46205" cy="23339"/>
              </a:xfrm>
              <a:custGeom>
                <a:avLst/>
                <a:gdLst/>
                <a:ahLst/>
                <a:cxnLst/>
                <a:rect l="l" t="t" r="r" b="b"/>
                <a:pathLst>
                  <a:path w="4979" h="2515" extrusionOk="0">
                    <a:moveTo>
                      <a:pt x="0" y="0"/>
                    </a:moveTo>
                    <a:lnTo>
                      <a:pt x="2662" y="2514"/>
                    </a:lnTo>
                    <a:lnTo>
                      <a:pt x="497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3" name="Google Shape;2193;p54"/>
              <p:cNvSpPr/>
              <p:nvPr/>
            </p:nvSpPr>
            <p:spPr>
              <a:xfrm>
                <a:off x="1502462" y="2427069"/>
                <a:ext cx="101560" cy="39347"/>
              </a:xfrm>
              <a:custGeom>
                <a:avLst/>
                <a:gdLst/>
                <a:ahLst/>
                <a:cxnLst/>
                <a:rect l="l" t="t" r="r" b="b"/>
                <a:pathLst>
                  <a:path w="10944" h="4240" extrusionOk="0">
                    <a:moveTo>
                      <a:pt x="0" y="0"/>
                    </a:moveTo>
                    <a:lnTo>
                      <a:pt x="296" y="4240"/>
                    </a:lnTo>
                    <a:lnTo>
                      <a:pt x="10944" y="4240"/>
                    </a:lnTo>
                    <a:lnTo>
                      <a:pt x="10648" y="0"/>
                    </a:lnTo>
                    <a:lnTo>
                      <a:pt x="9268" y="0"/>
                    </a:lnTo>
                    <a:lnTo>
                      <a:pt x="9514" y="2909"/>
                    </a:lnTo>
                    <a:lnTo>
                      <a:pt x="1529" y="2909"/>
                    </a:lnTo>
                    <a:lnTo>
                      <a:pt x="133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4" name="Google Shape;2194;p54"/>
              <p:cNvSpPr/>
              <p:nvPr/>
            </p:nvSpPr>
            <p:spPr>
              <a:xfrm>
                <a:off x="1987874" y="2199690"/>
                <a:ext cx="399365" cy="1191663"/>
              </a:xfrm>
              <a:custGeom>
                <a:avLst/>
                <a:gdLst/>
                <a:ahLst/>
                <a:cxnLst/>
                <a:rect l="l" t="t" r="r" b="b"/>
                <a:pathLst>
                  <a:path w="43035" h="128412" extrusionOk="0">
                    <a:moveTo>
                      <a:pt x="0" y="0"/>
                    </a:moveTo>
                    <a:lnTo>
                      <a:pt x="34753" y="128412"/>
                    </a:lnTo>
                    <a:lnTo>
                      <a:pt x="43034" y="128412"/>
                    </a:lnTo>
                    <a:lnTo>
                      <a:pt x="793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5" name="Google Shape;2195;p54"/>
              <p:cNvSpPr/>
              <p:nvPr/>
            </p:nvSpPr>
            <p:spPr>
              <a:xfrm>
                <a:off x="919598" y="2199690"/>
                <a:ext cx="399820" cy="1191663"/>
              </a:xfrm>
              <a:custGeom>
                <a:avLst/>
                <a:gdLst/>
                <a:ahLst/>
                <a:cxnLst/>
                <a:rect l="l" t="t" r="r" b="b"/>
                <a:pathLst>
                  <a:path w="43084" h="128412" extrusionOk="0">
                    <a:moveTo>
                      <a:pt x="1" y="0"/>
                    </a:moveTo>
                    <a:lnTo>
                      <a:pt x="34802" y="128412"/>
                    </a:lnTo>
                    <a:lnTo>
                      <a:pt x="43084" y="128412"/>
                    </a:lnTo>
                    <a:lnTo>
                      <a:pt x="798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6" name="Google Shape;2196;p54"/>
              <p:cNvSpPr/>
              <p:nvPr/>
            </p:nvSpPr>
            <p:spPr>
              <a:xfrm>
                <a:off x="1268680" y="2519481"/>
                <a:ext cx="588742" cy="156916"/>
              </a:xfrm>
              <a:custGeom>
                <a:avLst/>
                <a:gdLst/>
                <a:ahLst/>
                <a:cxnLst/>
                <a:rect l="l" t="t" r="r" b="b"/>
                <a:pathLst>
                  <a:path w="63442" h="16909" extrusionOk="0">
                    <a:moveTo>
                      <a:pt x="5422" y="1"/>
                    </a:moveTo>
                    <a:cubicBezTo>
                      <a:pt x="4683" y="1"/>
                      <a:pt x="3944" y="149"/>
                      <a:pt x="3254" y="444"/>
                    </a:cubicBezTo>
                    <a:cubicBezTo>
                      <a:pt x="2563" y="740"/>
                      <a:pt x="1972" y="1184"/>
                      <a:pt x="1479" y="1726"/>
                    </a:cubicBezTo>
                    <a:cubicBezTo>
                      <a:pt x="986" y="2219"/>
                      <a:pt x="592" y="2860"/>
                      <a:pt x="345" y="3599"/>
                    </a:cubicBezTo>
                    <a:cubicBezTo>
                      <a:pt x="99" y="4289"/>
                      <a:pt x="0" y="5029"/>
                      <a:pt x="99" y="5719"/>
                    </a:cubicBezTo>
                    <a:lnTo>
                      <a:pt x="444" y="11191"/>
                    </a:lnTo>
                    <a:cubicBezTo>
                      <a:pt x="592" y="12768"/>
                      <a:pt x="1282" y="14198"/>
                      <a:pt x="2416" y="15233"/>
                    </a:cubicBezTo>
                    <a:cubicBezTo>
                      <a:pt x="3549" y="16317"/>
                      <a:pt x="5028" y="16909"/>
                      <a:pt x="6606" y="16909"/>
                    </a:cubicBezTo>
                    <a:lnTo>
                      <a:pt x="58069" y="16909"/>
                    </a:lnTo>
                    <a:cubicBezTo>
                      <a:pt x="58808" y="16909"/>
                      <a:pt x="59498" y="16810"/>
                      <a:pt x="60188" y="16514"/>
                    </a:cubicBezTo>
                    <a:cubicBezTo>
                      <a:pt x="60878" y="16219"/>
                      <a:pt x="61470" y="15775"/>
                      <a:pt x="61963" y="15233"/>
                    </a:cubicBezTo>
                    <a:cubicBezTo>
                      <a:pt x="62456" y="14690"/>
                      <a:pt x="62850" y="14050"/>
                      <a:pt x="63097" y="13360"/>
                    </a:cubicBezTo>
                    <a:cubicBezTo>
                      <a:pt x="63343" y="12669"/>
                      <a:pt x="63442" y="11930"/>
                      <a:pt x="63343" y="11191"/>
                    </a:cubicBezTo>
                    <a:lnTo>
                      <a:pt x="62998" y="5719"/>
                    </a:lnTo>
                    <a:cubicBezTo>
                      <a:pt x="62850" y="4191"/>
                      <a:pt x="62160" y="2761"/>
                      <a:pt x="61026" y="1726"/>
                    </a:cubicBezTo>
                    <a:cubicBezTo>
                      <a:pt x="59892" y="642"/>
                      <a:pt x="58414" y="50"/>
                      <a:pt x="568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7" name="Google Shape;2197;p54"/>
              <p:cNvSpPr/>
              <p:nvPr/>
            </p:nvSpPr>
            <p:spPr>
              <a:xfrm>
                <a:off x="1432009" y="2579233"/>
                <a:ext cx="34317" cy="35876"/>
              </a:xfrm>
              <a:custGeom>
                <a:avLst/>
                <a:gdLst/>
                <a:ahLst/>
                <a:cxnLst/>
                <a:rect l="l" t="t" r="r" b="b"/>
                <a:pathLst>
                  <a:path w="3698" h="3866" extrusionOk="0">
                    <a:moveTo>
                      <a:pt x="1675" y="1"/>
                    </a:moveTo>
                    <a:cubicBezTo>
                      <a:pt x="1495" y="1"/>
                      <a:pt x="1314" y="47"/>
                      <a:pt x="1134" y="119"/>
                    </a:cubicBezTo>
                    <a:cubicBezTo>
                      <a:pt x="887" y="217"/>
                      <a:pt x="690" y="365"/>
                      <a:pt x="493" y="513"/>
                    </a:cubicBezTo>
                    <a:cubicBezTo>
                      <a:pt x="345" y="710"/>
                      <a:pt x="197" y="957"/>
                      <a:pt x="99" y="1203"/>
                    </a:cubicBezTo>
                    <a:cubicBezTo>
                      <a:pt x="49" y="1450"/>
                      <a:pt x="0" y="1696"/>
                      <a:pt x="49" y="1943"/>
                    </a:cubicBezTo>
                    <a:cubicBezTo>
                      <a:pt x="99" y="2485"/>
                      <a:pt x="394" y="2978"/>
                      <a:pt x="789" y="3323"/>
                    </a:cubicBezTo>
                    <a:cubicBezTo>
                      <a:pt x="1183" y="3668"/>
                      <a:pt x="1725" y="3865"/>
                      <a:pt x="2268" y="3865"/>
                    </a:cubicBezTo>
                    <a:cubicBezTo>
                      <a:pt x="2563" y="3865"/>
                      <a:pt x="2810" y="3816"/>
                      <a:pt x="3056" y="3717"/>
                    </a:cubicBezTo>
                    <a:cubicBezTo>
                      <a:pt x="3303" y="3619"/>
                      <a:pt x="3549" y="3471"/>
                      <a:pt x="3697" y="3224"/>
                    </a:cubicBezTo>
                    <a:lnTo>
                      <a:pt x="3204" y="2830"/>
                    </a:lnTo>
                    <a:cubicBezTo>
                      <a:pt x="3106" y="2978"/>
                      <a:pt x="2958" y="3077"/>
                      <a:pt x="2761" y="3175"/>
                    </a:cubicBezTo>
                    <a:cubicBezTo>
                      <a:pt x="2613" y="3224"/>
                      <a:pt x="2416" y="3274"/>
                      <a:pt x="2268" y="3274"/>
                    </a:cubicBezTo>
                    <a:cubicBezTo>
                      <a:pt x="1873" y="3274"/>
                      <a:pt x="1528" y="3126"/>
                      <a:pt x="1232" y="2879"/>
                    </a:cubicBezTo>
                    <a:cubicBezTo>
                      <a:pt x="986" y="2633"/>
                      <a:pt x="789" y="2288"/>
                      <a:pt x="740" y="1943"/>
                    </a:cubicBezTo>
                    <a:cubicBezTo>
                      <a:pt x="740" y="1746"/>
                      <a:pt x="740" y="1598"/>
                      <a:pt x="789" y="1401"/>
                    </a:cubicBezTo>
                    <a:cubicBezTo>
                      <a:pt x="838" y="1253"/>
                      <a:pt x="937" y="1105"/>
                      <a:pt x="1035" y="957"/>
                    </a:cubicBezTo>
                    <a:cubicBezTo>
                      <a:pt x="1183" y="858"/>
                      <a:pt x="1331" y="760"/>
                      <a:pt x="1479" y="661"/>
                    </a:cubicBezTo>
                    <a:cubicBezTo>
                      <a:pt x="1627" y="612"/>
                      <a:pt x="1824" y="612"/>
                      <a:pt x="1972" y="612"/>
                    </a:cubicBezTo>
                    <a:cubicBezTo>
                      <a:pt x="2169" y="612"/>
                      <a:pt x="2366" y="661"/>
                      <a:pt x="2563" y="710"/>
                    </a:cubicBezTo>
                    <a:cubicBezTo>
                      <a:pt x="2761" y="809"/>
                      <a:pt x="2908" y="908"/>
                      <a:pt x="3056" y="1055"/>
                    </a:cubicBezTo>
                    <a:lnTo>
                      <a:pt x="3451" y="612"/>
                    </a:lnTo>
                    <a:cubicBezTo>
                      <a:pt x="3254" y="415"/>
                      <a:pt x="3007" y="267"/>
                      <a:pt x="2761" y="168"/>
                    </a:cubicBezTo>
                    <a:cubicBezTo>
                      <a:pt x="2465" y="70"/>
                      <a:pt x="2169" y="20"/>
                      <a:pt x="1873" y="20"/>
                    </a:cubicBezTo>
                    <a:cubicBezTo>
                      <a:pt x="1807" y="7"/>
                      <a:pt x="1741" y="1"/>
                      <a:pt x="167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8" name="Google Shape;2198;p54"/>
              <p:cNvSpPr/>
              <p:nvPr/>
            </p:nvSpPr>
            <p:spPr>
              <a:xfrm>
                <a:off x="1468604" y="2577590"/>
                <a:ext cx="10078" cy="37055"/>
              </a:xfrm>
              <a:custGeom>
                <a:avLst/>
                <a:gdLst/>
                <a:ahLst/>
                <a:cxnLst/>
                <a:rect l="l" t="t" r="r" b="b"/>
                <a:pathLst>
                  <a:path w="1086" h="3993" extrusionOk="0">
                    <a:moveTo>
                      <a:pt x="1" y="0"/>
                    </a:moveTo>
                    <a:lnTo>
                      <a:pt x="444" y="3993"/>
                    </a:lnTo>
                    <a:lnTo>
                      <a:pt x="1085" y="3993"/>
                    </a:lnTo>
                    <a:lnTo>
                      <a:pt x="69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9" name="Google Shape;2199;p54"/>
              <p:cNvSpPr/>
              <p:nvPr/>
            </p:nvSpPr>
            <p:spPr>
              <a:xfrm>
                <a:off x="1482331" y="2576217"/>
                <a:ext cx="10988" cy="38428"/>
              </a:xfrm>
              <a:custGeom>
                <a:avLst/>
                <a:gdLst/>
                <a:ahLst/>
                <a:cxnLst/>
                <a:rect l="l" t="t" r="r" b="b"/>
                <a:pathLst>
                  <a:path w="1184" h="4141" extrusionOk="0">
                    <a:moveTo>
                      <a:pt x="247" y="0"/>
                    </a:moveTo>
                    <a:cubicBezTo>
                      <a:pt x="198" y="50"/>
                      <a:pt x="148" y="50"/>
                      <a:pt x="148" y="99"/>
                    </a:cubicBezTo>
                    <a:cubicBezTo>
                      <a:pt x="99" y="148"/>
                      <a:pt x="50" y="197"/>
                      <a:pt x="50" y="247"/>
                    </a:cubicBezTo>
                    <a:cubicBezTo>
                      <a:pt x="0" y="296"/>
                      <a:pt x="0" y="345"/>
                      <a:pt x="0" y="395"/>
                    </a:cubicBezTo>
                    <a:cubicBezTo>
                      <a:pt x="50" y="493"/>
                      <a:pt x="99" y="641"/>
                      <a:pt x="198" y="690"/>
                    </a:cubicBezTo>
                    <a:cubicBezTo>
                      <a:pt x="247" y="789"/>
                      <a:pt x="395" y="789"/>
                      <a:pt x="493" y="789"/>
                    </a:cubicBezTo>
                    <a:lnTo>
                      <a:pt x="641" y="789"/>
                    </a:lnTo>
                    <a:cubicBezTo>
                      <a:pt x="691" y="740"/>
                      <a:pt x="740" y="740"/>
                      <a:pt x="789" y="690"/>
                    </a:cubicBezTo>
                    <a:cubicBezTo>
                      <a:pt x="838" y="641"/>
                      <a:pt x="838" y="592"/>
                      <a:pt x="888" y="542"/>
                    </a:cubicBezTo>
                    <a:cubicBezTo>
                      <a:pt x="888" y="493"/>
                      <a:pt x="888" y="444"/>
                      <a:pt x="888" y="395"/>
                    </a:cubicBezTo>
                    <a:cubicBezTo>
                      <a:pt x="888" y="296"/>
                      <a:pt x="789" y="197"/>
                      <a:pt x="740" y="99"/>
                    </a:cubicBezTo>
                    <a:cubicBezTo>
                      <a:pt x="641" y="50"/>
                      <a:pt x="543" y="0"/>
                      <a:pt x="395" y="0"/>
                    </a:cubicBezTo>
                    <a:close/>
                    <a:moveTo>
                      <a:pt x="198" y="1282"/>
                    </a:moveTo>
                    <a:lnTo>
                      <a:pt x="493" y="4141"/>
                    </a:lnTo>
                    <a:lnTo>
                      <a:pt x="1184" y="4141"/>
                    </a:lnTo>
                    <a:lnTo>
                      <a:pt x="888" y="12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0" name="Google Shape;2200;p54"/>
              <p:cNvSpPr/>
              <p:nvPr/>
            </p:nvSpPr>
            <p:spPr>
              <a:xfrm>
                <a:off x="1497432" y="2587651"/>
                <a:ext cx="26996" cy="27627"/>
              </a:xfrm>
              <a:custGeom>
                <a:avLst/>
                <a:gdLst/>
                <a:ahLst/>
                <a:cxnLst/>
                <a:rect l="l" t="t" r="r" b="b"/>
                <a:pathLst>
                  <a:path w="2909" h="2977" extrusionOk="0">
                    <a:moveTo>
                      <a:pt x="1430" y="1"/>
                    </a:moveTo>
                    <a:cubicBezTo>
                      <a:pt x="1282" y="1"/>
                      <a:pt x="1085" y="1"/>
                      <a:pt x="887" y="99"/>
                    </a:cubicBezTo>
                    <a:cubicBezTo>
                      <a:pt x="690" y="148"/>
                      <a:pt x="542" y="247"/>
                      <a:pt x="395" y="395"/>
                    </a:cubicBezTo>
                    <a:cubicBezTo>
                      <a:pt x="247" y="543"/>
                      <a:pt x="148" y="740"/>
                      <a:pt x="99" y="888"/>
                    </a:cubicBezTo>
                    <a:cubicBezTo>
                      <a:pt x="49" y="1085"/>
                      <a:pt x="0" y="1282"/>
                      <a:pt x="49" y="1479"/>
                    </a:cubicBezTo>
                    <a:cubicBezTo>
                      <a:pt x="99" y="1923"/>
                      <a:pt x="296" y="2268"/>
                      <a:pt x="592" y="2564"/>
                    </a:cubicBezTo>
                    <a:cubicBezTo>
                      <a:pt x="893" y="2822"/>
                      <a:pt x="1232" y="2968"/>
                      <a:pt x="1608" y="2968"/>
                    </a:cubicBezTo>
                    <a:cubicBezTo>
                      <a:pt x="1663" y="2968"/>
                      <a:pt x="1718" y="2965"/>
                      <a:pt x="1775" y="2958"/>
                    </a:cubicBezTo>
                    <a:cubicBezTo>
                      <a:pt x="1836" y="2971"/>
                      <a:pt x="1895" y="2977"/>
                      <a:pt x="1952" y="2977"/>
                    </a:cubicBezTo>
                    <a:cubicBezTo>
                      <a:pt x="2123" y="2977"/>
                      <a:pt x="2280" y="2921"/>
                      <a:pt x="2465" y="2810"/>
                    </a:cubicBezTo>
                    <a:cubicBezTo>
                      <a:pt x="2662" y="2712"/>
                      <a:pt x="2810" y="2515"/>
                      <a:pt x="2909" y="2268"/>
                    </a:cubicBezTo>
                    <a:lnTo>
                      <a:pt x="2366" y="1972"/>
                    </a:lnTo>
                    <a:cubicBezTo>
                      <a:pt x="2317" y="2120"/>
                      <a:pt x="2218" y="2219"/>
                      <a:pt x="2120" y="2268"/>
                    </a:cubicBezTo>
                    <a:cubicBezTo>
                      <a:pt x="2012" y="2340"/>
                      <a:pt x="1903" y="2386"/>
                      <a:pt x="1795" y="2386"/>
                    </a:cubicBezTo>
                    <a:cubicBezTo>
                      <a:pt x="1755" y="2386"/>
                      <a:pt x="1716" y="2380"/>
                      <a:pt x="1676" y="2367"/>
                    </a:cubicBezTo>
                    <a:cubicBezTo>
                      <a:pt x="1634" y="2375"/>
                      <a:pt x="1593" y="2379"/>
                      <a:pt x="1553" y="2379"/>
                    </a:cubicBezTo>
                    <a:cubicBezTo>
                      <a:pt x="1362" y="2379"/>
                      <a:pt x="1199" y="2284"/>
                      <a:pt x="1035" y="2120"/>
                    </a:cubicBezTo>
                    <a:cubicBezTo>
                      <a:pt x="838" y="1972"/>
                      <a:pt x="740" y="1726"/>
                      <a:pt x="740" y="1479"/>
                    </a:cubicBezTo>
                    <a:cubicBezTo>
                      <a:pt x="690" y="1381"/>
                      <a:pt x="690" y="1282"/>
                      <a:pt x="740" y="1134"/>
                    </a:cubicBezTo>
                    <a:cubicBezTo>
                      <a:pt x="789" y="1036"/>
                      <a:pt x="838" y="937"/>
                      <a:pt x="887" y="839"/>
                    </a:cubicBezTo>
                    <a:cubicBezTo>
                      <a:pt x="986" y="740"/>
                      <a:pt x="1085" y="691"/>
                      <a:pt x="1183" y="641"/>
                    </a:cubicBezTo>
                    <a:cubicBezTo>
                      <a:pt x="1282" y="592"/>
                      <a:pt x="1380" y="592"/>
                      <a:pt x="1528" y="592"/>
                    </a:cubicBezTo>
                    <a:cubicBezTo>
                      <a:pt x="1676" y="592"/>
                      <a:pt x="1824" y="641"/>
                      <a:pt x="1923" y="691"/>
                    </a:cubicBezTo>
                    <a:cubicBezTo>
                      <a:pt x="2071" y="740"/>
                      <a:pt x="2169" y="888"/>
                      <a:pt x="2268" y="987"/>
                    </a:cubicBezTo>
                    <a:lnTo>
                      <a:pt x="2761" y="691"/>
                    </a:lnTo>
                    <a:cubicBezTo>
                      <a:pt x="2613" y="444"/>
                      <a:pt x="2416" y="296"/>
                      <a:pt x="2169" y="198"/>
                    </a:cubicBezTo>
                    <a:cubicBezTo>
                      <a:pt x="1972" y="50"/>
                      <a:pt x="1725" y="1"/>
                      <a:pt x="143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1" name="Google Shape;2201;p54"/>
              <p:cNvSpPr/>
              <p:nvPr/>
            </p:nvSpPr>
            <p:spPr>
              <a:xfrm>
                <a:off x="1526249" y="2577590"/>
                <a:ext cx="31571" cy="37519"/>
              </a:xfrm>
              <a:custGeom>
                <a:avLst/>
                <a:gdLst/>
                <a:ahLst/>
                <a:cxnLst/>
                <a:rect l="l" t="t" r="r" b="b"/>
                <a:pathLst>
                  <a:path w="3402" h="4043" extrusionOk="0">
                    <a:moveTo>
                      <a:pt x="1" y="0"/>
                    </a:moveTo>
                    <a:lnTo>
                      <a:pt x="444" y="3993"/>
                    </a:lnTo>
                    <a:lnTo>
                      <a:pt x="1134" y="3993"/>
                    </a:lnTo>
                    <a:lnTo>
                      <a:pt x="1036" y="3254"/>
                    </a:lnTo>
                    <a:lnTo>
                      <a:pt x="1480" y="2761"/>
                    </a:lnTo>
                    <a:lnTo>
                      <a:pt x="2613" y="4042"/>
                    </a:lnTo>
                    <a:lnTo>
                      <a:pt x="3402" y="4042"/>
                    </a:lnTo>
                    <a:lnTo>
                      <a:pt x="1923" y="2366"/>
                    </a:lnTo>
                    <a:lnTo>
                      <a:pt x="3008" y="1134"/>
                    </a:lnTo>
                    <a:lnTo>
                      <a:pt x="2170" y="1134"/>
                    </a:lnTo>
                    <a:lnTo>
                      <a:pt x="937" y="2416"/>
                    </a:lnTo>
                    <a:lnTo>
                      <a:pt x="69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2" name="Google Shape;2202;p54"/>
              <p:cNvSpPr/>
              <p:nvPr/>
            </p:nvSpPr>
            <p:spPr>
              <a:xfrm>
                <a:off x="1572915" y="2579874"/>
                <a:ext cx="34781" cy="34772"/>
              </a:xfrm>
              <a:custGeom>
                <a:avLst/>
                <a:gdLst/>
                <a:ahLst/>
                <a:cxnLst/>
                <a:rect l="l" t="t" r="r" b="b"/>
                <a:pathLst>
                  <a:path w="3748" h="3747" extrusionOk="0">
                    <a:moveTo>
                      <a:pt x="1" y="1"/>
                    </a:moveTo>
                    <a:lnTo>
                      <a:pt x="395" y="3747"/>
                    </a:lnTo>
                    <a:lnTo>
                      <a:pt x="1085" y="3747"/>
                    </a:lnTo>
                    <a:lnTo>
                      <a:pt x="937" y="2170"/>
                    </a:lnTo>
                    <a:lnTo>
                      <a:pt x="2860" y="2170"/>
                    </a:lnTo>
                    <a:lnTo>
                      <a:pt x="3057" y="3747"/>
                    </a:lnTo>
                    <a:lnTo>
                      <a:pt x="3747" y="3747"/>
                    </a:lnTo>
                    <a:lnTo>
                      <a:pt x="3353" y="1"/>
                    </a:lnTo>
                    <a:lnTo>
                      <a:pt x="2663" y="1"/>
                    </a:lnTo>
                    <a:lnTo>
                      <a:pt x="2810" y="1529"/>
                    </a:lnTo>
                    <a:lnTo>
                      <a:pt x="839" y="1529"/>
                    </a:lnTo>
                    <a:lnTo>
                      <a:pt x="69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3" name="Google Shape;2203;p54"/>
              <p:cNvSpPr/>
              <p:nvPr/>
            </p:nvSpPr>
            <p:spPr>
              <a:xfrm>
                <a:off x="1612722" y="2587651"/>
                <a:ext cx="27450" cy="27636"/>
              </a:xfrm>
              <a:custGeom>
                <a:avLst/>
                <a:gdLst/>
                <a:ahLst/>
                <a:cxnLst/>
                <a:rect l="l" t="t" r="r" b="b"/>
                <a:pathLst>
                  <a:path w="2958" h="2978" extrusionOk="0">
                    <a:moveTo>
                      <a:pt x="1430" y="543"/>
                    </a:moveTo>
                    <a:cubicBezTo>
                      <a:pt x="1627" y="543"/>
                      <a:pt x="1824" y="641"/>
                      <a:pt x="1972" y="740"/>
                    </a:cubicBezTo>
                    <a:cubicBezTo>
                      <a:pt x="2169" y="888"/>
                      <a:pt x="2268" y="1036"/>
                      <a:pt x="2317" y="1233"/>
                    </a:cubicBezTo>
                    <a:lnTo>
                      <a:pt x="641" y="1233"/>
                    </a:lnTo>
                    <a:cubicBezTo>
                      <a:pt x="641" y="1134"/>
                      <a:pt x="690" y="1085"/>
                      <a:pt x="740" y="987"/>
                    </a:cubicBezTo>
                    <a:cubicBezTo>
                      <a:pt x="740" y="888"/>
                      <a:pt x="838" y="789"/>
                      <a:pt x="888" y="740"/>
                    </a:cubicBezTo>
                    <a:cubicBezTo>
                      <a:pt x="937" y="691"/>
                      <a:pt x="1035" y="641"/>
                      <a:pt x="1134" y="592"/>
                    </a:cubicBezTo>
                    <a:cubicBezTo>
                      <a:pt x="1233" y="543"/>
                      <a:pt x="1331" y="543"/>
                      <a:pt x="1430" y="543"/>
                    </a:cubicBezTo>
                    <a:close/>
                    <a:moveTo>
                      <a:pt x="1331" y="1"/>
                    </a:moveTo>
                    <a:cubicBezTo>
                      <a:pt x="1134" y="1"/>
                      <a:pt x="986" y="50"/>
                      <a:pt x="789" y="99"/>
                    </a:cubicBezTo>
                    <a:cubicBezTo>
                      <a:pt x="592" y="198"/>
                      <a:pt x="444" y="296"/>
                      <a:pt x="345" y="444"/>
                    </a:cubicBezTo>
                    <a:cubicBezTo>
                      <a:pt x="197" y="592"/>
                      <a:pt x="99" y="740"/>
                      <a:pt x="50" y="937"/>
                    </a:cubicBezTo>
                    <a:cubicBezTo>
                      <a:pt x="0" y="1085"/>
                      <a:pt x="0" y="1282"/>
                      <a:pt x="0" y="1479"/>
                    </a:cubicBezTo>
                    <a:cubicBezTo>
                      <a:pt x="50" y="1923"/>
                      <a:pt x="247" y="2317"/>
                      <a:pt x="592" y="2564"/>
                    </a:cubicBezTo>
                    <a:cubicBezTo>
                      <a:pt x="893" y="2822"/>
                      <a:pt x="1232" y="2968"/>
                      <a:pt x="1608" y="2968"/>
                    </a:cubicBezTo>
                    <a:cubicBezTo>
                      <a:pt x="1663" y="2968"/>
                      <a:pt x="1719" y="2965"/>
                      <a:pt x="1775" y="2958"/>
                    </a:cubicBezTo>
                    <a:cubicBezTo>
                      <a:pt x="1828" y="2971"/>
                      <a:pt x="1881" y="2978"/>
                      <a:pt x="1933" y="2978"/>
                    </a:cubicBezTo>
                    <a:cubicBezTo>
                      <a:pt x="2078" y="2978"/>
                      <a:pt x="2222" y="2932"/>
                      <a:pt x="2366" y="2860"/>
                    </a:cubicBezTo>
                    <a:cubicBezTo>
                      <a:pt x="2564" y="2810"/>
                      <a:pt x="2761" y="2663"/>
                      <a:pt x="2859" y="2515"/>
                    </a:cubicBezTo>
                    <a:lnTo>
                      <a:pt x="2465" y="2071"/>
                    </a:lnTo>
                    <a:cubicBezTo>
                      <a:pt x="2366" y="2170"/>
                      <a:pt x="2268" y="2268"/>
                      <a:pt x="2120" y="2317"/>
                    </a:cubicBezTo>
                    <a:cubicBezTo>
                      <a:pt x="2021" y="2367"/>
                      <a:pt x="1873" y="2416"/>
                      <a:pt x="1726" y="2416"/>
                    </a:cubicBezTo>
                    <a:cubicBezTo>
                      <a:pt x="1479" y="2416"/>
                      <a:pt x="1282" y="2367"/>
                      <a:pt x="1085" y="2219"/>
                    </a:cubicBezTo>
                    <a:cubicBezTo>
                      <a:pt x="937" y="2120"/>
                      <a:pt x="789" y="1923"/>
                      <a:pt x="690" y="1726"/>
                    </a:cubicBezTo>
                    <a:lnTo>
                      <a:pt x="2958" y="1726"/>
                    </a:lnTo>
                    <a:cubicBezTo>
                      <a:pt x="2958" y="1627"/>
                      <a:pt x="2958" y="1578"/>
                      <a:pt x="2958" y="1529"/>
                    </a:cubicBezTo>
                    <a:cubicBezTo>
                      <a:pt x="2909" y="1085"/>
                      <a:pt x="2761" y="740"/>
                      <a:pt x="2465" y="444"/>
                    </a:cubicBezTo>
                    <a:cubicBezTo>
                      <a:pt x="2169" y="148"/>
                      <a:pt x="1775" y="1"/>
                      <a:pt x="13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4" name="Google Shape;2204;p54"/>
              <p:cNvSpPr/>
              <p:nvPr/>
            </p:nvSpPr>
            <p:spPr>
              <a:xfrm>
                <a:off x="1644741" y="2587651"/>
                <a:ext cx="16027" cy="26996"/>
              </a:xfrm>
              <a:custGeom>
                <a:avLst/>
                <a:gdLst/>
                <a:ahLst/>
                <a:cxnLst/>
                <a:rect l="l" t="t" r="r" b="b"/>
                <a:pathLst>
                  <a:path w="1727" h="2909" extrusionOk="0">
                    <a:moveTo>
                      <a:pt x="1677" y="1"/>
                    </a:moveTo>
                    <a:cubicBezTo>
                      <a:pt x="1480" y="1"/>
                      <a:pt x="1283" y="1"/>
                      <a:pt x="1085" y="99"/>
                    </a:cubicBezTo>
                    <a:cubicBezTo>
                      <a:pt x="937" y="148"/>
                      <a:pt x="790" y="296"/>
                      <a:pt x="642" y="444"/>
                    </a:cubicBezTo>
                    <a:lnTo>
                      <a:pt x="642" y="50"/>
                    </a:lnTo>
                    <a:lnTo>
                      <a:pt x="1" y="50"/>
                    </a:lnTo>
                    <a:lnTo>
                      <a:pt x="297" y="2909"/>
                    </a:lnTo>
                    <a:lnTo>
                      <a:pt x="987" y="2909"/>
                    </a:lnTo>
                    <a:lnTo>
                      <a:pt x="839" y="1529"/>
                    </a:lnTo>
                    <a:cubicBezTo>
                      <a:pt x="790" y="937"/>
                      <a:pt x="1085" y="641"/>
                      <a:pt x="1578" y="641"/>
                    </a:cubicBezTo>
                    <a:lnTo>
                      <a:pt x="1726" y="641"/>
                    </a:lnTo>
                    <a:lnTo>
                      <a:pt x="167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5" name="Google Shape;2205;p54"/>
              <p:cNvSpPr/>
              <p:nvPr/>
            </p:nvSpPr>
            <p:spPr>
              <a:xfrm>
                <a:off x="1664417" y="2587651"/>
                <a:ext cx="27460" cy="27636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78" extrusionOk="0">
                    <a:moveTo>
                      <a:pt x="1381" y="543"/>
                    </a:moveTo>
                    <a:cubicBezTo>
                      <a:pt x="1627" y="543"/>
                      <a:pt x="1824" y="641"/>
                      <a:pt x="1972" y="740"/>
                    </a:cubicBezTo>
                    <a:cubicBezTo>
                      <a:pt x="2120" y="888"/>
                      <a:pt x="2219" y="1036"/>
                      <a:pt x="2268" y="1233"/>
                    </a:cubicBezTo>
                    <a:lnTo>
                      <a:pt x="641" y="1233"/>
                    </a:lnTo>
                    <a:cubicBezTo>
                      <a:pt x="641" y="1184"/>
                      <a:pt x="691" y="1085"/>
                      <a:pt x="691" y="987"/>
                    </a:cubicBezTo>
                    <a:cubicBezTo>
                      <a:pt x="740" y="888"/>
                      <a:pt x="789" y="789"/>
                      <a:pt x="888" y="740"/>
                    </a:cubicBezTo>
                    <a:cubicBezTo>
                      <a:pt x="937" y="691"/>
                      <a:pt x="1036" y="641"/>
                      <a:pt x="1134" y="592"/>
                    </a:cubicBezTo>
                    <a:cubicBezTo>
                      <a:pt x="1184" y="543"/>
                      <a:pt x="1282" y="543"/>
                      <a:pt x="1381" y="543"/>
                    </a:cubicBezTo>
                    <a:close/>
                    <a:moveTo>
                      <a:pt x="1331" y="1"/>
                    </a:moveTo>
                    <a:cubicBezTo>
                      <a:pt x="1134" y="1"/>
                      <a:pt x="986" y="50"/>
                      <a:pt x="789" y="99"/>
                    </a:cubicBezTo>
                    <a:cubicBezTo>
                      <a:pt x="592" y="198"/>
                      <a:pt x="444" y="296"/>
                      <a:pt x="346" y="444"/>
                    </a:cubicBezTo>
                    <a:cubicBezTo>
                      <a:pt x="198" y="592"/>
                      <a:pt x="99" y="740"/>
                      <a:pt x="50" y="937"/>
                    </a:cubicBezTo>
                    <a:cubicBezTo>
                      <a:pt x="1" y="1085"/>
                      <a:pt x="1" y="1282"/>
                      <a:pt x="1" y="1479"/>
                    </a:cubicBezTo>
                    <a:cubicBezTo>
                      <a:pt x="50" y="1923"/>
                      <a:pt x="247" y="2317"/>
                      <a:pt x="592" y="2564"/>
                    </a:cubicBezTo>
                    <a:cubicBezTo>
                      <a:pt x="850" y="2822"/>
                      <a:pt x="1221" y="2968"/>
                      <a:pt x="1606" y="2968"/>
                    </a:cubicBezTo>
                    <a:cubicBezTo>
                      <a:pt x="1662" y="2968"/>
                      <a:pt x="1719" y="2965"/>
                      <a:pt x="1775" y="2958"/>
                    </a:cubicBezTo>
                    <a:cubicBezTo>
                      <a:pt x="1828" y="2971"/>
                      <a:pt x="1881" y="2978"/>
                      <a:pt x="1934" y="2978"/>
                    </a:cubicBezTo>
                    <a:cubicBezTo>
                      <a:pt x="2078" y="2978"/>
                      <a:pt x="2222" y="2932"/>
                      <a:pt x="2367" y="2860"/>
                    </a:cubicBezTo>
                    <a:cubicBezTo>
                      <a:pt x="2564" y="2810"/>
                      <a:pt x="2712" y="2663"/>
                      <a:pt x="2860" y="2515"/>
                    </a:cubicBezTo>
                    <a:lnTo>
                      <a:pt x="2465" y="2071"/>
                    </a:lnTo>
                    <a:cubicBezTo>
                      <a:pt x="2367" y="2170"/>
                      <a:pt x="2268" y="2268"/>
                      <a:pt x="2120" y="2317"/>
                    </a:cubicBezTo>
                    <a:cubicBezTo>
                      <a:pt x="1972" y="2367"/>
                      <a:pt x="1874" y="2416"/>
                      <a:pt x="1726" y="2416"/>
                    </a:cubicBezTo>
                    <a:cubicBezTo>
                      <a:pt x="1479" y="2416"/>
                      <a:pt x="1282" y="2367"/>
                      <a:pt x="1085" y="2219"/>
                    </a:cubicBezTo>
                    <a:cubicBezTo>
                      <a:pt x="888" y="2120"/>
                      <a:pt x="789" y="1923"/>
                      <a:pt x="691" y="1726"/>
                    </a:cubicBezTo>
                    <a:lnTo>
                      <a:pt x="2958" y="1726"/>
                    </a:lnTo>
                    <a:cubicBezTo>
                      <a:pt x="2958" y="1627"/>
                      <a:pt x="2958" y="1578"/>
                      <a:pt x="2958" y="1529"/>
                    </a:cubicBezTo>
                    <a:cubicBezTo>
                      <a:pt x="2909" y="1085"/>
                      <a:pt x="2761" y="740"/>
                      <a:pt x="2465" y="444"/>
                    </a:cubicBezTo>
                    <a:cubicBezTo>
                      <a:pt x="2169" y="148"/>
                      <a:pt x="1775" y="1"/>
                      <a:pt x="13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6" name="Google Shape;2206;p54"/>
              <p:cNvSpPr/>
              <p:nvPr/>
            </p:nvSpPr>
            <p:spPr>
              <a:xfrm>
                <a:off x="1792986" y="2554712"/>
                <a:ext cx="28824" cy="28824"/>
              </a:xfrm>
              <a:custGeom>
                <a:avLst/>
                <a:gdLst/>
                <a:ahLst/>
                <a:cxnLst/>
                <a:rect l="l" t="t" r="r" b="b"/>
                <a:pathLst>
                  <a:path w="3106" h="3106" extrusionOk="0">
                    <a:moveTo>
                      <a:pt x="592" y="0"/>
                    </a:moveTo>
                    <a:cubicBezTo>
                      <a:pt x="444" y="0"/>
                      <a:pt x="296" y="99"/>
                      <a:pt x="197" y="198"/>
                    </a:cubicBezTo>
                    <a:cubicBezTo>
                      <a:pt x="99" y="296"/>
                      <a:pt x="0" y="444"/>
                      <a:pt x="0" y="592"/>
                    </a:cubicBezTo>
                    <a:cubicBezTo>
                      <a:pt x="0" y="740"/>
                      <a:pt x="50" y="888"/>
                      <a:pt x="148" y="1036"/>
                    </a:cubicBezTo>
                    <a:lnTo>
                      <a:pt x="2021" y="2909"/>
                    </a:lnTo>
                    <a:cubicBezTo>
                      <a:pt x="2120" y="2958"/>
                      <a:pt x="2169" y="3007"/>
                      <a:pt x="2268" y="3057"/>
                    </a:cubicBezTo>
                    <a:cubicBezTo>
                      <a:pt x="2317" y="3057"/>
                      <a:pt x="2416" y="3106"/>
                      <a:pt x="2465" y="3106"/>
                    </a:cubicBezTo>
                    <a:cubicBezTo>
                      <a:pt x="2564" y="3106"/>
                      <a:pt x="2662" y="3057"/>
                      <a:pt x="2711" y="3057"/>
                    </a:cubicBezTo>
                    <a:cubicBezTo>
                      <a:pt x="2810" y="3007"/>
                      <a:pt x="2859" y="2958"/>
                      <a:pt x="2909" y="2909"/>
                    </a:cubicBezTo>
                    <a:cubicBezTo>
                      <a:pt x="3056" y="2810"/>
                      <a:pt x="3106" y="2613"/>
                      <a:pt x="3106" y="2465"/>
                    </a:cubicBezTo>
                    <a:cubicBezTo>
                      <a:pt x="3106" y="2317"/>
                      <a:pt x="3056" y="2169"/>
                      <a:pt x="2909" y="2021"/>
                    </a:cubicBezTo>
                    <a:lnTo>
                      <a:pt x="1035" y="148"/>
                    </a:lnTo>
                    <a:cubicBezTo>
                      <a:pt x="937" y="50"/>
                      <a:pt x="789" y="0"/>
                      <a:pt x="59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7" name="Google Shape;2207;p54"/>
              <p:cNvSpPr/>
              <p:nvPr/>
            </p:nvSpPr>
            <p:spPr>
              <a:xfrm>
                <a:off x="1773765" y="2600459"/>
                <a:ext cx="36155" cy="11452"/>
              </a:xfrm>
              <a:custGeom>
                <a:avLst/>
                <a:gdLst/>
                <a:ahLst/>
                <a:cxnLst/>
                <a:rect l="l" t="t" r="r" b="b"/>
                <a:pathLst>
                  <a:path w="3896" h="1234" extrusionOk="0">
                    <a:moveTo>
                      <a:pt x="642" y="1"/>
                    </a:moveTo>
                    <a:cubicBezTo>
                      <a:pt x="445" y="1"/>
                      <a:pt x="297" y="50"/>
                      <a:pt x="198" y="149"/>
                    </a:cubicBezTo>
                    <a:cubicBezTo>
                      <a:pt x="99" y="297"/>
                      <a:pt x="1" y="445"/>
                      <a:pt x="1" y="592"/>
                    </a:cubicBezTo>
                    <a:cubicBezTo>
                      <a:pt x="1" y="740"/>
                      <a:pt x="99" y="937"/>
                      <a:pt x="198" y="1036"/>
                    </a:cubicBezTo>
                    <a:cubicBezTo>
                      <a:pt x="297" y="1135"/>
                      <a:pt x="445" y="1233"/>
                      <a:pt x="642" y="1233"/>
                    </a:cubicBezTo>
                    <a:lnTo>
                      <a:pt x="3304" y="1233"/>
                    </a:lnTo>
                    <a:cubicBezTo>
                      <a:pt x="3451" y="1233"/>
                      <a:pt x="3599" y="1135"/>
                      <a:pt x="3698" y="1036"/>
                    </a:cubicBezTo>
                    <a:cubicBezTo>
                      <a:pt x="3846" y="937"/>
                      <a:pt x="3895" y="740"/>
                      <a:pt x="3895" y="592"/>
                    </a:cubicBezTo>
                    <a:cubicBezTo>
                      <a:pt x="3895" y="445"/>
                      <a:pt x="3846" y="297"/>
                      <a:pt x="3698" y="149"/>
                    </a:cubicBezTo>
                    <a:cubicBezTo>
                      <a:pt x="3599" y="50"/>
                      <a:pt x="3451" y="1"/>
                      <a:pt x="33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8" name="Google Shape;2208;p54"/>
              <p:cNvSpPr/>
              <p:nvPr/>
            </p:nvSpPr>
            <p:spPr>
              <a:xfrm>
                <a:off x="1792522" y="2628832"/>
                <a:ext cx="28833" cy="28824"/>
              </a:xfrm>
              <a:custGeom>
                <a:avLst/>
                <a:gdLst/>
                <a:ahLst/>
                <a:cxnLst/>
                <a:rect l="l" t="t" r="r" b="b"/>
                <a:pathLst>
                  <a:path w="3107" h="3106" extrusionOk="0">
                    <a:moveTo>
                      <a:pt x="2515" y="0"/>
                    </a:moveTo>
                    <a:cubicBezTo>
                      <a:pt x="2318" y="0"/>
                      <a:pt x="2170" y="49"/>
                      <a:pt x="2071" y="197"/>
                    </a:cubicBezTo>
                    <a:lnTo>
                      <a:pt x="198" y="2021"/>
                    </a:lnTo>
                    <a:cubicBezTo>
                      <a:pt x="149" y="2120"/>
                      <a:pt x="50" y="2218"/>
                      <a:pt x="50" y="2366"/>
                    </a:cubicBezTo>
                    <a:cubicBezTo>
                      <a:pt x="1" y="2465"/>
                      <a:pt x="50" y="2613"/>
                      <a:pt x="100" y="2711"/>
                    </a:cubicBezTo>
                    <a:cubicBezTo>
                      <a:pt x="149" y="2810"/>
                      <a:pt x="198" y="2908"/>
                      <a:pt x="297" y="3007"/>
                    </a:cubicBezTo>
                    <a:cubicBezTo>
                      <a:pt x="395" y="3056"/>
                      <a:pt x="543" y="3106"/>
                      <a:pt x="642" y="3106"/>
                    </a:cubicBezTo>
                    <a:cubicBezTo>
                      <a:pt x="790" y="3106"/>
                      <a:pt x="987" y="3056"/>
                      <a:pt x="1085" y="2908"/>
                    </a:cubicBezTo>
                    <a:lnTo>
                      <a:pt x="2909" y="1035"/>
                    </a:lnTo>
                    <a:cubicBezTo>
                      <a:pt x="3057" y="937"/>
                      <a:pt x="3106" y="789"/>
                      <a:pt x="3106" y="641"/>
                    </a:cubicBezTo>
                    <a:cubicBezTo>
                      <a:pt x="3106" y="444"/>
                      <a:pt x="3057" y="296"/>
                      <a:pt x="2909" y="197"/>
                    </a:cubicBezTo>
                    <a:cubicBezTo>
                      <a:pt x="2811" y="49"/>
                      <a:pt x="2663" y="0"/>
                      <a:pt x="25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9" name="Google Shape;2209;p54"/>
              <p:cNvSpPr/>
              <p:nvPr/>
            </p:nvSpPr>
            <p:spPr>
              <a:xfrm>
                <a:off x="1654367" y="2310114"/>
                <a:ext cx="13609" cy="42991"/>
              </a:xfrm>
              <a:custGeom>
                <a:avLst/>
                <a:gdLst/>
                <a:ahLst/>
                <a:cxnLst/>
                <a:rect l="l" t="t" r="r" b="b"/>
                <a:pathLst>
                  <a:path w="1233" h="3895" extrusionOk="0">
                    <a:moveTo>
                      <a:pt x="592" y="0"/>
                    </a:moveTo>
                    <a:cubicBezTo>
                      <a:pt x="444" y="0"/>
                      <a:pt x="296" y="49"/>
                      <a:pt x="149" y="197"/>
                    </a:cubicBezTo>
                    <a:cubicBezTo>
                      <a:pt x="50" y="296"/>
                      <a:pt x="1" y="444"/>
                      <a:pt x="1" y="641"/>
                    </a:cubicBezTo>
                    <a:lnTo>
                      <a:pt x="1" y="3303"/>
                    </a:lnTo>
                    <a:cubicBezTo>
                      <a:pt x="1" y="3451"/>
                      <a:pt x="50" y="3599"/>
                      <a:pt x="149" y="3697"/>
                    </a:cubicBezTo>
                    <a:cubicBezTo>
                      <a:pt x="296" y="3845"/>
                      <a:pt x="444" y="3894"/>
                      <a:pt x="592" y="3894"/>
                    </a:cubicBezTo>
                    <a:cubicBezTo>
                      <a:pt x="740" y="3894"/>
                      <a:pt x="937" y="3845"/>
                      <a:pt x="1036" y="3697"/>
                    </a:cubicBezTo>
                    <a:cubicBezTo>
                      <a:pt x="1134" y="3599"/>
                      <a:pt x="1233" y="3451"/>
                      <a:pt x="1233" y="3303"/>
                    </a:cubicBezTo>
                    <a:lnTo>
                      <a:pt x="1233" y="641"/>
                    </a:lnTo>
                    <a:cubicBezTo>
                      <a:pt x="1233" y="444"/>
                      <a:pt x="1134" y="296"/>
                      <a:pt x="1036" y="197"/>
                    </a:cubicBezTo>
                    <a:cubicBezTo>
                      <a:pt x="937" y="49"/>
                      <a:pt x="740" y="0"/>
                      <a:pt x="59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0" name="Google Shape;2210;p54"/>
              <p:cNvSpPr/>
              <p:nvPr/>
            </p:nvSpPr>
            <p:spPr>
              <a:xfrm>
                <a:off x="1333184" y="2751436"/>
                <a:ext cx="538890" cy="443742"/>
              </a:xfrm>
              <a:custGeom>
                <a:avLst/>
                <a:gdLst/>
                <a:ahLst/>
                <a:cxnLst/>
                <a:rect l="l" t="t" r="r" b="b"/>
                <a:pathLst>
                  <a:path w="58070" h="47817" extrusionOk="0">
                    <a:moveTo>
                      <a:pt x="1" y="1"/>
                    </a:moveTo>
                    <a:lnTo>
                      <a:pt x="4191" y="47816"/>
                    </a:lnTo>
                    <a:lnTo>
                      <a:pt x="58069" y="47816"/>
                    </a:lnTo>
                    <a:lnTo>
                      <a:pt x="53879" y="1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1" name="Google Shape;2211;p54"/>
              <p:cNvSpPr/>
              <p:nvPr/>
            </p:nvSpPr>
            <p:spPr>
              <a:xfrm>
                <a:off x="1333184" y="2751436"/>
                <a:ext cx="538890" cy="443742"/>
              </a:xfrm>
              <a:custGeom>
                <a:avLst/>
                <a:gdLst/>
                <a:ahLst/>
                <a:cxnLst/>
                <a:rect l="l" t="t" r="r" b="b"/>
                <a:pathLst>
                  <a:path w="58070" h="47817" extrusionOk="0">
                    <a:moveTo>
                      <a:pt x="1" y="1"/>
                    </a:moveTo>
                    <a:lnTo>
                      <a:pt x="4191" y="47816"/>
                    </a:lnTo>
                    <a:lnTo>
                      <a:pt x="58069" y="47816"/>
                    </a:lnTo>
                    <a:lnTo>
                      <a:pt x="5387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2" name="Google Shape;2212;p54"/>
              <p:cNvSpPr/>
              <p:nvPr/>
            </p:nvSpPr>
            <p:spPr>
              <a:xfrm>
                <a:off x="1354233" y="2772485"/>
                <a:ext cx="484444" cy="265334"/>
              </a:xfrm>
              <a:custGeom>
                <a:avLst/>
                <a:gdLst/>
                <a:ahLst/>
                <a:cxnLst/>
                <a:rect l="l" t="t" r="r" b="b"/>
                <a:pathLst>
                  <a:path w="52203" h="28592" extrusionOk="0">
                    <a:moveTo>
                      <a:pt x="0" y="1"/>
                    </a:moveTo>
                    <a:lnTo>
                      <a:pt x="2465" y="28591"/>
                    </a:lnTo>
                    <a:lnTo>
                      <a:pt x="52203" y="28591"/>
                    </a:lnTo>
                    <a:lnTo>
                      <a:pt x="49738" y="1"/>
                    </a:lnTo>
                    <a:close/>
                  </a:path>
                </a:pathLst>
              </a:custGeom>
              <a:solidFill>
                <a:srgbClr val="DFDEF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3" name="Google Shape;2213;p54"/>
              <p:cNvSpPr/>
              <p:nvPr/>
            </p:nvSpPr>
            <p:spPr>
              <a:xfrm>
                <a:off x="1691407" y="3056600"/>
                <a:ext cx="123062" cy="28824"/>
              </a:xfrm>
              <a:custGeom>
                <a:avLst/>
                <a:gdLst/>
                <a:ahLst/>
                <a:cxnLst/>
                <a:rect l="l" t="t" r="r" b="b"/>
                <a:pathLst>
                  <a:path w="13261" h="3106" extrusionOk="0">
                    <a:moveTo>
                      <a:pt x="1" y="0"/>
                    </a:moveTo>
                    <a:lnTo>
                      <a:pt x="297" y="3106"/>
                    </a:lnTo>
                    <a:lnTo>
                      <a:pt x="13261" y="3106"/>
                    </a:lnTo>
                    <a:lnTo>
                      <a:pt x="1301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4" name="Google Shape;2214;p54"/>
              <p:cNvSpPr/>
              <p:nvPr/>
            </p:nvSpPr>
            <p:spPr>
              <a:xfrm>
                <a:off x="1549582" y="3056600"/>
                <a:ext cx="123062" cy="28824"/>
              </a:xfrm>
              <a:custGeom>
                <a:avLst/>
                <a:gdLst/>
                <a:ahLst/>
                <a:cxnLst/>
                <a:rect l="l" t="t" r="r" b="b"/>
                <a:pathLst>
                  <a:path w="13261" h="3106" extrusionOk="0">
                    <a:moveTo>
                      <a:pt x="1" y="0"/>
                    </a:moveTo>
                    <a:lnTo>
                      <a:pt x="296" y="3106"/>
                    </a:lnTo>
                    <a:lnTo>
                      <a:pt x="13261" y="3106"/>
                    </a:lnTo>
                    <a:lnTo>
                      <a:pt x="1301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5" name="Google Shape;2215;p54"/>
              <p:cNvSpPr/>
              <p:nvPr/>
            </p:nvSpPr>
            <p:spPr>
              <a:xfrm>
                <a:off x="1407757" y="3056600"/>
                <a:ext cx="123062" cy="28824"/>
              </a:xfrm>
              <a:custGeom>
                <a:avLst/>
                <a:gdLst/>
                <a:ahLst/>
                <a:cxnLst/>
                <a:rect l="l" t="t" r="r" b="b"/>
                <a:pathLst>
                  <a:path w="13261" h="3106" extrusionOk="0">
                    <a:moveTo>
                      <a:pt x="1" y="0"/>
                    </a:moveTo>
                    <a:lnTo>
                      <a:pt x="296" y="3106"/>
                    </a:lnTo>
                    <a:lnTo>
                      <a:pt x="13261" y="3106"/>
                    </a:lnTo>
                    <a:lnTo>
                      <a:pt x="1301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6" name="Google Shape;2216;p54"/>
              <p:cNvSpPr/>
              <p:nvPr/>
            </p:nvSpPr>
            <p:spPr>
              <a:xfrm>
                <a:off x="1632601" y="2993479"/>
                <a:ext cx="23951" cy="19603"/>
              </a:xfrm>
              <a:custGeom>
                <a:avLst/>
                <a:gdLst/>
                <a:ahLst/>
                <a:cxnLst/>
                <a:rect l="l" t="t" r="r" b="b"/>
                <a:pathLst>
                  <a:path w="2170" h="1776" extrusionOk="0">
                    <a:moveTo>
                      <a:pt x="1" y="1"/>
                    </a:moveTo>
                    <a:lnTo>
                      <a:pt x="198" y="1775"/>
                    </a:lnTo>
                    <a:lnTo>
                      <a:pt x="2170" y="1775"/>
                    </a:lnTo>
                    <a:lnTo>
                      <a:pt x="2022" y="1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7" name="Google Shape;2217;p54"/>
              <p:cNvSpPr/>
              <p:nvPr/>
            </p:nvSpPr>
            <p:spPr>
              <a:xfrm>
                <a:off x="1681801" y="3110124"/>
                <a:ext cx="70454" cy="16481"/>
              </a:xfrm>
              <a:custGeom>
                <a:avLst/>
                <a:gdLst/>
                <a:ahLst/>
                <a:cxnLst/>
                <a:rect l="l" t="t" r="r" b="b"/>
                <a:pathLst>
                  <a:path w="7592" h="1776" extrusionOk="0">
                    <a:moveTo>
                      <a:pt x="1" y="1"/>
                    </a:moveTo>
                    <a:lnTo>
                      <a:pt x="149" y="1775"/>
                    </a:lnTo>
                    <a:lnTo>
                      <a:pt x="7592" y="1775"/>
                    </a:lnTo>
                    <a:lnTo>
                      <a:pt x="744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8" name="Google Shape;2218;p54"/>
              <p:cNvSpPr/>
              <p:nvPr/>
            </p:nvSpPr>
            <p:spPr>
              <a:xfrm>
                <a:off x="1600823" y="3110124"/>
                <a:ext cx="69999" cy="16481"/>
              </a:xfrm>
              <a:custGeom>
                <a:avLst/>
                <a:gdLst/>
                <a:ahLst/>
                <a:cxnLst/>
                <a:rect l="l" t="t" r="r" b="b"/>
                <a:pathLst>
                  <a:path w="7543" h="1776" extrusionOk="0">
                    <a:moveTo>
                      <a:pt x="1" y="1"/>
                    </a:moveTo>
                    <a:lnTo>
                      <a:pt x="149" y="1775"/>
                    </a:lnTo>
                    <a:lnTo>
                      <a:pt x="7543" y="1775"/>
                    </a:lnTo>
                    <a:lnTo>
                      <a:pt x="739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9" name="Google Shape;2219;p54"/>
              <p:cNvSpPr/>
              <p:nvPr/>
            </p:nvSpPr>
            <p:spPr>
              <a:xfrm>
                <a:off x="1449392" y="3110124"/>
                <a:ext cx="35691" cy="16481"/>
              </a:xfrm>
              <a:custGeom>
                <a:avLst/>
                <a:gdLst/>
                <a:ahLst/>
                <a:cxnLst/>
                <a:rect l="l" t="t" r="r" b="b"/>
                <a:pathLst>
                  <a:path w="3846" h="1776" extrusionOk="0">
                    <a:moveTo>
                      <a:pt x="0" y="1"/>
                    </a:moveTo>
                    <a:lnTo>
                      <a:pt x="148" y="1775"/>
                    </a:lnTo>
                    <a:lnTo>
                      <a:pt x="3845" y="1775"/>
                    </a:lnTo>
                    <a:lnTo>
                      <a:pt x="369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0" name="Google Shape;2220;p54"/>
              <p:cNvSpPr/>
              <p:nvPr/>
            </p:nvSpPr>
            <p:spPr>
              <a:xfrm>
                <a:off x="1493766" y="3110124"/>
                <a:ext cx="95621" cy="16481"/>
              </a:xfrm>
              <a:custGeom>
                <a:avLst/>
                <a:gdLst/>
                <a:ahLst/>
                <a:cxnLst/>
                <a:rect l="l" t="t" r="r" b="b"/>
                <a:pathLst>
                  <a:path w="10304" h="1776" extrusionOk="0">
                    <a:moveTo>
                      <a:pt x="1" y="1"/>
                    </a:moveTo>
                    <a:lnTo>
                      <a:pt x="149" y="1775"/>
                    </a:lnTo>
                    <a:lnTo>
                      <a:pt x="10303" y="1775"/>
                    </a:lnTo>
                    <a:lnTo>
                      <a:pt x="1015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1" name="Google Shape;2221;p54"/>
              <p:cNvSpPr/>
              <p:nvPr/>
            </p:nvSpPr>
            <p:spPr>
              <a:xfrm>
                <a:off x="1468150" y="3138032"/>
                <a:ext cx="70454" cy="16481"/>
              </a:xfrm>
              <a:custGeom>
                <a:avLst/>
                <a:gdLst/>
                <a:ahLst/>
                <a:cxnLst/>
                <a:rect l="l" t="t" r="r" b="b"/>
                <a:pathLst>
                  <a:path w="7592" h="1776" extrusionOk="0">
                    <a:moveTo>
                      <a:pt x="0" y="1"/>
                    </a:moveTo>
                    <a:lnTo>
                      <a:pt x="148" y="1775"/>
                    </a:lnTo>
                    <a:lnTo>
                      <a:pt x="7592" y="1775"/>
                    </a:lnTo>
                    <a:lnTo>
                      <a:pt x="744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2" name="Google Shape;2222;p54"/>
              <p:cNvSpPr/>
              <p:nvPr/>
            </p:nvSpPr>
            <p:spPr>
              <a:xfrm>
                <a:off x="1549127" y="3138032"/>
                <a:ext cx="70454" cy="16481"/>
              </a:xfrm>
              <a:custGeom>
                <a:avLst/>
                <a:gdLst/>
                <a:ahLst/>
                <a:cxnLst/>
                <a:rect l="l" t="t" r="r" b="b"/>
                <a:pathLst>
                  <a:path w="7592" h="1776" extrusionOk="0">
                    <a:moveTo>
                      <a:pt x="0" y="1"/>
                    </a:moveTo>
                    <a:lnTo>
                      <a:pt x="198" y="1775"/>
                    </a:lnTo>
                    <a:lnTo>
                      <a:pt x="7592" y="1775"/>
                    </a:lnTo>
                    <a:lnTo>
                      <a:pt x="744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3" name="Google Shape;2223;p54"/>
              <p:cNvSpPr/>
              <p:nvPr/>
            </p:nvSpPr>
            <p:spPr>
              <a:xfrm>
                <a:off x="1735334" y="3138032"/>
                <a:ext cx="35691" cy="16481"/>
              </a:xfrm>
              <a:custGeom>
                <a:avLst/>
                <a:gdLst/>
                <a:ahLst/>
                <a:cxnLst/>
                <a:rect l="l" t="t" r="r" b="b"/>
                <a:pathLst>
                  <a:path w="3846" h="1776" extrusionOk="0">
                    <a:moveTo>
                      <a:pt x="0" y="1"/>
                    </a:moveTo>
                    <a:lnTo>
                      <a:pt x="148" y="1775"/>
                    </a:lnTo>
                    <a:lnTo>
                      <a:pt x="3845" y="1775"/>
                    </a:lnTo>
                    <a:lnTo>
                      <a:pt x="369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4" name="Google Shape;2224;p54"/>
              <p:cNvSpPr/>
              <p:nvPr/>
            </p:nvSpPr>
            <p:spPr>
              <a:xfrm>
                <a:off x="1631024" y="3138032"/>
                <a:ext cx="95612" cy="16481"/>
              </a:xfrm>
              <a:custGeom>
                <a:avLst/>
                <a:gdLst/>
                <a:ahLst/>
                <a:cxnLst/>
                <a:rect l="l" t="t" r="r" b="b"/>
                <a:pathLst>
                  <a:path w="10303" h="1776" extrusionOk="0">
                    <a:moveTo>
                      <a:pt x="0" y="1"/>
                    </a:moveTo>
                    <a:lnTo>
                      <a:pt x="148" y="1775"/>
                    </a:lnTo>
                    <a:lnTo>
                      <a:pt x="10303" y="1775"/>
                    </a:lnTo>
                    <a:lnTo>
                      <a:pt x="1015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5" name="Google Shape;2225;p54"/>
              <p:cNvSpPr/>
              <p:nvPr/>
            </p:nvSpPr>
            <p:spPr>
              <a:xfrm>
                <a:off x="1632601" y="2993479"/>
                <a:ext cx="23951" cy="19603"/>
              </a:xfrm>
              <a:custGeom>
                <a:avLst/>
                <a:gdLst/>
                <a:ahLst/>
                <a:cxnLst/>
                <a:rect l="l" t="t" r="r" b="b"/>
                <a:pathLst>
                  <a:path w="2170" h="1776" extrusionOk="0">
                    <a:moveTo>
                      <a:pt x="1" y="1"/>
                    </a:moveTo>
                    <a:lnTo>
                      <a:pt x="198" y="1775"/>
                    </a:lnTo>
                    <a:lnTo>
                      <a:pt x="2170" y="1775"/>
                    </a:lnTo>
                    <a:lnTo>
                      <a:pt x="202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6" name="Google Shape;2226;p54"/>
              <p:cNvSpPr/>
              <p:nvPr/>
            </p:nvSpPr>
            <p:spPr>
              <a:xfrm>
                <a:off x="1608601" y="2892806"/>
                <a:ext cx="230107" cy="145483"/>
              </a:xfrm>
              <a:custGeom>
                <a:avLst/>
                <a:gdLst/>
                <a:ahLst/>
                <a:cxnLst/>
                <a:rect l="l" t="t" r="r" b="b"/>
                <a:pathLst>
                  <a:path w="24796" h="15677" extrusionOk="0">
                    <a:moveTo>
                      <a:pt x="7099" y="1"/>
                    </a:moveTo>
                    <a:lnTo>
                      <a:pt x="1" y="15676"/>
                    </a:lnTo>
                    <a:lnTo>
                      <a:pt x="24796" y="15676"/>
                    </a:lnTo>
                    <a:lnTo>
                      <a:pt x="709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7" name="Google Shape;2227;p54"/>
              <p:cNvSpPr/>
              <p:nvPr/>
            </p:nvSpPr>
            <p:spPr>
              <a:xfrm>
                <a:off x="1377102" y="2848888"/>
                <a:ext cx="299642" cy="189396"/>
              </a:xfrm>
              <a:custGeom>
                <a:avLst/>
                <a:gdLst/>
                <a:ahLst/>
                <a:cxnLst/>
                <a:rect l="l" t="t" r="r" b="b"/>
                <a:pathLst>
                  <a:path w="32289" h="20409" extrusionOk="0">
                    <a:moveTo>
                      <a:pt x="9317" y="1"/>
                    </a:moveTo>
                    <a:lnTo>
                      <a:pt x="1" y="20408"/>
                    </a:lnTo>
                    <a:lnTo>
                      <a:pt x="32288" y="20408"/>
                    </a:lnTo>
                    <a:lnTo>
                      <a:pt x="931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8" name="Google Shape;2228;p54"/>
              <p:cNvSpPr/>
              <p:nvPr/>
            </p:nvSpPr>
            <p:spPr>
              <a:xfrm>
                <a:off x="1555531" y="2816404"/>
                <a:ext cx="70918" cy="69999"/>
              </a:xfrm>
              <a:custGeom>
                <a:avLst/>
                <a:gdLst/>
                <a:ahLst/>
                <a:cxnLst/>
                <a:rect l="l" t="t" r="r" b="b"/>
                <a:pathLst>
                  <a:path w="7642" h="7543" extrusionOk="0">
                    <a:moveTo>
                      <a:pt x="3500" y="1"/>
                    </a:moveTo>
                    <a:cubicBezTo>
                      <a:pt x="3007" y="1"/>
                      <a:pt x="2564" y="99"/>
                      <a:pt x="2120" y="247"/>
                    </a:cubicBezTo>
                    <a:cubicBezTo>
                      <a:pt x="1677" y="444"/>
                      <a:pt x="1282" y="740"/>
                      <a:pt x="937" y="1085"/>
                    </a:cubicBezTo>
                    <a:cubicBezTo>
                      <a:pt x="641" y="1430"/>
                      <a:pt x="395" y="1874"/>
                      <a:pt x="247" y="2318"/>
                    </a:cubicBezTo>
                    <a:cubicBezTo>
                      <a:pt x="50" y="2761"/>
                      <a:pt x="1" y="3254"/>
                      <a:pt x="50" y="3747"/>
                    </a:cubicBezTo>
                    <a:cubicBezTo>
                      <a:pt x="148" y="4733"/>
                      <a:pt x="641" y="5719"/>
                      <a:pt x="1381" y="6409"/>
                    </a:cubicBezTo>
                    <a:cubicBezTo>
                      <a:pt x="2169" y="7099"/>
                      <a:pt x="3106" y="7493"/>
                      <a:pt x="4141" y="7543"/>
                    </a:cubicBezTo>
                    <a:cubicBezTo>
                      <a:pt x="4634" y="7543"/>
                      <a:pt x="5127" y="7444"/>
                      <a:pt x="5571" y="7247"/>
                    </a:cubicBezTo>
                    <a:cubicBezTo>
                      <a:pt x="6014" y="7050"/>
                      <a:pt x="6409" y="6754"/>
                      <a:pt x="6705" y="6409"/>
                    </a:cubicBezTo>
                    <a:cubicBezTo>
                      <a:pt x="7050" y="6064"/>
                      <a:pt x="7296" y="5620"/>
                      <a:pt x="7444" y="5177"/>
                    </a:cubicBezTo>
                    <a:cubicBezTo>
                      <a:pt x="7592" y="4733"/>
                      <a:pt x="7641" y="4240"/>
                      <a:pt x="7592" y="3747"/>
                    </a:cubicBezTo>
                    <a:cubicBezTo>
                      <a:pt x="7493" y="2761"/>
                      <a:pt x="7000" y="1775"/>
                      <a:pt x="6261" y="1085"/>
                    </a:cubicBezTo>
                    <a:cubicBezTo>
                      <a:pt x="5521" y="395"/>
                      <a:pt x="4536" y="1"/>
                      <a:pt x="350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9" name="Google Shape;2229;p54"/>
              <p:cNvSpPr/>
              <p:nvPr/>
            </p:nvSpPr>
            <p:spPr>
              <a:xfrm>
                <a:off x="2038494" y="2607762"/>
                <a:ext cx="457582" cy="441765"/>
              </a:xfrm>
              <a:custGeom>
                <a:avLst/>
                <a:gdLst/>
                <a:ahLst/>
                <a:cxnLst/>
                <a:rect l="l" t="t" r="r" b="b"/>
                <a:pathLst>
                  <a:path w="41457" h="40024" extrusionOk="0">
                    <a:moveTo>
                      <a:pt x="25742" y="1"/>
                    </a:moveTo>
                    <a:cubicBezTo>
                      <a:pt x="22116" y="1"/>
                      <a:pt x="17952" y="825"/>
                      <a:pt x="13753" y="3497"/>
                    </a:cubicBezTo>
                    <a:cubicBezTo>
                      <a:pt x="10303" y="5764"/>
                      <a:pt x="10697" y="9264"/>
                      <a:pt x="9810" y="12025"/>
                    </a:cubicBezTo>
                    <a:cubicBezTo>
                      <a:pt x="8479" y="16264"/>
                      <a:pt x="9958" y="26665"/>
                      <a:pt x="5718" y="29376"/>
                    </a:cubicBezTo>
                    <a:cubicBezTo>
                      <a:pt x="3895" y="30510"/>
                      <a:pt x="2465" y="32088"/>
                      <a:pt x="1479" y="33961"/>
                    </a:cubicBezTo>
                    <a:cubicBezTo>
                      <a:pt x="493" y="35834"/>
                      <a:pt x="0" y="37904"/>
                      <a:pt x="148" y="40024"/>
                    </a:cubicBezTo>
                    <a:cubicBezTo>
                      <a:pt x="2909" y="36228"/>
                      <a:pt x="7493" y="34059"/>
                      <a:pt x="12127" y="33271"/>
                    </a:cubicBezTo>
                    <a:cubicBezTo>
                      <a:pt x="13934" y="32963"/>
                      <a:pt x="15763" y="32843"/>
                      <a:pt x="17600" y="32843"/>
                    </a:cubicBezTo>
                    <a:cubicBezTo>
                      <a:pt x="20474" y="32843"/>
                      <a:pt x="23368" y="33137"/>
                      <a:pt x="26225" y="33468"/>
                    </a:cubicBezTo>
                    <a:cubicBezTo>
                      <a:pt x="28394" y="33764"/>
                      <a:pt x="38696" y="37017"/>
                      <a:pt x="38154" y="39186"/>
                    </a:cubicBezTo>
                    <a:cubicBezTo>
                      <a:pt x="41457" y="34257"/>
                      <a:pt x="37710" y="12074"/>
                      <a:pt x="36182" y="6257"/>
                    </a:cubicBezTo>
                    <a:cubicBezTo>
                      <a:pt x="35739" y="4532"/>
                      <a:pt x="36626" y="2117"/>
                      <a:pt x="34901" y="1574"/>
                    </a:cubicBezTo>
                    <a:cubicBezTo>
                      <a:pt x="32865" y="938"/>
                      <a:pt x="29609" y="1"/>
                      <a:pt x="25742" y="1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0" name="Google Shape;2230;p54"/>
              <p:cNvSpPr/>
              <p:nvPr/>
            </p:nvSpPr>
            <p:spPr>
              <a:xfrm>
                <a:off x="2038494" y="2607762"/>
                <a:ext cx="457582" cy="441765"/>
              </a:xfrm>
              <a:custGeom>
                <a:avLst/>
                <a:gdLst/>
                <a:ahLst/>
                <a:cxnLst/>
                <a:rect l="l" t="t" r="r" b="b"/>
                <a:pathLst>
                  <a:path w="41457" h="40024" extrusionOk="0">
                    <a:moveTo>
                      <a:pt x="25742" y="1"/>
                    </a:moveTo>
                    <a:cubicBezTo>
                      <a:pt x="22116" y="1"/>
                      <a:pt x="17952" y="825"/>
                      <a:pt x="13753" y="3497"/>
                    </a:cubicBezTo>
                    <a:cubicBezTo>
                      <a:pt x="10303" y="5764"/>
                      <a:pt x="10697" y="9264"/>
                      <a:pt x="9810" y="12025"/>
                    </a:cubicBezTo>
                    <a:cubicBezTo>
                      <a:pt x="8479" y="16264"/>
                      <a:pt x="9958" y="26665"/>
                      <a:pt x="5718" y="29376"/>
                    </a:cubicBezTo>
                    <a:cubicBezTo>
                      <a:pt x="3895" y="30510"/>
                      <a:pt x="2465" y="32088"/>
                      <a:pt x="1479" y="33961"/>
                    </a:cubicBezTo>
                    <a:cubicBezTo>
                      <a:pt x="493" y="35834"/>
                      <a:pt x="0" y="37904"/>
                      <a:pt x="148" y="40024"/>
                    </a:cubicBezTo>
                    <a:cubicBezTo>
                      <a:pt x="2909" y="36228"/>
                      <a:pt x="7493" y="34059"/>
                      <a:pt x="12127" y="33271"/>
                    </a:cubicBezTo>
                    <a:cubicBezTo>
                      <a:pt x="13934" y="32963"/>
                      <a:pt x="15763" y="32843"/>
                      <a:pt x="17600" y="32843"/>
                    </a:cubicBezTo>
                    <a:cubicBezTo>
                      <a:pt x="20474" y="32843"/>
                      <a:pt x="23368" y="33137"/>
                      <a:pt x="26225" y="33468"/>
                    </a:cubicBezTo>
                    <a:cubicBezTo>
                      <a:pt x="28394" y="33764"/>
                      <a:pt x="38696" y="37017"/>
                      <a:pt x="38154" y="39186"/>
                    </a:cubicBezTo>
                    <a:cubicBezTo>
                      <a:pt x="41457" y="34257"/>
                      <a:pt x="37710" y="12074"/>
                      <a:pt x="36182" y="6257"/>
                    </a:cubicBezTo>
                    <a:cubicBezTo>
                      <a:pt x="35739" y="4532"/>
                      <a:pt x="36626" y="2117"/>
                      <a:pt x="34901" y="1574"/>
                    </a:cubicBezTo>
                    <a:cubicBezTo>
                      <a:pt x="32865" y="938"/>
                      <a:pt x="29609" y="1"/>
                      <a:pt x="2574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1" name="Google Shape;2231;p54"/>
              <p:cNvSpPr/>
              <p:nvPr/>
            </p:nvSpPr>
            <p:spPr>
              <a:xfrm>
                <a:off x="1861122" y="2600102"/>
                <a:ext cx="56048" cy="81633"/>
              </a:xfrm>
              <a:custGeom>
                <a:avLst/>
                <a:gdLst/>
                <a:ahLst/>
                <a:cxnLst/>
                <a:rect l="l" t="t" r="r" b="b"/>
                <a:pathLst>
                  <a:path w="5078" h="7396" extrusionOk="0">
                    <a:moveTo>
                      <a:pt x="2761" y="1"/>
                    </a:moveTo>
                    <a:lnTo>
                      <a:pt x="0" y="4339"/>
                    </a:lnTo>
                    <a:cubicBezTo>
                      <a:pt x="0" y="4339"/>
                      <a:pt x="1479" y="7296"/>
                      <a:pt x="3254" y="7395"/>
                    </a:cubicBezTo>
                    <a:lnTo>
                      <a:pt x="5078" y="5768"/>
                    </a:lnTo>
                    <a:lnTo>
                      <a:pt x="2761" y="1"/>
                    </a:lnTo>
                    <a:close/>
                  </a:path>
                </a:pathLst>
              </a:custGeom>
              <a:solidFill>
                <a:srgbClr val="DD8C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2" name="Google Shape;2232;p54"/>
              <p:cNvSpPr/>
              <p:nvPr/>
            </p:nvSpPr>
            <p:spPr>
              <a:xfrm>
                <a:off x="1834466" y="2579429"/>
                <a:ext cx="57130" cy="68565"/>
              </a:xfrm>
              <a:custGeom>
                <a:avLst/>
                <a:gdLst/>
                <a:ahLst/>
                <a:cxnLst/>
                <a:rect l="l" t="t" r="r" b="b"/>
                <a:pathLst>
                  <a:path w="5176" h="6212" extrusionOk="0">
                    <a:moveTo>
                      <a:pt x="2415" y="1"/>
                    </a:moveTo>
                    <a:cubicBezTo>
                      <a:pt x="2218" y="50"/>
                      <a:pt x="1972" y="99"/>
                      <a:pt x="1775" y="198"/>
                    </a:cubicBezTo>
                    <a:cubicBezTo>
                      <a:pt x="1577" y="297"/>
                      <a:pt x="1430" y="395"/>
                      <a:pt x="1282" y="592"/>
                    </a:cubicBezTo>
                    <a:lnTo>
                      <a:pt x="394" y="1529"/>
                    </a:lnTo>
                    <a:cubicBezTo>
                      <a:pt x="148" y="1825"/>
                      <a:pt x="0" y="2219"/>
                      <a:pt x="0" y="2613"/>
                    </a:cubicBezTo>
                    <a:cubicBezTo>
                      <a:pt x="0" y="2958"/>
                      <a:pt x="99" y="3353"/>
                      <a:pt x="345" y="3649"/>
                    </a:cubicBezTo>
                    <a:lnTo>
                      <a:pt x="2366" y="6212"/>
                    </a:lnTo>
                    <a:lnTo>
                      <a:pt x="5176" y="1874"/>
                    </a:lnTo>
                    <a:lnTo>
                      <a:pt x="3598" y="444"/>
                    </a:lnTo>
                    <a:cubicBezTo>
                      <a:pt x="3451" y="297"/>
                      <a:pt x="3253" y="198"/>
                      <a:pt x="3056" y="99"/>
                    </a:cubicBezTo>
                    <a:cubicBezTo>
                      <a:pt x="2859" y="50"/>
                      <a:pt x="2613" y="1"/>
                      <a:pt x="2415" y="1"/>
                    </a:cubicBezTo>
                    <a:close/>
                  </a:path>
                </a:pathLst>
              </a:custGeom>
              <a:solidFill>
                <a:srgbClr val="DD8C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3" name="Google Shape;2233;p54"/>
              <p:cNvSpPr/>
              <p:nvPr/>
            </p:nvSpPr>
            <p:spPr>
              <a:xfrm>
                <a:off x="1848605" y="2618193"/>
                <a:ext cx="50066" cy="36335"/>
              </a:xfrm>
              <a:custGeom>
                <a:avLst/>
                <a:gdLst/>
                <a:ahLst/>
                <a:cxnLst/>
                <a:rect l="l" t="t" r="r" b="b"/>
                <a:pathLst>
                  <a:path w="4536" h="3292" extrusionOk="0">
                    <a:moveTo>
                      <a:pt x="617" y="1"/>
                    </a:moveTo>
                    <a:cubicBezTo>
                      <a:pt x="543" y="1"/>
                      <a:pt x="469" y="13"/>
                      <a:pt x="395" y="38"/>
                    </a:cubicBezTo>
                    <a:cubicBezTo>
                      <a:pt x="247" y="87"/>
                      <a:pt x="99" y="186"/>
                      <a:pt x="1" y="284"/>
                    </a:cubicBezTo>
                    <a:lnTo>
                      <a:pt x="149" y="777"/>
                    </a:lnTo>
                    <a:cubicBezTo>
                      <a:pt x="444" y="1122"/>
                      <a:pt x="740" y="1369"/>
                      <a:pt x="1134" y="1566"/>
                    </a:cubicBezTo>
                    <a:lnTo>
                      <a:pt x="1825" y="2010"/>
                    </a:lnTo>
                    <a:cubicBezTo>
                      <a:pt x="1874" y="2355"/>
                      <a:pt x="2022" y="2700"/>
                      <a:pt x="2317" y="2946"/>
                    </a:cubicBezTo>
                    <a:cubicBezTo>
                      <a:pt x="2564" y="3143"/>
                      <a:pt x="2909" y="3291"/>
                      <a:pt x="3254" y="3291"/>
                    </a:cubicBezTo>
                    <a:lnTo>
                      <a:pt x="3550" y="3291"/>
                    </a:lnTo>
                    <a:lnTo>
                      <a:pt x="4536" y="1960"/>
                    </a:lnTo>
                    <a:lnTo>
                      <a:pt x="4536" y="629"/>
                    </a:lnTo>
                    <a:lnTo>
                      <a:pt x="1430" y="235"/>
                    </a:lnTo>
                    <a:lnTo>
                      <a:pt x="839" y="38"/>
                    </a:lnTo>
                    <a:cubicBezTo>
                      <a:pt x="765" y="13"/>
                      <a:pt x="691" y="1"/>
                      <a:pt x="617" y="1"/>
                    </a:cubicBezTo>
                    <a:close/>
                  </a:path>
                </a:pathLst>
              </a:custGeom>
              <a:solidFill>
                <a:srgbClr val="DD8C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4" name="Google Shape;2234;p54"/>
              <p:cNvSpPr/>
              <p:nvPr/>
            </p:nvSpPr>
            <p:spPr>
              <a:xfrm>
                <a:off x="1889963" y="2658325"/>
                <a:ext cx="287825" cy="179083"/>
              </a:xfrm>
              <a:custGeom>
                <a:avLst/>
                <a:gdLst/>
                <a:ahLst/>
                <a:cxnLst/>
                <a:rect l="l" t="t" r="r" b="b"/>
                <a:pathLst>
                  <a:path w="26077" h="16225" extrusionOk="0">
                    <a:moveTo>
                      <a:pt x="2317" y="0"/>
                    </a:moveTo>
                    <a:lnTo>
                      <a:pt x="0" y="2021"/>
                    </a:lnTo>
                    <a:cubicBezTo>
                      <a:pt x="887" y="5078"/>
                      <a:pt x="2120" y="8035"/>
                      <a:pt x="3648" y="10796"/>
                    </a:cubicBezTo>
                    <a:cubicBezTo>
                      <a:pt x="4387" y="12078"/>
                      <a:pt x="5274" y="13211"/>
                      <a:pt x="6310" y="14246"/>
                    </a:cubicBezTo>
                    <a:cubicBezTo>
                      <a:pt x="6950" y="14838"/>
                      <a:pt x="7690" y="15331"/>
                      <a:pt x="8479" y="15725"/>
                    </a:cubicBezTo>
                    <a:cubicBezTo>
                      <a:pt x="9218" y="16058"/>
                      <a:pt x="10041" y="16224"/>
                      <a:pt x="10863" y="16224"/>
                    </a:cubicBezTo>
                    <a:cubicBezTo>
                      <a:pt x="11137" y="16224"/>
                      <a:pt x="11412" y="16206"/>
                      <a:pt x="11683" y="16169"/>
                    </a:cubicBezTo>
                    <a:cubicBezTo>
                      <a:pt x="11978" y="16120"/>
                      <a:pt x="12225" y="16021"/>
                      <a:pt x="12521" y="15922"/>
                    </a:cubicBezTo>
                    <a:lnTo>
                      <a:pt x="13014" y="15725"/>
                    </a:lnTo>
                    <a:lnTo>
                      <a:pt x="13950" y="15380"/>
                    </a:lnTo>
                    <a:cubicBezTo>
                      <a:pt x="14591" y="15134"/>
                      <a:pt x="15183" y="14838"/>
                      <a:pt x="15823" y="14592"/>
                    </a:cubicBezTo>
                    <a:cubicBezTo>
                      <a:pt x="17056" y="14049"/>
                      <a:pt x="18288" y="13408"/>
                      <a:pt x="19471" y="12718"/>
                    </a:cubicBezTo>
                    <a:cubicBezTo>
                      <a:pt x="20654" y="11979"/>
                      <a:pt x="21788" y="11190"/>
                      <a:pt x="22873" y="10352"/>
                    </a:cubicBezTo>
                    <a:cubicBezTo>
                      <a:pt x="23415" y="9958"/>
                      <a:pt x="23957" y="9465"/>
                      <a:pt x="24499" y="9021"/>
                    </a:cubicBezTo>
                    <a:cubicBezTo>
                      <a:pt x="24746" y="8775"/>
                      <a:pt x="24992" y="8528"/>
                      <a:pt x="25239" y="8233"/>
                    </a:cubicBezTo>
                    <a:lnTo>
                      <a:pt x="25633" y="7838"/>
                    </a:lnTo>
                    <a:cubicBezTo>
                      <a:pt x="25781" y="7690"/>
                      <a:pt x="25879" y="7592"/>
                      <a:pt x="26077" y="7345"/>
                    </a:cubicBezTo>
                    <a:lnTo>
                      <a:pt x="22035" y="2219"/>
                    </a:lnTo>
                    <a:cubicBezTo>
                      <a:pt x="22035" y="2219"/>
                      <a:pt x="16218" y="6606"/>
                      <a:pt x="11781" y="10697"/>
                    </a:cubicBezTo>
                    <a:cubicBezTo>
                      <a:pt x="11781" y="10697"/>
                      <a:pt x="3500" y="2120"/>
                      <a:pt x="231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5" name="Google Shape;2235;p54"/>
              <p:cNvSpPr/>
              <p:nvPr/>
            </p:nvSpPr>
            <p:spPr>
              <a:xfrm>
                <a:off x="2009112" y="2645665"/>
                <a:ext cx="220905" cy="186236"/>
              </a:xfrm>
              <a:custGeom>
                <a:avLst/>
                <a:gdLst/>
                <a:ahLst/>
                <a:cxnLst/>
                <a:rect l="l" t="t" r="r" b="b"/>
                <a:pathLst>
                  <a:path w="20014" h="16873" extrusionOk="0">
                    <a:moveTo>
                      <a:pt x="16829" y="0"/>
                    </a:moveTo>
                    <a:cubicBezTo>
                      <a:pt x="14299" y="0"/>
                      <a:pt x="0" y="12732"/>
                      <a:pt x="0" y="12732"/>
                    </a:cubicBezTo>
                    <a:lnTo>
                      <a:pt x="2219" y="16872"/>
                    </a:lnTo>
                    <a:cubicBezTo>
                      <a:pt x="2219" y="16872"/>
                      <a:pt x="15725" y="11253"/>
                      <a:pt x="19866" y="5190"/>
                    </a:cubicBezTo>
                    <a:cubicBezTo>
                      <a:pt x="19521" y="2281"/>
                      <a:pt x="20014" y="802"/>
                      <a:pt x="16958" y="14"/>
                    </a:cubicBezTo>
                    <a:cubicBezTo>
                      <a:pt x="16919" y="5"/>
                      <a:pt x="16876" y="0"/>
                      <a:pt x="1682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6" name="Google Shape;2236;p54"/>
              <p:cNvSpPr/>
              <p:nvPr/>
            </p:nvSpPr>
            <p:spPr>
              <a:xfrm>
                <a:off x="2064609" y="2696416"/>
                <a:ext cx="127869" cy="122969"/>
              </a:xfrm>
              <a:custGeom>
                <a:avLst/>
                <a:gdLst/>
                <a:ahLst/>
                <a:cxnLst/>
                <a:rect l="l" t="t" r="r" b="b"/>
                <a:pathLst>
                  <a:path w="11585" h="11141" extrusionOk="0">
                    <a:moveTo>
                      <a:pt x="11585" y="0"/>
                    </a:moveTo>
                    <a:lnTo>
                      <a:pt x="0" y="11141"/>
                    </a:lnTo>
                    <a:cubicBezTo>
                      <a:pt x="0" y="11141"/>
                      <a:pt x="2514" y="10450"/>
                      <a:pt x="9810" y="5373"/>
                    </a:cubicBezTo>
                    <a:lnTo>
                      <a:pt x="1158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7" name="Google Shape;2237;p54"/>
              <p:cNvSpPr/>
              <p:nvPr/>
            </p:nvSpPr>
            <p:spPr>
              <a:xfrm>
                <a:off x="2147854" y="4015816"/>
                <a:ext cx="65298" cy="132229"/>
              </a:xfrm>
              <a:custGeom>
                <a:avLst/>
                <a:gdLst/>
                <a:ahLst/>
                <a:cxnLst/>
                <a:rect l="l" t="t" r="r" b="b"/>
                <a:pathLst>
                  <a:path w="5916" h="11980" extrusionOk="0">
                    <a:moveTo>
                      <a:pt x="5028" y="1"/>
                    </a:moveTo>
                    <a:lnTo>
                      <a:pt x="0" y="198"/>
                    </a:lnTo>
                    <a:lnTo>
                      <a:pt x="838" y="11979"/>
                    </a:lnTo>
                    <a:lnTo>
                      <a:pt x="5916" y="11782"/>
                    </a:lnTo>
                    <a:lnTo>
                      <a:pt x="5028" y="1"/>
                    </a:lnTo>
                    <a:close/>
                  </a:path>
                </a:pathLst>
              </a:custGeom>
              <a:solidFill>
                <a:srgbClr val="DD8C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8" name="Google Shape;2238;p54"/>
              <p:cNvSpPr/>
              <p:nvPr/>
            </p:nvSpPr>
            <p:spPr>
              <a:xfrm>
                <a:off x="2101066" y="4141876"/>
                <a:ext cx="34823" cy="14978"/>
              </a:xfrm>
              <a:custGeom>
                <a:avLst/>
                <a:gdLst/>
                <a:ahLst/>
                <a:cxnLst/>
                <a:rect l="l" t="t" r="r" b="b"/>
                <a:pathLst>
                  <a:path w="3155" h="1357" extrusionOk="0">
                    <a:moveTo>
                      <a:pt x="542" y="262"/>
                    </a:moveTo>
                    <a:cubicBezTo>
                      <a:pt x="1282" y="361"/>
                      <a:pt x="2021" y="657"/>
                      <a:pt x="2662" y="1002"/>
                    </a:cubicBezTo>
                    <a:cubicBezTo>
                      <a:pt x="2255" y="1055"/>
                      <a:pt x="1886" y="1083"/>
                      <a:pt x="1567" y="1083"/>
                    </a:cubicBezTo>
                    <a:cubicBezTo>
                      <a:pt x="997" y="1083"/>
                      <a:pt x="584" y="994"/>
                      <a:pt x="395" y="805"/>
                    </a:cubicBezTo>
                    <a:cubicBezTo>
                      <a:pt x="345" y="755"/>
                      <a:pt x="296" y="706"/>
                      <a:pt x="296" y="607"/>
                    </a:cubicBezTo>
                    <a:cubicBezTo>
                      <a:pt x="247" y="558"/>
                      <a:pt x="247" y="509"/>
                      <a:pt x="247" y="410"/>
                    </a:cubicBezTo>
                    <a:cubicBezTo>
                      <a:pt x="296" y="410"/>
                      <a:pt x="296" y="361"/>
                      <a:pt x="296" y="361"/>
                    </a:cubicBezTo>
                    <a:cubicBezTo>
                      <a:pt x="296" y="312"/>
                      <a:pt x="345" y="312"/>
                      <a:pt x="345" y="262"/>
                    </a:cubicBezTo>
                    <a:close/>
                    <a:moveTo>
                      <a:pt x="514" y="0"/>
                    </a:moveTo>
                    <a:cubicBezTo>
                      <a:pt x="389" y="0"/>
                      <a:pt x="281" y="20"/>
                      <a:pt x="197" y="65"/>
                    </a:cubicBezTo>
                    <a:cubicBezTo>
                      <a:pt x="148" y="115"/>
                      <a:pt x="99" y="164"/>
                      <a:pt x="49" y="213"/>
                    </a:cubicBezTo>
                    <a:cubicBezTo>
                      <a:pt x="49" y="262"/>
                      <a:pt x="0" y="312"/>
                      <a:pt x="0" y="361"/>
                    </a:cubicBezTo>
                    <a:cubicBezTo>
                      <a:pt x="0" y="509"/>
                      <a:pt x="0" y="607"/>
                      <a:pt x="0" y="706"/>
                    </a:cubicBezTo>
                    <a:cubicBezTo>
                      <a:pt x="49" y="805"/>
                      <a:pt x="99" y="903"/>
                      <a:pt x="197" y="1002"/>
                    </a:cubicBezTo>
                    <a:cubicBezTo>
                      <a:pt x="498" y="1216"/>
                      <a:pt x="873" y="1356"/>
                      <a:pt x="1258" y="1356"/>
                    </a:cubicBezTo>
                    <a:cubicBezTo>
                      <a:pt x="1315" y="1356"/>
                      <a:pt x="1372" y="1353"/>
                      <a:pt x="1430" y="1347"/>
                    </a:cubicBezTo>
                    <a:cubicBezTo>
                      <a:pt x="1972" y="1347"/>
                      <a:pt x="2514" y="1298"/>
                      <a:pt x="3007" y="1199"/>
                    </a:cubicBezTo>
                    <a:cubicBezTo>
                      <a:pt x="3056" y="1199"/>
                      <a:pt x="3056" y="1199"/>
                      <a:pt x="3106" y="1150"/>
                    </a:cubicBezTo>
                    <a:cubicBezTo>
                      <a:pt x="3106" y="1150"/>
                      <a:pt x="3106" y="1100"/>
                      <a:pt x="3106" y="1100"/>
                    </a:cubicBezTo>
                    <a:cubicBezTo>
                      <a:pt x="3155" y="1051"/>
                      <a:pt x="3106" y="1051"/>
                      <a:pt x="3106" y="1002"/>
                    </a:cubicBezTo>
                    <a:cubicBezTo>
                      <a:pt x="3106" y="1002"/>
                      <a:pt x="3106" y="1002"/>
                      <a:pt x="3056" y="953"/>
                    </a:cubicBezTo>
                    <a:cubicBezTo>
                      <a:pt x="2885" y="867"/>
                      <a:pt x="1338" y="0"/>
                      <a:pt x="51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9" name="Google Shape;2239;p54"/>
              <p:cNvSpPr/>
              <p:nvPr/>
            </p:nvSpPr>
            <p:spPr>
              <a:xfrm>
                <a:off x="2114123" y="4129293"/>
                <a:ext cx="21766" cy="25817"/>
              </a:xfrm>
              <a:custGeom>
                <a:avLst/>
                <a:gdLst/>
                <a:ahLst/>
                <a:cxnLst/>
                <a:rect l="l" t="t" r="r" b="b"/>
                <a:pathLst>
                  <a:path w="1972" h="2339" extrusionOk="0">
                    <a:moveTo>
                      <a:pt x="690" y="219"/>
                    </a:moveTo>
                    <a:cubicBezTo>
                      <a:pt x="838" y="219"/>
                      <a:pt x="986" y="269"/>
                      <a:pt x="1134" y="367"/>
                    </a:cubicBezTo>
                    <a:cubicBezTo>
                      <a:pt x="1479" y="811"/>
                      <a:pt x="1726" y="1402"/>
                      <a:pt x="1726" y="1945"/>
                    </a:cubicBezTo>
                    <a:cubicBezTo>
                      <a:pt x="1134" y="1600"/>
                      <a:pt x="345" y="712"/>
                      <a:pt x="395" y="367"/>
                    </a:cubicBezTo>
                    <a:cubicBezTo>
                      <a:pt x="395" y="367"/>
                      <a:pt x="395" y="219"/>
                      <a:pt x="641" y="219"/>
                    </a:cubicBezTo>
                    <a:close/>
                    <a:moveTo>
                      <a:pt x="703" y="0"/>
                    </a:moveTo>
                    <a:cubicBezTo>
                      <a:pt x="663" y="0"/>
                      <a:pt x="625" y="6"/>
                      <a:pt x="592" y="22"/>
                    </a:cubicBezTo>
                    <a:cubicBezTo>
                      <a:pt x="563" y="8"/>
                      <a:pt x="534" y="2"/>
                      <a:pt x="505" y="2"/>
                    </a:cubicBezTo>
                    <a:cubicBezTo>
                      <a:pt x="435" y="2"/>
                      <a:pt x="366" y="37"/>
                      <a:pt x="296" y="71"/>
                    </a:cubicBezTo>
                    <a:cubicBezTo>
                      <a:pt x="197" y="121"/>
                      <a:pt x="148" y="219"/>
                      <a:pt x="148" y="318"/>
                    </a:cubicBezTo>
                    <a:cubicBezTo>
                      <a:pt x="0" y="909"/>
                      <a:pt x="1183" y="2043"/>
                      <a:pt x="1775" y="2339"/>
                    </a:cubicBezTo>
                    <a:lnTo>
                      <a:pt x="1824" y="2339"/>
                    </a:lnTo>
                    <a:cubicBezTo>
                      <a:pt x="1873" y="2339"/>
                      <a:pt x="1873" y="2339"/>
                      <a:pt x="1923" y="2290"/>
                    </a:cubicBezTo>
                    <a:cubicBezTo>
                      <a:pt x="1923" y="2290"/>
                      <a:pt x="1923" y="2290"/>
                      <a:pt x="1972" y="2240"/>
                    </a:cubicBezTo>
                    <a:cubicBezTo>
                      <a:pt x="1972" y="2240"/>
                      <a:pt x="1972" y="2240"/>
                      <a:pt x="1972" y="2191"/>
                    </a:cubicBezTo>
                    <a:cubicBezTo>
                      <a:pt x="1972" y="2142"/>
                      <a:pt x="1873" y="762"/>
                      <a:pt x="1233" y="219"/>
                    </a:cubicBezTo>
                    <a:cubicBezTo>
                      <a:pt x="1183" y="121"/>
                      <a:pt x="1035" y="71"/>
                      <a:pt x="937" y="22"/>
                    </a:cubicBezTo>
                    <a:cubicBezTo>
                      <a:pt x="871" y="22"/>
                      <a:pt x="783" y="0"/>
                      <a:pt x="70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0" name="Google Shape;2240;p54"/>
              <p:cNvSpPr/>
              <p:nvPr/>
            </p:nvSpPr>
            <p:spPr>
              <a:xfrm>
                <a:off x="2038759" y="4125695"/>
                <a:ext cx="184735" cy="89271"/>
              </a:xfrm>
              <a:custGeom>
                <a:avLst/>
                <a:gdLst/>
                <a:ahLst/>
                <a:cxnLst/>
                <a:rect l="l" t="t" r="r" b="b"/>
                <a:pathLst>
                  <a:path w="16737" h="8088" extrusionOk="0">
                    <a:moveTo>
                      <a:pt x="11073" y="0"/>
                    </a:moveTo>
                    <a:cubicBezTo>
                      <a:pt x="10702" y="0"/>
                      <a:pt x="9875" y="553"/>
                      <a:pt x="9638" y="743"/>
                    </a:cubicBezTo>
                    <a:cubicBezTo>
                      <a:pt x="7934" y="2723"/>
                      <a:pt x="4767" y="4316"/>
                      <a:pt x="1987" y="4316"/>
                    </a:cubicBezTo>
                    <a:cubicBezTo>
                      <a:pt x="1791" y="4316"/>
                      <a:pt x="1597" y="4308"/>
                      <a:pt x="1406" y="4292"/>
                    </a:cubicBezTo>
                    <a:cubicBezTo>
                      <a:pt x="1395" y="4291"/>
                      <a:pt x="1384" y="4291"/>
                      <a:pt x="1373" y="4291"/>
                    </a:cubicBezTo>
                    <a:cubicBezTo>
                      <a:pt x="458" y="4291"/>
                      <a:pt x="1" y="6320"/>
                      <a:pt x="2047" y="6904"/>
                    </a:cubicBezTo>
                    <a:cubicBezTo>
                      <a:pt x="4068" y="7496"/>
                      <a:pt x="8849" y="7249"/>
                      <a:pt x="10377" y="7397"/>
                    </a:cubicBezTo>
                    <a:cubicBezTo>
                      <a:pt x="12891" y="7644"/>
                      <a:pt x="13828" y="7841"/>
                      <a:pt x="15800" y="8087"/>
                    </a:cubicBezTo>
                    <a:lnTo>
                      <a:pt x="15898" y="8087"/>
                    </a:lnTo>
                    <a:cubicBezTo>
                      <a:pt x="15997" y="8087"/>
                      <a:pt x="16096" y="8038"/>
                      <a:pt x="16194" y="8038"/>
                    </a:cubicBezTo>
                    <a:cubicBezTo>
                      <a:pt x="16293" y="7989"/>
                      <a:pt x="16391" y="7890"/>
                      <a:pt x="16490" y="7841"/>
                    </a:cubicBezTo>
                    <a:cubicBezTo>
                      <a:pt x="16539" y="7742"/>
                      <a:pt x="16588" y="7693"/>
                      <a:pt x="16638" y="7545"/>
                    </a:cubicBezTo>
                    <a:cubicBezTo>
                      <a:pt x="16687" y="7447"/>
                      <a:pt x="16736" y="7348"/>
                      <a:pt x="16736" y="7249"/>
                    </a:cubicBezTo>
                    <a:lnTo>
                      <a:pt x="16046" y="841"/>
                    </a:lnTo>
                    <a:cubicBezTo>
                      <a:pt x="16046" y="743"/>
                      <a:pt x="15997" y="644"/>
                      <a:pt x="15898" y="595"/>
                    </a:cubicBezTo>
                    <a:cubicBezTo>
                      <a:pt x="15849" y="496"/>
                      <a:pt x="15750" y="496"/>
                      <a:pt x="15652" y="447"/>
                    </a:cubicBezTo>
                    <a:lnTo>
                      <a:pt x="11117" y="3"/>
                    </a:lnTo>
                    <a:cubicBezTo>
                      <a:pt x="11103" y="1"/>
                      <a:pt x="11089" y="0"/>
                      <a:pt x="1107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1" name="Google Shape;2241;p54"/>
              <p:cNvSpPr/>
              <p:nvPr/>
            </p:nvSpPr>
            <p:spPr>
              <a:xfrm>
                <a:off x="2147854" y="4015816"/>
                <a:ext cx="60408" cy="69117"/>
              </a:xfrm>
              <a:custGeom>
                <a:avLst/>
                <a:gdLst/>
                <a:ahLst/>
                <a:cxnLst/>
                <a:rect l="l" t="t" r="r" b="b"/>
                <a:pathLst>
                  <a:path w="5473" h="6262" extrusionOk="0">
                    <a:moveTo>
                      <a:pt x="5078" y="1"/>
                    </a:moveTo>
                    <a:lnTo>
                      <a:pt x="0" y="198"/>
                    </a:lnTo>
                    <a:lnTo>
                      <a:pt x="444" y="6261"/>
                    </a:lnTo>
                    <a:lnTo>
                      <a:pt x="5472" y="6064"/>
                    </a:lnTo>
                    <a:lnTo>
                      <a:pt x="507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2" name="Google Shape;2242;p54"/>
              <p:cNvSpPr/>
              <p:nvPr/>
            </p:nvSpPr>
            <p:spPr>
              <a:xfrm>
                <a:off x="2121198" y="2622509"/>
                <a:ext cx="324282" cy="364458"/>
              </a:xfrm>
              <a:custGeom>
                <a:avLst/>
                <a:gdLst/>
                <a:ahLst/>
                <a:cxnLst/>
                <a:rect l="l" t="t" r="r" b="b"/>
                <a:pathLst>
                  <a:path w="29380" h="33020" extrusionOk="0">
                    <a:moveTo>
                      <a:pt x="23050" y="0"/>
                    </a:moveTo>
                    <a:cubicBezTo>
                      <a:pt x="22475" y="0"/>
                      <a:pt x="21887" y="12"/>
                      <a:pt x="21295" y="41"/>
                    </a:cubicBezTo>
                    <a:cubicBezTo>
                      <a:pt x="18140" y="91"/>
                      <a:pt x="14936" y="386"/>
                      <a:pt x="11831" y="879"/>
                    </a:cubicBezTo>
                    <a:cubicBezTo>
                      <a:pt x="10105" y="1175"/>
                      <a:pt x="8429" y="1569"/>
                      <a:pt x="6803" y="2112"/>
                    </a:cubicBezTo>
                    <a:cubicBezTo>
                      <a:pt x="5817" y="2407"/>
                      <a:pt x="4437" y="4971"/>
                      <a:pt x="3204" y="7928"/>
                    </a:cubicBezTo>
                    <a:cubicBezTo>
                      <a:pt x="0" y="12661"/>
                      <a:pt x="3253" y="16999"/>
                      <a:pt x="5275" y="31787"/>
                    </a:cubicBezTo>
                    <a:lnTo>
                      <a:pt x="24253" y="33019"/>
                    </a:lnTo>
                    <a:cubicBezTo>
                      <a:pt x="24450" y="25132"/>
                      <a:pt x="24894" y="18773"/>
                      <a:pt x="29182" y="3443"/>
                    </a:cubicBezTo>
                    <a:cubicBezTo>
                      <a:pt x="29379" y="2802"/>
                      <a:pt x="29281" y="2062"/>
                      <a:pt x="28985" y="1471"/>
                    </a:cubicBezTo>
                    <a:cubicBezTo>
                      <a:pt x="28640" y="879"/>
                      <a:pt x="28048" y="436"/>
                      <a:pt x="27408" y="238"/>
                    </a:cubicBezTo>
                    <a:cubicBezTo>
                      <a:pt x="27210" y="189"/>
                      <a:pt x="27013" y="140"/>
                      <a:pt x="26865" y="140"/>
                    </a:cubicBezTo>
                    <a:cubicBezTo>
                      <a:pt x="25750" y="70"/>
                      <a:pt x="24437" y="0"/>
                      <a:pt x="2305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3" name="Google Shape;2243;p54"/>
              <p:cNvSpPr/>
              <p:nvPr/>
            </p:nvSpPr>
            <p:spPr>
              <a:xfrm>
                <a:off x="2025978" y="2984230"/>
                <a:ext cx="304701" cy="1060439"/>
              </a:xfrm>
              <a:custGeom>
                <a:avLst/>
                <a:gdLst/>
                <a:ahLst/>
                <a:cxnLst/>
                <a:rect l="l" t="t" r="r" b="b"/>
                <a:pathLst>
                  <a:path w="27606" h="96076" extrusionOk="0">
                    <a:moveTo>
                      <a:pt x="13162" y="1"/>
                    </a:moveTo>
                    <a:cubicBezTo>
                      <a:pt x="13162" y="1"/>
                      <a:pt x="1" y="25289"/>
                      <a:pt x="2317" y="60928"/>
                    </a:cubicBezTo>
                    <a:cubicBezTo>
                      <a:pt x="1923" y="69407"/>
                      <a:pt x="10697" y="96075"/>
                      <a:pt x="10697" y="96075"/>
                    </a:cubicBezTo>
                    <a:lnTo>
                      <a:pt x="17549" y="96075"/>
                    </a:lnTo>
                    <a:cubicBezTo>
                      <a:pt x="17549" y="96075"/>
                      <a:pt x="17944" y="57379"/>
                      <a:pt x="19028" y="47323"/>
                    </a:cubicBezTo>
                    <a:cubicBezTo>
                      <a:pt x="20803" y="30908"/>
                      <a:pt x="27605" y="592"/>
                      <a:pt x="27605" y="592"/>
                    </a:cubicBezTo>
                    <a:lnTo>
                      <a:pt x="13162" y="1"/>
                    </a:lnTo>
                    <a:close/>
                  </a:path>
                </a:pathLst>
              </a:custGeom>
              <a:solidFill>
                <a:srgbClr val="1373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4" name="Google Shape;2244;p54"/>
              <p:cNvSpPr/>
              <p:nvPr/>
            </p:nvSpPr>
            <p:spPr>
              <a:xfrm>
                <a:off x="2119013" y="4028874"/>
                <a:ext cx="119713" cy="36468"/>
              </a:xfrm>
              <a:custGeom>
                <a:avLst/>
                <a:gdLst/>
                <a:ahLst/>
                <a:cxnLst/>
                <a:rect l="l" t="t" r="r" b="b"/>
                <a:pathLst>
                  <a:path w="10846" h="3304" extrusionOk="0">
                    <a:moveTo>
                      <a:pt x="10846" y="1"/>
                    </a:moveTo>
                    <a:lnTo>
                      <a:pt x="1" y="346"/>
                    </a:lnTo>
                    <a:lnTo>
                      <a:pt x="740" y="3303"/>
                    </a:lnTo>
                    <a:lnTo>
                      <a:pt x="10353" y="3303"/>
                    </a:lnTo>
                    <a:lnTo>
                      <a:pt x="10846" y="1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5" name="Google Shape;2245;p54"/>
              <p:cNvSpPr/>
              <p:nvPr/>
            </p:nvSpPr>
            <p:spPr>
              <a:xfrm>
                <a:off x="2119013" y="4028874"/>
                <a:ext cx="119713" cy="36468"/>
              </a:xfrm>
              <a:custGeom>
                <a:avLst/>
                <a:gdLst/>
                <a:ahLst/>
                <a:cxnLst/>
                <a:rect l="l" t="t" r="r" b="b"/>
                <a:pathLst>
                  <a:path w="10846" h="3304" extrusionOk="0">
                    <a:moveTo>
                      <a:pt x="10846" y="1"/>
                    </a:moveTo>
                    <a:lnTo>
                      <a:pt x="1" y="346"/>
                    </a:lnTo>
                    <a:lnTo>
                      <a:pt x="740" y="3303"/>
                    </a:lnTo>
                    <a:lnTo>
                      <a:pt x="10353" y="3303"/>
                    </a:lnTo>
                    <a:lnTo>
                      <a:pt x="1084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6" name="Google Shape;2246;p54"/>
              <p:cNvSpPr/>
              <p:nvPr/>
            </p:nvSpPr>
            <p:spPr>
              <a:xfrm>
                <a:off x="2136430" y="3134395"/>
                <a:ext cx="94139" cy="509822"/>
              </a:xfrm>
              <a:custGeom>
                <a:avLst/>
                <a:gdLst/>
                <a:ahLst/>
                <a:cxnLst/>
                <a:rect l="l" t="t" r="r" b="b"/>
                <a:pathLst>
                  <a:path w="8529" h="46190" extrusionOk="0">
                    <a:moveTo>
                      <a:pt x="8528" y="1"/>
                    </a:moveTo>
                    <a:lnTo>
                      <a:pt x="1775" y="28592"/>
                    </a:lnTo>
                    <a:cubicBezTo>
                      <a:pt x="0" y="40422"/>
                      <a:pt x="6113" y="45253"/>
                      <a:pt x="8331" y="46190"/>
                    </a:cubicBezTo>
                    <a:lnTo>
                      <a:pt x="8528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7" name="Google Shape;2247;p54"/>
              <p:cNvSpPr/>
              <p:nvPr/>
            </p:nvSpPr>
            <p:spPr>
              <a:xfrm>
                <a:off x="2093450" y="2992397"/>
                <a:ext cx="377052" cy="663243"/>
              </a:xfrm>
              <a:custGeom>
                <a:avLst/>
                <a:gdLst/>
                <a:ahLst/>
                <a:cxnLst/>
                <a:rect l="l" t="t" r="r" b="b"/>
                <a:pathLst>
                  <a:path w="34161" h="60090" extrusionOk="0">
                    <a:moveTo>
                      <a:pt x="15183" y="0"/>
                    </a:moveTo>
                    <a:cubicBezTo>
                      <a:pt x="15183" y="0"/>
                      <a:pt x="0" y="52893"/>
                      <a:pt x="17204" y="60090"/>
                    </a:cubicBezTo>
                    <a:lnTo>
                      <a:pt x="26225" y="51611"/>
                    </a:lnTo>
                    <a:cubicBezTo>
                      <a:pt x="20556" y="34506"/>
                      <a:pt x="34161" y="12274"/>
                      <a:pt x="27013" y="197"/>
                    </a:cubicBezTo>
                    <a:lnTo>
                      <a:pt x="151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8" name="Google Shape;2248;p54"/>
              <p:cNvSpPr/>
              <p:nvPr/>
            </p:nvSpPr>
            <p:spPr>
              <a:xfrm>
                <a:off x="2679972" y="2839506"/>
                <a:ext cx="66931" cy="56821"/>
              </a:xfrm>
              <a:custGeom>
                <a:avLst/>
                <a:gdLst/>
                <a:ahLst/>
                <a:cxnLst/>
                <a:rect l="l" t="t" r="r" b="b"/>
                <a:pathLst>
                  <a:path w="6064" h="5148" extrusionOk="0">
                    <a:moveTo>
                      <a:pt x="6063" y="0"/>
                    </a:moveTo>
                    <a:lnTo>
                      <a:pt x="937" y="1726"/>
                    </a:lnTo>
                    <a:lnTo>
                      <a:pt x="0" y="4338"/>
                    </a:lnTo>
                    <a:cubicBezTo>
                      <a:pt x="393" y="4994"/>
                      <a:pt x="1749" y="5147"/>
                      <a:pt x="2932" y="5147"/>
                    </a:cubicBezTo>
                    <a:cubicBezTo>
                      <a:pt x="3973" y="5147"/>
                      <a:pt x="4880" y="5028"/>
                      <a:pt x="4880" y="5028"/>
                    </a:cubicBezTo>
                    <a:lnTo>
                      <a:pt x="6063" y="0"/>
                    </a:lnTo>
                    <a:close/>
                  </a:path>
                </a:pathLst>
              </a:custGeom>
              <a:solidFill>
                <a:srgbClr val="DD8C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9" name="Google Shape;2249;p54"/>
              <p:cNvSpPr/>
              <p:nvPr/>
            </p:nvSpPr>
            <p:spPr>
              <a:xfrm>
                <a:off x="2392334" y="2624683"/>
                <a:ext cx="297979" cy="264591"/>
              </a:xfrm>
              <a:custGeom>
                <a:avLst/>
                <a:gdLst/>
                <a:ahLst/>
                <a:cxnLst/>
                <a:rect l="l" t="t" r="r" b="b"/>
                <a:pathLst>
                  <a:path w="26997" h="23972" extrusionOk="0">
                    <a:moveTo>
                      <a:pt x="2802" y="1"/>
                    </a:moveTo>
                    <a:cubicBezTo>
                      <a:pt x="1271" y="1"/>
                      <a:pt x="0" y="2504"/>
                      <a:pt x="82" y="6055"/>
                    </a:cubicBezTo>
                    <a:cubicBezTo>
                      <a:pt x="131" y="8076"/>
                      <a:pt x="3385" y="14288"/>
                      <a:pt x="6145" y="19168"/>
                    </a:cubicBezTo>
                    <a:cubicBezTo>
                      <a:pt x="8018" y="22618"/>
                      <a:pt x="12554" y="23407"/>
                      <a:pt x="14328" y="23604"/>
                    </a:cubicBezTo>
                    <a:lnTo>
                      <a:pt x="14377" y="23604"/>
                    </a:lnTo>
                    <a:cubicBezTo>
                      <a:pt x="16468" y="23888"/>
                      <a:pt x="18818" y="23972"/>
                      <a:pt x="20859" y="23972"/>
                    </a:cubicBezTo>
                    <a:cubicBezTo>
                      <a:pt x="23775" y="23972"/>
                      <a:pt x="26060" y="23801"/>
                      <a:pt x="26060" y="23801"/>
                    </a:cubicBezTo>
                    <a:lnTo>
                      <a:pt x="26997" y="21189"/>
                    </a:lnTo>
                    <a:lnTo>
                      <a:pt x="17384" y="18132"/>
                    </a:lnTo>
                    <a:lnTo>
                      <a:pt x="12849" y="16703"/>
                    </a:lnTo>
                    <a:cubicBezTo>
                      <a:pt x="10976" y="12759"/>
                      <a:pt x="7673" y="3048"/>
                      <a:pt x="3779" y="337"/>
                    </a:cubicBezTo>
                    <a:cubicBezTo>
                      <a:pt x="3449" y="108"/>
                      <a:pt x="3120" y="1"/>
                      <a:pt x="280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0" name="Google Shape;2250;p54"/>
              <p:cNvSpPr/>
              <p:nvPr/>
            </p:nvSpPr>
            <p:spPr>
              <a:xfrm>
                <a:off x="2539045" y="3841711"/>
                <a:ext cx="141479" cy="132218"/>
              </a:xfrm>
              <a:custGeom>
                <a:avLst/>
                <a:gdLst/>
                <a:ahLst/>
                <a:cxnLst/>
                <a:rect l="l" t="t" r="r" b="b"/>
                <a:pathLst>
                  <a:path w="12818" h="11979" extrusionOk="0">
                    <a:moveTo>
                      <a:pt x="3501" y="0"/>
                    </a:moveTo>
                    <a:lnTo>
                      <a:pt x="1" y="4190"/>
                    </a:lnTo>
                    <a:lnTo>
                      <a:pt x="8923" y="11979"/>
                    </a:lnTo>
                    <a:lnTo>
                      <a:pt x="12817" y="8726"/>
                    </a:lnTo>
                    <a:lnTo>
                      <a:pt x="3501" y="0"/>
                    </a:lnTo>
                    <a:close/>
                  </a:path>
                </a:pathLst>
              </a:custGeom>
              <a:solidFill>
                <a:srgbClr val="DD8C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1" name="Google Shape;2251;p54"/>
              <p:cNvSpPr/>
              <p:nvPr/>
            </p:nvSpPr>
            <p:spPr>
              <a:xfrm>
                <a:off x="2608272" y="3910265"/>
                <a:ext cx="116865" cy="175618"/>
              </a:xfrm>
              <a:custGeom>
                <a:avLst/>
                <a:gdLst/>
                <a:ahLst/>
                <a:cxnLst/>
                <a:rect l="l" t="t" r="r" b="b"/>
                <a:pathLst>
                  <a:path w="10588" h="15911" extrusionOk="0">
                    <a:moveTo>
                      <a:pt x="3884" y="1"/>
                    </a:moveTo>
                    <a:cubicBezTo>
                      <a:pt x="3785" y="50"/>
                      <a:pt x="3686" y="99"/>
                      <a:pt x="3637" y="198"/>
                    </a:cubicBezTo>
                    <a:lnTo>
                      <a:pt x="1074" y="3993"/>
                    </a:lnTo>
                    <a:cubicBezTo>
                      <a:pt x="975" y="4536"/>
                      <a:pt x="926" y="5078"/>
                      <a:pt x="1024" y="5620"/>
                    </a:cubicBezTo>
                    <a:cubicBezTo>
                      <a:pt x="2060" y="8233"/>
                      <a:pt x="1912" y="12127"/>
                      <a:pt x="334" y="14592"/>
                    </a:cubicBezTo>
                    <a:cubicBezTo>
                      <a:pt x="0" y="15093"/>
                      <a:pt x="617" y="15910"/>
                      <a:pt x="1509" y="15910"/>
                    </a:cubicBezTo>
                    <a:cubicBezTo>
                      <a:pt x="1934" y="15910"/>
                      <a:pt x="2421" y="15725"/>
                      <a:pt x="2898" y="15232"/>
                    </a:cubicBezTo>
                    <a:cubicBezTo>
                      <a:pt x="4426" y="13704"/>
                      <a:pt x="6398" y="9366"/>
                      <a:pt x="7285" y="8085"/>
                    </a:cubicBezTo>
                    <a:cubicBezTo>
                      <a:pt x="8665" y="6014"/>
                      <a:pt x="9257" y="5275"/>
                      <a:pt x="10390" y="3648"/>
                    </a:cubicBezTo>
                    <a:lnTo>
                      <a:pt x="10440" y="3550"/>
                    </a:lnTo>
                    <a:cubicBezTo>
                      <a:pt x="10489" y="3451"/>
                      <a:pt x="10538" y="3353"/>
                      <a:pt x="10538" y="3254"/>
                    </a:cubicBezTo>
                    <a:cubicBezTo>
                      <a:pt x="10588" y="3155"/>
                      <a:pt x="10538" y="3008"/>
                      <a:pt x="10538" y="2909"/>
                    </a:cubicBezTo>
                    <a:cubicBezTo>
                      <a:pt x="10489" y="2810"/>
                      <a:pt x="10440" y="2712"/>
                      <a:pt x="10390" y="2613"/>
                    </a:cubicBezTo>
                    <a:cubicBezTo>
                      <a:pt x="10292" y="2564"/>
                      <a:pt x="10242" y="2465"/>
                      <a:pt x="10144" y="2416"/>
                    </a:cubicBezTo>
                    <a:lnTo>
                      <a:pt x="4130" y="50"/>
                    </a:lnTo>
                    <a:cubicBezTo>
                      <a:pt x="4081" y="1"/>
                      <a:pt x="3933" y="1"/>
                      <a:pt x="38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2" name="Google Shape;2252;p54"/>
              <p:cNvSpPr/>
              <p:nvPr/>
            </p:nvSpPr>
            <p:spPr>
              <a:xfrm>
                <a:off x="2508581" y="3813963"/>
                <a:ext cx="105563" cy="103388"/>
              </a:xfrm>
              <a:custGeom>
                <a:avLst/>
                <a:gdLst/>
                <a:ahLst/>
                <a:cxnLst/>
                <a:rect l="l" t="t" r="r" b="b"/>
                <a:pathLst>
                  <a:path w="9564" h="9367" extrusionOk="0">
                    <a:moveTo>
                      <a:pt x="3698" y="0"/>
                    </a:moveTo>
                    <a:lnTo>
                      <a:pt x="0" y="4388"/>
                    </a:lnTo>
                    <a:lnTo>
                      <a:pt x="5817" y="9366"/>
                    </a:lnTo>
                    <a:lnTo>
                      <a:pt x="9564" y="5571"/>
                    </a:lnTo>
                    <a:lnTo>
                      <a:pt x="369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3" name="Google Shape;2253;p54"/>
              <p:cNvSpPr/>
              <p:nvPr/>
            </p:nvSpPr>
            <p:spPr>
              <a:xfrm>
                <a:off x="2222942" y="3561502"/>
                <a:ext cx="372162" cy="351500"/>
              </a:xfrm>
              <a:custGeom>
                <a:avLst/>
                <a:gdLst/>
                <a:ahLst/>
                <a:cxnLst/>
                <a:rect l="l" t="t" r="r" b="b"/>
                <a:pathLst>
                  <a:path w="33718" h="31846" extrusionOk="0">
                    <a:moveTo>
                      <a:pt x="14493" y="1"/>
                    </a:moveTo>
                    <a:lnTo>
                      <a:pt x="0" y="2860"/>
                    </a:lnTo>
                    <a:cubicBezTo>
                      <a:pt x="838" y="12768"/>
                      <a:pt x="28492" y="31845"/>
                      <a:pt x="28492" y="31845"/>
                    </a:cubicBezTo>
                    <a:lnTo>
                      <a:pt x="33717" y="26521"/>
                    </a:lnTo>
                    <a:cubicBezTo>
                      <a:pt x="33717" y="26521"/>
                      <a:pt x="14147" y="3747"/>
                      <a:pt x="14493" y="1"/>
                    </a:cubicBezTo>
                    <a:close/>
                  </a:path>
                </a:pathLst>
              </a:custGeom>
              <a:solidFill>
                <a:srgbClr val="1373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4" name="Google Shape;2254;p54"/>
              <p:cNvSpPr/>
              <p:nvPr/>
            </p:nvSpPr>
            <p:spPr>
              <a:xfrm>
                <a:off x="2500425" y="3812329"/>
                <a:ext cx="105563" cy="107737"/>
              </a:xfrm>
              <a:custGeom>
                <a:avLst/>
                <a:gdLst/>
                <a:ahLst/>
                <a:cxnLst/>
                <a:rect l="l" t="t" r="r" b="b"/>
                <a:pathLst>
                  <a:path w="9564" h="9761" extrusionOk="0">
                    <a:moveTo>
                      <a:pt x="7986" y="1"/>
                    </a:moveTo>
                    <a:lnTo>
                      <a:pt x="0" y="8331"/>
                    </a:lnTo>
                    <a:lnTo>
                      <a:pt x="2810" y="9761"/>
                    </a:lnTo>
                    <a:lnTo>
                      <a:pt x="9563" y="2761"/>
                    </a:lnTo>
                    <a:lnTo>
                      <a:pt x="7986" y="1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5" name="Google Shape;2255;p54"/>
              <p:cNvSpPr/>
              <p:nvPr/>
            </p:nvSpPr>
            <p:spPr>
              <a:xfrm>
                <a:off x="2500425" y="3812329"/>
                <a:ext cx="105563" cy="107737"/>
              </a:xfrm>
              <a:custGeom>
                <a:avLst/>
                <a:gdLst/>
                <a:ahLst/>
                <a:cxnLst/>
                <a:rect l="l" t="t" r="r" b="b"/>
                <a:pathLst>
                  <a:path w="9564" h="9761" extrusionOk="0">
                    <a:moveTo>
                      <a:pt x="7986" y="1"/>
                    </a:moveTo>
                    <a:lnTo>
                      <a:pt x="0" y="8331"/>
                    </a:lnTo>
                    <a:lnTo>
                      <a:pt x="2810" y="9761"/>
                    </a:lnTo>
                    <a:lnTo>
                      <a:pt x="9563" y="2761"/>
                    </a:lnTo>
                    <a:lnTo>
                      <a:pt x="798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6" name="Google Shape;2256;p54"/>
              <p:cNvSpPr/>
              <p:nvPr/>
            </p:nvSpPr>
            <p:spPr>
              <a:xfrm>
                <a:off x="2596727" y="3968488"/>
                <a:ext cx="25574" cy="20684"/>
              </a:xfrm>
              <a:custGeom>
                <a:avLst/>
                <a:gdLst/>
                <a:ahLst/>
                <a:cxnLst/>
                <a:rect l="l" t="t" r="r" b="b"/>
                <a:pathLst>
                  <a:path w="2317" h="1874" extrusionOk="0">
                    <a:moveTo>
                      <a:pt x="1923" y="296"/>
                    </a:moveTo>
                    <a:lnTo>
                      <a:pt x="1923" y="345"/>
                    </a:lnTo>
                    <a:cubicBezTo>
                      <a:pt x="1479" y="1134"/>
                      <a:pt x="986" y="1577"/>
                      <a:pt x="690" y="1627"/>
                    </a:cubicBezTo>
                    <a:cubicBezTo>
                      <a:pt x="592" y="1627"/>
                      <a:pt x="542" y="1627"/>
                      <a:pt x="444" y="1577"/>
                    </a:cubicBezTo>
                    <a:cubicBezTo>
                      <a:pt x="394" y="1528"/>
                      <a:pt x="345" y="1479"/>
                      <a:pt x="296" y="1430"/>
                    </a:cubicBezTo>
                    <a:cubicBezTo>
                      <a:pt x="247" y="1430"/>
                      <a:pt x="247" y="1380"/>
                      <a:pt x="247" y="1380"/>
                    </a:cubicBezTo>
                    <a:cubicBezTo>
                      <a:pt x="197" y="1331"/>
                      <a:pt x="197" y="1282"/>
                      <a:pt x="197" y="1282"/>
                    </a:cubicBezTo>
                    <a:cubicBezTo>
                      <a:pt x="296" y="937"/>
                      <a:pt x="1232" y="542"/>
                      <a:pt x="1923" y="296"/>
                    </a:cubicBezTo>
                    <a:close/>
                    <a:moveTo>
                      <a:pt x="2169" y="0"/>
                    </a:moveTo>
                    <a:cubicBezTo>
                      <a:pt x="1972" y="49"/>
                      <a:pt x="197" y="592"/>
                      <a:pt x="0" y="1183"/>
                    </a:cubicBezTo>
                    <a:cubicBezTo>
                      <a:pt x="0" y="1282"/>
                      <a:pt x="0" y="1331"/>
                      <a:pt x="0" y="1430"/>
                    </a:cubicBezTo>
                    <a:cubicBezTo>
                      <a:pt x="0" y="1479"/>
                      <a:pt x="49" y="1577"/>
                      <a:pt x="99" y="1627"/>
                    </a:cubicBezTo>
                    <a:cubicBezTo>
                      <a:pt x="197" y="1676"/>
                      <a:pt x="247" y="1775"/>
                      <a:pt x="394" y="1824"/>
                    </a:cubicBezTo>
                    <a:cubicBezTo>
                      <a:pt x="493" y="1873"/>
                      <a:pt x="592" y="1873"/>
                      <a:pt x="740" y="1873"/>
                    </a:cubicBezTo>
                    <a:lnTo>
                      <a:pt x="789" y="1824"/>
                    </a:lnTo>
                    <a:cubicBezTo>
                      <a:pt x="1331" y="1725"/>
                      <a:pt x="1972" y="739"/>
                      <a:pt x="2268" y="197"/>
                    </a:cubicBezTo>
                    <a:cubicBezTo>
                      <a:pt x="2317" y="148"/>
                      <a:pt x="2317" y="148"/>
                      <a:pt x="2317" y="99"/>
                    </a:cubicBezTo>
                    <a:cubicBezTo>
                      <a:pt x="2317" y="99"/>
                      <a:pt x="2317" y="99"/>
                      <a:pt x="2268" y="49"/>
                    </a:cubicBezTo>
                    <a:cubicBezTo>
                      <a:pt x="2268" y="49"/>
                      <a:pt x="2268" y="0"/>
                      <a:pt x="221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7" name="Google Shape;2257;p54"/>
              <p:cNvSpPr/>
              <p:nvPr/>
            </p:nvSpPr>
            <p:spPr>
              <a:xfrm>
                <a:off x="2594541" y="3959150"/>
                <a:ext cx="27759" cy="13090"/>
              </a:xfrm>
              <a:custGeom>
                <a:avLst/>
                <a:gdLst/>
                <a:ahLst/>
                <a:cxnLst/>
                <a:rect l="l" t="t" r="r" b="b"/>
                <a:pathLst>
                  <a:path w="2515" h="1186" extrusionOk="0">
                    <a:moveTo>
                      <a:pt x="592" y="205"/>
                    </a:moveTo>
                    <a:cubicBezTo>
                      <a:pt x="1184" y="304"/>
                      <a:pt x="1677" y="550"/>
                      <a:pt x="2121" y="895"/>
                    </a:cubicBezTo>
                    <a:cubicBezTo>
                      <a:pt x="1944" y="936"/>
                      <a:pt x="1742" y="954"/>
                      <a:pt x="1536" y="954"/>
                    </a:cubicBezTo>
                    <a:cubicBezTo>
                      <a:pt x="993" y="954"/>
                      <a:pt x="426" y="828"/>
                      <a:pt x="247" y="649"/>
                    </a:cubicBezTo>
                    <a:cubicBezTo>
                      <a:pt x="247" y="600"/>
                      <a:pt x="198" y="501"/>
                      <a:pt x="247" y="402"/>
                    </a:cubicBezTo>
                    <a:cubicBezTo>
                      <a:pt x="297" y="353"/>
                      <a:pt x="346" y="304"/>
                      <a:pt x="395" y="255"/>
                    </a:cubicBezTo>
                    <a:cubicBezTo>
                      <a:pt x="395" y="255"/>
                      <a:pt x="445" y="205"/>
                      <a:pt x="494" y="205"/>
                    </a:cubicBezTo>
                    <a:close/>
                    <a:moveTo>
                      <a:pt x="656" y="1"/>
                    </a:moveTo>
                    <a:cubicBezTo>
                      <a:pt x="618" y="1"/>
                      <a:pt x="580" y="3"/>
                      <a:pt x="543" y="8"/>
                    </a:cubicBezTo>
                    <a:cubicBezTo>
                      <a:pt x="445" y="8"/>
                      <a:pt x="346" y="8"/>
                      <a:pt x="297" y="57"/>
                    </a:cubicBezTo>
                    <a:cubicBezTo>
                      <a:pt x="198" y="107"/>
                      <a:pt x="149" y="205"/>
                      <a:pt x="100" y="255"/>
                    </a:cubicBezTo>
                    <a:cubicBezTo>
                      <a:pt x="1" y="353"/>
                      <a:pt x="1" y="402"/>
                      <a:pt x="1" y="501"/>
                    </a:cubicBezTo>
                    <a:cubicBezTo>
                      <a:pt x="1" y="600"/>
                      <a:pt x="1" y="698"/>
                      <a:pt x="100" y="797"/>
                    </a:cubicBezTo>
                    <a:cubicBezTo>
                      <a:pt x="312" y="1080"/>
                      <a:pt x="984" y="1186"/>
                      <a:pt x="1583" y="1186"/>
                    </a:cubicBezTo>
                    <a:cubicBezTo>
                      <a:pt x="1817" y="1186"/>
                      <a:pt x="2039" y="1169"/>
                      <a:pt x="2219" y="1142"/>
                    </a:cubicBezTo>
                    <a:cubicBezTo>
                      <a:pt x="2268" y="1142"/>
                      <a:pt x="2367" y="1093"/>
                      <a:pt x="2416" y="1093"/>
                    </a:cubicBezTo>
                    <a:cubicBezTo>
                      <a:pt x="2416" y="1093"/>
                      <a:pt x="2466" y="1093"/>
                      <a:pt x="2466" y="1043"/>
                    </a:cubicBezTo>
                    <a:cubicBezTo>
                      <a:pt x="2466" y="1043"/>
                      <a:pt x="2466" y="1043"/>
                      <a:pt x="2515" y="994"/>
                    </a:cubicBezTo>
                    <a:cubicBezTo>
                      <a:pt x="2515" y="994"/>
                      <a:pt x="2466" y="945"/>
                      <a:pt x="2466" y="945"/>
                    </a:cubicBezTo>
                    <a:cubicBezTo>
                      <a:pt x="2466" y="945"/>
                      <a:pt x="2466" y="895"/>
                      <a:pt x="2416" y="895"/>
                    </a:cubicBezTo>
                    <a:cubicBezTo>
                      <a:pt x="2370" y="849"/>
                      <a:pt x="1388" y="1"/>
                      <a:pt x="65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8" name="Google Shape;2258;p54"/>
              <p:cNvSpPr/>
              <p:nvPr/>
            </p:nvSpPr>
            <p:spPr>
              <a:xfrm>
                <a:off x="2170701" y="2961238"/>
                <a:ext cx="224724" cy="38786"/>
              </a:xfrm>
              <a:custGeom>
                <a:avLst/>
                <a:gdLst/>
                <a:ahLst/>
                <a:cxnLst/>
                <a:rect l="l" t="t" r="r" b="b"/>
                <a:pathLst>
                  <a:path w="20360" h="3514" extrusionOk="0">
                    <a:moveTo>
                      <a:pt x="246" y="1"/>
                    </a:moveTo>
                    <a:cubicBezTo>
                      <a:pt x="101" y="1"/>
                      <a:pt x="1" y="89"/>
                      <a:pt x="1" y="211"/>
                    </a:cubicBezTo>
                    <a:lnTo>
                      <a:pt x="50" y="2034"/>
                    </a:lnTo>
                    <a:cubicBezTo>
                      <a:pt x="50" y="2182"/>
                      <a:pt x="198" y="2281"/>
                      <a:pt x="395" y="2281"/>
                    </a:cubicBezTo>
                    <a:lnTo>
                      <a:pt x="19965" y="3513"/>
                    </a:lnTo>
                    <a:cubicBezTo>
                      <a:pt x="20211" y="3513"/>
                      <a:pt x="20359" y="3415"/>
                      <a:pt x="20310" y="3267"/>
                    </a:cubicBezTo>
                    <a:lnTo>
                      <a:pt x="19916" y="1394"/>
                    </a:lnTo>
                    <a:cubicBezTo>
                      <a:pt x="19866" y="1344"/>
                      <a:pt x="19817" y="1295"/>
                      <a:pt x="19768" y="1295"/>
                    </a:cubicBezTo>
                    <a:cubicBezTo>
                      <a:pt x="19718" y="1246"/>
                      <a:pt x="19669" y="1246"/>
                      <a:pt x="19571" y="1246"/>
                    </a:cubicBezTo>
                    <a:lnTo>
                      <a:pt x="346" y="13"/>
                    </a:lnTo>
                    <a:cubicBezTo>
                      <a:pt x="311" y="5"/>
                      <a:pt x="278" y="1"/>
                      <a:pt x="24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9" name="Google Shape;2259;p54"/>
              <p:cNvSpPr/>
              <p:nvPr/>
            </p:nvSpPr>
            <p:spPr>
              <a:xfrm>
                <a:off x="2344266" y="2969539"/>
                <a:ext cx="11987" cy="29934"/>
              </a:xfrm>
              <a:custGeom>
                <a:avLst/>
                <a:gdLst/>
                <a:ahLst/>
                <a:cxnLst/>
                <a:rect l="l" t="t" r="r" b="b"/>
                <a:pathLst>
                  <a:path w="1086" h="2712" extrusionOk="0">
                    <a:moveTo>
                      <a:pt x="198" y="1"/>
                    </a:moveTo>
                    <a:cubicBezTo>
                      <a:pt x="50" y="1"/>
                      <a:pt x="1" y="50"/>
                      <a:pt x="1" y="149"/>
                    </a:cubicBezTo>
                    <a:lnTo>
                      <a:pt x="99" y="2564"/>
                    </a:lnTo>
                    <a:cubicBezTo>
                      <a:pt x="99" y="2663"/>
                      <a:pt x="198" y="2712"/>
                      <a:pt x="296" y="2712"/>
                    </a:cubicBezTo>
                    <a:lnTo>
                      <a:pt x="888" y="2712"/>
                    </a:lnTo>
                    <a:cubicBezTo>
                      <a:pt x="987" y="2712"/>
                      <a:pt x="1085" y="2663"/>
                      <a:pt x="1085" y="2613"/>
                    </a:cubicBezTo>
                    <a:lnTo>
                      <a:pt x="937" y="198"/>
                    </a:lnTo>
                    <a:cubicBezTo>
                      <a:pt x="937" y="149"/>
                      <a:pt x="839" y="50"/>
                      <a:pt x="740" y="50"/>
                    </a:cubicBezTo>
                    <a:lnTo>
                      <a:pt x="198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0" name="Google Shape;2260;p54"/>
              <p:cNvSpPr/>
              <p:nvPr/>
            </p:nvSpPr>
            <p:spPr>
              <a:xfrm>
                <a:off x="2188119" y="2960289"/>
                <a:ext cx="11976" cy="29934"/>
              </a:xfrm>
              <a:custGeom>
                <a:avLst/>
                <a:gdLst/>
                <a:ahLst/>
                <a:cxnLst/>
                <a:rect l="l" t="t" r="r" b="b"/>
                <a:pathLst>
                  <a:path w="1085" h="2712" extrusionOk="0">
                    <a:moveTo>
                      <a:pt x="197" y="1"/>
                    </a:moveTo>
                    <a:cubicBezTo>
                      <a:pt x="99" y="1"/>
                      <a:pt x="0" y="50"/>
                      <a:pt x="0" y="99"/>
                    </a:cubicBezTo>
                    <a:lnTo>
                      <a:pt x="99" y="2515"/>
                    </a:lnTo>
                    <a:cubicBezTo>
                      <a:pt x="99" y="2613"/>
                      <a:pt x="197" y="2663"/>
                      <a:pt x="296" y="2663"/>
                    </a:cubicBezTo>
                    <a:lnTo>
                      <a:pt x="888" y="2712"/>
                    </a:lnTo>
                    <a:cubicBezTo>
                      <a:pt x="986" y="2712"/>
                      <a:pt x="1085" y="2663"/>
                      <a:pt x="1085" y="2564"/>
                    </a:cubicBezTo>
                    <a:lnTo>
                      <a:pt x="986" y="198"/>
                    </a:lnTo>
                    <a:cubicBezTo>
                      <a:pt x="986" y="99"/>
                      <a:pt x="888" y="50"/>
                      <a:pt x="789" y="50"/>
                    </a:cubicBezTo>
                    <a:lnTo>
                      <a:pt x="19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1" name="Google Shape;2261;p54"/>
              <p:cNvSpPr/>
              <p:nvPr/>
            </p:nvSpPr>
            <p:spPr>
              <a:xfrm>
                <a:off x="2259388" y="2964649"/>
                <a:ext cx="12528" cy="29934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2712" extrusionOk="0">
                    <a:moveTo>
                      <a:pt x="198" y="0"/>
                    </a:moveTo>
                    <a:cubicBezTo>
                      <a:pt x="99" y="0"/>
                      <a:pt x="1" y="49"/>
                      <a:pt x="1" y="99"/>
                    </a:cubicBezTo>
                    <a:lnTo>
                      <a:pt x="99" y="2514"/>
                    </a:lnTo>
                    <a:cubicBezTo>
                      <a:pt x="149" y="2613"/>
                      <a:pt x="198" y="2662"/>
                      <a:pt x="346" y="2662"/>
                    </a:cubicBezTo>
                    <a:lnTo>
                      <a:pt x="937" y="2711"/>
                    </a:lnTo>
                    <a:cubicBezTo>
                      <a:pt x="1036" y="2711"/>
                      <a:pt x="1135" y="2662"/>
                      <a:pt x="1135" y="2563"/>
                    </a:cubicBezTo>
                    <a:lnTo>
                      <a:pt x="987" y="197"/>
                    </a:lnTo>
                    <a:cubicBezTo>
                      <a:pt x="987" y="99"/>
                      <a:pt x="888" y="49"/>
                      <a:pt x="789" y="49"/>
                    </a:cubicBezTo>
                    <a:lnTo>
                      <a:pt x="198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2" name="Google Shape;2262;p54"/>
              <p:cNvSpPr/>
              <p:nvPr/>
            </p:nvSpPr>
            <p:spPr>
              <a:xfrm>
                <a:off x="2219609" y="2508701"/>
                <a:ext cx="137185" cy="155309"/>
              </a:xfrm>
              <a:custGeom>
                <a:avLst/>
                <a:gdLst/>
                <a:ahLst/>
                <a:cxnLst/>
                <a:rect l="l" t="t" r="r" b="b"/>
                <a:pathLst>
                  <a:path w="12429" h="14071" extrusionOk="0">
                    <a:moveTo>
                      <a:pt x="12133" y="0"/>
                    </a:moveTo>
                    <a:lnTo>
                      <a:pt x="6020" y="5374"/>
                    </a:lnTo>
                    <a:cubicBezTo>
                      <a:pt x="6464" y="7690"/>
                      <a:pt x="6365" y="10106"/>
                      <a:pt x="2915" y="11240"/>
                    </a:cubicBezTo>
                    <a:cubicBezTo>
                      <a:pt x="2915" y="11240"/>
                      <a:pt x="1" y="14070"/>
                      <a:pt x="4386" y="14070"/>
                    </a:cubicBezTo>
                    <a:cubicBezTo>
                      <a:pt x="4773" y="14070"/>
                      <a:pt x="5217" y="14048"/>
                      <a:pt x="5724" y="14000"/>
                    </a:cubicBezTo>
                    <a:cubicBezTo>
                      <a:pt x="11393" y="13507"/>
                      <a:pt x="12428" y="10402"/>
                      <a:pt x="12428" y="10402"/>
                    </a:cubicBezTo>
                    <a:cubicBezTo>
                      <a:pt x="10407" y="8578"/>
                      <a:pt x="11344" y="3057"/>
                      <a:pt x="12133" y="0"/>
                    </a:cubicBezTo>
                    <a:close/>
                  </a:path>
                </a:pathLst>
              </a:custGeom>
              <a:solidFill>
                <a:srgbClr val="DD8C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3" name="Google Shape;2263;p54"/>
              <p:cNvSpPr/>
              <p:nvPr/>
            </p:nvSpPr>
            <p:spPr>
              <a:xfrm>
                <a:off x="2211507" y="2622961"/>
                <a:ext cx="162693" cy="80982"/>
              </a:xfrm>
              <a:custGeom>
                <a:avLst/>
                <a:gdLst/>
                <a:ahLst/>
                <a:cxnLst/>
                <a:rect l="l" t="t" r="r" b="b"/>
                <a:pathLst>
                  <a:path w="14740" h="7337" extrusionOk="0">
                    <a:moveTo>
                      <a:pt x="13113" y="0"/>
                    </a:moveTo>
                    <a:lnTo>
                      <a:pt x="13113" y="50"/>
                    </a:lnTo>
                    <a:cubicBezTo>
                      <a:pt x="10106" y="50"/>
                      <a:pt x="7149" y="247"/>
                      <a:pt x="4142" y="690"/>
                    </a:cubicBezTo>
                    <a:lnTo>
                      <a:pt x="937" y="1430"/>
                    </a:lnTo>
                    <a:cubicBezTo>
                      <a:pt x="99" y="2909"/>
                      <a:pt x="1" y="6359"/>
                      <a:pt x="3550" y="7197"/>
                    </a:cubicBezTo>
                    <a:cubicBezTo>
                      <a:pt x="3550" y="7197"/>
                      <a:pt x="4250" y="7336"/>
                      <a:pt x="5328" y="7336"/>
                    </a:cubicBezTo>
                    <a:cubicBezTo>
                      <a:pt x="7708" y="7336"/>
                      <a:pt x="11931" y="6659"/>
                      <a:pt x="14543" y="2317"/>
                    </a:cubicBezTo>
                    <a:cubicBezTo>
                      <a:pt x="14641" y="2071"/>
                      <a:pt x="14740" y="1824"/>
                      <a:pt x="14740" y="1528"/>
                    </a:cubicBezTo>
                    <a:cubicBezTo>
                      <a:pt x="14740" y="1233"/>
                      <a:pt x="14641" y="986"/>
                      <a:pt x="14493" y="740"/>
                    </a:cubicBezTo>
                    <a:cubicBezTo>
                      <a:pt x="14345" y="493"/>
                      <a:pt x="14148" y="345"/>
                      <a:pt x="13902" y="197"/>
                    </a:cubicBezTo>
                    <a:cubicBezTo>
                      <a:pt x="13655" y="50"/>
                      <a:pt x="13409" y="0"/>
                      <a:pt x="13113" y="0"/>
                    </a:cubicBezTo>
                    <a:close/>
                  </a:path>
                </a:pathLst>
              </a:custGeom>
              <a:solidFill>
                <a:srgbClr val="DD8C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4" name="Google Shape;2264;p54"/>
              <p:cNvSpPr/>
              <p:nvPr/>
            </p:nvSpPr>
            <p:spPr>
              <a:xfrm>
                <a:off x="2286054" y="2533182"/>
                <a:ext cx="43532" cy="52792"/>
              </a:xfrm>
              <a:custGeom>
                <a:avLst/>
                <a:gdLst/>
                <a:ahLst/>
                <a:cxnLst/>
                <a:rect l="l" t="t" r="r" b="b"/>
                <a:pathLst>
                  <a:path w="3944" h="4783" extrusionOk="0">
                    <a:moveTo>
                      <a:pt x="3648" y="1"/>
                    </a:moveTo>
                    <a:lnTo>
                      <a:pt x="0" y="3156"/>
                    </a:lnTo>
                    <a:cubicBezTo>
                      <a:pt x="99" y="3698"/>
                      <a:pt x="148" y="4240"/>
                      <a:pt x="197" y="4782"/>
                    </a:cubicBezTo>
                    <a:cubicBezTo>
                      <a:pt x="1479" y="4487"/>
                      <a:pt x="3648" y="3205"/>
                      <a:pt x="3894" y="1874"/>
                    </a:cubicBezTo>
                    <a:cubicBezTo>
                      <a:pt x="3944" y="1233"/>
                      <a:pt x="3845" y="592"/>
                      <a:pt x="36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5" name="Google Shape;2265;p54"/>
              <p:cNvSpPr/>
              <p:nvPr/>
            </p:nvSpPr>
            <p:spPr>
              <a:xfrm>
                <a:off x="2242555" y="2340037"/>
                <a:ext cx="79602" cy="67494"/>
              </a:xfrm>
              <a:custGeom>
                <a:avLst/>
                <a:gdLst/>
                <a:ahLst/>
                <a:cxnLst/>
                <a:rect l="l" t="t" r="r" b="b"/>
                <a:pathLst>
                  <a:path w="7212" h="6115" extrusionOk="0">
                    <a:moveTo>
                      <a:pt x="5855" y="0"/>
                    </a:moveTo>
                    <a:cubicBezTo>
                      <a:pt x="4925" y="0"/>
                      <a:pt x="3513" y="510"/>
                      <a:pt x="2265" y="1134"/>
                    </a:cubicBezTo>
                    <a:cubicBezTo>
                      <a:pt x="0" y="2244"/>
                      <a:pt x="256" y="6114"/>
                      <a:pt x="1013" y="6114"/>
                    </a:cubicBezTo>
                    <a:cubicBezTo>
                      <a:pt x="1097" y="6114"/>
                      <a:pt x="1186" y="6068"/>
                      <a:pt x="1279" y="5965"/>
                    </a:cubicBezTo>
                    <a:cubicBezTo>
                      <a:pt x="1871" y="5324"/>
                      <a:pt x="3695" y="4486"/>
                      <a:pt x="4336" y="4240"/>
                    </a:cubicBezTo>
                    <a:cubicBezTo>
                      <a:pt x="5371" y="3697"/>
                      <a:pt x="6159" y="2859"/>
                      <a:pt x="6603" y="1824"/>
                    </a:cubicBezTo>
                    <a:cubicBezTo>
                      <a:pt x="7212" y="485"/>
                      <a:pt x="6762" y="0"/>
                      <a:pt x="585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6" name="Google Shape;2266;p54"/>
              <p:cNvSpPr/>
              <p:nvPr/>
            </p:nvSpPr>
            <p:spPr>
              <a:xfrm>
                <a:off x="2210966" y="2488028"/>
                <a:ext cx="77274" cy="89282"/>
              </a:xfrm>
              <a:custGeom>
                <a:avLst/>
                <a:gdLst/>
                <a:ahLst/>
                <a:cxnLst/>
                <a:rect l="l" t="t" r="r" b="b"/>
                <a:pathLst>
                  <a:path w="7001" h="8089" extrusionOk="0">
                    <a:moveTo>
                      <a:pt x="2219" y="0"/>
                    </a:moveTo>
                    <a:cubicBezTo>
                      <a:pt x="1282" y="690"/>
                      <a:pt x="543" y="1578"/>
                      <a:pt x="148" y="2662"/>
                    </a:cubicBezTo>
                    <a:cubicBezTo>
                      <a:pt x="1" y="3155"/>
                      <a:pt x="1" y="3697"/>
                      <a:pt x="99" y="4190"/>
                    </a:cubicBezTo>
                    <a:cubicBezTo>
                      <a:pt x="198" y="4683"/>
                      <a:pt x="444" y="5127"/>
                      <a:pt x="740" y="5521"/>
                    </a:cubicBezTo>
                    <a:cubicBezTo>
                      <a:pt x="1036" y="5866"/>
                      <a:pt x="1430" y="6162"/>
                      <a:pt x="1874" y="6310"/>
                    </a:cubicBezTo>
                    <a:cubicBezTo>
                      <a:pt x="2206" y="6421"/>
                      <a:pt x="2567" y="6476"/>
                      <a:pt x="2914" y="6476"/>
                    </a:cubicBezTo>
                    <a:cubicBezTo>
                      <a:pt x="3029" y="6476"/>
                      <a:pt x="3143" y="6470"/>
                      <a:pt x="3254" y="6458"/>
                    </a:cubicBezTo>
                    <a:cubicBezTo>
                      <a:pt x="3402" y="6803"/>
                      <a:pt x="3599" y="7148"/>
                      <a:pt x="3895" y="7394"/>
                    </a:cubicBezTo>
                    <a:cubicBezTo>
                      <a:pt x="4141" y="7641"/>
                      <a:pt x="4486" y="7838"/>
                      <a:pt x="4831" y="7986"/>
                    </a:cubicBezTo>
                    <a:cubicBezTo>
                      <a:pt x="5075" y="8047"/>
                      <a:pt x="5319" y="8089"/>
                      <a:pt x="5551" y="8089"/>
                    </a:cubicBezTo>
                    <a:cubicBezTo>
                      <a:pt x="5694" y="8089"/>
                      <a:pt x="5833" y="8073"/>
                      <a:pt x="5965" y="8035"/>
                    </a:cubicBezTo>
                    <a:cubicBezTo>
                      <a:pt x="6360" y="7986"/>
                      <a:pt x="6705" y="7838"/>
                      <a:pt x="7000" y="7641"/>
                    </a:cubicBezTo>
                    <a:lnTo>
                      <a:pt x="6754" y="7247"/>
                    </a:lnTo>
                    <a:cubicBezTo>
                      <a:pt x="4684" y="5275"/>
                      <a:pt x="3106" y="2761"/>
                      <a:pt x="221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7" name="Google Shape;2267;p54"/>
              <p:cNvSpPr/>
              <p:nvPr/>
            </p:nvSpPr>
            <p:spPr>
              <a:xfrm>
                <a:off x="2223295" y="2364242"/>
                <a:ext cx="181379" cy="206821"/>
              </a:xfrm>
              <a:custGeom>
                <a:avLst/>
                <a:gdLst/>
                <a:ahLst/>
                <a:cxnLst/>
                <a:rect l="l" t="t" r="r" b="b"/>
                <a:pathLst>
                  <a:path w="16433" h="18738" extrusionOk="0">
                    <a:moveTo>
                      <a:pt x="9432" y="1"/>
                    </a:moveTo>
                    <a:cubicBezTo>
                      <a:pt x="9235" y="1"/>
                      <a:pt x="9038" y="9"/>
                      <a:pt x="8841" y="25"/>
                    </a:cubicBezTo>
                    <a:cubicBezTo>
                      <a:pt x="3517" y="420"/>
                      <a:pt x="609" y="7370"/>
                      <a:pt x="264" y="12004"/>
                    </a:cubicBezTo>
                    <a:cubicBezTo>
                      <a:pt x="0" y="15916"/>
                      <a:pt x="3067" y="18737"/>
                      <a:pt x="6681" y="18737"/>
                    </a:cubicBezTo>
                    <a:cubicBezTo>
                      <a:pt x="7803" y="18737"/>
                      <a:pt x="8978" y="18466"/>
                      <a:pt x="10123" y="17870"/>
                    </a:cubicBezTo>
                    <a:cubicBezTo>
                      <a:pt x="13376" y="16145"/>
                      <a:pt x="14017" y="14124"/>
                      <a:pt x="15841" y="9441"/>
                    </a:cubicBezTo>
                    <a:cubicBezTo>
                      <a:pt x="16284" y="8307"/>
                      <a:pt x="16432" y="7124"/>
                      <a:pt x="16284" y="5990"/>
                    </a:cubicBezTo>
                    <a:cubicBezTo>
                      <a:pt x="16137" y="4807"/>
                      <a:pt x="15644" y="3723"/>
                      <a:pt x="14953" y="2786"/>
                    </a:cubicBezTo>
                    <a:cubicBezTo>
                      <a:pt x="14263" y="1800"/>
                      <a:pt x="13327" y="1061"/>
                      <a:pt x="12292" y="617"/>
                    </a:cubicBezTo>
                    <a:cubicBezTo>
                      <a:pt x="11388" y="206"/>
                      <a:pt x="10416" y="1"/>
                      <a:pt x="9432" y="1"/>
                    </a:cubicBezTo>
                    <a:close/>
                  </a:path>
                </a:pathLst>
              </a:custGeom>
              <a:solidFill>
                <a:srgbClr val="DD8C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8" name="Google Shape;2268;p54"/>
              <p:cNvSpPr/>
              <p:nvPr/>
            </p:nvSpPr>
            <p:spPr>
              <a:xfrm>
                <a:off x="2249597" y="2452112"/>
                <a:ext cx="22859" cy="30486"/>
              </a:xfrm>
              <a:custGeom>
                <a:avLst/>
                <a:gdLst/>
                <a:ahLst/>
                <a:cxnLst/>
                <a:rect l="l" t="t" r="r" b="b"/>
                <a:pathLst>
                  <a:path w="2071" h="2762" extrusionOk="0">
                    <a:moveTo>
                      <a:pt x="2071" y="1"/>
                    </a:moveTo>
                    <a:cubicBezTo>
                      <a:pt x="1479" y="790"/>
                      <a:pt x="789" y="1529"/>
                      <a:pt x="0" y="2170"/>
                    </a:cubicBezTo>
                    <a:cubicBezTo>
                      <a:pt x="148" y="2367"/>
                      <a:pt x="346" y="2515"/>
                      <a:pt x="592" y="2613"/>
                    </a:cubicBezTo>
                    <a:cubicBezTo>
                      <a:pt x="838" y="2712"/>
                      <a:pt x="1085" y="2761"/>
                      <a:pt x="1331" y="2761"/>
                    </a:cubicBezTo>
                    <a:lnTo>
                      <a:pt x="2071" y="1"/>
                    </a:lnTo>
                    <a:close/>
                  </a:path>
                </a:pathLst>
              </a:custGeom>
              <a:solidFill>
                <a:srgbClr val="DE5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9" name="Google Shape;2269;p54"/>
              <p:cNvSpPr/>
              <p:nvPr/>
            </p:nvSpPr>
            <p:spPr>
              <a:xfrm>
                <a:off x="2355491" y="2482862"/>
                <a:ext cx="50265" cy="45574"/>
              </a:xfrm>
              <a:custGeom>
                <a:avLst/>
                <a:gdLst/>
                <a:ahLst/>
                <a:cxnLst/>
                <a:rect l="l" t="t" r="r" b="b"/>
                <a:pathLst>
                  <a:path w="4554" h="4129" extrusionOk="0">
                    <a:moveTo>
                      <a:pt x="2952" y="1"/>
                    </a:moveTo>
                    <a:cubicBezTo>
                      <a:pt x="1887" y="1"/>
                      <a:pt x="899" y="1087"/>
                      <a:pt x="512" y="1947"/>
                    </a:cubicBezTo>
                    <a:cubicBezTo>
                      <a:pt x="1" y="3016"/>
                      <a:pt x="366" y="4129"/>
                      <a:pt x="1483" y="4129"/>
                    </a:cubicBezTo>
                    <a:cubicBezTo>
                      <a:pt x="1551" y="4129"/>
                      <a:pt x="1621" y="4125"/>
                      <a:pt x="1695" y="4116"/>
                    </a:cubicBezTo>
                    <a:cubicBezTo>
                      <a:pt x="2681" y="4017"/>
                      <a:pt x="3568" y="3525"/>
                      <a:pt x="4160" y="2736"/>
                    </a:cubicBezTo>
                    <a:cubicBezTo>
                      <a:pt x="4307" y="2588"/>
                      <a:pt x="4406" y="2341"/>
                      <a:pt x="4505" y="2144"/>
                    </a:cubicBezTo>
                    <a:cubicBezTo>
                      <a:pt x="4554" y="1947"/>
                      <a:pt x="4554" y="1701"/>
                      <a:pt x="4554" y="1503"/>
                    </a:cubicBezTo>
                    <a:cubicBezTo>
                      <a:pt x="4554" y="1306"/>
                      <a:pt x="4505" y="1060"/>
                      <a:pt x="4406" y="863"/>
                    </a:cubicBezTo>
                    <a:cubicBezTo>
                      <a:pt x="4307" y="715"/>
                      <a:pt x="4160" y="518"/>
                      <a:pt x="3962" y="370"/>
                    </a:cubicBezTo>
                    <a:cubicBezTo>
                      <a:pt x="3814" y="222"/>
                      <a:pt x="3617" y="123"/>
                      <a:pt x="3420" y="74"/>
                    </a:cubicBezTo>
                    <a:cubicBezTo>
                      <a:pt x="3263" y="24"/>
                      <a:pt x="3107" y="1"/>
                      <a:pt x="2952" y="1"/>
                    </a:cubicBezTo>
                    <a:close/>
                  </a:path>
                </a:pathLst>
              </a:custGeom>
              <a:solidFill>
                <a:srgbClr val="DD8C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0" name="Google Shape;2270;p54"/>
              <p:cNvSpPr/>
              <p:nvPr/>
            </p:nvSpPr>
            <p:spPr>
              <a:xfrm>
                <a:off x="2308902" y="2420015"/>
                <a:ext cx="27218" cy="22561"/>
              </a:xfrm>
              <a:custGeom>
                <a:avLst/>
                <a:gdLst/>
                <a:ahLst/>
                <a:cxnLst/>
                <a:rect l="l" t="t" r="r" b="b"/>
                <a:pathLst>
                  <a:path w="2466" h="2044" extrusionOk="0">
                    <a:moveTo>
                      <a:pt x="99" y="1"/>
                    </a:moveTo>
                    <a:cubicBezTo>
                      <a:pt x="99" y="50"/>
                      <a:pt x="50" y="50"/>
                      <a:pt x="50" y="99"/>
                    </a:cubicBezTo>
                    <a:cubicBezTo>
                      <a:pt x="1" y="99"/>
                      <a:pt x="1" y="148"/>
                      <a:pt x="1" y="198"/>
                    </a:cubicBezTo>
                    <a:cubicBezTo>
                      <a:pt x="1" y="198"/>
                      <a:pt x="1" y="247"/>
                      <a:pt x="1" y="296"/>
                    </a:cubicBezTo>
                    <a:cubicBezTo>
                      <a:pt x="1" y="296"/>
                      <a:pt x="1" y="346"/>
                      <a:pt x="50" y="395"/>
                    </a:cubicBezTo>
                    <a:cubicBezTo>
                      <a:pt x="50" y="395"/>
                      <a:pt x="50" y="444"/>
                      <a:pt x="99" y="444"/>
                    </a:cubicBezTo>
                    <a:cubicBezTo>
                      <a:pt x="148" y="444"/>
                      <a:pt x="148" y="493"/>
                      <a:pt x="198" y="493"/>
                    </a:cubicBezTo>
                    <a:cubicBezTo>
                      <a:pt x="198" y="493"/>
                      <a:pt x="1578" y="839"/>
                      <a:pt x="1972" y="1874"/>
                    </a:cubicBezTo>
                    <a:cubicBezTo>
                      <a:pt x="2022" y="1923"/>
                      <a:pt x="2022" y="1972"/>
                      <a:pt x="2071" y="2022"/>
                    </a:cubicBezTo>
                    <a:cubicBezTo>
                      <a:pt x="2104" y="2022"/>
                      <a:pt x="2137" y="2043"/>
                      <a:pt x="2169" y="2043"/>
                    </a:cubicBezTo>
                    <a:cubicBezTo>
                      <a:pt x="2186" y="2043"/>
                      <a:pt x="2202" y="2038"/>
                      <a:pt x="2219" y="2022"/>
                    </a:cubicBezTo>
                    <a:lnTo>
                      <a:pt x="2317" y="2022"/>
                    </a:lnTo>
                    <a:cubicBezTo>
                      <a:pt x="2317" y="2022"/>
                      <a:pt x="2367" y="2022"/>
                      <a:pt x="2367" y="1972"/>
                    </a:cubicBezTo>
                    <a:cubicBezTo>
                      <a:pt x="2416" y="1972"/>
                      <a:pt x="2416" y="1923"/>
                      <a:pt x="2465" y="1923"/>
                    </a:cubicBezTo>
                    <a:cubicBezTo>
                      <a:pt x="2465" y="1874"/>
                      <a:pt x="2465" y="1874"/>
                      <a:pt x="2465" y="1824"/>
                    </a:cubicBezTo>
                    <a:cubicBezTo>
                      <a:pt x="2465" y="1775"/>
                      <a:pt x="2465" y="1775"/>
                      <a:pt x="2465" y="1726"/>
                    </a:cubicBezTo>
                    <a:cubicBezTo>
                      <a:pt x="1972" y="444"/>
                      <a:pt x="395" y="1"/>
                      <a:pt x="2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1" name="Google Shape;2271;p54"/>
              <p:cNvSpPr/>
              <p:nvPr/>
            </p:nvSpPr>
            <p:spPr>
              <a:xfrm>
                <a:off x="2250690" y="2405732"/>
                <a:ext cx="27207" cy="8852"/>
              </a:xfrm>
              <a:custGeom>
                <a:avLst/>
                <a:gdLst/>
                <a:ahLst/>
                <a:cxnLst/>
                <a:rect l="l" t="t" r="r" b="b"/>
                <a:pathLst>
                  <a:path w="2465" h="802" extrusionOk="0">
                    <a:moveTo>
                      <a:pt x="1420" y="0"/>
                    </a:moveTo>
                    <a:cubicBezTo>
                      <a:pt x="1356" y="0"/>
                      <a:pt x="1294" y="4"/>
                      <a:pt x="1232" y="13"/>
                    </a:cubicBezTo>
                    <a:cubicBezTo>
                      <a:pt x="838" y="13"/>
                      <a:pt x="444" y="161"/>
                      <a:pt x="148" y="358"/>
                    </a:cubicBezTo>
                    <a:cubicBezTo>
                      <a:pt x="99" y="358"/>
                      <a:pt x="99" y="358"/>
                      <a:pt x="49" y="407"/>
                    </a:cubicBezTo>
                    <a:cubicBezTo>
                      <a:pt x="49" y="407"/>
                      <a:pt x="49" y="457"/>
                      <a:pt x="0" y="506"/>
                    </a:cubicBezTo>
                    <a:cubicBezTo>
                      <a:pt x="0" y="506"/>
                      <a:pt x="0" y="555"/>
                      <a:pt x="0" y="555"/>
                    </a:cubicBezTo>
                    <a:cubicBezTo>
                      <a:pt x="0" y="604"/>
                      <a:pt x="49" y="654"/>
                      <a:pt x="49" y="654"/>
                    </a:cubicBezTo>
                    <a:cubicBezTo>
                      <a:pt x="49" y="703"/>
                      <a:pt x="99" y="752"/>
                      <a:pt x="148" y="752"/>
                    </a:cubicBezTo>
                    <a:cubicBezTo>
                      <a:pt x="148" y="752"/>
                      <a:pt x="197" y="802"/>
                      <a:pt x="247" y="802"/>
                    </a:cubicBezTo>
                    <a:cubicBezTo>
                      <a:pt x="296" y="802"/>
                      <a:pt x="345" y="802"/>
                      <a:pt x="394" y="752"/>
                    </a:cubicBezTo>
                    <a:cubicBezTo>
                      <a:pt x="641" y="604"/>
                      <a:pt x="937" y="506"/>
                      <a:pt x="1232" y="506"/>
                    </a:cubicBezTo>
                    <a:cubicBezTo>
                      <a:pt x="1306" y="493"/>
                      <a:pt x="1380" y="487"/>
                      <a:pt x="1454" y="487"/>
                    </a:cubicBezTo>
                    <a:cubicBezTo>
                      <a:pt x="1676" y="487"/>
                      <a:pt x="1898" y="543"/>
                      <a:pt x="2120" y="654"/>
                    </a:cubicBezTo>
                    <a:lnTo>
                      <a:pt x="2317" y="654"/>
                    </a:lnTo>
                    <a:cubicBezTo>
                      <a:pt x="2366" y="604"/>
                      <a:pt x="2415" y="604"/>
                      <a:pt x="2415" y="506"/>
                    </a:cubicBezTo>
                    <a:cubicBezTo>
                      <a:pt x="2465" y="506"/>
                      <a:pt x="2465" y="457"/>
                      <a:pt x="2465" y="457"/>
                    </a:cubicBezTo>
                    <a:cubicBezTo>
                      <a:pt x="2465" y="407"/>
                      <a:pt x="2465" y="358"/>
                      <a:pt x="2465" y="358"/>
                    </a:cubicBezTo>
                    <a:cubicBezTo>
                      <a:pt x="2465" y="309"/>
                      <a:pt x="2415" y="259"/>
                      <a:pt x="2415" y="259"/>
                    </a:cubicBezTo>
                    <a:cubicBezTo>
                      <a:pt x="2366" y="259"/>
                      <a:pt x="2366" y="210"/>
                      <a:pt x="2317" y="210"/>
                    </a:cubicBezTo>
                    <a:cubicBezTo>
                      <a:pt x="2033" y="88"/>
                      <a:pt x="1716" y="0"/>
                      <a:pt x="14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2" name="Google Shape;2272;p54"/>
              <p:cNvSpPr/>
              <p:nvPr/>
            </p:nvSpPr>
            <p:spPr>
              <a:xfrm>
                <a:off x="2246330" y="2435732"/>
                <a:ext cx="13068" cy="16600"/>
              </a:xfrm>
              <a:custGeom>
                <a:avLst/>
                <a:gdLst/>
                <a:ahLst/>
                <a:cxnLst/>
                <a:rect l="l" t="t" r="r" b="b"/>
                <a:pathLst>
                  <a:path w="1184" h="1504" extrusionOk="0">
                    <a:moveTo>
                      <a:pt x="685" y="1"/>
                    </a:moveTo>
                    <a:cubicBezTo>
                      <a:pt x="451" y="1"/>
                      <a:pt x="191" y="281"/>
                      <a:pt x="99" y="647"/>
                    </a:cubicBezTo>
                    <a:cubicBezTo>
                      <a:pt x="1" y="1041"/>
                      <a:pt x="149" y="1436"/>
                      <a:pt x="395" y="1485"/>
                    </a:cubicBezTo>
                    <a:cubicBezTo>
                      <a:pt x="427" y="1498"/>
                      <a:pt x="462" y="1504"/>
                      <a:pt x="497" y="1504"/>
                    </a:cubicBezTo>
                    <a:cubicBezTo>
                      <a:pt x="728" y="1504"/>
                      <a:pt x="1000" y="1236"/>
                      <a:pt x="1085" y="893"/>
                    </a:cubicBezTo>
                    <a:cubicBezTo>
                      <a:pt x="1184" y="499"/>
                      <a:pt x="1036" y="55"/>
                      <a:pt x="740" y="6"/>
                    </a:cubicBezTo>
                    <a:cubicBezTo>
                      <a:pt x="722" y="2"/>
                      <a:pt x="704" y="1"/>
                      <a:pt x="68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3" name="Google Shape;2273;p54"/>
              <p:cNvSpPr/>
              <p:nvPr/>
            </p:nvSpPr>
            <p:spPr>
              <a:xfrm>
                <a:off x="2245789" y="2430898"/>
                <a:ext cx="10342" cy="6567"/>
              </a:xfrm>
              <a:custGeom>
                <a:avLst/>
                <a:gdLst/>
                <a:ahLst/>
                <a:cxnLst/>
                <a:rect l="l" t="t" r="r" b="b"/>
                <a:pathLst>
                  <a:path w="937" h="595" extrusionOk="0">
                    <a:moveTo>
                      <a:pt x="0" y="0"/>
                    </a:moveTo>
                    <a:cubicBezTo>
                      <a:pt x="0" y="1"/>
                      <a:pt x="198" y="594"/>
                      <a:pt x="621" y="594"/>
                    </a:cubicBezTo>
                    <a:cubicBezTo>
                      <a:pt x="715" y="594"/>
                      <a:pt x="820" y="565"/>
                      <a:pt x="937" y="49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4" name="Google Shape;2274;p54"/>
              <p:cNvSpPr/>
              <p:nvPr/>
            </p:nvSpPr>
            <p:spPr>
              <a:xfrm>
                <a:off x="2298019" y="2449728"/>
                <a:ext cx="13068" cy="16611"/>
              </a:xfrm>
              <a:custGeom>
                <a:avLst/>
                <a:gdLst/>
                <a:ahLst/>
                <a:cxnLst/>
                <a:rect l="l" t="t" r="r" b="b"/>
                <a:pathLst>
                  <a:path w="1184" h="1505" extrusionOk="0">
                    <a:moveTo>
                      <a:pt x="641" y="1"/>
                    </a:moveTo>
                    <a:cubicBezTo>
                      <a:pt x="419" y="1"/>
                      <a:pt x="185" y="269"/>
                      <a:pt x="99" y="611"/>
                    </a:cubicBezTo>
                    <a:cubicBezTo>
                      <a:pt x="1" y="1006"/>
                      <a:pt x="149" y="1449"/>
                      <a:pt x="395" y="1499"/>
                    </a:cubicBezTo>
                    <a:cubicBezTo>
                      <a:pt x="416" y="1503"/>
                      <a:pt x="438" y="1505"/>
                      <a:pt x="460" y="1505"/>
                    </a:cubicBezTo>
                    <a:cubicBezTo>
                      <a:pt x="698" y="1505"/>
                      <a:pt x="995" y="1268"/>
                      <a:pt x="1085" y="907"/>
                    </a:cubicBezTo>
                    <a:cubicBezTo>
                      <a:pt x="1184" y="513"/>
                      <a:pt x="1036" y="69"/>
                      <a:pt x="740" y="20"/>
                    </a:cubicBezTo>
                    <a:cubicBezTo>
                      <a:pt x="708" y="7"/>
                      <a:pt x="674" y="1"/>
                      <a:pt x="64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5" name="Google Shape;2275;p54"/>
              <p:cNvSpPr/>
              <p:nvPr/>
            </p:nvSpPr>
            <p:spPr>
              <a:xfrm>
                <a:off x="2297478" y="2444496"/>
                <a:ext cx="10342" cy="7064"/>
              </a:xfrm>
              <a:custGeom>
                <a:avLst/>
                <a:gdLst/>
                <a:ahLst/>
                <a:cxnLst/>
                <a:rect l="l" t="t" r="r" b="b"/>
                <a:pathLst>
                  <a:path w="937" h="640" extrusionOk="0">
                    <a:moveTo>
                      <a:pt x="0" y="1"/>
                    </a:moveTo>
                    <a:cubicBezTo>
                      <a:pt x="0" y="1"/>
                      <a:pt x="236" y="640"/>
                      <a:pt x="651" y="640"/>
                    </a:cubicBezTo>
                    <a:cubicBezTo>
                      <a:pt x="739" y="640"/>
                      <a:pt x="834" y="612"/>
                      <a:pt x="937" y="543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6" name="Google Shape;2276;p54"/>
              <p:cNvSpPr/>
              <p:nvPr/>
            </p:nvSpPr>
            <p:spPr>
              <a:xfrm>
                <a:off x="2257213" y="2502719"/>
                <a:ext cx="45717" cy="26468"/>
              </a:xfrm>
              <a:custGeom>
                <a:avLst/>
                <a:gdLst/>
                <a:ahLst/>
                <a:cxnLst/>
                <a:rect l="l" t="t" r="r" b="b"/>
                <a:pathLst>
                  <a:path w="4142" h="2398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99" y="740"/>
                      <a:pt x="99" y="1479"/>
                      <a:pt x="50" y="2218"/>
                    </a:cubicBezTo>
                    <a:lnTo>
                      <a:pt x="444" y="2268"/>
                    </a:lnTo>
                    <a:cubicBezTo>
                      <a:pt x="894" y="2358"/>
                      <a:pt x="1289" y="2397"/>
                      <a:pt x="1637" y="2397"/>
                    </a:cubicBezTo>
                    <a:cubicBezTo>
                      <a:pt x="2624" y="2397"/>
                      <a:pt x="3222" y="2077"/>
                      <a:pt x="3550" y="1676"/>
                    </a:cubicBezTo>
                    <a:cubicBezTo>
                      <a:pt x="3796" y="1380"/>
                      <a:pt x="3944" y="1085"/>
                      <a:pt x="4043" y="690"/>
                    </a:cubicBezTo>
                    <a:cubicBezTo>
                      <a:pt x="4092" y="493"/>
                      <a:pt x="4141" y="296"/>
                      <a:pt x="4092" y="99"/>
                    </a:cubicBezTo>
                    <a:lnTo>
                      <a:pt x="4092" y="99"/>
                    </a:lnTo>
                    <a:cubicBezTo>
                      <a:pt x="3688" y="240"/>
                      <a:pt x="3176" y="291"/>
                      <a:pt x="2652" y="291"/>
                    </a:cubicBezTo>
                    <a:cubicBezTo>
                      <a:pt x="1897" y="291"/>
                      <a:pt x="1116" y="186"/>
                      <a:pt x="592" y="99"/>
                    </a:cubicBezTo>
                    <a:cubicBezTo>
                      <a:pt x="247" y="99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" name="Google Shape;2277;p54"/>
              <p:cNvSpPr/>
              <p:nvPr/>
            </p:nvSpPr>
            <p:spPr>
              <a:xfrm>
                <a:off x="2263747" y="2503800"/>
                <a:ext cx="39183" cy="9956"/>
              </a:xfrm>
              <a:custGeom>
                <a:avLst/>
                <a:gdLst/>
                <a:ahLst/>
                <a:cxnLst/>
                <a:rect l="l" t="t" r="r" b="b"/>
                <a:pathLst>
                  <a:path w="3550" h="902" extrusionOk="0">
                    <a:moveTo>
                      <a:pt x="3500" y="1"/>
                    </a:moveTo>
                    <a:cubicBezTo>
                      <a:pt x="3081" y="147"/>
                      <a:pt x="2547" y="196"/>
                      <a:pt x="2002" y="196"/>
                    </a:cubicBezTo>
                    <a:cubicBezTo>
                      <a:pt x="1265" y="196"/>
                      <a:pt x="510" y="107"/>
                      <a:pt x="0" y="50"/>
                    </a:cubicBezTo>
                    <a:lnTo>
                      <a:pt x="0" y="50"/>
                    </a:lnTo>
                    <a:lnTo>
                      <a:pt x="49" y="691"/>
                    </a:lnTo>
                    <a:cubicBezTo>
                      <a:pt x="804" y="828"/>
                      <a:pt x="1464" y="902"/>
                      <a:pt x="2013" y="902"/>
                    </a:cubicBezTo>
                    <a:cubicBezTo>
                      <a:pt x="2647" y="902"/>
                      <a:pt x="3134" y="804"/>
                      <a:pt x="3451" y="592"/>
                    </a:cubicBezTo>
                    <a:cubicBezTo>
                      <a:pt x="3500" y="395"/>
                      <a:pt x="3549" y="198"/>
                      <a:pt x="35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" name="Google Shape;2278;p54"/>
              <p:cNvSpPr/>
              <p:nvPr/>
            </p:nvSpPr>
            <p:spPr>
              <a:xfrm>
                <a:off x="2262114" y="2520401"/>
                <a:ext cx="34282" cy="9238"/>
              </a:xfrm>
              <a:custGeom>
                <a:avLst/>
                <a:gdLst/>
                <a:ahLst/>
                <a:cxnLst/>
                <a:rect l="l" t="t" r="r" b="b"/>
                <a:pathLst>
                  <a:path w="3106" h="837" extrusionOk="0">
                    <a:moveTo>
                      <a:pt x="2120" y="0"/>
                    </a:moveTo>
                    <a:cubicBezTo>
                      <a:pt x="1787" y="0"/>
                      <a:pt x="1454" y="25"/>
                      <a:pt x="1134" y="74"/>
                    </a:cubicBezTo>
                    <a:cubicBezTo>
                      <a:pt x="690" y="173"/>
                      <a:pt x="296" y="370"/>
                      <a:pt x="0" y="715"/>
                    </a:cubicBezTo>
                    <a:cubicBezTo>
                      <a:pt x="423" y="800"/>
                      <a:pt x="798" y="837"/>
                      <a:pt x="1131" y="837"/>
                    </a:cubicBezTo>
                    <a:cubicBezTo>
                      <a:pt x="2155" y="837"/>
                      <a:pt x="2771" y="484"/>
                      <a:pt x="3106" y="74"/>
                    </a:cubicBezTo>
                    <a:cubicBezTo>
                      <a:pt x="2785" y="25"/>
                      <a:pt x="2453" y="0"/>
                      <a:pt x="2120" y="0"/>
                    </a:cubicBezTo>
                    <a:close/>
                  </a:path>
                </a:pathLst>
              </a:custGeom>
              <a:solidFill>
                <a:srgbClr val="DE5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" name="Google Shape;2279;p54"/>
              <p:cNvSpPr/>
              <p:nvPr/>
            </p:nvSpPr>
            <p:spPr>
              <a:xfrm>
                <a:off x="2290403" y="2333856"/>
                <a:ext cx="167593" cy="249392"/>
              </a:xfrm>
              <a:custGeom>
                <a:avLst/>
                <a:gdLst/>
                <a:ahLst/>
                <a:cxnLst/>
                <a:rect l="l" t="t" r="r" b="b"/>
                <a:pathLst>
                  <a:path w="15184" h="22595" extrusionOk="0">
                    <a:moveTo>
                      <a:pt x="4915" y="1"/>
                    </a:moveTo>
                    <a:cubicBezTo>
                      <a:pt x="4098" y="1"/>
                      <a:pt x="3302" y="243"/>
                      <a:pt x="2712" y="807"/>
                    </a:cubicBezTo>
                    <a:cubicBezTo>
                      <a:pt x="1529" y="1891"/>
                      <a:pt x="346" y="3173"/>
                      <a:pt x="1" y="4750"/>
                    </a:cubicBezTo>
                    <a:cubicBezTo>
                      <a:pt x="26" y="4761"/>
                      <a:pt x="53" y="4767"/>
                      <a:pt x="81" y="4767"/>
                    </a:cubicBezTo>
                    <a:cubicBezTo>
                      <a:pt x="408" y="4767"/>
                      <a:pt x="961" y="4102"/>
                      <a:pt x="1740" y="4102"/>
                    </a:cubicBezTo>
                    <a:cubicBezTo>
                      <a:pt x="2099" y="4102"/>
                      <a:pt x="2504" y="4242"/>
                      <a:pt x="2958" y="4652"/>
                    </a:cubicBezTo>
                    <a:cubicBezTo>
                      <a:pt x="3402" y="5046"/>
                      <a:pt x="3796" y="5539"/>
                      <a:pt x="4092" y="6081"/>
                    </a:cubicBezTo>
                    <a:cubicBezTo>
                      <a:pt x="4289" y="6673"/>
                      <a:pt x="4683" y="7215"/>
                      <a:pt x="5176" y="7560"/>
                    </a:cubicBezTo>
                    <a:cubicBezTo>
                      <a:pt x="5432" y="7700"/>
                      <a:pt x="5754" y="7795"/>
                      <a:pt x="6043" y="7795"/>
                    </a:cubicBezTo>
                    <a:cubicBezTo>
                      <a:pt x="6367" y="7795"/>
                      <a:pt x="6650" y="7675"/>
                      <a:pt x="6754" y="7363"/>
                    </a:cubicBezTo>
                    <a:cubicBezTo>
                      <a:pt x="7444" y="8842"/>
                      <a:pt x="7690" y="12095"/>
                      <a:pt x="7493" y="13722"/>
                    </a:cubicBezTo>
                    <a:cubicBezTo>
                      <a:pt x="7247" y="15299"/>
                      <a:pt x="3895" y="18060"/>
                      <a:pt x="2662" y="18257"/>
                    </a:cubicBezTo>
                    <a:cubicBezTo>
                      <a:pt x="2169" y="20475"/>
                      <a:pt x="4486" y="21954"/>
                      <a:pt x="5521" y="22398"/>
                    </a:cubicBezTo>
                    <a:cubicBezTo>
                      <a:pt x="5883" y="22529"/>
                      <a:pt x="6244" y="22595"/>
                      <a:pt x="6621" y="22595"/>
                    </a:cubicBezTo>
                    <a:cubicBezTo>
                      <a:pt x="6809" y="22595"/>
                      <a:pt x="7000" y="22578"/>
                      <a:pt x="7197" y="22546"/>
                    </a:cubicBezTo>
                    <a:cubicBezTo>
                      <a:pt x="7740" y="22447"/>
                      <a:pt x="8233" y="22200"/>
                      <a:pt x="8627" y="21806"/>
                    </a:cubicBezTo>
                    <a:cubicBezTo>
                      <a:pt x="9098" y="22081"/>
                      <a:pt x="9600" y="22230"/>
                      <a:pt x="10108" y="22230"/>
                    </a:cubicBezTo>
                    <a:cubicBezTo>
                      <a:pt x="10238" y="22230"/>
                      <a:pt x="10369" y="22221"/>
                      <a:pt x="10500" y="22200"/>
                    </a:cubicBezTo>
                    <a:cubicBezTo>
                      <a:pt x="11141" y="22102"/>
                      <a:pt x="11782" y="21806"/>
                      <a:pt x="12176" y="21313"/>
                    </a:cubicBezTo>
                    <a:lnTo>
                      <a:pt x="12176" y="21313"/>
                    </a:lnTo>
                    <a:cubicBezTo>
                      <a:pt x="12021" y="21429"/>
                      <a:pt x="11842" y="21481"/>
                      <a:pt x="11659" y="21481"/>
                    </a:cubicBezTo>
                    <a:cubicBezTo>
                      <a:pt x="11144" y="21481"/>
                      <a:pt x="10596" y="21070"/>
                      <a:pt x="10451" y="20524"/>
                    </a:cubicBezTo>
                    <a:cubicBezTo>
                      <a:pt x="10402" y="20130"/>
                      <a:pt x="10451" y="19736"/>
                      <a:pt x="10599" y="19391"/>
                    </a:cubicBezTo>
                    <a:cubicBezTo>
                      <a:pt x="10697" y="19046"/>
                      <a:pt x="10944" y="18750"/>
                      <a:pt x="11240" y="18503"/>
                    </a:cubicBezTo>
                    <a:cubicBezTo>
                      <a:pt x="11782" y="17961"/>
                      <a:pt x="12423" y="17567"/>
                      <a:pt x="13014" y="17074"/>
                    </a:cubicBezTo>
                    <a:cubicBezTo>
                      <a:pt x="14887" y="15299"/>
                      <a:pt x="15183" y="12342"/>
                      <a:pt x="14394" y="9877"/>
                    </a:cubicBezTo>
                    <a:cubicBezTo>
                      <a:pt x="13606" y="7412"/>
                      <a:pt x="11880" y="5391"/>
                      <a:pt x="10204" y="3419"/>
                    </a:cubicBezTo>
                    <a:cubicBezTo>
                      <a:pt x="9317" y="2236"/>
                      <a:pt x="8183" y="1201"/>
                      <a:pt x="6902" y="462"/>
                    </a:cubicBezTo>
                    <a:cubicBezTo>
                      <a:pt x="6296" y="170"/>
                      <a:pt x="5598" y="1"/>
                      <a:pt x="491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" name="Google Shape;2280;p54"/>
              <p:cNvSpPr/>
              <p:nvPr/>
            </p:nvSpPr>
            <p:spPr>
              <a:xfrm>
                <a:off x="2329034" y="3014704"/>
                <a:ext cx="19051" cy="117527"/>
              </a:xfrm>
              <a:custGeom>
                <a:avLst/>
                <a:gdLst/>
                <a:ahLst/>
                <a:cxnLst/>
                <a:rect l="l" t="t" r="r" b="b"/>
                <a:pathLst>
                  <a:path w="1726" h="10648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44" y="1873"/>
                      <a:pt x="691" y="3747"/>
                      <a:pt x="789" y="5620"/>
                    </a:cubicBezTo>
                    <a:cubicBezTo>
                      <a:pt x="888" y="7296"/>
                      <a:pt x="789" y="8972"/>
                      <a:pt x="592" y="10648"/>
                    </a:cubicBezTo>
                    <a:cubicBezTo>
                      <a:pt x="1726" y="7148"/>
                      <a:pt x="1529" y="3352"/>
                      <a:pt x="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1" name="Google Shape;2281;p54"/>
              <p:cNvSpPr/>
              <p:nvPr/>
            </p:nvSpPr>
            <p:spPr>
              <a:xfrm>
                <a:off x="2164178" y="3007629"/>
                <a:ext cx="44625" cy="113719"/>
              </a:xfrm>
              <a:custGeom>
                <a:avLst/>
                <a:gdLst/>
                <a:ahLst/>
                <a:cxnLst/>
                <a:rect l="l" t="t" r="r" b="b"/>
                <a:pathLst>
                  <a:path w="4043" h="10303" extrusionOk="0">
                    <a:moveTo>
                      <a:pt x="4042" y="0"/>
                    </a:moveTo>
                    <a:lnTo>
                      <a:pt x="4042" y="0"/>
                    </a:lnTo>
                    <a:cubicBezTo>
                      <a:pt x="1775" y="3007"/>
                      <a:pt x="395" y="6556"/>
                      <a:pt x="0" y="10303"/>
                    </a:cubicBezTo>
                    <a:cubicBezTo>
                      <a:pt x="1331" y="6852"/>
                      <a:pt x="2662" y="3451"/>
                      <a:pt x="404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2" name="Google Shape;2282;p54"/>
              <p:cNvSpPr/>
              <p:nvPr/>
            </p:nvSpPr>
            <p:spPr>
              <a:xfrm>
                <a:off x="2388339" y="2676824"/>
                <a:ext cx="92505" cy="363454"/>
              </a:xfrm>
              <a:custGeom>
                <a:avLst/>
                <a:gdLst/>
                <a:ahLst/>
                <a:cxnLst/>
                <a:rect l="l" t="t" r="r" b="b"/>
                <a:pathLst>
                  <a:path w="8381" h="32929" extrusionOk="0">
                    <a:moveTo>
                      <a:pt x="4486" y="0"/>
                    </a:moveTo>
                    <a:cubicBezTo>
                      <a:pt x="2958" y="444"/>
                      <a:pt x="1479" y="986"/>
                      <a:pt x="0" y="1578"/>
                    </a:cubicBezTo>
                    <a:cubicBezTo>
                      <a:pt x="0" y="1578"/>
                      <a:pt x="4831" y="11338"/>
                      <a:pt x="5916" y="21986"/>
                    </a:cubicBezTo>
                    <a:cubicBezTo>
                      <a:pt x="6951" y="31697"/>
                      <a:pt x="6458" y="32929"/>
                      <a:pt x="6458" y="32929"/>
                    </a:cubicBezTo>
                    <a:cubicBezTo>
                      <a:pt x="6458" y="32929"/>
                      <a:pt x="8380" y="31056"/>
                      <a:pt x="7937" y="20950"/>
                    </a:cubicBezTo>
                    <a:cubicBezTo>
                      <a:pt x="7592" y="13852"/>
                      <a:pt x="6409" y="6852"/>
                      <a:pt x="4486" y="0"/>
                    </a:cubicBezTo>
                    <a:close/>
                  </a:path>
                </a:pathLst>
              </a:custGeom>
              <a:solidFill>
                <a:srgbClr val="4A49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3" name="Google Shape;2283;p54"/>
              <p:cNvSpPr/>
              <p:nvPr/>
            </p:nvSpPr>
            <p:spPr>
              <a:xfrm>
                <a:off x="2347533" y="2608811"/>
                <a:ext cx="76181" cy="88708"/>
              </a:xfrm>
              <a:custGeom>
                <a:avLst/>
                <a:gdLst/>
                <a:ahLst/>
                <a:cxnLst/>
                <a:rect l="l" t="t" r="r" b="b"/>
                <a:pathLst>
                  <a:path w="6902" h="8037" extrusionOk="0">
                    <a:moveTo>
                      <a:pt x="0" y="1"/>
                    </a:moveTo>
                    <a:lnTo>
                      <a:pt x="789" y="1332"/>
                    </a:lnTo>
                    <a:lnTo>
                      <a:pt x="3796" y="8036"/>
                    </a:lnTo>
                    <a:cubicBezTo>
                      <a:pt x="3809" y="8036"/>
                      <a:pt x="3822" y="8037"/>
                      <a:pt x="3834" y="8037"/>
                    </a:cubicBezTo>
                    <a:cubicBezTo>
                      <a:pt x="4642" y="8037"/>
                      <a:pt x="4884" y="6497"/>
                      <a:pt x="5127" y="5817"/>
                    </a:cubicBezTo>
                    <a:cubicBezTo>
                      <a:pt x="5571" y="4339"/>
                      <a:pt x="6162" y="2860"/>
                      <a:pt x="6902" y="1479"/>
                    </a:cubicBezTo>
                    <a:cubicBezTo>
                      <a:pt x="4634" y="839"/>
                      <a:pt x="2317" y="346"/>
                      <a:pt x="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4" name="Google Shape;2284;p54"/>
              <p:cNvSpPr/>
              <p:nvPr/>
            </p:nvSpPr>
            <p:spPr>
              <a:xfrm>
                <a:off x="2162004" y="2610985"/>
                <a:ext cx="121335" cy="87064"/>
              </a:xfrm>
              <a:custGeom>
                <a:avLst/>
                <a:gdLst/>
                <a:ahLst/>
                <a:cxnLst/>
                <a:rect l="l" t="t" r="r" b="b"/>
                <a:pathLst>
                  <a:path w="10993" h="7888" extrusionOk="0">
                    <a:moveTo>
                      <a:pt x="10993" y="1"/>
                    </a:moveTo>
                    <a:cubicBezTo>
                      <a:pt x="10992" y="1"/>
                      <a:pt x="7295" y="247"/>
                      <a:pt x="2563" y="3254"/>
                    </a:cubicBezTo>
                    <a:cubicBezTo>
                      <a:pt x="2563" y="3254"/>
                      <a:pt x="345" y="5670"/>
                      <a:pt x="0" y="7888"/>
                    </a:cubicBezTo>
                    <a:cubicBezTo>
                      <a:pt x="0" y="7888"/>
                      <a:pt x="5521" y="1923"/>
                      <a:pt x="1099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292" name="Google Shape;2292;p54"/>
          <p:cNvGrpSpPr/>
          <p:nvPr/>
        </p:nvGrpSpPr>
        <p:grpSpPr>
          <a:xfrm>
            <a:off x="3561093" y="1235106"/>
            <a:ext cx="2037894" cy="1809993"/>
            <a:chOff x="3485003" y="2037313"/>
            <a:chExt cx="2173986" cy="1931071"/>
          </a:xfrm>
        </p:grpSpPr>
        <p:sp>
          <p:nvSpPr>
            <p:cNvPr id="2293" name="Google Shape;2293;p54"/>
            <p:cNvSpPr/>
            <p:nvPr/>
          </p:nvSpPr>
          <p:spPr>
            <a:xfrm flipH="1">
              <a:off x="3485003" y="3843225"/>
              <a:ext cx="2173986" cy="125158"/>
            </a:xfrm>
            <a:custGeom>
              <a:avLst/>
              <a:gdLst/>
              <a:ahLst/>
              <a:cxnLst/>
              <a:rect l="l" t="t" r="r" b="b"/>
              <a:pathLst>
                <a:path w="250099" h="14600" extrusionOk="0">
                  <a:moveTo>
                    <a:pt x="125050" y="0"/>
                  </a:moveTo>
                  <a:cubicBezTo>
                    <a:pt x="55973" y="0"/>
                    <a:pt x="1" y="3250"/>
                    <a:pt x="1" y="7326"/>
                  </a:cubicBezTo>
                  <a:cubicBezTo>
                    <a:pt x="1" y="11349"/>
                    <a:pt x="55973" y="14599"/>
                    <a:pt x="125050" y="14599"/>
                  </a:cubicBezTo>
                  <a:cubicBezTo>
                    <a:pt x="194126" y="14599"/>
                    <a:pt x="250099" y="11349"/>
                    <a:pt x="250099" y="7326"/>
                  </a:cubicBezTo>
                  <a:cubicBezTo>
                    <a:pt x="250099" y="3250"/>
                    <a:pt x="194126" y="0"/>
                    <a:pt x="1250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294" name="Google Shape;2294;p54"/>
            <p:cNvGrpSpPr/>
            <p:nvPr/>
          </p:nvGrpSpPr>
          <p:grpSpPr>
            <a:xfrm flipH="1">
              <a:off x="3610760" y="2136430"/>
              <a:ext cx="697234" cy="1797007"/>
              <a:chOff x="2784425" y="243833"/>
              <a:chExt cx="2012800" cy="5186167"/>
            </a:xfrm>
          </p:grpSpPr>
          <p:sp>
            <p:nvSpPr>
              <p:cNvPr id="2295" name="Google Shape;2295;p54"/>
              <p:cNvSpPr/>
              <p:nvPr/>
            </p:nvSpPr>
            <p:spPr>
              <a:xfrm>
                <a:off x="2784425" y="1017225"/>
                <a:ext cx="803775" cy="769300"/>
              </a:xfrm>
              <a:custGeom>
                <a:avLst/>
                <a:gdLst/>
                <a:ahLst/>
                <a:cxnLst/>
                <a:rect l="l" t="t" r="r" b="b"/>
                <a:pathLst>
                  <a:path w="32151" h="30772" extrusionOk="0">
                    <a:moveTo>
                      <a:pt x="30836" y="0"/>
                    </a:moveTo>
                    <a:cubicBezTo>
                      <a:pt x="24373" y="712"/>
                      <a:pt x="11338" y="12488"/>
                      <a:pt x="5642" y="18184"/>
                    </a:cubicBezTo>
                    <a:cubicBezTo>
                      <a:pt x="0" y="23880"/>
                      <a:pt x="2739" y="29028"/>
                      <a:pt x="6189" y="30452"/>
                    </a:cubicBezTo>
                    <a:cubicBezTo>
                      <a:pt x="6735" y="30670"/>
                      <a:pt x="7266" y="30772"/>
                      <a:pt x="7775" y="30772"/>
                    </a:cubicBezTo>
                    <a:cubicBezTo>
                      <a:pt x="10589" y="30772"/>
                      <a:pt x="12724" y="27679"/>
                      <a:pt x="12817" y="24154"/>
                    </a:cubicBezTo>
                    <a:cubicBezTo>
                      <a:pt x="12817" y="24154"/>
                      <a:pt x="16048" y="22072"/>
                      <a:pt x="19663" y="19827"/>
                    </a:cubicBezTo>
                    <a:cubicBezTo>
                      <a:pt x="22401" y="18129"/>
                      <a:pt x="25249" y="16541"/>
                      <a:pt x="28152" y="15117"/>
                    </a:cubicBezTo>
                    <a:cubicBezTo>
                      <a:pt x="28590" y="14898"/>
                      <a:pt x="29028" y="14569"/>
                      <a:pt x="29357" y="14131"/>
                    </a:cubicBezTo>
                    <a:cubicBezTo>
                      <a:pt x="32150" y="10516"/>
                      <a:pt x="30836" y="0"/>
                      <a:pt x="3083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6" name="Google Shape;2296;p54"/>
              <p:cNvSpPr/>
              <p:nvPr/>
            </p:nvSpPr>
            <p:spPr>
              <a:xfrm>
                <a:off x="3275975" y="1269150"/>
                <a:ext cx="242400" cy="243750"/>
              </a:xfrm>
              <a:custGeom>
                <a:avLst/>
                <a:gdLst/>
                <a:ahLst/>
                <a:cxnLst/>
                <a:rect l="l" t="t" r="r" b="b"/>
                <a:pathLst>
                  <a:path w="9696" h="9750" extrusionOk="0">
                    <a:moveTo>
                      <a:pt x="5149" y="1"/>
                    </a:moveTo>
                    <a:cubicBezTo>
                      <a:pt x="5149" y="1"/>
                      <a:pt x="1096" y="5313"/>
                      <a:pt x="1" y="9750"/>
                    </a:cubicBezTo>
                    <a:cubicBezTo>
                      <a:pt x="2739" y="8052"/>
                      <a:pt x="5587" y="6464"/>
                      <a:pt x="8490" y="5040"/>
                    </a:cubicBezTo>
                    <a:cubicBezTo>
                      <a:pt x="8928" y="4821"/>
                      <a:pt x="9366" y="4492"/>
                      <a:pt x="9695" y="4054"/>
                    </a:cubicBezTo>
                    <a:lnTo>
                      <a:pt x="514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7" name="Google Shape;2297;p54"/>
              <p:cNvSpPr/>
              <p:nvPr/>
            </p:nvSpPr>
            <p:spPr>
              <a:xfrm>
                <a:off x="3310225" y="5003100"/>
                <a:ext cx="164325" cy="313575"/>
              </a:xfrm>
              <a:custGeom>
                <a:avLst/>
                <a:gdLst/>
                <a:ahLst/>
                <a:cxnLst/>
                <a:rect l="l" t="t" r="r" b="b"/>
                <a:pathLst>
                  <a:path w="6573" h="12543" extrusionOk="0">
                    <a:moveTo>
                      <a:pt x="5532" y="1"/>
                    </a:moveTo>
                    <a:lnTo>
                      <a:pt x="0" y="603"/>
                    </a:lnTo>
                    <a:lnTo>
                      <a:pt x="1041" y="12543"/>
                    </a:lnTo>
                    <a:lnTo>
                      <a:pt x="6572" y="11995"/>
                    </a:lnTo>
                    <a:lnTo>
                      <a:pt x="5532" y="1"/>
                    </a:lnTo>
                    <a:close/>
                  </a:path>
                </a:pathLst>
              </a:custGeom>
              <a:solidFill>
                <a:srgbClr val="E4897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8" name="Google Shape;2298;p54"/>
              <p:cNvSpPr/>
              <p:nvPr/>
            </p:nvSpPr>
            <p:spPr>
              <a:xfrm>
                <a:off x="4022225" y="4981200"/>
                <a:ext cx="145150" cy="310850"/>
              </a:xfrm>
              <a:custGeom>
                <a:avLst/>
                <a:gdLst/>
                <a:ahLst/>
                <a:cxnLst/>
                <a:rect l="l" t="t" r="r" b="b"/>
                <a:pathLst>
                  <a:path w="5806" h="12434" extrusionOk="0">
                    <a:moveTo>
                      <a:pt x="0" y="0"/>
                    </a:moveTo>
                    <a:lnTo>
                      <a:pt x="438" y="12433"/>
                    </a:lnTo>
                    <a:lnTo>
                      <a:pt x="5806" y="12433"/>
                    </a:lnTo>
                    <a:lnTo>
                      <a:pt x="5368" y="0"/>
                    </a:lnTo>
                    <a:close/>
                  </a:path>
                </a:pathLst>
              </a:custGeom>
              <a:solidFill>
                <a:srgbClr val="E4897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9" name="Google Shape;2299;p54"/>
              <p:cNvSpPr/>
              <p:nvPr/>
            </p:nvSpPr>
            <p:spPr>
              <a:xfrm>
                <a:off x="3753850" y="5276950"/>
                <a:ext cx="462825" cy="153050"/>
              </a:xfrm>
              <a:custGeom>
                <a:avLst/>
                <a:gdLst/>
                <a:ahLst/>
                <a:cxnLst/>
                <a:rect l="l" t="t" r="r" b="b"/>
                <a:pathLst>
                  <a:path w="18513" h="6122" extrusionOk="0">
                    <a:moveTo>
                      <a:pt x="10407" y="1"/>
                    </a:moveTo>
                    <a:cubicBezTo>
                      <a:pt x="10078" y="1"/>
                      <a:pt x="9749" y="110"/>
                      <a:pt x="9530" y="329"/>
                    </a:cubicBezTo>
                    <a:cubicBezTo>
                      <a:pt x="8216" y="1534"/>
                      <a:pt x="5094" y="2739"/>
                      <a:pt x="932" y="3670"/>
                    </a:cubicBezTo>
                    <a:cubicBezTo>
                      <a:pt x="0" y="3889"/>
                      <a:pt x="274" y="6080"/>
                      <a:pt x="2575" y="6080"/>
                    </a:cubicBezTo>
                    <a:cubicBezTo>
                      <a:pt x="4820" y="6080"/>
                      <a:pt x="9749" y="5916"/>
                      <a:pt x="11393" y="5916"/>
                    </a:cubicBezTo>
                    <a:cubicBezTo>
                      <a:pt x="14022" y="5916"/>
                      <a:pt x="15610" y="6080"/>
                      <a:pt x="17691" y="6080"/>
                    </a:cubicBezTo>
                    <a:cubicBezTo>
                      <a:pt x="17718" y="6107"/>
                      <a:pt x="17746" y="6121"/>
                      <a:pt x="17773" y="6121"/>
                    </a:cubicBezTo>
                    <a:cubicBezTo>
                      <a:pt x="17801" y="6121"/>
                      <a:pt x="17828" y="6107"/>
                      <a:pt x="17855" y="6080"/>
                    </a:cubicBezTo>
                    <a:cubicBezTo>
                      <a:pt x="18074" y="6080"/>
                      <a:pt x="18239" y="5916"/>
                      <a:pt x="18348" y="5751"/>
                    </a:cubicBezTo>
                    <a:cubicBezTo>
                      <a:pt x="18513" y="5587"/>
                      <a:pt x="18513" y="5368"/>
                      <a:pt x="18513" y="5149"/>
                    </a:cubicBezTo>
                    <a:lnTo>
                      <a:pt x="17417" y="384"/>
                    </a:lnTo>
                    <a:cubicBezTo>
                      <a:pt x="17417" y="274"/>
                      <a:pt x="17362" y="165"/>
                      <a:pt x="17253" y="110"/>
                    </a:cubicBezTo>
                    <a:cubicBezTo>
                      <a:pt x="17198" y="55"/>
                      <a:pt x="17089" y="1"/>
                      <a:pt x="169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0" name="Google Shape;2300;p54"/>
              <p:cNvSpPr/>
              <p:nvPr/>
            </p:nvSpPr>
            <p:spPr>
              <a:xfrm>
                <a:off x="3937325" y="5266225"/>
                <a:ext cx="69850" cy="34375"/>
              </a:xfrm>
              <a:custGeom>
                <a:avLst/>
                <a:gdLst/>
                <a:ahLst/>
                <a:cxnLst/>
                <a:rect l="l" t="t" r="r" b="b"/>
                <a:pathLst>
                  <a:path w="2794" h="1375" extrusionOk="0">
                    <a:moveTo>
                      <a:pt x="494" y="265"/>
                    </a:moveTo>
                    <a:cubicBezTo>
                      <a:pt x="1151" y="375"/>
                      <a:pt x="1808" y="649"/>
                      <a:pt x="2356" y="977"/>
                    </a:cubicBezTo>
                    <a:cubicBezTo>
                      <a:pt x="2045" y="1081"/>
                      <a:pt x="1735" y="1135"/>
                      <a:pt x="1431" y="1135"/>
                    </a:cubicBezTo>
                    <a:cubicBezTo>
                      <a:pt x="1090" y="1135"/>
                      <a:pt x="757" y="1067"/>
                      <a:pt x="439" y="923"/>
                    </a:cubicBezTo>
                    <a:cubicBezTo>
                      <a:pt x="384" y="868"/>
                      <a:pt x="329" y="758"/>
                      <a:pt x="274" y="703"/>
                    </a:cubicBezTo>
                    <a:cubicBezTo>
                      <a:pt x="274" y="594"/>
                      <a:pt x="274" y="539"/>
                      <a:pt x="274" y="430"/>
                    </a:cubicBezTo>
                    <a:cubicBezTo>
                      <a:pt x="274" y="320"/>
                      <a:pt x="329" y="265"/>
                      <a:pt x="329" y="265"/>
                    </a:cubicBezTo>
                    <a:close/>
                    <a:moveTo>
                      <a:pt x="470" y="0"/>
                    </a:moveTo>
                    <a:cubicBezTo>
                      <a:pt x="374" y="0"/>
                      <a:pt x="289" y="15"/>
                      <a:pt x="220" y="46"/>
                    </a:cubicBezTo>
                    <a:cubicBezTo>
                      <a:pt x="165" y="101"/>
                      <a:pt x="110" y="156"/>
                      <a:pt x="55" y="211"/>
                    </a:cubicBezTo>
                    <a:cubicBezTo>
                      <a:pt x="1" y="265"/>
                      <a:pt x="1" y="320"/>
                      <a:pt x="1" y="430"/>
                    </a:cubicBezTo>
                    <a:cubicBezTo>
                      <a:pt x="1" y="539"/>
                      <a:pt x="1" y="649"/>
                      <a:pt x="55" y="813"/>
                    </a:cubicBezTo>
                    <a:cubicBezTo>
                      <a:pt x="110" y="923"/>
                      <a:pt x="165" y="1032"/>
                      <a:pt x="274" y="1087"/>
                    </a:cubicBezTo>
                    <a:cubicBezTo>
                      <a:pt x="547" y="1268"/>
                      <a:pt x="819" y="1375"/>
                      <a:pt x="1122" y="1375"/>
                    </a:cubicBezTo>
                    <a:cubicBezTo>
                      <a:pt x="1185" y="1375"/>
                      <a:pt x="1249" y="1370"/>
                      <a:pt x="1315" y="1361"/>
                    </a:cubicBezTo>
                    <a:cubicBezTo>
                      <a:pt x="1808" y="1361"/>
                      <a:pt x="2246" y="1306"/>
                      <a:pt x="2739" y="1196"/>
                    </a:cubicBezTo>
                    <a:cubicBezTo>
                      <a:pt x="2739" y="1142"/>
                      <a:pt x="2794" y="1142"/>
                      <a:pt x="2794" y="1142"/>
                    </a:cubicBezTo>
                    <a:cubicBezTo>
                      <a:pt x="2794" y="1142"/>
                      <a:pt x="2794" y="1087"/>
                      <a:pt x="2794" y="1087"/>
                    </a:cubicBezTo>
                    <a:cubicBezTo>
                      <a:pt x="2794" y="1032"/>
                      <a:pt x="2794" y="1032"/>
                      <a:pt x="2794" y="977"/>
                    </a:cubicBezTo>
                    <a:cubicBezTo>
                      <a:pt x="2794" y="977"/>
                      <a:pt x="2794" y="977"/>
                      <a:pt x="2739" y="923"/>
                    </a:cubicBezTo>
                    <a:cubicBezTo>
                      <a:pt x="2594" y="826"/>
                      <a:pt x="1206" y="0"/>
                      <a:pt x="47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1" name="Google Shape;2301;p54"/>
              <p:cNvSpPr/>
              <p:nvPr/>
            </p:nvSpPr>
            <p:spPr>
              <a:xfrm>
                <a:off x="3961975" y="5235875"/>
                <a:ext cx="45200" cy="60275"/>
              </a:xfrm>
              <a:custGeom>
                <a:avLst/>
                <a:gdLst/>
                <a:ahLst/>
                <a:cxnLst/>
                <a:rect l="l" t="t" r="r" b="b"/>
                <a:pathLst>
                  <a:path w="1808" h="2411" extrusionOk="0">
                    <a:moveTo>
                      <a:pt x="603" y="220"/>
                    </a:moveTo>
                    <a:cubicBezTo>
                      <a:pt x="712" y="220"/>
                      <a:pt x="822" y="274"/>
                      <a:pt x="932" y="329"/>
                    </a:cubicBezTo>
                    <a:cubicBezTo>
                      <a:pt x="1260" y="822"/>
                      <a:pt x="1479" y="1370"/>
                      <a:pt x="1534" y="2027"/>
                    </a:cubicBezTo>
                    <a:cubicBezTo>
                      <a:pt x="986" y="1589"/>
                      <a:pt x="329" y="712"/>
                      <a:pt x="384" y="329"/>
                    </a:cubicBezTo>
                    <a:cubicBezTo>
                      <a:pt x="384" y="329"/>
                      <a:pt x="384" y="220"/>
                      <a:pt x="548" y="220"/>
                    </a:cubicBezTo>
                    <a:close/>
                    <a:moveTo>
                      <a:pt x="548" y="0"/>
                    </a:moveTo>
                    <a:cubicBezTo>
                      <a:pt x="439" y="0"/>
                      <a:pt x="329" y="55"/>
                      <a:pt x="274" y="110"/>
                    </a:cubicBezTo>
                    <a:cubicBezTo>
                      <a:pt x="165" y="165"/>
                      <a:pt x="110" y="274"/>
                      <a:pt x="110" y="329"/>
                    </a:cubicBezTo>
                    <a:cubicBezTo>
                      <a:pt x="0" y="932"/>
                      <a:pt x="1096" y="2082"/>
                      <a:pt x="1644" y="2410"/>
                    </a:cubicBezTo>
                    <a:lnTo>
                      <a:pt x="1753" y="2410"/>
                    </a:lnTo>
                    <a:cubicBezTo>
                      <a:pt x="1808" y="2410"/>
                      <a:pt x="1808" y="2410"/>
                      <a:pt x="1808" y="2356"/>
                    </a:cubicBezTo>
                    <a:cubicBezTo>
                      <a:pt x="1808" y="2356"/>
                      <a:pt x="1808" y="2301"/>
                      <a:pt x="1808" y="2301"/>
                    </a:cubicBezTo>
                    <a:cubicBezTo>
                      <a:pt x="1808" y="2246"/>
                      <a:pt x="1698" y="658"/>
                      <a:pt x="1096" y="165"/>
                    </a:cubicBezTo>
                    <a:cubicBezTo>
                      <a:pt x="986" y="110"/>
                      <a:pt x="932" y="55"/>
                      <a:pt x="822" y="55"/>
                    </a:cubicBezTo>
                    <a:cubicBezTo>
                      <a:pt x="712" y="0"/>
                      <a:pt x="603" y="0"/>
                      <a:pt x="54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2" name="Google Shape;2302;p54"/>
              <p:cNvSpPr/>
              <p:nvPr/>
            </p:nvSpPr>
            <p:spPr>
              <a:xfrm>
                <a:off x="3061000" y="5272850"/>
                <a:ext cx="464200" cy="152000"/>
              </a:xfrm>
              <a:custGeom>
                <a:avLst/>
                <a:gdLst/>
                <a:ahLst/>
                <a:cxnLst/>
                <a:rect l="l" t="t" r="r" b="b"/>
                <a:pathLst>
                  <a:path w="18568" h="6080" extrusionOk="0">
                    <a:moveTo>
                      <a:pt x="10407" y="0"/>
                    </a:moveTo>
                    <a:cubicBezTo>
                      <a:pt x="10079" y="0"/>
                      <a:pt x="9805" y="110"/>
                      <a:pt x="9531" y="329"/>
                    </a:cubicBezTo>
                    <a:cubicBezTo>
                      <a:pt x="8216" y="1479"/>
                      <a:pt x="5095" y="2739"/>
                      <a:pt x="932" y="3670"/>
                    </a:cubicBezTo>
                    <a:cubicBezTo>
                      <a:pt x="1" y="3889"/>
                      <a:pt x="330" y="6080"/>
                      <a:pt x="2575" y="6080"/>
                    </a:cubicBezTo>
                    <a:cubicBezTo>
                      <a:pt x="4821" y="6080"/>
                      <a:pt x="9750" y="5915"/>
                      <a:pt x="11393" y="5915"/>
                    </a:cubicBezTo>
                    <a:cubicBezTo>
                      <a:pt x="14077" y="5915"/>
                      <a:pt x="15610" y="6080"/>
                      <a:pt x="17692" y="6080"/>
                    </a:cubicBezTo>
                    <a:lnTo>
                      <a:pt x="17911" y="6080"/>
                    </a:lnTo>
                    <a:cubicBezTo>
                      <a:pt x="18075" y="6025"/>
                      <a:pt x="18294" y="5915"/>
                      <a:pt x="18404" y="5751"/>
                    </a:cubicBezTo>
                    <a:cubicBezTo>
                      <a:pt x="18513" y="5587"/>
                      <a:pt x="18568" y="5368"/>
                      <a:pt x="18513" y="5149"/>
                    </a:cubicBezTo>
                    <a:lnTo>
                      <a:pt x="17418" y="384"/>
                    </a:lnTo>
                    <a:cubicBezTo>
                      <a:pt x="17418" y="274"/>
                      <a:pt x="17363" y="165"/>
                      <a:pt x="17253" y="110"/>
                    </a:cubicBezTo>
                    <a:cubicBezTo>
                      <a:pt x="17199" y="55"/>
                      <a:pt x="17089" y="0"/>
                      <a:pt x="169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3" name="Google Shape;2303;p54"/>
              <p:cNvSpPr/>
              <p:nvPr/>
            </p:nvSpPr>
            <p:spPr>
              <a:xfrm>
                <a:off x="3244500" y="5261725"/>
                <a:ext cx="69850" cy="34775"/>
              </a:xfrm>
              <a:custGeom>
                <a:avLst/>
                <a:gdLst/>
                <a:ahLst/>
                <a:cxnLst/>
                <a:rect l="l" t="t" r="r" b="b"/>
                <a:pathLst>
                  <a:path w="2794" h="1391" extrusionOk="0">
                    <a:moveTo>
                      <a:pt x="493" y="281"/>
                    </a:moveTo>
                    <a:cubicBezTo>
                      <a:pt x="1150" y="391"/>
                      <a:pt x="1753" y="664"/>
                      <a:pt x="2355" y="993"/>
                    </a:cubicBezTo>
                    <a:cubicBezTo>
                      <a:pt x="2081" y="1084"/>
                      <a:pt x="1806" y="1128"/>
                      <a:pt x="1536" y="1128"/>
                    </a:cubicBezTo>
                    <a:cubicBezTo>
                      <a:pt x="1159" y="1128"/>
                      <a:pt x="789" y="1043"/>
                      <a:pt x="438" y="883"/>
                    </a:cubicBezTo>
                    <a:cubicBezTo>
                      <a:pt x="329" y="829"/>
                      <a:pt x="329" y="774"/>
                      <a:pt x="274" y="719"/>
                    </a:cubicBezTo>
                    <a:cubicBezTo>
                      <a:pt x="274" y="610"/>
                      <a:pt x="219" y="555"/>
                      <a:pt x="274" y="445"/>
                    </a:cubicBezTo>
                    <a:cubicBezTo>
                      <a:pt x="274" y="336"/>
                      <a:pt x="274" y="281"/>
                      <a:pt x="329" y="281"/>
                    </a:cubicBezTo>
                    <a:close/>
                    <a:moveTo>
                      <a:pt x="505" y="1"/>
                    </a:moveTo>
                    <a:cubicBezTo>
                      <a:pt x="395" y="1"/>
                      <a:pt x="297" y="19"/>
                      <a:pt x="219" y="62"/>
                    </a:cubicBezTo>
                    <a:cubicBezTo>
                      <a:pt x="164" y="117"/>
                      <a:pt x="110" y="171"/>
                      <a:pt x="55" y="226"/>
                    </a:cubicBezTo>
                    <a:cubicBezTo>
                      <a:pt x="0" y="281"/>
                      <a:pt x="0" y="336"/>
                      <a:pt x="0" y="445"/>
                    </a:cubicBezTo>
                    <a:cubicBezTo>
                      <a:pt x="0" y="555"/>
                      <a:pt x="0" y="664"/>
                      <a:pt x="55" y="829"/>
                    </a:cubicBezTo>
                    <a:cubicBezTo>
                      <a:pt x="110" y="938"/>
                      <a:pt x="164" y="1048"/>
                      <a:pt x="274" y="1103"/>
                    </a:cubicBezTo>
                    <a:cubicBezTo>
                      <a:pt x="501" y="1284"/>
                      <a:pt x="803" y="1390"/>
                      <a:pt x="1118" y="1390"/>
                    </a:cubicBezTo>
                    <a:cubicBezTo>
                      <a:pt x="1183" y="1390"/>
                      <a:pt x="1249" y="1386"/>
                      <a:pt x="1315" y="1376"/>
                    </a:cubicBezTo>
                    <a:cubicBezTo>
                      <a:pt x="1753" y="1376"/>
                      <a:pt x="2246" y="1322"/>
                      <a:pt x="2684" y="1157"/>
                    </a:cubicBezTo>
                    <a:lnTo>
                      <a:pt x="2793" y="1157"/>
                    </a:lnTo>
                    <a:cubicBezTo>
                      <a:pt x="2793" y="1103"/>
                      <a:pt x="2793" y="1103"/>
                      <a:pt x="2793" y="1048"/>
                    </a:cubicBezTo>
                    <a:cubicBezTo>
                      <a:pt x="2793" y="1048"/>
                      <a:pt x="2793" y="1048"/>
                      <a:pt x="2793" y="993"/>
                    </a:cubicBezTo>
                    <a:cubicBezTo>
                      <a:pt x="2793" y="993"/>
                      <a:pt x="2739" y="938"/>
                      <a:pt x="2739" y="938"/>
                    </a:cubicBezTo>
                    <a:cubicBezTo>
                      <a:pt x="2596" y="843"/>
                      <a:pt x="1249" y="1"/>
                      <a:pt x="50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4" name="Google Shape;2304;p54"/>
              <p:cNvSpPr/>
              <p:nvPr/>
            </p:nvSpPr>
            <p:spPr>
              <a:xfrm>
                <a:off x="3269125" y="5231775"/>
                <a:ext cx="45225" cy="60275"/>
              </a:xfrm>
              <a:custGeom>
                <a:avLst/>
                <a:gdLst/>
                <a:ahLst/>
                <a:cxnLst/>
                <a:rect l="l" t="t" r="r" b="b"/>
                <a:pathLst>
                  <a:path w="1809" h="2411" extrusionOk="0">
                    <a:moveTo>
                      <a:pt x="603" y="219"/>
                    </a:moveTo>
                    <a:cubicBezTo>
                      <a:pt x="713" y="219"/>
                      <a:pt x="822" y="219"/>
                      <a:pt x="877" y="329"/>
                    </a:cubicBezTo>
                    <a:cubicBezTo>
                      <a:pt x="1261" y="822"/>
                      <a:pt x="1480" y="1369"/>
                      <a:pt x="1535" y="1972"/>
                    </a:cubicBezTo>
                    <a:cubicBezTo>
                      <a:pt x="987" y="1589"/>
                      <a:pt x="275" y="657"/>
                      <a:pt x="384" y="329"/>
                    </a:cubicBezTo>
                    <a:cubicBezTo>
                      <a:pt x="384" y="329"/>
                      <a:pt x="384" y="219"/>
                      <a:pt x="549" y="219"/>
                    </a:cubicBezTo>
                    <a:close/>
                    <a:moveTo>
                      <a:pt x="494" y="0"/>
                    </a:moveTo>
                    <a:cubicBezTo>
                      <a:pt x="439" y="0"/>
                      <a:pt x="330" y="55"/>
                      <a:pt x="275" y="110"/>
                    </a:cubicBezTo>
                    <a:cubicBezTo>
                      <a:pt x="165" y="164"/>
                      <a:pt x="110" y="219"/>
                      <a:pt x="110" y="329"/>
                    </a:cubicBezTo>
                    <a:cubicBezTo>
                      <a:pt x="1" y="876"/>
                      <a:pt x="1096" y="2081"/>
                      <a:pt x="1644" y="2410"/>
                    </a:cubicBezTo>
                    <a:lnTo>
                      <a:pt x="1754" y="2410"/>
                    </a:lnTo>
                    <a:cubicBezTo>
                      <a:pt x="1754" y="2410"/>
                      <a:pt x="1808" y="2355"/>
                      <a:pt x="1808" y="2355"/>
                    </a:cubicBezTo>
                    <a:cubicBezTo>
                      <a:pt x="1808" y="2355"/>
                      <a:pt x="1808" y="2301"/>
                      <a:pt x="1808" y="2301"/>
                    </a:cubicBezTo>
                    <a:cubicBezTo>
                      <a:pt x="1808" y="2191"/>
                      <a:pt x="1699" y="657"/>
                      <a:pt x="1042" y="164"/>
                    </a:cubicBezTo>
                    <a:cubicBezTo>
                      <a:pt x="987" y="110"/>
                      <a:pt x="877" y="55"/>
                      <a:pt x="82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5" name="Google Shape;2305;p54"/>
              <p:cNvSpPr/>
              <p:nvPr/>
            </p:nvSpPr>
            <p:spPr>
              <a:xfrm>
                <a:off x="3310225" y="5003100"/>
                <a:ext cx="152000" cy="169825"/>
              </a:xfrm>
              <a:custGeom>
                <a:avLst/>
                <a:gdLst/>
                <a:ahLst/>
                <a:cxnLst/>
                <a:rect l="l" t="t" r="r" b="b"/>
                <a:pathLst>
                  <a:path w="6080" h="6793" extrusionOk="0">
                    <a:moveTo>
                      <a:pt x="5532" y="1"/>
                    </a:moveTo>
                    <a:lnTo>
                      <a:pt x="0" y="603"/>
                    </a:lnTo>
                    <a:lnTo>
                      <a:pt x="548" y="6792"/>
                    </a:lnTo>
                    <a:lnTo>
                      <a:pt x="6079" y="6190"/>
                    </a:lnTo>
                    <a:lnTo>
                      <a:pt x="553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6" name="Google Shape;2306;p54"/>
              <p:cNvSpPr/>
              <p:nvPr/>
            </p:nvSpPr>
            <p:spPr>
              <a:xfrm>
                <a:off x="4022225" y="4981200"/>
                <a:ext cx="141050" cy="160225"/>
              </a:xfrm>
              <a:custGeom>
                <a:avLst/>
                <a:gdLst/>
                <a:ahLst/>
                <a:cxnLst/>
                <a:rect l="l" t="t" r="r" b="b"/>
                <a:pathLst>
                  <a:path w="5642" h="6409" extrusionOk="0">
                    <a:moveTo>
                      <a:pt x="0" y="0"/>
                    </a:moveTo>
                    <a:lnTo>
                      <a:pt x="219" y="6408"/>
                    </a:lnTo>
                    <a:lnTo>
                      <a:pt x="5642" y="6408"/>
                    </a:lnTo>
                    <a:lnTo>
                      <a:pt x="536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7" name="Google Shape;2307;p54"/>
              <p:cNvSpPr/>
              <p:nvPr/>
            </p:nvSpPr>
            <p:spPr>
              <a:xfrm>
                <a:off x="3107575" y="2246800"/>
                <a:ext cx="1105000" cy="2867225"/>
              </a:xfrm>
              <a:custGeom>
                <a:avLst/>
                <a:gdLst/>
                <a:ahLst/>
                <a:cxnLst/>
                <a:rect l="l" t="t" r="r" b="b"/>
                <a:pathLst>
                  <a:path w="44200" h="114689" extrusionOk="0">
                    <a:moveTo>
                      <a:pt x="11228" y="1"/>
                    </a:moveTo>
                    <a:cubicBezTo>
                      <a:pt x="8489" y="14843"/>
                      <a:pt x="0" y="67313"/>
                      <a:pt x="6080" y="114086"/>
                    </a:cubicBezTo>
                    <a:lnTo>
                      <a:pt x="15719" y="112882"/>
                    </a:lnTo>
                    <a:cubicBezTo>
                      <a:pt x="15719" y="112882"/>
                      <a:pt x="14843" y="50827"/>
                      <a:pt x="23387" y="27879"/>
                    </a:cubicBezTo>
                    <a:cubicBezTo>
                      <a:pt x="24373" y="40147"/>
                      <a:pt x="25523" y="53182"/>
                      <a:pt x="26563" y="60138"/>
                    </a:cubicBezTo>
                    <a:cubicBezTo>
                      <a:pt x="29028" y="77281"/>
                      <a:pt x="34341" y="114689"/>
                      <a:pt x="34341" y="114689"/>
                    </a:cubicBezTo>
                    <a:lnTo>
                      <a:pt x="44199" y="114689"/>
                    </a:lnTo>
                    <a:cubicBezTo>
                      <a:pt x="44199" y="114689"/>
                      <a:pt x="42173" y="78869"/>
                      <a:pt x="41242" y="62055"/>
                    </a:cubicBezTo>
                    <a:cubicBezTo>
                      <a:pt x="40201" y="43817"/>
                      <a:pt x="39763" y="3780"/>
                      <a:pt x="397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8" name="Google Shape;2308;p54"/>
              <p:cNvSpPr/>
              <p:nvPr/>
            </p:nvSpPr>
            <p:spPr>
              <a:xfrm>
                <a:off x="3210250" y="5027750"/>
                <a:ext cx="320425" cy="127375"/>
              </a:xfrm>
              <a:custGeom>
                <a:avLst/>
                <a:gdLst/>
                <a:ahLst/>
                <a:cxnLst/>
                <a:rect l="l" t="t" r="r" b="b"/>
                <a:pathLst>
                  <a:path w="12817" h="5095" extrusionOk="0">
                    <a:moveTo>
                      <a:pt x="12434" y="0"/>
                    </a:moveTo>
                    <a:lnTo>
                      <a:pt x="1" y="1644"/>
                    </a:lnTo>
                    <a:lnTo>
                      <a:pt x="877" y="5094"/>
                    </a:lnTo>
                    <a:lnTo>
                      <a:pt x="12817" y="3341"/>
                    </a:lnTo>
                    <a:lnTo>
                      <a:pt x="1243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9" name="Google Shape;2309;p54"/>
              <p:cNvSpPr/>
              <p:nvPr/>
            </p:nvSpPr>
            <p:spPr>
              <a:xfrm>
                <a:off x="3925000" y="5023650"/>
                <a:ext cx="301275" cy="91750"/>
              </a:xfrm>
              <a:custGeom>
                <a:avLst/>
                <a:gdLst/>
                <a:ahLst/>
                <a:cxnLst/>
                <a:rect l="l" t="t" r="r" b="b"/>
                <a:pathLst>
                  <a:path w="12051" h="3670" extrusionOk="0">
                    <a:moveTo>
                      <a:pt x="1" y="0"/>
                    </a:moveTo>
                    <a:lnTo>
                      <a:pt x="439" y="3670"/>
                    </a:lnTo>
                    <a:lnTo>
                      <a:pt x="12050" y="3670"/>
                    </a:lnTo>
                    <a:lnTo>
                      <a:pt x="12050" y="21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0" name="Google Shape;2310;p54"/>
              <p:cNvSpPr/>
              <p:nvPr/>
            </p:nvSpPr>
            <p:spPr>
              <a:xfrm>
                <a:off x="3592275" y="2689075"/>
                <a:ext cx="99975" cy="562775"/>
              </a:xfrm>
              <a:custGeom>
                <a:avLst/>
                <a:gdLst/>
                <a:ahLst/>
                <a:cxnLst/>
                <a:rect l="l" t="t" r="r" b="b"/>
                <a:pathLst>
                  <a:path w="3999" h="22511" extrusionOk="0">
                    <a:moveTo>
                      <a:pt x="3177" y="0"/>
                    </a:moveTo>
                    <a:cubicBezTo>
                      <a:pt x="3177" y="0"/>
                      <a:pt x="1" y="11557"/>
                      <a:pt x="822" y="22511"/>
                    </a:cubicBezTo>
                    <a:cubicBezTo>
                      <a:pt x="1534" y="18348"/>
                      <a:pt x="2575" y="14186"/>
                      <a:pt x="3999" y="10188"/>
                    </a:cubicBezTo>
                    <a:lnTo>
                      <a:pt x="317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1" name="Google Shape;2311;p54"/>
              <p:cNvSpPr/>
              <p:nvPr/>
            </p:nvSpPr>
            <p:spPr>
              <a:xfrm>
                <a:off x="4093425" y="1914075"/>
                <a:ext cx="498425" cy="628425"/>
              </a:xfrm>
              <a:custGeom>
                <a:avLst/>
                <a:gdLst/>
                <a:ahLst/>
                <a:cxnLst/>
                <a:rect l="l" t="t" r="r" b="b"/>
                <a:pathLst>
                  <a:path w="19937" h="25137" extrusionOk="0">
                    <a:moveTo>
                      <a:pt x="15829" y="0"/>
                    </a:moveTo>
                    <a:cubicBezTo>
                      <a:pt x="15829" y="0"/>
                      <a:pt x="2520" y="12378"/>
                      <a:pt x="1260" y="13638"/>
                    </a:cubicBezTo>
                    <a:cubicBezTo>
                      <a:pt x="0" y="14953"/>
                      <a:pt x="110" y="24154"/>
                      <a:pt x="1260" y="24537"/>
                    </a:cubicBezTo>
                    <a:cubicBezTo>
                      <a:pt x="1978" y="24798"/>
                      <a:pt x="3608" y="25137"/>
                      <a:pt x="4844" y="25137"/>
                    </a:cubicBezTo>
                    <a:cubicBezTo>
                      <a:pt x="5684" y="25137"/>
                      <a:pt x="6342" y="24981"/>
                      <a:pt x="6408" y="24537"/>
                    </a:cubicBezTo>
                    <a:cubicBezTo>
                      <a:pt x="6518" y="23497"/>
                      <a:pt x="6135" y="17527"/>
                      <a:pt x="6135" y="17527"/>
                    </a:cubicBezTo>
                    <a:lnTo>
                      <a:pt x="5258" y="16322"/>
                    </a:lnTo>
                    <a:lnTo>
                      <a:pt x="19937" y="5751"/>
                    </a:lnTo>
                    <a:lnTo>
                      <a:pt x="15829" y="0"/>
                    </a:lnTo>
                    <a:close/>
                  </a:path>
                </a:pathLst>
              </a:custGeom>
              <a:solidFill>
                <a:srgbClr val="E4897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2" name="Google Shape;2312;p54"/>
              <p:cNvSpPr/>
              <p:nvPr/>
            </p:nvSpPr>
            <p:spPr>
              <a:xfrm>
                <a:off x="4123550" y="1074725"/>
                <a:ext cx="673675" cy="1061200"/>
              </a:xfrm>
              <a:custGeom>
                <a:avLst/>
                <a:gdLst/>
                <a:ahLst/>
                <a:cxnLst/>
                <a:rect l="l" t="t" r="r" b="b"/>
                <a:pathLst>
                  <a:path w="26947" h="42448" extrusionOk="0">
                    <a:moveTo>
                      <a:pt x="4053" y="0"/>
                    </a:moveTo>
                    <a:lnTo>
                      <a:pt x="0" y="5642"/>
                    </a:lnTo>
                    <a:lnTo>
                      <a:pt x="1479" y="11502"/>
                    </a:lnTo>
                    <a:cubicBezTo>
                      <a:pt x="8490" y="13583"/>
                      <a:pt x="17088" y="23661"/>
                      <a:pt x="14733" y="30234"/>
                    </a:cubicBezTo>
                    <a:cubicBezTo>
                      <a:pt x="13967" y="32424"/>
                      <a:pt x="10023" y="35930"/>
                      <a:pt x="10023" y="35930"/>
                    </a:cubicBezTo>
                    <a:lnTo>
                      <a:pt x="16267" y="42447"/>
                    </a:lnTo>
                    <a:cubicBezTo>
                      <a:pt x="16267" y="42447"/>
                      <a:pt x="23989" y="38230"/>
                      <a:pt x="25140" y="30562"/>
                    </a:cubicBezTo>
                    <a:cubicBezTo>
                      <a:pt x="26947" y="19115"/>
                      <a:pt x="13419" y="1698"/>
                      <a:pt x="405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3" name="Google Shape;2313;p54"/>
              <p:cNvSpPr/>
              <p:nvPr/>
            </p:nvSpPr>
            <p:spPr>
              <a:xfrm>
                <a:off x="3336225" y="1007625"/>
                <a:ext cx="888675" cy="1372300"/>
              </a:xfrm>
              <a:custGeom>
                <a:avLst/>
                <a:gdLst/>
                <a:ahLst/>
                <a:cxnLst/>
                <a:rect l="l" t="t" r="r" b="b"/>
                <a:pathLst>
                  <a:path w="35547" h="54892" extrusionOk="0">
                    <a:moveTo>
                      <a:pt x="13803" y="1"/>
                    </a:moveTo>
                    <a:cubicBezTo>
                      <a:pt x="13310" y="1"/>
                      <a:pt x="12817" y="56"/>
                      <a:pt x="12324" y="56"/>
                    </a:cubicBezTo>
                    <a:cubicBezTo>
                      <a:pt x="11064" y="110"/>
                      <a:pt x="9859" y="220"/>
                      <a:pt x="8764" y="384"/>
                    </a:cubicBezTo>
                    <a:cubicBezTo>
                      <a:pt x="7723" y="494"/>
                      <a:pt x="6792" y="932"/>
                      <a:pt x="5971" y="1589"/>
                    </a:cubicBezTo>
                    <a:cubicBezTo>
                      <a:pt x="5149" y="2246"/>
                      <a:pt x="4547" y="3123"/>
                      <a:pt x="4218" y="4163"/>
                    </a:cubicBezTo>
                    <a:cubicBezTo>
                      <a:pt x="3396" y="6957"/>
                      <a:pt x="2794" y="9805"/>
                      <a:pt x="2301" y="12707"/>
                    </a:cubicBezTo>
                    <a:cubicBezTo>
                      <a:pt x="1370" y="18130"/>
                      <a:pt x="767" y="23607"/>
                      <a:pt x="494" y="29084"/>
                    </a:cubicBezTo>
                    <a:cubicBezTo>
                      <a:pt x="1" y="37409"/>
                      <a:pt x="275" y="45734"/>
                      <a:pt x="1260" y="54004"/>
                    </a:cubicBezTo>
                    <a:cubicBezTo>
                      <a:pt x="6564" y="54407"/>
                      <a:pt x="14563" y="54892"/>
                      <a:pt x="21222" y="54892"/>
                    </a:cubicBezTo>
                    <a:cubicBezTo>
                      <a:pt x="25428" y="54892"/>
                      <a:pt x="29099" y="54698"/>
                      <a:pt x="31219" y="54168"/>
                    </a:cubicBezTo>
                    <a:cubicBezTo>
                      <a:pt x="31219" y="54168"/>
                      <a:pt x="30946" y="47596"/>
                      <a:pt x="30946" y="40750"/>
                    </a:cubicBezTo>
                    <a:cubicBezTo>
                      <a:pt x="30946" y="37737"/>
                      <a:pt x="31000" y="34725"/>
                      <a:pt x="31110" y="32151"/>
                    </a:cubicBezTo>
                    <a:cubicBezTo>
                      <a:pt x="31219" y="30124"/>
                      <a:pt x="31384" y="27988"/>
                      <a:pt x="31548" y="25797"/>
                    </a:cubicBezTo>
                    <a:cubicBezTo>
                      <a:pt x="31712" y="24045"/>
                      <a:pt x="31877" y="22237"/>
                      <a:pt x="32151" y="20375"/>
                    </a:cubicBezTo>
                    <a:cubicBezTo>
                      <a:pt x="32808" y="14405"/>
                      <a:pt x="33958" y="8490"/>
                      <a:pt x="35546" y="2684"/>
                    </a:cubicBezTo>
                    <a:cubicBezTo>
                      <a:pt x="33191" y="2027"/>
                      <a:pt x="30727" y="1534"/>
                      <a:pt x="28317" y="1151"/>
                    </a:cubicBezTo>
                    <a:cubicBezTo>
                      <a:pt x="27550" y="1041"/>
                      <a:pt x="26783" y="932"/>
                      <a:pt x="26016" y="822"/>
                    </a:cubicBezTo>
                    <a:cubicBezTo>
                      <a:pt x="21963" y="329"/>
                      <a:pt x="17910" y="1"/>
                      <a:pt x="1380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4" name="Google Shape;2314;p54"/>
              <p:cNvSpPr/>
              <p:nvPr/>
            </p:nvSpPr>
            <p:spPr>
              <a:xfrm>
                <a:off x="3336225" y="1036375"/>
                <a:ext cx="824325" cy="1344475"/>
              </a:xfrm>
              <a:custGeom>
                <a:avLst/>
                <a:gdLst/>
                <a:ahLst/>
                <a:cxnLst/>
                <a:rect l="l" t="t" r="r" b="b"/>
                <a:pathLst>
                  <a:path w="32973" h="53779" extrusionOk="0">
                    <a:moveTo>
                      <a:pt x="12598" y="1"/>
                    </a:moveTo>
                    <a:cubicBezTo>
                      <a:pt x="8928" y="2739"/>
                      <a:pt x="5642" y="5861"/>
                      <a:pt x="2739" y="9312"/>
                    </a:cubicBezTo>
                    <a:cubicBezTo>
                      <a:pt x="2575" y="10024"/>
                      <a:pt x="2465" y="10791"/>
                      <a:pt x="2301" y="11557"/>
                    </a:cubicBezTo>
                    <a:cubicBezTo>
                      <a:pt x="1370" y="16980"/>
                      <a:pt x="767" y="22457"/>
                      <a:pt x="494" y="27934"/>
                    </a:cubicBezTo>
                    <a:cubicBezTo>
                      <a:pt x="1" y="36259"/>
                      <a:pt x="275" y="44638"/>
                      <a:pt x="1260" y="52854"/>
                    </a:cubicBezTo>
                    <a:cubicBezTo>
                      <a:pt x="6649" y="53263"/>
                      <a:pt x="14821" y="53779"/>
                      <a:pt x="21542" y="53779"/>
                    </a:cubicBezTo>
                    <a:cubicBezTo>
                      <a:pt x="25614" y="53779"/>
                      <a:pt x="29153" y="53590"/>
                      <a:pt x="31219" y="53073"/>
                    </a:cubicBezTo>
                    <a:cubicBezTo>
                      <a:pt x="31219" y="53073"/>
                      <a:pt x="30946" y="46446"/>
                      <a:pt x="30946" y="39600"/>
                    </a:cubicBezTo>
                    <a:cubicBezTo>
                      <a:pt x="30946" y="36587"/>
                      <a:pt x="31000" y="33575"/>
                      <a:pt x="31110" y="31001"/>
                    </a:cubicBezTo>
                    <a:cubicBezTo>
                      <a:pt x="31219" y="28974"/>
                      <a:pt x="31384" y="26838"/>
                      <a:pt x="31548" y="24647"/>
                    </a:cubicBezTo>
                    <a:cubicBezTo>
                      <a:pt x="31712" y="22895"/>
                      <a:pt x="31877" y="21087"/>
                      <a:pt x="32151" y="19225"/>
                    </a:cubicBezTo>
                    <a:cubicBezTo>
                      <a:pt x="32205" y="18732"/>
                      <a:pt x="32260" y="18239"/>
                      <a:pt x="32315" y="17746"/>
                    </a:cubicBezTo>
                    <a:cubicBezTo>
                      <a:pt x="32534" y="16158"/>
                      <a:pt x="32753" y="14624"/>
                      <a:pt x="32972" y="13036"/>
                    </a:cubicBezTo>
                    <a:lnTo>
                      <a:pt x="32972" y="12981"/>
                    </a:lnTo>
                    <a:lnTo>
                      <a:pt x="30343" y="9147"/>
                    </a:lnTo>
                    <a:lnTo>
                      <a:pt x="25030" y="1534"/>
                    </a:lnTo>
                    <a:cubicBezTo>
                      <a:pt x="25030" y="1534"/>
                      <a:pt x="22034" y="2744"/>
                      <a:pt x="18818" y="2744"/>
                    </a:cubicBezTo>
                    <a:cubicBezTo>
                      <a:pt x="16518" y="2744"/>
                      <a:pt x="14105" y="2125"/>
                      <a:pt x="1259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5" name="Google Shape;2315;p54"/>
              <p:cNvSpPr/>
              <p:nvPr/>
            </p:nvSpPr>
            <p:spPr>
              <a:xfrm>
                <a:off x="3563525" y="381875"/>
                <a:ext cx="197200" cy="283550"/>
              </a:xfrm>
              <a:custGeom>
                <a:avLst/>
                <a:gdLst/>
                <a:ahLst/>
                <a:cxnLst/>
                <a:rect l="l" t="t" r="r" b="b"/>
                <a:pathLst>
                  <a:path w="7888" h="11342" extrusionOk="0">
                    <a:moveTo>
                      <a:pt x="7887" y="1"/>
                    </a:moveTo>
                    <a:lnTo>
                      <a:pt x="932" y="1973"/>
                    </a:lnTo>
                    <a:cubicBezTo>
                      <a:pt x="932" y="1973"/>
                      <a:pt x="0" y="8107"/>
                      <a:pt x="3944" y="10955"/>
                    </a:cubicBezTo>
                    <a:cubicBezTo>
                      <a:pt x="4313" y="11221"/>
                      <a:pt x="4647" y="11342"/>
                      <a:pt x="4950" y="11342"/>
                    </a:cubicBezTo>
                    <a:cubicBezTo>
                      <a:pt x="7887" y="11342"/>
                      <a:pt x="7887" y="1"/>
                      <a:pt x="788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6" name="Google Shape;2316;p54"/>
              <p:cNvSpPr/>
              <p:nvPr/>
            </p:nvSpPr>
            <p:spPr>
              <a:xfrm>
                <a:off x="3660750" y="681750"/>
                <a:ext cx="325900" cy="387300"/>
              </a:xfrm>
              <a:custGeom>
                <a:avLst/>
                <a:gdLst/>
                <a:ahLst/>
                <a:cxnLst/>
                <a:rect l="l" t="t" r="r" b="b"/>
                <a:pathLst>
                  <a:path w="13036" h="15492" extrusionOk="0">
                    <a:moveTo>
                      <a:pt x="12761" y="0"/>
                    </a:moveTo>
                    <a:lnTo>
                      <a:pt x="4820" y="5861"/>
                    </a:lnTo>
                    <a:cubicBezTo>
                      <a:pt x="4929" y="6354"/>
                      <a:pt x="4984" y="6901"/>
                      <a:pt x="5039" y="7394"/>
                    </a:cubicBezTo>
                    <a:cubicBezTo>
                      <a:pt x="5148" y="8271"/>
                      <a:pt x="5039" y="9202"/>
                      <a:pt x="4820" y="10078"/>
                    </a:cubicBezTo>
                    <a:cubicBezTo>
                      <a:pt x="4327" y="11502"/>
                      <a:pt x="3177" y="12598"/>
                      <a:pt x="822" y="12981"/>
                    </a:cubicBezTo>
                    <a:cubicBezTo>
                      <a:pt x="0" y="14241"/>
                      <a:pt x="3998" y="15336"/>
                      <a:pt x="3998" y="15336"/>
                    </a:cubicBezTo>
                    <a:cubicBezTo>
                      <a:pt x="3998" y="15336"/>
                      <a:pt x="5134" y="15491"/>
                      <a:pt x="6646" y="15491"/>
                    </a:cubicBezTo>
                    <a:cubicBezTo>
                      <a:pt x="8725" y="15491"/>
                      <a:pt x="11513" y="15198"/>
                      <a:pt x="13035" y="13803"/>
                    </a:cubicBezTo>
                    <a:cubicBezTo>
                      <a:pt x="10461" y="11009"/>
                      <a:pt x="11721" y="3889"/>
                      <a:pt x="12761" y="0"/>
                    </a:cubicBezTo>
                    <a:close/>
                  </a:path>
                </a:pathLst>
              </a:custGeom>
              <a:solidFill>
                <a:srgbClr val="E4897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7" name="Google Shape;2317;p54"/>
              <p:cNvSpPr/>
              <p:nvPr/>
            </p:nvSpPr>
            <p:spPr>
              <a:xfrm>
                <a:off x="3779875" y="774850"/>
                <a:ext cx="154750" cy="158875"/>
              </a:xfrm>
              <a:custGeom>
                <a:avLst/>
                <a:gdLst/>
                <a:ahLst/>
                <a:cxnLst/>
                <a:rect l="l" t="t" r="r" b="b"/>
                <a:pathLst>
                  <a:path w="6190" h="6355" extrusionOk="0">
                    <a:moveTo>
                      <a:pt x="6189" y="1"/>
                    </a:moveTo>
                    <a:lnTo>
                      <a:pt x="274" y="3616"/>
                    </a:lnTo>
                    <a:cubicBezTo>
                      <a:pt x="383" y="4547"/>
                      <a:pt x="274" y="5478"/>
                      <a:pt x="0" y="6354"/>
                    </a:cubicBezTo>
                    <a:cubicBezTo>
                      <a:pt x="1972" y="6080"/>
                      <a:pt x="5860" y="4766"/>
                      <a:pt x="618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8" name="Google Shape;2318;p54"/>
              <p:cNvSpPr/>
              <p:nvPr/>
            </p:nvSpPr>
            <p:spPr>
              <a:xfrm>
                <a:off x="3574475" y="350175"/>
                <a:ext cx="428600" cy="526025"/>
              </a:xfrm>
              <a:custGeom>
                <a:avLst/>
                <a:gdLst/>
                <a:ahLst/>
                <a:cxnLst/>
                <a:rect l="l" t="t" r="r" b="b"/>
                <a:pathLst>
                  <a:path w="17144" h="21041" extrusionOk="0">
                    <a:moveTo>
                      <a:pt x="8685" y="1"/>
                    </a:moveTo>
                    <a:cubicBezTo>
                      <a:pt x="8565" y="1"/>
                      <a:pt x="8445" y="4"/>
                      <a:pt x="8326" y="9"/>
                    </a:cubicBezTo>
                    <a:cubicBezTo>
                      <a:pt x="7066" y="64"/>
                      <a:pt x="5861" y="447"/>
                      <a:pt x="4820" y="1105"/>
                    </a:cubicBezTo>
                    <a:cubicBezTo>
                      <a:pt x="1" y="4062"/>
                      <a:pt x="603" y="12004"/>
                      <a:pt x="2575" y="16550"/>
                    </a:cubicBezTo>
                    <a:cubicBezTo>
                      <a:pt x="2684" y="16769"/>
                      <a:pt x="2794" y="16988"/>
                      <a:pt x="2903" y="17207"/>
                    </a:cubicBezTo>
                    <a:cubicBezTo>
                      <a:pt x="3834" y="18905"/>
                      <a:pt x="5368" y="20110"/>
                      <a:pt x="7175" y="20712"/>
                    </a:cubicBezTo>
                    <a:cubicBezTo>
                      <a:pt x="7887" y="20931"/>
                      <a:pt x="8613" y="21041"/>
                      <a:pt x="9339" y="21041"/>
                    </a:cubicBezTo>
                    <a:cubicBezTo>
                      <a:pt x="10065" y="21041"/>
                      <a:pt x="10790" y="20931"/>
                      <a:pt x="11502" y="20712"/>
                    </a:cubicBezTo>
                    <a:cubicBezTo>
                      <a:pt x="12872" y="20219"/>
                      <a:pt x="14076" y="19343"/>
                      <a:pt x="14953" y="18083"/>
                    </a:cubicBezTo>
                    <a:cubicBezTo>
                      <a:pt x="17144" y="14961"/>
                      <a:pt x="16541" y="11894"/>
                      <a:pt x="15939" y="6582"/>
                    </a:cubicBezTo>
                    <a:cubicBezTo>
                      <a:pt x="15829" y="5322"/>
                      <a:pt x="15391" y="4172"/>
                      <a:pt x="14679" y="3131"/>
                    </a:cubicBezTo>
                    <a:cubicBezTo>
                      <a:pt x="13967" y="2090"/>
                      <a:pt x="13036" y="1269"/>
                      <a:pt x="11886" y="721"/>
                    </a:cubicBezTo>
                    <a:cubicBezTo>
                      <a:pt x="10899" y="228"/>
                      <a:pt x="9778" y="1"/>
                      <a:pt x="8685" y="1"/>
                    </a:cubicBezTo>
                    <a:close/>
                  </a:path>
                </a:pathLst>
              </a:custGeom>
              <a:solidFill>
                <a:srgbClr val="E4897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9" name="Google Shape;2319;p54"/>
              <p:cNvSpPr/>
              <p:nvPr/>
            </p:nvSpPr>
            <p:spPr>
              <a:xfrm>
                <a:off x="3752475" y="567950"/>
                <a:ext cx="30150" cy="38675"/>
              </a:xfrm>
              <a:custGeom>
                <a:avLst/>
                <a:gdLst/>
                <a:ahLst/>
                <a:cxnLst/>
                <a:rect l="l" t="t" r="r" b="b"/>
                <a:pathLst>
                  <a:path w="1206" h="1547" extrusionOk="0">
                    <a:moveTo>
                      <a:pt x="554" y="1"/>
                    </a:moveTo>
                    <a:cubicBezTo>
                      <a:pt x="534" y="1"/>
                      <a:pt x="514" y="3"/>
                      <a:pt x="494" y="7"/>
                    </a:cubicBezTo>
                    <a:cubicBezTo>
                      <a:pt x="220" y="61"/>
                      <a:pt x="1" y="445"/>
                      <a:pt x="110" y="883"/>
                    </a:cubicBezTo>
                    <a:cubicBezTo>
                      <a:pt x="161" y="1238"/>
                      <a:pt x="400" y="1546"/>
                      <a:pt x="652" y="1546"/>
                    </a:cubicBezTo>
                    <a:cubicBezTo>
                      <a:pt x="672" y="1546"/>
                      <a:pt x="692" y="1544"/>
                      <a:pt x="713" y="1540"/>
                    </a:cubicBezTo>
                    <a:cubicBezTo>
                      <a:pt x="1041" y="1485"/>
                      <a:pt x="1206" y="1102"/>
                      <a:pt x="1096" y="719"/>
                    </a:cubicBezTo>
                    <a:cubicBezTo>
                      <a:pt x="1045" y="313"/>
                      <a:pt x="806" y="1"/>
                      <a:pt x="55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0" name="Google Shape;2320;p54"/>
              <p:cNvSpPr/>
              <p:nvPr/>
            </p:nvSpPr>
            <p:spPr>
              <a:xfrm>
                <a:off x="3631975" y="588500"/>
                <a:ext cx="30150" cy="38650"/>
              </a:xfrm>
              <a:custGeom>
                <a:avLst/>
                <a:gdLst/>
                <a:ahLst/>
                <a:cxnLst/>
                <a:rect l="l" t="t" r="r" b="b"/>
                <a:pathLst>
                  <a:path w="1206" h="1546" extrusionOk="0">
                    <a:moveTo>
                      <a:pt x="499" y="0"/>
                    </a:moveTo>
                    <a:cubicBezTo>
                      <a:pt x="479" y="0"/>
                      <a:pt x="459" y="2"/>
                      <a:pt x="439" y="6"/>
                    </a:cubicBezTo>
                    <a:cubicBezTo>
                      <a:pt x="165" y="61"/>
                      <a:pt x="1" y="444"/>
                      <a:pt x="56" y="882"/>
                    </a:cubicBezTo>
                    <a:cubicBezTo>
                      <a:pt x="157" y="1238"/>
                      <a:pt x="400" y="1546"/>
                      <a:pt x="652" y="1546"/>
                    </a:cubicBezTo>
                    <a:cubicBezTo>
                      <a:pt x="673" y="1546"/>
                      <a:pt x="693" y="1544"/>
                      <a:pt x="713" y="1540"/>
                    </a:cubicBezTo>
                    <a:cubicBezTo>
                      <a:pt x="987" y="1485"/>
                      <a:pt x="1206" y="1102"/>
                      <a:pt x="1096" y="718"/>
                    </a:cubicBezTo>
                    <a:cubicBezTo>
                      <a:pt x="995" y="312"/>
                      <a:pt x="752" y="0"/>
                      <a:pt x="49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1" name="Google Shape;2321;p54"/>
              <p:cNvSpPr/>
              <p:nvPr/>
            </p:nvSpPr>
            <p:spPr>
              <a:xfrm>
                <a:off x="3663475" y="605075"/>
                <a:ext cx="53425" cy="105450"/>
              </a:xfrm>
              <a:custGeom>
                <a:avLst/>
                <a:gdLst/>
                <a:ahLst/>
                <a:cxnLst/>
                <a:rect l="l" t="t" r="r" b="b"/>
                <a:pathLst>
                  <a:path w="2137" h="4218" extrusionOk="0">
                    <a:moveTo>
                      <a:pt x="1425" y="0"/>
                    </a:moveTo>
                    <a:cubicBezTo>
                      <a:pt x="1096" y="1370"/>
                      <a:pt x="658" y="2739"/>
                      <a:pt x="1" y="3999"/>
                    </a:cubicBezTo>
                    <a:cubicBezTo>
                      <a:pt x="329" y="4163"/>
                      <a:pt x="658" y="4218"/>
                      <a:pt x="1041" y="4218"/>
                    </a:cubicBezTo>
                    <a:cubicBezTo>
                      <a:pt x="1425" y="4218"/>
                      <a:pt x="1753" y="4163"/>
                      <a:pt x="2137" y="3999"/>
                    </a:cubicBezTo>
                    <a:lnTo>
                      <a:pt x="1425" y="0"/>
                    </a:lnTo>
                    <a:close/>
                  </a:path>
                </a:pathLst>
              </a:custGeom>
              <a:solidFill>
                <a:srgbClr val="DE5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2" name="Google Shape;2322;p54"/>
              <p:cNvSpPr/>
              <p:nvPr/>
            </p:nvSpPr>
            <p:spPr>
              <a:xfrm>
                <a:off x="3752475" y="511075"/>
                <a:ext cx="61650" cy="29325"/>
              </a:xfrm>
              <a:custGeom>
                <a:avLst/>
                <a:gdLst/>
                <a:ahLst/>
                <a:cxnLst/>
                <a:rect l="l" t="t" r="r" b="b"/>
                <a:pathLst>
                  <a:path w="2466" h="1173" extrusionOk="0">
                    <a:moveTo>
                      <a:pt x="696" y="0"/>
                    </a:moveTo>
                    <a:cubicBezTo>
                      <a:pt x="537" y="0"/>
                      <a:pt x="379" y="13"/>
                      <a:pt x="220" y="36"/>
                    </a:cubicBezTo>
                    <a:cubicBezTo>
                      <a:pt x="165" y="36"/>
                      <a:pt x="110" y="36"/>
                      <a:pt x="110" y="91"/>
                    </a:cubicBezTo>
                    <a:cubicBezTo>
                      <a:pt x="55" y="91"/>
                      <a:pt x="55" y="146"/>
                      <a:pt x="55" y="146"/>
                    </a:cubicBezTo>
                    <a:cubicBezTo>
                      <a:pt x="1" y="200"/>
                      <a:pt x="1" y="200"/>
                      <a:pt x="1" y="255"/>
                    </a:cubicBezTo>
                    <a:cubicBezTo>
                      <a:pt x="1" y="255"/>
                      <a:pt x="1" y="310"/>
                      <a:pt x="1" y="365"/>
                    </a:cubicBezTo>
                    <a:cubicBezTo>
                      <a:pt x="1" y="419"/>
                      <a:pt x="55" y="474"/>
                      <a:pt x="110" y="474"/>
                    </a:cubicBezTo>
                    <a:cubicBezTo>
                      <a:pt x="165" y="529"/>
                      <a:pt x="275" y="529"/>
                      <a:pt x="329" y="529"/>
                    </a:cubicBezTo>
                    <a:cubicBezTo>
                      <a:pt x="426" y="513"/>
                      <a:pt x="517" y="506"/>
                      <a:pt x="607" y="506"/>
                    </a:cubicBezTo>
                    <a:cubicBezTo>
                      <a:pt x="823" y="506"/>
                      <a:pt x="1028" y="545"/>
                      <a:pt x="1260" y="584"/>
                    </a:cubicBezTo>
                    <a:cubicBezTo>
                      <a:pt x="1589" y="693"/>
                      <a:pt x="1863" y="858"/>
                      <a:pt x="2082" y="1077"/>
                    </a:cubicBezTo>
                    <a:cubicBezTo>
                      <a:pt x="2082" y="1131"/>
                      <a:pt x="2137" y="1131"/>
                      <a:pt x="2191" y="1131"/>
                    </a:cubicBezTo>
                    <a:cubicBezTo>
                      <a:pt x="2219" y="1159"/>
                      <a:pt x="2246" y="1172"/>
                      <a:pt x="2274" y="1172"/>
                    </a:cubicBezTo>
                    <a:cubicBezTo>
                      <a:pt x="2301" y="1172"/>
                      <a:pt x="2328" y="1159"/>
                      <a:pt x="2356" y="1131"/>
                    </a:cubicBezTo>
                    <a:lnTo>
                      <a:pt x="2411" y="1077"/>
                    </a:lnTo>
                    <a:cubicBezTo>
                      <a:pt x="2411" y="1077"/>
                      <a:pt x="2465" y="1022"/>
                      <a:pt x="2465" y="1022"/>
                    </a:cubicBezTo>
                    <a:cubicBezTo>
                      <a:pt x="2465" y="967"/>
                      <a:pt x="2465" y="912"/>
                      <a:pt x="2465" y="912"/>
                    </a:cubicBezTo>
                    <a:cubicBezTo>
                      <a:pt x="2465" y="858"/>
                      <a:pt x="2465" y="858"/>
                      <a:pt x="2465" y="803"/>
                    </a:cubicBezTo>
                    <a:cubicBezTo>
                      <a:pt x="2465" y="748"/>
                      <a:pt x="2411" y="748"/>
                      <a:pt x="2411" y="693"/>
                    </a:cubicBezTo>
                    <a:cubicBezTo>
                      <a:pt x="2137" y="419"/>
                      <a:pt x="1753" y="200"/>
                      <a:pt x="1370" y="91"/>
                    </a:cubicBezTo>
                    <a:cubicBezTo>
                      <a:pt x="1145" y="27"/>
                      <a:pt x="921" y="0"/>
                      <a:pt x="6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3" name="Google Shape;2323;p54"/>
              <p:cNvSpPr/>
              <p:nvPr/>
            </p:nvSpPr>
            <p:spPr>
              <a:xfrm>
                <a:off x="3738775" y="709125"/>
                <a:ext cx="83550" cy="47950"/>
              </a:xfrm>
              <a:custGeom>
                <a:avLst/>
                <a:gdLst/>
                <a:ahLst/>
                <a:cxnLst/>
                <a:rect l="l" t="t" r="r" b="b"/>
                <a:pathLst>
                  <a:path w="3342" h="1918" extrusionOk="0">
                    <a:moveTo>
                      <a:pt x="3178" y="1"/>
                    </a:moveTo>
                    <a:cubicBezTo>
                      <a:pt x="3123" y="1"/>
                      <a:pt x="3123" y="56"/>
                      <a:pt x="3068" y="56"/>
                    </a:cubicBezTo>
                    <a:cubicBezTo>
                      <a:pt x="2739" y="549"/>
                      <a:pt x="2301" y="932"/>
                      <a:pt x="1808" y="1206"/>
                    </a:cubicBezTo>
                    <a:cubicBezTo>
                      <a:pt x="1261" y="1480"/>
                      <a:pt x="713" y="1644"/>
                      <a:pt x="111" y="1644"/>
                    </a:cubicBezTo>
                    <a:cubicBezTo>
                      <a:pt x="111" y="1644"/>
                      <a:pt x="56" y="1644"/>
                      <a:pt x="56" y="1699"/>
                    </a:cubicBezTo>
                    <a:cubicBezTo>
                      <a:pt x="1" y="1699"/>
                      <a:pt x="1" y="1754"/>
                      <a:pt x="1" y="1754"/>
                    </a:cubicBezTo>
                    <a:cubicBezTo>
                      <a:pt x="1" y="1808"/>
                      <a:pt x="1" y="1863"/>
                      <a:pt x="56" y="1863"/>
                    </a:cubicBezTo>
                    <a:cubicBezTo>
                      <a:pt x="56" y="1918"/>
                      <a:pt x="111" y="1918"/>
                      <a:pt x="111" y="1918"/>
                    </a:cubicBezTo>
                    <a:lnTo>
                      <a:pt x="165" y="1918"/>
                    </a:lnTo>
                    <a:cubicBezTo>
                      <a:pt x="768" y="1918"/>
                      <a:pt x="1370" y="1754"/>
                      <a:pt x="1918" y="1480"/>
                    </a:cubicBezTo>
                    <a:cubicBezTo>
                      <a:pt x="2466" y="1151"/>
                      <a:pt x="2959" y="713"/>
                      <a:pt x="3287" y="220"/>
                    </a:cubicBezTo>
                    <a:cubicBezTo>
                      <a:pt x="3342" y="220"/>
                      <a:pt x="3342" y="165"/>
                      <a:pt x="3342" y="165"/>
                    </a:cubicBezTo>
                    <a:cubicBezTo>
                      <a:pt x="3342" y="165"/>
                      <a:pt x="3342" y="110"/>
                      <a:pt x="3342" y="110"/>
                    </a:cubicBezTo>
                    <a:cubicBezTo>
                      <a:pt x="3342" y="110"/>
                      <a:pt x="3287" y="56"/>
                      <a:pt x="3287" y="56"/>
                    </a:cubicBezTo>
                    <a:cubicBezTo>
                      <a:pt x="3287" y="56"/>
                      <a:pt x="3287" y="56"/>
                      <a:pt x="328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4" name="Google Shape;2324;p54"/>
              <p:cNvSpPr/>
              <p:nvPr/>
            </p:nvSpPr>
            <p:spPr>
              <a:xfrm>
                <a:off x="3592275" y="522925"/>
                <a:ext cx="46575" cy="50675"/>
              </a:xfrm>
              <a:custGeom>
                <a:avLst/>
                <a:gdLst/>
                <a:ahLst/>
                <a:cxnLst/>
                <a:rect l="l" t="t" r="r" b="b"/>
                <a:pathLst>
                  <a:path w="1863" h="2027" extrusionOk="0">
                    <a:moveTo>
                      <a:pt x="1589" y="0"/>
                    </a:moveTo>
                    <a:cubicBezTo>
                      <a:pt x="1206" y="164"/>
                      <a:pt x="822" y="384"/>
                      <a:pt x="548" y="657"/>
                    </a:cubicBezTo>
                    <a:cubicBezTo>
                      <a:pt x="274" y="986"/>
                      <a:pt x="110" y="1315"/>
                      <a:pt x="1" y="1753"/>
                    </a:cubicBezTo>
                    <a:cubicBezTo>
                      <a:pt x="1" y="1753"/>
                      <a:pt x="1" y="1808"/>
                      <a:pt x="1" y="1808"/>
                    </a:cubicBezTo>
                    <a:cubicBezTo>
                      <a:pt x="1" y="1862"/>
                      <a:pt x="1" y="1917"/>
                      <a:pt x="1" y="1917"/>
                    </a:cubicBezTo>
                    <a:cubicBezTo>
                      <a:pt x="55" y="1972"/>
                      <a:pt x="55" y="1972"/>
                      <a:pt x="110" y="2027"/>
                    </a:cubicBezTo>
                    <a:lnTo>
                      <a:pt x="329" y="2027"/>
                    </a:lnTo>
                    <a:cubicBezTo>
                      <a:pt x="329" y="2027"/>
                      <a:pt x="384" y="1972"/>
                      <a:pt x="439" y="1972"/>
                    </a:cubicBezTo>
                    <a:cubicBezTo>
                      <a:pt x="439" y="1917"/>
                      <a:pt x="494" y="1917"/>
                      <a:pt x="494" y="1862"/>
                    </a:cubicBezTo>
                    <a:cubicBezTo>
                      <a:pt x="548" y="1534"/>
                      <a:pt x="713" y="1260"/>
                      <a:pt x="932" y="1041"/>
                    </a:cubicBezTo>
                    <a:cubicBezTo>
                      <a:pt x="1151" y="822"/>
                      <a:pt x="1425" y="603"/>
                      <a:pt x="1698" y="493"/>
                    </a:cubicBezTo>
                    <a:cubicBezTo>
                      <a:pt x="1753" y="493"/>
                      <a:pt x="1753" y="493"/>
                      <a:pt x="1808" y="438"/>
                    </a:cubicBezTo>
                    <a:cubicBezTo>
                      <a:pt x="1808" y="438"/>
                      <a:pt x="1863" y="384"/>
                      <a:pt x="1863" y="384"/>
                    </a:cubicBezTo>
                    <a:cubicBezTo>
                      <a:pt x="1863" y="329"/>
                      <a:pt x="1863" y="329"/>
                      <a:pt x="1863" y="274"/>
                    </a:cubicBezTo>
                    <a:cubicBezTo>
                      <a:pt x="1863" y="219"/>
                      <a:pt x="1863" y="219"/>
                      <a:pt x="1863" y="164"/>
                    </a:cubicBezTo>
                    <a:cubicBezTo>
                      <a:pt x="1863" y="164"/>
                      <a:pt x="1863" y="110"/>
                      <a:pt x="1808" y="110"/>
                    </a:cubicBezTo>
                    <a:cubicBezTo>
                      <a:pt x="1808" y="55"/>
                      <a:pt x="1808" y="55"/>
                      <a:pt x="175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5" name="Google Shape;2325;p54"/>
              <p:cNvSpPr/>
              <p:nvPr/>
            </p:nvSpPr>
            <p:spPr>
              <a:xfrm>
                <a:off x="3777125" y="296050"/>
                <a:ext cx="271125" cy="484300"/>
              </a:xfrm>
              <a:custGeom>
                <a:avLst/>
                <a:gdLst/>
                <a:ahLst/>
                <a:cxnLst/>
                <a:rect l="l" t="t" r="r" b="b"/>
                <a:pathLst>
                  <a:path w="10845" h="19372" extrusionOk="0">
                    <a:moveTo>
                      <a:pt x="2709" y="1"/>
                    </a:moveTo>
                    <a:cubicBezTo>
                      <a:pt x="2429" y="1"/>
                      <a:pt x="2146" y="13"/>
                      <a:pt x="1863" y="38"/>
                    </a:cubicBezTo>
                    <a:cubicBezTo>
                      <a:pt x="1260" y="38"/>
                      <a:pt x="603" y="148"/>
                      <a:pt x="1" y="202"/>
                    </a:cubicBezTo>
                    <a:lnTo>
                      <a:pt x="1" y="5844"/>
                    </a:lnTo>
                    <a:cubicBezTo>
                      <a:pt x="220" y="5734"/>
                      <a:pt x="439" y="5625"/>
                      <a:pt x="658" y="5515"/>
                    </a:cubicBezTo>
                    <a:lnTo>
                      <a:pt x="1151" y="5296"/>
                    </a:lnTo>
                    <a:cubicBezTo>
                      <a:pt x="1466" y="5132"/>
                      <a:pt x="1794" y="5059"/>
                      <a:pt x="2112" y="5059"/>
                    </a:cubicBezTo>
                    <a:cubicBezTo>
                      <a:pt x="3280" y="5059"/>
                      <a:pt x="4300" y="6061"/>
                      <a:pt x="3999" y="7268"/>
                    </a:cubicBezTo>
                    <a:cubicBezTo>
                      <a:pt x="3451" y="9349"/>
                      <a:pt x="4930" y="12252"/>
                      <a:pt x="6628" y="13292"/>
                    </a:cubicBezTo>
                    <a:cubicBezTo>
                      <a:pt x="6628" y="13292"/>
                      <a:pt x="6531" y="12516"/>
                      <a:pt x="7158" y="12516"/>
                    </a:cubicBezTo>
                    <a:cubicBezTo>
                      <a:pt x="7198" y="12516"/>
                      <a:pt x="7240" y="12519"/>
                      <a:pt x="7285" y="12526"/>
                    </a:cubicBezTo>
                    <a:cubicBezTo>
                      <a:pt x="8052" y="12635"/>
                      <a:pt x="8380" y="17126"/>
                      <a:pt x="7230" y="19372"/>
                    </a:cubicBezTo>
                    <a:cubicBezTo>
                      <a:pt x="7230" y="19372"/>
                      <a:pt x="9092" y="17236"/>
                      <a:pt x="9750" y="12416"/>
                    </a:cubicBezTo>
                    <a:cubicBezTo>
                      <a:pt x="10242" y="8801"/>
                      <a:pt x="10845" y="3270"/>
                      <a:pt x="7175" y="1079"/>
                    </a:cubicBezTo>
                    <a:cubicBezTo>
                      <a:pt x="5783" y="382"/>
                      <a:pt x="4272" y="1"/>
                      <a:pt x="27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6" name="Google Shape;2326;p54"/>
              <p:cNvSpPr/>
              <p:nvPr/>
            </p:nvSpPr>
            <p:spPr>
              <a:xfrm>
                <a:off x="3927703" y="534233"/>
                <a:ext cx="139925" cy="157925"/>
              </a:xfrm>
              <a:custGeom>
                <a:avLst/>
                <a:gdLst/>
                <a:ahLst/>
                <a:cxnLst/>
                <a:rect l="l" t="t" r="r" b="b"/>
                <a:pathLst>
                  <a:path w="5597" h="6317" extrusionOk="0">
                    <a:moveTo>
                      <a:pt x="3127" y="0"/>
                    </a:moveTo>
                    <a:cubicBezTo>
                      <a:pt x="3046" y="0"/>
                      <a:pt x="2964" y="4"/>
                      <a:pt x="2879" y="12"/>
                    </a:cubicBezTo>
                    <a:cubicBezTo>
                      <a:pt x="1127" y="121"/>
                      <a:pt x="196" y="2422"/>
                      <a:pt x="86" y="3901"/>
                    </a:cubicBezTo>
                    <a:cubicBezTo>
                      <a:pt x="1" y="5225"/>
                      <a:pt x="715" y="6316"/>
                      <a:pt x="1761" y="6316"/>
                    </a:cubicBezTo>
                    <a:cubicBezTo>
                      <a:pt x="2056" y="6316"/>
                      <a:pt x="2378" y="6229"/>
                      <a:pt x="2715" y="6037"/>
                    </a:cubicBezTo>
                    <a:cubicBezTo>
                      <a:pt x="3920" y="5434"/>
                      <a:pt x="4796" y="4339"/>
                      <a:pt x="5180" y="3024"/>
                    </a:cubicBezTo>
                    <a:cubicBezTo>
                      <a:pt x="5597" y="1512"/>
                      <a:pt x="4723" y="0"/>
                      <a:pt x="3127" y="0"/>
                    </a:cubicBezTo>
                    <a:close/>
                  </a:path>
                </a:pathLst>
              </a:custGeom>
              <a:solidFill>
                <a:srgbClr val="E4897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7" name="Google Shape;2327;p54"/>
              <p:cNvSpPr/>
              <p:nvPr/>
            </p:nvSpPr>
            <p:spPr>
              <a:xfrm>
                <a:off x="3549159" y="243833"/>
                <a:ext cx="549100" cy="290050"/>
              </a:xfrm>
              <a:custGeom>
                <a:avLst/>
                <a:gdLst/>
                <a:ahLst/>
                <a:cxnLst/>
                <a:rect l="l" t="t" r="r" b="b"/>
                <a:pathLst>
                  <a:path w="21964" h="11602" extrusionOk="0">
                    <a:moveTo>
                      <a:pt x="13029" y="1"/>
                    </a:moveTo>
                    <a:cubicBezTo>
                      <a:pt x="11842" y="1"/>
                      <a:pt x="10534" y="350"/>
                      <a:pt x="9202" y="1250"/>
                    </a:cubicBezTo>
                    <a:cubicBezTo>
                      <a:pt x="9202" y="1250"/>
                      <a:pt x="8059" y="879"/>
                      <a:pt x="7074" y="879"/>
                    </a:cubicBezTo>
                    <a:cubicBezTo>
                      <a:pt x="6695" y="879"/>
                      <a:pt x="6339" y="934"/>
                      <a:pt x="6080" y="1086"/>
                    </a:cubicBezTo>
                    <a:cubicBezTo>
                      <a:pt x="5368" y="1579"/>
                      <a:pt x="4766" y="2236"/>
                      <a:pt x="4327" y="3058"/>
                    </a:cubicBezTo>
                    <a:cubicBezTo>
                      <a:pt x="4218" y="2893"/>
                      <a:pt x="4054" y="2729"/>
                      <a:pt x="3834" y="2674"/>
                    </a:cubicBezTo>
                    <a:cubicBezTo>
                      <a:pt x="3670" y="2565"/>
                      <a:pt x="3451" y="2510"/>
                      <a:pt x="3232" y="2510"/>
                    </a:cubicBezTo>
                    <a:cubicBezTo>
                      <a:pt x="3068" y="2510"/>
                      <a:pt x="2849" y="2510"/>
                      <a:pt x="2630" y="2620"/>
                    </a:cubicBezTo>
                    <a:cubicBezTo>
                      <a:pt x="2465" y="2674"/>
                      <a:pt x="2301" y="2839"/>
                      <a:pt x="2137" y="2948"/>
                    </a:cubicBezTo>
                    <a:cubicBezTo>
                      <a:pt x="1041" y="4098"/>
                      <a:pt x="1918" y="8261"/>
                      <a:pt x="986" y="9247"/>
                    </a:cubicBezTo>
                    <a:cubicBezTo>
                      <a:pt x="1" y="10287"/>
                      <a:pt x="2137" y="11602"/>
                      <a:pt x="2137" y="11602"/>
                    </a:cubicBezTo>
                    <a:cubicBezTo>
                      <a:pt x="2137" y="11602"/>
                      <a:pt x="3834" y="11164"/>
                      <a:pt x="3834" y="9959"/>
                    </a:cubicBezTo>
                    <a:cubicBezTo>
                      <a:pt x="3834" y="7768"/>
                      <a:pt x="4108" y="7001"/>
                      <a:pt x="5204" y="6618"/>
                    </a:cubicBezTo>
                    <a:cubicBezTo>
                      <a:pt x="5286" y="6590"/>
                      <a:pt x="5382" y="6577"/>
                      <a:pt x="5484" y="6577"/>
                    </a:cubicBezTo>
                    <a:cubicBezTo>
                      <a:pt x="5587" y="6577"/>
                      <a:pt x="5697" y="6590"/>
                      <a:pt x="5806" y="6618"/>
                    </a:cubicBezTo>
                    <a:cubicBezTo>
                      <a:pt x="5970" y="6673"/>
                      <a:pt x="6135" y="6782"/>
                      <a:pt x="6299" y="6946"/>
                    </a:cubicBezTo>
                    <a:cubicBezTo>
                      <a:pt x="6299" y="6946"/>
                      <a:pt x="6577" y="6364"/>
                      <a:pt x="6954" y="6364"/>
                    </a:cubicBezTo>
                    <a:cubicBezTo>
                      <a:pt x="7107" y="6364"/>
                      <a:pt x="7276" y="6459"/>
                      <a:pt x="7449" y="6727"/>
                    </a:cubicBezTo>
                    <a:cubicBezTo>
                      <a:pt x="7746" y="7270"/>
                      <a:pt x="7107" y="8926"/>
                      <a:pt x="8383" y="8926"/>
                    </a:cubicBezTo>
                    <a:cubicBezTo>
                      <a:pt x="8522" y="8926"/>
                      <a:pt x="8684" y="8907"/>
                      <a:pt x="8873" y="8863"/>
                    </a:cubicBezTo>
                    <a:cubicBezTo>
                      <a:pt x="9266" y="8765"/>
                      <a:pt x="9587" y="8719"/>
                      <a:pt x="9860" y="8719"/>
                    </a:cubicBezTo>
                    <a:cubicBezTo>
                      <a:pt x="10958" y="8719"/>
                      <a:pt x="11282" y="9465"/>
                      <a:pt x="12379" y="10561"/>
                    </a:cubicBezTo>
                    <a:cubicBezTo>
                      <a:pt x="12731" y="10900"/>
                      <a:pt x="13167" y="11028"/>
                      <a:pt x="13625" y="11028"/>
                    </a:cubicBezTo>
                    <a:cubicBezTo>
                      <a:pt x="15014" y="11028"/>
                      <a:pt x="16596" y="9849"/>
                      <a:pt x="16596" y="9849"/>
                    </a:cubicBezTo>
                    <a:lnTo>
                      <a:pt x="19718" y="10287"/>
                    </a:lnTo>
                    <a:cubicBezTo>
                      <a:pt x="19718" y="10287"/>
                      <a:pt x="21963" y="8206"/>
                      <a:pt x="20539" y="7165"/>
                    </a:cubicBezTo>
                    <a:cubicBezTo>
                      <a:pt x="19115" y="6125"/>
                      <a:pt x="18841" y="4537"/>
                      <a:pt x="17965" y="2674"/>
                    </a:cubicBezTo>
                    <a:cubicBezTo>
                      <a:pt x="17377" y="1461"/>
                      <a:pt x="15455" y="1"/>
                      <a:pt x="1302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8" name="Google Shape;2328;p54"/>
              <p:cNvSpPr/>
              <p:nvPr/>
            </p:nvSpPr>
            <p:spPr>
              <a:xfrm>
                <a:off x="4089325" y="1214400"/>
                <a:ext cx="71225" cy="265650"/>
              </a:xfrm>
              <a:custGeom>
                <a:avLst/>
                <a:gdLst/>
                <a:ahLst/>
                <a:cxnLst/>
                <a:rect l="l" t="t" r="r" b="b"/>
                <a:pathLst>
                  <a:path w="2849" h="10626" extrusionOk="0">
                    <a:moveTo>
                      <a:pt x="548" y="0"/>
                    </a:moveTo>
                    <a:cubicBezTo>
                      <a:pt x="383" y="657"/>
                      <a:pt x="274" y="1369"/>
                      <a:pt x="219" y="2081"/>
                    </a:cubicBezTo>
                    <a:cubicBezTo>
                      <a:pt x="0" y="4217"/>
                      <a:pt x="110" y="7777"/>
                      <a:pt x="2191" y="10625"/>
                    </a:cubicBezTo>
                    <a:cubicBezTo>
                      <a:pt x="2410" y="9037"/>
                      <a:pt x="2629" y="7503"/>
                      <a:pt x="2848" y="5915"/>
                    </a:cubicBezTo>
                    <a:lnTo>
                      <a:pt x="2848" y="5860"/>
                    </a:lnTo>
                    <a:cubicBezTo>
                      <a:pt x="2629" y="5477"/>
                      <a:pt x="712" y="2300"/>
                      <a:pt x="54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9" name="Google Shape;2329;p54"/>
              <p:cNvSpPr/>
              <p:nvPr/>
            </p:nvSpPr>
            <p:spPr>
              <a:xfrm>
                <a:off x="3518329" y="1302021"/>
                <a:ext cx="380675" cy="224575"/>
              </a:xfrm>
              <a:custGeom>
                <a:avLst/>
                <a:gdLst/>
                <a:ahLst/>
                <a:cxnLst/>
                <a:rect l="l" t="t" r="r" b="b"/>
                <a:pathLst>
                  <a:path w="15227" h="8983" extrusionOk="0">
                    <a:moveTo>
                      <a:pt x="2027" y="1"/>
                    </a:moveTo>
                    <a:cubicBezTo>
                      <a:pt x="1644" y="1"/>
                      <a:pt x="1261" y="110"/>
                      <a:pt x="987" y="384"/>
                    </a:cubicBezTo>
                    <a:cubicBezTo>
                      <a:pt x="713" y="603"/>
                      <a:pt x="549" y="986"/>
                      <a:pt x="494" y="1370"/>
                    </a:cubicBezTo>
                    <a:lnTo>
                      <a:pt x="56" y="6902"/>
                    </a:lnTo>
                    <a:cubicBezTo>
                      <a:pt x="1" y="7121"/>
                      <a:pt x="56" y="7340"/>
                      <a:pt x="110" y="7504"/>
                    </a:cubicBezTo>
                    <a:cubicBezTo>
                      <a:pt x="165" y="7723"/>
                      <a:pt x="275" y="7887"/>
                      <a:pt x="384" y="8052"/>
                    </a:cubicBezTo>
                    <a:cubicBezTo>
                      <a:pt x="549" y="8216"/>
                      <a:pt x="713" y="8326"/>
                      <a:pt x="877" y="8435"/>
                    </a:cubicBezTo>
                    <a:cubicBezTo>
                      <a:pt x="1096" y="8490"/>
                      <a:pt x="1261" y="8545"/>
                      <a:pt x="1480" y="8545"/>
                    </a:cubicBezTo>
                    <a:lnTo>
                      <a:pt x="12926" y="8983"/>
                    </a:lnTo>
                    <a:cubicBezTo>
                      <a:pt x="13310" y="8983"/>
                      <a:pt x="13693" y="8873"/>
                      <a:pt x="13967" y="8654"/>
                    </a:cubicBezTo>
                    <a:cubicBezTo>
                      <a:pt x="14241" y="8380"/>
                      <a:pt x="14460" y="8052"/>
                      <a:pt x="14515" y="7668"/>
                    </a:cubicBezTo>
                    <a:lnTo>
                      <a:pt x="15172" y="2191"/>
                    </a:lnTo>
                    <a:cubicBezTo>
                      <a:pt x="15227" y="1972"/>
                      <a:pt x="15172" y="1753"/>
                      <a:pt x="15117" y="1589"/>
                    </a:cubicBezTo>
                    <a:cubicBezTo>
                      <a:pt x="15063" y="1370"/>
                      <a:pt x="14953" y="1205"/>
                      <a:pt x="14843" y="1041"/>
                    </a:cubicBezTo>
                    <a:cubicBezTo>
                      <a:pt x="14679" y="877"/>
                      <a:pt x="14515" y="713"/>
                      <a:pt x="14350" y="658"/>
                    </a:cubicBezTo>
                    <a:cubicBezTo>
                      <a:pt x="14131" y="548"/>
                      <a:pt x="13967" y="493"/>
                      <a:pt x="13748" y="493"/>
                    </a:cubicBezTo>
                    <a:lnTo>
                      <a:pt x="2027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0" name="Google Shape;2330;p54"/>
              <p:cNvSpPr/>
              <p:nvPr/>
            </p:nvSpPr>
            <p:spPr>
              <a:xfrm rot="10800000">
                <a:off x="3640200" y="1365000"/>
                <a:ext cx="120525" cy="97250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3890" extrusionOk="0">
                    <a:moveTo>
                      <a:pt x="4820" y="1"/>
                    </a:moveTo>
                    <a:lnTo>
                      <a:pt x="1" y="1589"/>
                    </a:lnTo>
                    <a:lnTo>
                      <a:pt x="4546" y="3889"/>
                    </a:lnTo>
                    <a:lnTo>
                      <a:pt x="3342" y="1918"/>
                    </a:lnTo>
                    <a:lnTo>
                      <a:pt x="482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1" name="Google Shape;2331;p54"/>
              <p:cNvSpPr/>
              <p:nvPr/>
            </p:nvSpPr>
            <p:spPr>
              <a:xfrm>
                <a:off x="3234900" y="952850"/>
                <a:ext cx="282100" cy="347825"/>
              </a:xfrm>
              <a:custGeom>
                <a:avLst/>
                <a:gdLst/>
                <a:ahLst/>
                <a:cxnLst/>
                <a:rect l="l" t="t" r="r" b="b"/>
                <a:pathLst>
                  <a:path w="11284" h="13913" extrusionOk="0">
                    <a:moveTo>
                      <a:pt x="658" y="1"/>
                    </a:moveTo>
                    <a:cubicBezTo>
                      <a:pt x="548" y="1"/>
                      <a:pt x="439" y="56"/>
                      <a:pt x="384" y="56"/>
                    </a:cubicBezTo>
                    <a:cubicBezTo>
                      <a:pt x="275" y="110"/>
                      <a:pt x="220" y="165"/>
                      <a:pt x="165" y="275"/>
                    </a:cubicBezTo>
                    <a:cubicBezTo>
                      <a:pt x="110" y="330"/>
                      <a:pt x="55" y="439"/>
                      <a:pt x="55" y="494"/>
                    </a:cubicBezTo>
                    <a:cubicBezTo>
                      <a:pt x="1" y="603"/>
                      <a:pt x="1" y="713"/>
                      <a:pt x="55" y="768"/>
                    </a:cubicBezTo>
                    <a:lnTo>
                      <a:pt x="3068" y="13091"/>
                    </a:lnTo>
                    <a:cubicBezTo>
                      <a:pt x="3123" y="13310"/>
                      <a:pt x="3232" y="13529"/>
                      <a:pt x="3451" y="13639"/>
                    </a:cubicBezTo>
                    <a:cubicBezTo>
                      <a:pt x="3616" y="13803"/>
                      <a:pt x="3889" y="13913"/>
                      <a:pt x="4108" y="13913"/>
                    </a:cubicBezTo>
                    <a:lnTo>
                      <a:pt x="10626" y="13913"/>
                    </a:lnTo>
                    <a:cubicBezTo>
                      <a:pt x="10736" y="13913"/>
                      <a:pt x="10845" y="13858"/>
                      <a:pt x="10900" y="13803"/>
                    </a:cubicBezTo>
                    <a:cubicBezTo>
                      <a:pt x="11009" y="13803"/>
                      <a:pt x="11064" y="13748"/>
                      <a:pt x="11119" y="13639"/>
                    </a:cubicBezTo>
                    <a:cubicBezTo>
                      <a:pt x="11174" y="13584"/>
                      <a:pt x="11229" y="13529"/>
                      <a:pt x="11229" y="13420"/>
                    </a:cubicBezTo>
                    <a:cubicBezTo>
                      <a:pt x="11283" y="13310"/>
                      <a:pt x="11283" y="13255"/>
                      <a:pt x="11229" y="13146"/>
                    </a:cubicBezTo>
                    <a:lnTo>
                      <a:pt x="8161" y="822"/>
                    </a:lnTo>
                    <a:cubicBezTo>
                      <a:pt x="8107" y="603"/>
                      <a:pt x="7997" y="384"/>
                      <a:pt x="7778" y="220"/>
                    </a:cubicBezTo>
                    <a:cubicBezTo>
                      <a:pt x="7614" y="110"/>
                      <a:pt x="7340" y="1"/>
                      <a:pt x="712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2" name="Google Shape;2332;p54"/>
              <p:cNvSpPr/>
              <p:nvPr/>
            </p:nvSpPr>
            <p:spPr>
              <a:xfrm>
                <a:off x="3336225" y="1074725"/>
                <a:ext cx="64375" cy="68475"/>
              </a:xfrm>
              <a:custGeom>
                <a:avLst/>
                <a:gdLst/>
                <a:ahLst/>
                <a:cxnLst/>
                <a:rect l="l" t="t" r="r" b="b"/>
                <a:pathLst>
                  <a:path w="2575" h="2739" extrusionOk="0">
                    <a:moveTo>
                      <a:pt x="987" y="0"/>
                    </a:moveTo>
                    <a:cubicBezTo>
                      <a:pt x="329" y="0"/>
                      <a:pt x="1" y="603"/>
                      <a:pt x="220" y="1370"/>
                    </a:cubicBezTo>
                    <a:cubicBezTo>
                      <a:pt x="275" y="1698"/>
                      <a:pt x="439" y="2027"/>
                      <a:pt x="713" y="2301"/>
                    </a:cubicBezTo>
                    <a:cubicBezTo>
                      <a:pt x="932" y="2520"/>
                      <a:pt x="1260" y="2684"/>
                      <a:pt x="1644" y="2739"/>
                    </a:cubicBezTo>
                    <a:cubicBezTo>
                      <a:pt x="2246" y="2739"/>
                      <a:pt x="2575" y="2136"/>
                      <a:pt x="2411" y="1370"/>
                    </a:cubicBezTo>
                    <a:cubicBezTo>
                      <a:pt x="2301" y="1041"/>
                      <a:pt x="2137" y="712"/>
                      <a:pt x="1918" y="439"/>
                    </a:cubicBezTo>
                    <a:cubicBezTo>
                      <a:pt x="1644" y="220"/>
                      <a:pt x="1315" y="55"/>
                      <a:pt x="98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3" name="Google Shape;2333;p54"/>
              <p:cNvSpPr/>
              <p:nvPr/>
            </p:nvSpPr>
            <p:spPr>
              <a:xfrm>
                <a:off x="2930925" y="1137700"/>
                <a:ext cx="559975" cy="550475"/>
              </a:xfrm>
              <a:custGeom>
                <a:avLst/>
                <a:gdLst/>
                <a:ahLst/>
                <a:cxnLst/>
                <a:rect l="l" t="t" r="r" b="b"/>
                <a:pathLst>
                  <a:path w="22399" h="22019" extrusionOk="0">
                    <a:moveTo>
                      <a:pt x="20378" y="1"/>
                    </a:moveTo>
                    <a:cubicBezTo>
                      <a:pt x="20377" y="1"/>
                      <a:pt x="20376" y="1"/>
                      <a:pt x="20375" y="1"/>
                    </a:cubicBezTo>
                    <a:cubicBezTo>
                      <a:pt x="20156" y="110"/>
                      <a:pt x="11995" y="1534"/>
                      <a:pt x="9859" y="3451"/>
                    </a:cubicBezTo>
                    <a:cubicBezTo>
                      <a:pt x="7723" y="5368"/>
                      <a:pt x="1" y="17965"/>
                      <a:pt x="1" y="17965"/>
                    </a:cubicBezTo>
                    <a:cubicBezTo>
                      <a:pt x="1096" y="21745"/>
                      <a:pt x="5094" y="22018"/>
                      <a:pt x="5094" y="22018"/>
                    </a:cubicBezTo>
                    <a:lnTo>
                      <a:pt x="11995" y="8435"/>
                    </a:lnTo>
                    <a:cubicBezTo>
                      <a:pt x="11995" y="8435"/>
                      <a:pt x="12762" y="8709"/>
                      <a:pt x="13255" y="8928"/>
                    </a:cubicBezTo>
                    <a:cubicBezTo>
                      <a:pt x="13301" y="8946"/>
                      <a:pt x="13423" y="8954"/>
                      <a:pt x="13604" y="8954"/>
                    </a:cubicBezTo>
                    <a:cubicBezTo>
                      <a:pt x="15137" y="8954"/>
                      <a:pt x="20949" y="8366"/>
                      <a:pt x="21635" y="7778"/>
                    </a:cubicBezTo>
                    <a:cubicBezTo>
                      <a:pt x="22399" y="7178"/>
                      <a:pt x="20662" y="1"/>
                      <a:pt x="20378" y="1"/>
                    </a:cubicBezTo>
                    <a:close/>
                  </a:path>
                </a:pathLst>
              </a:custGeom>
              <a:solidFill>
                <a:srgbClr val="E4897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34" name="Google Shape;2334;p54"/>
            <p:cNvGrpSpPr/>
            <p:nvPr/>
          </p:nvGrpSpPr>
          <p:grpSpPr>
            <a:xfrm>
              <a:off x="4332880" y="2037313"/>
              <a:ext cx="1049588" cy="1887469"/>
              <a:chOff x="2826775" y="1046200"/>
              <a:chExt cx="1968100" cy="3539225"/>
            </a:xfrm>
          </p:grpSpPr>
          <p:sp>
            <p:nvSpPr>
              <p:cNvPr id="2335" name="Google Shape;2335;p54"/>
              <p:cNvSpPr/>
              <p:nvPr/>
            </p:nvSpPr>
            <p:spPr>
              <a:xfrm>
                <a:off x="3975950" y="4420275"/>
                <a:ext cx="90900" cy="2525"/>
              </a:xfrm>
              <a:custGeom>
                <a:avLst/>
                <a:gdLst/>
                <a:ahLst/>
                <a:cxnLst/>
                <a:rect l="l" t="t" r="r" b="b"/>
                <a:pathLst>
                  <a:path w="3636" h="101" extrusionOk="0">
                    <a:moveTo>
                      <a:pt x="0" y="0"/>
                    </a:moveTo>
                    <a:lnTo>
                      <a:pt x="0" y="100"/>
                    </a:lnTo>
                    <a:lnTo>
                      <a:pt x="3636" y="100"/>
                    </a:lnTo>
                    <a:lnTo>
                      <a:pt x="3636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6" name="Google Shape;2336;p54"/>
              <p:cNvSpPr/>
              <p:nvPr/>
            </p:nvSpPr>
            <p:spPr>
              <a:xfrm>
                <a:off x="2870150" y="3265150"/>
                <a:ext cx="225175" cy="965850"/>
              </a:xfrm>
              <a:custGeom>
                <a:avLst/>
                <a:gdLst/>
                <a:ahLst/>
                <a:cxnLst/>
                <a:rect l="l" t="t" r="r" b="b"/>
                <a:pathLst>
                  <a:path w="9007" h="38634" extrusionOk="0">
                    <a:moveTo>
                      <a:pt x="4296" y="1"/>
                    </a:moveTo>
                    <a:cubicBezTo>
                      <a:pt x="3781" y="1"/>
                      <a:pt x="3248" y="130"/>
                      <a:pt x="2769" y="339"/>
                    </a:cubicBezTo>
                    <a:cubicBezTo>
                      <a:pt x="2235" y="573"/>
                      <a:pt x="1735" y="873"/>
                      <a:pt x="1301" y="1307"/>
                    </a:cubicBezTo>
                    <a:cubicBezTo>
                      <a:pt x="901" y="1707"/>
                      <a:pt x="568" y="2207"/>
                      <a:pt x="334" y="2774"/>
                    </a:cubicBezTo>
                    <a:cubicBezTo>
                      <a:pt x="101" y="3308"/>
                      <a:pt x="1" y="3908"/>
                      <a:pt x="1" y="4476"/>
                    </a:cubicBezTo>
                    <a:lnTo>
                      <a:pt x="1" y="38633"/>
                    </a:lnTo>
                    <a:lnTo>
                      <a:pt x="8974" y="38633"/>
                    </a:lnTo>
                    <a:lnTo>
                      <a:pt x="8974" y="4476"/>
                    </a:lnTo>
                    <a:cubicBezTo>
                      <a:pt x="9007" y="3908"/>
                      <a:pt x="8874" y="3308"/>
                      <a:pt x="8640" y="2774"/>
                    </a:cubicBezTo>
                    <a:cubicBezTo>
                      <a:pt x="8407" y="2207"/>
                      <a:pt x="8106" y="1707"/>
                      <a:pt x="7673" y="1307"/>
                    </a:cubicBezTo>
                    <a:cubicBezTo>
                      <a:pt x="7239" y="873"/>
                      <a:pt x="6772" y="539"/>
                      <a:pt x="6205" y="339"/>
                    </a:cubicBezTo>
                    <a:cubicBezTo>
                      <a:pt x="5726" y="130"/>
                      <a:pt x="5193" y="1"/>
                      <a:pt x="4654" y="1"/>
                    </a:cubicBezTo>
                    <a:cubicBezTo>
                      <a:pt x="4593" y="1"/>
                      <a:pt x="4532" y="2"/>
                      <a:pt x="4470" y="6"/>
                    </a:cubicBezTo>
                    <a:cubicBezTo>
                      <a:pt x="4413" y="2"/>
                      <a:pt x="4354" y="1"/>
                      <a:pt x="4296" y="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7" name="Google Shape;2337;p54"/>
              <p:cNvSpPr/>
              <p:nvPr/>
            </p:nvSpPr>
            <p:spPr>
              <a:xfrm>
                <a:off x="2826775" y="1046200"/>
                <a:ext cx="1968100" cy="3539225"/>
              </a:xfrm>
              <a:custGeom>
                <a:avLst/>
                <a:gdLst/>
                <a:ahLst/>
                <a:cxnLst/>
                <a:rect l="l" t="t" r="r" b="b"/>
                <a:pathLst>
                  <a:path w="78724" h="141569" extrusionOk="0">
                    <a:moveTo>
                      <a:pt x="4337" y="0"/>
                    </a:moveTo>
                    <a:cubicBezTo>
                      <a:pt x="1969" y="0"/>
                      <a:pt x="1" y="1935"/>
                      <a:pt x="1" y="4337"/>
                    </a:cubicBezTo>
                    <a:lnTo>
                      <a:pt x="1" y="137232"/>
                    </a:lnTo>
                    <a:cubicBezTo>
                      <a:pt x="1" y="139600"/>
                      <a:pt x="1969" y="141568"/>
                      <a:pt x="4337" y="141568"/>
                    </a:cubicBezTo>
                    <a:lnTo>
                      <a:pt x="74387" y="141568"/>
                    </a:lnTo>
                    <a:cubicBezTo>
                      <a:pt x="76789" y="141568"/>
                      <a:pt x="78724" y="139600"/>
                      <a:pt x="78724" y="137232"/>
                    </a:cubicBezTo>
                    <a:lnTo>
                      <a:pt x="78724" y="4337"/>
                    </a:lnTo>
                    <a:cubicBezTo>
                      <a:pt x="78724" y="1935"/>
                      <a:pt x="76789" y="0"/>
                      <a:pt x="7438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8" name="Google Shape;2338;p54"/>
              <p:cNvSpPr/>
              <p:nvPr/>
            </p:nvSpPr>
            <p:spPr>
              <a:xfrm>
                <a:off x="2894325" y="1120400"/>
                <a:ext cx="1834675" cy="3387450"/>
              </a:xfrm>
              <a:custGeom>
                <a:avLst/>
                <a:gdLst/>
                <a:ahLst/>
                <a:cxnLst/>
                <a:rect l="l" t="t" r="r" b="b"/>
                <a:pathLst>
                  <a:path w="73387" h="135498" extrusionOk="0">
                    <a:moveTo>
                      <a:pt x="1502" y="1"/>
                    </a:moveTo>
                    <a:cubicBezTo>
                      <a:pt x="1302" y="1"/>
                      <a:pt x="1102" y="68"/>
                      <a:pt x="902" y="134"/>
                    </a:cubicBezTo>
                    <a:cubicBezTo>
                      <a:pt x="701" y="234"/>
                      <a:pt x="535" y="335"/>
                      <a:pt x="401" y="501"/>
                    </a:cubicBezTo>
                    <a:cubicBezTo>
                      <a:pt x="268" y="635"/>
                      <a:pt x="168" y="835"/>
                      <a:pt x="101" y="1002"/>
                    </a:cubicBezTo>
                    <a:cubicBezTo>
                      <a:pt x="34" y="1202"/>
                      <a:pt x="1" y="1402"/>
                      <a:pt x="1" y="1602"/>
                    </a:cubicBezTo>
                    <a:lnTo>
                      <a:pt x="1" y="133730"/>
                    </a:lnTo>
                    <a:cubicBezTo>
                      <a:pt x="1" y="133963"/>
                      <a:pt x="34" y="134197"/>
                      <a:pt x="134" y="134430"/>
                    </a:cubicBezTo>
                    <a:cubicBezTo>
                      <a:pt x="201" y="134631"/>
                      <a:pt x="334" y="134831"/>
                      <a:pt x="501" y="134998"/>
                    </a:cubicBezTo>
                    <a:cubicBezTo>
                      <a:pt x="668" y="135164"/>
                      <a:pt x="868" y="135298"/>
                      <a:pt x="1068" y="135364"/>
                    </a:cubicBezTo>
                    <a:cubicBezTo>
                      <a:pt x="1268" y="135465"/>
                      <a:pt x="1502" y="135498"/>
                      <a:pt x="1735" y="135498"/>
                    </a:cubicBezTo>
                    <a:lnTo>
                      <a:pt x="71418" y="135498"/>
                    </a:lnTo>
                    <a:cubicBezTo>
                      <a:pt x="71685" y="135498"/>
                      <a:pt x="71952" y="135465"/>
                      <a:pt x="72186" y="135364"/>
                    </a:cubicBezTo>
                    <a:cubicBezTo>
                      <a:pt x="72419" y="135264"/>
                      <a:pt x="72619" y="135131"/>
                      <a:pt x="72819" y="134964"/>
                    </a:cubicBezTo>
                    <a:cubicBezTo>
                      <a:pt x="72986" y="134764"/>
                      <a:pt x="73120" y="134564"/>
                      <a:pt x="73220" y="134330"/>
                    </a:cubicBezTo>
                    <a:cubicBezTo>
                      <a:pt x="73320" y="134097"/>
                      <a:pt x="73387" y="133830"/>
                      <a:pt x="73387" y="133597"/>
                    </a:cubicBezTo>
                    <a:lnTo>
                      <a:pt x="73387" y="1769"/>
                    </a:lnTo>
                    <a:cubicBezTo>
                      <a:pt x="73387" y="1302"/>
                      <a:pt x="73220" y="868"/>
                      <a:pt x="72886" y="535"/>
                    </a:cubicBezTo>
                    <a:cubicBezTo>
                      <a:pt x="72586" y="201"/>
                      <a:pt x="72119" y="1"/>
                      <a:pt x="71685" y="1"/>
                    </a:cubicBezTo>
                    <a:lnTo>
                      <a:pt x="54506" y="1"/>
                    </a:lnTo>
                    <a:cubicBezTo>
                      <a:pt x="54273" y="1"/>
                      <a:pt x="54039" y="101"/>
                      <a:pt x="53839" y="234"/>
                    </a:cubicBezTo>
                    <a:cubicBezTo>
                      <a:pt x="53639" y="368"/>
                      <a:pt x="53472" y="568"/>
                      <a:pt x="53372" y="802"/>
                    </a:cubicBezTo>
                    <a:lnTo>
                      <a:pt x="52672" y="2569"/>
                    </a:lnTo>
                    <a:cubicBezTo>
                      <a:pt x="52572" y="2803"/>
                      <a:pt x="52405" y="3003"/>
                      <a:pt x="52205" y="3137"/>
                    </a:cubicBezTo>
                    <a:cubicBezTo>
                      <a:pt x="52005" y="3270"/>
                      <a:pt x="51771" y="3337"/>
                      <a:pt x="51538" y="3337"/>
                    </a:cubicBezTo>
                    <a:lnTo>
                      <a:pt x="21883" y="3337"/>
                    </a:lnTo>
                    <a:cubicBezTo>
                      <a:pt x="21650" y="3337"/>
                      <a:pt x="21416" y="3270"/>
                      <a:pt x="21216" y="3103"/>
                    </a:cubicBezTo>
                    <a:cubicBezTo>
                      <a:pt x="21016" y="2970"/>
                      <a:pt x="20849" y="2803"/>
                      <a:pt x="20749" y="2569"/>
                    </a:cubicBezTo>
                    <a:lnTo>
                      <a:pt x="20049" y="768"/>
                    </a:lnTo>
                    <a:cubicBezTo>
                      <a:pt x="19948" y="568"/>
                      <a:pt x="19782" y="368"/>
                      <a:pt x="19582" y="234"/>
                    </a:cubicBezTo>
                    <a:cubicBezTo>
                      <a:pt x="19381" y="68"/>
                      <a:pt x="19148" y="1"/>
                      <a:pt x="1891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9" name="Google Shape;2339;p54"/>
              <p:cNvSpPr/>
              <p:nvPr/>
            </p:nvSpPr>
            <p:spPr>
              <a:xfrm>
                <a:off x="2894325" y="1326400"/>
                <a:ext cx="1834675" cy="2681925"/>
              </a:xfrm>
              <a:custGeom>
                <a:avLst/>
                <a:gdLst/>
                <a:ahLst/>
                <a:cxnLst/>
                <a:rect l="l" t="t" r="r" b="b"/>
                <a:pathLst>
                  <a:path w="73387" h="107277" extrusionOk="0">
                    <a:moveTo>
                      <a:pt x="1" y="0"/>
                    </a:moveTo>
                    <a:lnTo>
                      <a:pt x="1" y="107277"/>
                    </a:lnTo>
                    <a:lnTo>
                      <a:pt x="73387" y="107277"/>
                    </a:lnTo>
                    <a:lnTo>
                      <a:pt x="7338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0" name="Google Shape;2340;p54"/>
              <p:cNvSpPr/>
              <p:nvPr/>
            </p:nvSpPr>
            <p:spPr>
              <a:xfrm>
                <a:off x="3744950" y="1099575"/>
                <a:ext cx="50050" cy="50050"/>
              </a:xfrm>
              <a:custGeom>
                <a:avLst/>
                <a:gdLst/>
                <a:ahLst/>
                <a:cxnLst/>
                <a:rect l="l" t="t" r="r" b="b"/>
                <a:pathLst>
                  <a:path w="2002" h="2002" extrusionOk="0">
                    <a:moveTo>
                      <a:pt x="1001" y="0"/>
                    </a:moveTo>
                    <a:cubicBezTo>
                      <a:pt x="434" y="0"/>
                      <a:pt x="0" y="467"/>
                      <a:pt x="0" y="1001"/>
                    </a:cubicBezTo>
                    <a:cubicBezTo>
                      <a:pt x="0" y="1568"/>
                      <a:pt x="434" y="2001"/>
                      <a:pt x="1001" y="2001"/>
                    </a:cubicBezTo>
                    <a:cubicBezTo>
                      <a:pt x="1568" y="2001"/>
                      <a:pt x="2002" y="1568"/>
                      <a:pt x="2002" y="1001"/>
                    </a:cubicBezTo>
                    <a:cubicBezTo>
                      <a:pt x="2002" y="467"/>
                      <a:pt x="1568" y="0"/>
                      <a:pt x="100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1" name="Google Shape;2341;p54"/>
              <p:cNvSpPr/>
              <p:nvPr/>
            </p:nvSpPr>
            <p:spPr>
              <a:xfrm>
                <a:off x="3813325" y="1108725"/>
                <a:ext cx="32550" cy="32275"/>
              </a:xfrm>
              <a:custGeom>
                <a:avLst/>
                <a:gdLst/>
                <a:ahLst/>
                <a:cxnLst/>
                <a:rect l="l" t="t" r="r" b="b"/>
                <a:pathLst>
                  <a:path w="1302" h="1291" extrusionOk="0">
                    <a:moveTo>
                      <a:pt x="668" y="1"/>
                    </a:moveTo>
                    <a:cubicBezTo>
                      <a:pt x="534" y="1"/>
                      <a:pt x="401" y="34"/>
                      <a:pt x="301" y="101"/>
                    </a:cubicBezTo>
                    <a:cubicBezTo>
                      <a:pt x="201" y="168"/>
                      <a:pt x="134" y="268"/>
                      <a:pt x="67" y="401"/>
                    </a:cubicBezTo>
                    <a:cubicBezTo>
                      <a:pt x="34" y="501"/>
                      <a:pt x="0" y="635"/>
                      <a:pt x="34" y="768"/>
                    </a:cubicBezTo>
                    <a:cubicBezTo>
                      <a:pt x="67" y="902"/>
                      <a:pt x="134" y="1002"/>
                      <a:pt x="201" y="1102"/>
                    </a:cubicBezTo>
                    <a:cubicBezTo>
                      <a:pt x="301" y="1202"/>
                      <a:pt x="401" y="1269"/>
                      <a:pt x="534" y="1269"/>
                    </a:cubicBezTo>
                    <a:cubicBezTo>
                      <a:pt x="589" y="1282"/>
                      <a:pt x="645" y="1290"/>
                      <a:pt x="698" y="1290"/>
                    </a:cubicBezTo>
                    <a:cubicBezTo>
                      <a:pt x="772" y="1290"/>
                      <a:pt x="842" y="1274"/>
                      <a:pt x="901" y="1235"/>
                    </a:cubicBezTo>
                    <a:cubicBezTo>
                      <a:pt x="1035" y="1202"/>
                      <a:pt x="1135" y="1102"/>
                      <a:pt x="1201" y="1002"/>
                    </a:cubicBezTo>
                    <a:cubicBezTo>
                      <a:pt x="1268" y="902"/>
                      <a:pt x="1301" y="768"/>
                      <a:pt x="1301" y="635"/>
                    </a:cubicBezTo>
                    <a:cubicBezTo>
                      <a:pt x="1301" y="568"/>
                      <a:pt x="1301" y="468"/>
                      <a:pt x="1268" y="401"/>
                    </a:cubicBezTo>
                    <a:cubicBezTo>
                      <a:pt x="1235" y="301"/>
                      <a:pt x="1201" y="234"/>
                      <a:pt x="1135" y="201"/>
                    </a:cubicBezTo>
                    <a:cubicBezTo>
                      <a:pt x="1068" y="134"/>
                      <a:pt x="1001" y="68"/>
                      <a:pt x="901" y="34"/>
                    </a:cubicBezTo>
                    <a:cubicBezTo>
                      <a:pt x="834" y="1"/>
                      <a:pt x="768" y="1"/>
                      <a:pt x="66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2" name="Google Shape;2342;p54"/>
              <p:cNvSpPr/>
              <p:nvPr/>
            </p:nvSpPr>
            <p:spPr>
              <a:xfrm>
                <a:off x="3101150" y="1222975"/>
                <a:ext cx="225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902" h="1202" extrusionOk="0">
                    <a:moveTo>
                      <a:pt x="0" y="1"/>
                    </a:moveTo>
                    <a:lnTo>
                      <a:pt x="0" y="1202"/>
                    </a:lnTo>
                    <a:lnTo>
                      <a:pt x="901" y="1202"/>
                    </a:lnTo>
                    <a:lnTo>
                      <a:pt x="90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3" name="Google Shape;2343;p54"/>
              <p:cNvSpPr/>
              <p:nvPr/>
            </p:nvSpPr>
            <p:spPr>
              <a:xfrm>
                <a:off x="3064450" y="1212975"/>
                <a:ext cx="22550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902" h="1602" extrusionOk="0">
                    <a:moveTo>
                      <a:pt x="1" y="1"/>
                    </a:moveTo>
                    <a:lnTo>
                      <a:pt x="1" y="1602"/>
                    </a:lnTo>
                    <a:lnTo>
                      <a:pt x="901" y="1602"/>
                    </a:lnTo>
                    <a:lnTo>
                      <a:pt x="90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4" name="Google Shape;2344;p54"/>
              <p:cNvSpPr/>
              <p:nvPr/>
            </p:nvSpPr>
            <p:spPr>
              <a:xfrm>
                <a:off x="3026925" y="1202975"/>
                <a:ext cx="23375" cy="50050"/>
              </a:xfrm>
              <a:custGeom>
                <a:avLst/>
                <a:gdLst/>
                <a:ahLst/>
                <a:cxnLst/>
                <a:rect l="l" t="t" r="r" b="b"/>
                <a:pathLst>
                  <a:path w="935" h="2002" extrusionOk="0">
                    <a:moveTo>
                      <a:pt x="1" y="0"/>
                    </a:moveTo>
                    <a:lnTo>
                      <a:pt x="1" y="2002"/>
                    </a:lnTo>
                    <a:lnTo>
                      <a:pt x="935" y="2002"/>
                    </a:lnTo>
                    <a:lnTo>
                      <a:pt x="93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5" name="Google Shape;2345;p54"/>
              <p:cNvSpPr/>
              <p:nvPr/>
            </p:nvSpPr>
            <p:spPr>
              <a:xfrm>
                <a:off x="2990225" y="1192975"/>
                <a:ext cx="22550" cy="60050"/>
              </a:xfrm>
              <a:custGeom>
                <a:avLst/>
                <a:gdLst/>
                <a:ahLst/>
                <a:cxnLst/>
                <a:rect l="l" t="t" r="r" b="b"/>
                <a:pathLst>
                  <a:path w="902" h="2402" extrusionOk="0">
                    <a:moveTo>
                      <a:pt x="1" y="0"/>
                    </a:moveTo>
                    <a:lnTo>
                      <a:pt x="1" y="2402"/>
                    </a:lnTo>
                    <a:lnTo>
                      <a:pt x="902" y="2402"/>
                    </a:lnTo>
                    <a:lnTo>
                      <a:pt x="90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6" name="Google Shape;2346;p54"/>
              <p:cNvSpPr/>
              <p:nvPr/>
            </p:nvSpPr>
            <p:spPr>
              <a:xfrm>
                <a:off x="4513000" y="1212150"/>
                <a:ext cx="133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534" h="1202" extrusionOk="0">
                    <a:moveTo>
                      <a:pt x="0" y="0"/>
                    </a:moveTo>
                    <a:lnTo>
                      <a:pt x="0" y="1201"/>
                    </a:lnTo>
                    <a:lnTo>
                      <a:pt x="534" y="1201"/>
                    </a:lnTo>
                    <a:lnTo>
                      <a:pt x="53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7" name="Google Shape;2347;p54"/>
              <p:cNvSpPr/>
              <p:nvPr/>
            </p:nvSpPr>
            <p:spPr>
              <a:xfrm>
                <a:off x="4535500" y="1201300"/>
                <a:ext cx="106775" cy="517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2069" extrusionOk="0">
                    <a:moveTo>
                      <a:pt x="1" y="1"/>
                    </a:moveTo>
                    <a:lnTo>
                      <a:pt x="1" y="2069"/>
                    </a:lnTo>
                    <a:lnTo>
                      <a:pt x="4270" y="2069"/>
                    </a:lnTo>
                    <a:lnTo>
                      <a:pt x="427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" name="Google Shape;2348;p54"/>
              <p:cNvSpPr/>
              <p:nvPr/>
            </p:nvSpPr>
            <p:spPr>
              <a:xfrm>
                <a:off x="2985225" y="1608250"/>
                <a:ext cx="575450" cy="570500"/>
              </a:xfrm>
              <a:custGeom>
                <a:avLst/>
                <a:gdLst/>
                <a:ahLst/>
                <a:cxnLst/>
                <a:rect l="l" t="t" r="r" b="b"/>
                <a:pathLst>
                  <a:path w="23018" h="22820" extrusionOk="0">
                    <a:moveTo>
                      <a:pt x="11609" y="1"/>
                    </a:moveTo>
                    <a:cubicBezTo>
                      <a:pt x="9374" y="1"/>
                      <a:pt x="7139" y="668"/>
                      <a:pt x="5271" y="1902"/>
                    </a:cubicBezTo>
                    <a:cubicBezTo>
                      <a:pt x="3403" y="3170"/>
                      <a:pt x="1936" y="4938"/>
                      <a:pt x="1068" y="7039"/>
                    </a:cubicBezTo>
                    <a:cubicBezTo>
                      <a:pt x="201" y="9107"/>
                      <a:pt x="1" y="11409"/>
                      <a:pt x="434" y="13644"/>
                    </a:cubicBezTo>
                    <a:cubicBezTo>
                      <a:pt x="868" y="15846"/>
                      <a:pt x="1936" y="17880"/>
                      <a:pt x="3537" y="19482"/>
                    </a:cubicBezTo>
                    <a:cubicBezTo>
                      <a:pt x="5138" y="21083"/>
                      <a:pt x="7173" y="22150"/>
                      <a:pt x="9408" y="22584"/>
                    </a:cubicBezTo>
                    <a:cubicBezTo>
                      <a:pt x="10153" y="22742"/>
                      <a:pt x="10911" y="22820"/>
                      <a:pt x="11667" y="22820"/>
                    </a:cubicBezTo>
                    <a:cubicBezTo>
                      <a:pt x="13142" y="22820"/>
                      <a:pt x="14611" y="22523"/>
                      <a:pt x="15979" y="21950"/>
                    </a:cubicBezTo>
                    <a:cubicBezTo>
                      <a:pt x="18080" y="21083"/>
                      <a:pt x="19848" y="19615"/>
                      <a:pt x="21116" y="17747"/>
                    </a:cubicBezTo>
                    <a:cubicBezTo>
                      <a:pt x="22350" y="15879"/>
                      <a:pt x="23017" y="13644"/>
                      <a:pt x="23017" y="11409"/>
                    </a:cubicBezTo>
                    <a:cubicBezTo>
                      <a:pt x="23017" y="9908"/>
                      <a:pt x="22750" y="8407"/>
                      <a:pt x="22150" y="7039"/>
                    </a:cubicBezTo>
                    <a:cubicBezTo>
                      <a:pt x="21583" y="5638"/>
                      <a:pt x="20749" y="4371"/>
                      <a:pt x="19682" y="3337"/>
                    </a:cubicBezTo>
                    <a:cubicBezTo>
                      <a:pt x="18647" y="2269"/>
                      <a:pt x="17380" y="1435"/>
                      <a:pt x="15979" y="868"/>
                    </a:cubicBezTo>
                    <a:cubicBezTo>
                      <a:pt x="14611" y="268"/>
                      <a:pt x="13110" y="1"/>
                      <a:pt x="1160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9" name="Google Shape;2349;p54"/>
              <p:cNvSpPr/>
              <p:nvPr/>
            </p:nvSpPr>
            <p:spPr>
              <a:xfrm>
                <a:off x="3089475" y="1667900"/>
                <a:ext cx="334425" cy="510825"/>
              </a:xfrm>
              <a:custGeom>
                <a:avLst/>
                <a:gdLst/>
                <a:ahLst/>
                <a:cxnLst/>
                <a:rect l="l" t="t" r="r" b="b"/>
                <a:pathLst>
                  <a:path w="13377" h="20433" extrusionOk="0">
                    <a:moveTo>
                      <a:pt x="5433" y="1"/>
                    </a:moveTo>
                    <a:cubicBezTo>
                      <a:pt x="3954" y="1"/>
                      <a:pt x="2792" y="893"/>
                      <a:pt x="2436" y="1651"/>
                    </a:cubicBezTo>
                    <a:cubicBezTo>
                      <a:pt x="1935" y="2752"/>
                      <a:pt x="1735" y="3719"/>
                      <a:pt x="868" y="4353"/>
                    </a:cubicBezTo>
                    <a:cubicBezTo>
                      <a:pt x="0" y="5020"/>
                      <a:pt x="1401" y="6254"/>
                      <a:pt x="1401" y="6254"/>
                    </a:cubicBezTo>
                    <a:cubicBezTo>
                      <a:pt x="1401" y="6621"/>
                      <a:pt x="1401" y="6955"/>
                      <a:pt x="1435" y="7288"/>
                    </a:cubicBezTo>
                    <a:cubicBezTo>
                      <a:pt x="1201" y="7489"/>
                      <a:pt x="1001" y="7722"/>
                      <a:pt x="934" y="8022"/>
                    </a:cubicBezTo>
                    <a:cubicBezTo>
                      <a:pt x="834" y="8323"/>
                      <a:pt x="834" y="8623"/>
                      <a:pt x="934" y="8923"/>
                    </a:cubicBezTo>
                    <a:cubicBezTo>
                      <a:pt x="1101" y="9523"/>
                      <a:pt x="1468" y="10024"/>
                      <a:pt x="1935" y="10424"/>
                    </a:cubicBezTo>
                    <a:cubicBezTo>
                      <a:pt x="2135" y="11258"/>
                      <a:pt x="2469" y="12025"/>
                      <a:pt x="2936" y="12759"/>
                    </a:cubicBezTo>
                    <a:cubicBezTo>
                      <a:pt x="3003" y="12893"/>
                      <a:pt x="3069" y="13026"/>
                      <a:pt x="3136" y="13159"/>
                    </a:cubicBezTo>
                    <a:cubicBezTo>
                      <a:pt x="3503" y="15361"/>
                      <a:pt x="3536" y="17829"/>
                      <a:pt x="2436" y="19030"/>
                    </a:cubicBezTo>
                    <a:lnTo>
                      <a:pt x="2469" y="19030"/>
                    </a:lnTo>
                    <a:cubicBezTo>
                      <a:pt x="2335" y="19030"/>
                      <a:pt x="2202" y="19064"/>
                      <a:pt x="2069" y="19097"/>
                    </a:cubicBezTo>
                    <a:cubicBezTo>
                      <a:pt x="3745" y="19968"/>
                      <a:pt x="5609" y="20433"/>
                      <a:pt x="7509" y="20433"/>
                    </a:cubicBezTo>
                    <a:cubicBezTo>
                      <a:pt x="7575" y="20433"/>
                      <a:pt x="7640" y="20432"/>
                      <a:pt x="7706" y="20431"/>
                    </a:cubicBezTo>
                    <a:cubicBezTo>
                      <a:pt x="9707" y="20365"/>
                      <a:pt x="11609" y="19831"/>
                      <a:pt x="13310" y="18797"/>
                    </a:cubicBezTo>
                    <a:cubicBezTo>
                      <a:pt x="13177" y="18763"/>
                      <a:pt x="13076" y="18763"/>
                      <a:pt x="12943" y="18763"/>
                    </a:cubicBezTo>
                    <a:cubicBezTo>
                      <a:pt x="12309" y="18663"/>
                      <a:pt x="11575" y="18597"/>
                      <a:pt x="10775" y="18563"/>
                    </a:cubicBezTo>
                    <a:cubicBezTo>
                      <a:pt x="10508" y="18563"/>
                      <a:pt x="10208" y="18530"/>
                      <a:pt x="9908" y="18530"/>
                    </a:cubicBezTo>
                    <a:cubicBezTo>
                      <a:pt x="9908" y="18497"/>
                      <a:pt x="9908" y="18497"/>
                      <a:pt x="9908" y="18497"/>
                    </a:cubicBezTo>
                    <a:cubicBezTo>
                      <a:pt x="8473" y="18263"/>
                      <a:pt x="7773" y="17596"/>
                      <a:pt x="7472" y="16729"/>
                    </a:cubicBezTo>
                    <a:cubicBezTo>
                      <a:pt x="7339" y="16262"/>
                      <a:pt x="7272" y="15761"/>
                      <a:pt x="7306" y="15294"/>
                    </a:cubicBezTo>
                    <a:cubicBezTo>
                      <a:pt x="7573" y="15261"/>
                      <a:pt x="7839" y="15194"/>
                      <a:pt x="8106" y="15127"/>
                    </a:cubicBezTo>
                    <a:cubicBezTo>
                      <a:pt x="9207" y="14761"/>
                      <a:pt x="10141" y="14027"/>
                      <a:pt x="10708" y="12993"/>
                    </a:cubicBezTo>
                    <a:cubicBezTo>
                      <a:pt x="10808" y="12859"/>
                      <a:pt x="10875" y="12726"/>
                      <a:pt x="10942" y="12592"/>
                    </a:cubicBezTo>
                    <a:cubicBezTo>
                      <a:pt x="11509" y="11125"/>
                      <a:pt x="11809" y="9590"/>
                      <a:pt x="11809" y="8022"/>
                    </a:cubicBezTo>
                    <a:cubicBezTo>
                      <a:pt x="11942" y="7722"/>
                      <a:pt x="12042" y="7389"/>
                      <a:pt x="12109" y="7055"/>
                    </a:cubicBezTo>
                    <a:cubicBezTo>
                      <a:pt x="12276" y="6922"/>
                      <a:pt x="13377" y="6254"/>
                      <a:pt x="12776" y="5654"/>
                    </a:cubicBezTo>
                    <a:cubicBezTo>
                      <a:pt x="12209" y="5020"/>
                      <a:pt x="12743" y="2518"/>
                      <a:pt x="12076" y="1818"/>
                    </a:cubicBezTo>
                    <a:cubicBezTo>
                      <a:pt x="11976" y="1718"/>
                      <a:pt x="11876" y="1651"/>
                      <a:pt x="11776" y="1584"/>
                    </a:cubicBezTo>
                    <a:cubicBezTo>
                      <a:pt x="11642" y="1551"/>
                      <a:pt x="11509" y="1518"/>
                      <a:pt x="11409" y="1518"/>
                    </a:cubicBezTo>
                    <a:cubicBezTo>
                      <a:pt x="11275" y="1518"/>
                      <a:pt x="11142" y="1551"/>
                      <a:pt x="11042" y="1618"/>
                    </a:cubicBezTo>
                    <a:cubicBezTo>
                      <a:pt x="10908" y="1684"/>
                      <a:pt x="10808" y="1751"/>
                      <a:pt x="10741" y="1851"/>
                    </a:cubicBezTo>
                    <a:cubicBezTo>
                      <a:pt x="10475" y="1384"/>
                      <a:pt x="10141" y="984"/>
                      <a:pt x="9707" y="650"/>
                    </a:cubicBezTo>
                    <a:cubicBezTo>
                      <a:pt x="9549" y="563"/>
                      <a:pt x="9343" y="530"/>
                      <a:pt x="9124" y="530"/>
                    </a:cubicBezTo>
                    <a:cubicBezTo>
                      <a:pt x="8512" y="530"/>
                      <a:pt x="7806" y="784"/>
                      <a:pt x="7806" y="784"/>
                    </a:cubicBezTo>
                    <a:cubicBezTo>
                      <a:pt x="6977" y="220"/>
                      <a:pt x="6166" y="1"/>
                      <a:pt x="543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0" name="Google Shape;2350;p54"/>
              <p:cNvSpPr/>
              <p:nvPr/>
            </p:nvSpPr>
            <p:spPr>
              <a:xfrm>
                <a:off x="3444725" y="2051075"/>
                <a:ext cx="124275" cy="124275"/>
              </a:xfrm>
              <a:custGeom>
                <a:avLst/>
                <a:gdLst/>
                <a:ahLst/>
                <a:cxnLst/>
                <a:rect l="l" t="t" r="r" b="b"/>
                <a:pathLst>
                  <a:path w="4971" h="4971" extrusionOk="0">
                    <a:moveTo>
                      <a:pt x="1001" y="1"/>
                    </a:moveTo>
                    <a:cubicBezTo>
                      <a:pt x="468" y="1"/>
                      <a:pt x="1" y="468"/>
                      <a:pt x="1" y="1001"/>
                    </a:cubicBezTo>
                    <a:lnTo>
                      <a:pt x="1" y="3970"/>
                    </a:lnTo>
                    <a:cubicBezTo>
                      <a:pt x="1" y="4504"/>
                      <a:pt x="468" y="4971"/>
                      <a:pt x="1001" y="4971"/>
                    </a:cubicBezTo>
                    <a:lnTo>
                      <a:pt x="3970" y="4971"/>
                    </a:lnTo>
                    <a:cubicBezTo>
                      <a:pt x="4504" y="4971"/>
                      <a:pt x="4971" y="4504"/>
                      <a:pt x="4971" y="3970"/>
                    </a:cubicBezTo>
                    <a:lnTo>
                      <a:pt x="4971" y="1001"/>
                    </a:lnTo>
                    <a:cubicBezTo>
                      <a:pt x="4971" y="468"/>
                      <a:pt x="4504" y="1"/>
                      <a:pt x="397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1" name="Google Shape;2351;p54"/>
              <p:cNvSpPr/>
              <p:nvPr/>
            </p:nvSpPr>
            <p:spPr>
              <a:xfrm>
                <a:off x="3475575" y="2082775"/>
                <a:ext cx="61750" cy="612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48" extrusionOk="0">
                    <a:moveTo>
                      <a:pt x="1268" y="0"/>
                    </a:moveTo>
                    <a:cubicBezTo>
                      <a:pt x="1002" y="0"/>
                      <a:pt x="768" y="67"/>
                      <a:pt x="568" y="200"/>
                    </a:cubicBezTo>
                    <a:cubicBezTo>
                      <a:pt x="368" y="334"/>
                      <a:pt x="201" y="534"/>
                      <a:pt x="134" y="734"/>
                    </a:cubicBezTo>
                    <a:cubicBezTo>
                      <a:pt x="34" y="968"/>
                      <a:pt x="1" y="1234"/>
                      <a:pt x="34" y="1468"/>
                    </a:cubicBezTo>
                    <a:cubicBezTo>
                      <a:pt x="101" y="1701"/>
                      <a:pt x="201" y="1902"/>
                      <a:pt x="368" y="2068"/>
                    </a:cubicBezTo>
                    <a:cubicBezTo>
                      <a:pt x="568" y="2268"/>
                      <a:pt x="768" y="2369"/>
                      <a:pt x="1002" y="2435"/>
                    </a:cubicBezTo>
                    <a:cubicBezTo>
                      <a:pt x="1060" y="2444"/>
                      <a:pt x="1120" y="2448"/>
                      <a:pt x="1181" y="2448"/>
                    </a:cubicBezTo>
                    <a:cubicBezTo>
                      <a:pt x="1364" y="2448"/>
                      <a:pt x="1552" y="2410"/>
                      <a:pt x="1702" y="2335"/>
                    </a:cubicBezTo>
                    <a:cubicBezTo>
                      <a:pt x="1936" y="2268"/>
                      <a:pt x="2136" y="2102"/>
                      <a:pt x="2269" y="1902"/>
                    </a:cubicBezTo>
                    <a:cubicBezTo>
                      <a:pt x="2403" y="1701"/>
                      <a:pt x="2469" y="1468"/>
                      <a:pt x="2469" y="1234"/>
                    </a:cubicBezTo>
                    <a:cubicBezTo>
                      <a:pt x="2469" y="1068"/>
                      <a:pt x="2436" y="901"/>
                      <a:pt x="2369" y="767"/>
                    </a:cubicBezTo>
                    <a:cubicBezTo>
                      <a:pt x="2336" y="601"/>
                      <a:pt x="2236" y="467"/>
                      <a:pt x="2136" y="367"/>
                    </a:cubicBezTo>
                    <a:cubicBezTo>
                      <a:pt x="2002" y="234"/>
                      <a:pt x="1869" y="134"/>
                      <a:pt x="1735" y="100"/>
                    </a:cubicBezTo>
                    <a:cubicBezTo>
                      <a:pt x="1569" y="34"/>
                      <a:pt x="1402" y="0"/>
                      <a:pt x="126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2" name="Google Shape;2352;p54"/>
              <p:cNvSpPr/>
              <p:nvPr/>
            </p:nvSpPr>
            <p:spPr>
              <a:xfrm>
                <a:off x="3769950" y="1659125"/>
                <a:ext cx="477875" cy="80075"/>
              </a:xfrm>
              <a:custGeom>
                <a:avLst/>
                <a:gdLst/>
                <a:ahLst/>
                <a:cxnLst/>
                <a:rect l="l" t="t" r="r" b="b"/>
                <a:pathLst>
                  <a:path w="19115" h="3203" extrusionOk="0">
                    <a:moveTo>
                      <a:pt x="1602" y="1"/>
                    </a:moveTo>
                    <a:cubicBezTo>
                      <a:pt x="1168" y="1"/>
                      <a:pt x="768" y="167"/>
                      <a:pt x="468" y="468"/>
                    </a:cubicBezTo>
                    <a:cubicBezTo>
                      <a:pt x="168" y="768"/>
                      <a:pt x="1" y="1168"/>
                      <a:pt x="1" y="1602"/>
                    </a:cubicBezTo>
                    <a:cubicBezTo>
                      <a:pt x="1" y="2035"/>
                      <a:pt x="168" y="2436"/>
                      <a:pt x="468" y="2736"/>
                    </a:cubicBezTo>
                    <a:cubicBezTo>
                      <a:pt x="768" y="3036"/>
                      <a:pt x="1168" y="3203"/>
                      <a:pt x="1602" y="3203"/>
                    </a:cubicBezTo>
                    <a:lnTo>
                      <a:pt x="17513" y="3203"/>
                    </a:lnTo>
                    <a:cubicBezTo>
                      <a:pt x="17947" y="3203"/>
                      <a:pt x="18347" y="3036"/>
                      <a:pt x="18647" y="2736"/>
                    </a:cubicBezTo>
                    <a:cubicBezTo>
                      <a:pt x="18948" y="2436"/>
                      <a:pt x="19114" y="2035"/>
                      <a:pt x="19114" y="1602"/>
                    </a:cubicBezTo>
                    <a:cubicBezTo>
                      <a:pt x="19114" y="1168"/>
                      <a:pt x="18948" y="768"/>
                      <a:pt x="18647" y="468"/>
                    </a:cubicBezTo>
                    <a:cubicBezTo>
                      <a:pt x="18347" y="167"/>
                      <a:pt x="17947" y="1"/>
                      <a:pt x="1751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3" name="Google Shape;2353;p54"/>
              <p:cNvSpPr/>
              <p:nvPr/>
            </p:nvSpPr>
            <p:spPr>
              <a:xfrm>
                <a:off x="3769950" y="1845100"/>
                <a:ext cx="679675" cy="48400"/>
              </a:xfrm>
              <a:custGeom>
                <a:avLst/>
                <a:gdLst/>
                <a:ahLst/>
                <a:cxnLst/>
                <a:rect l="l" t="t" r="r" b="b"/>
                <a:pathLst>
                  <a:path w="27187" h="1936" extrusionOk="0">
                    <a:moveTo>
                      <a:pt x="968" y="0"/>
                    </a:moveTo>
                    <a:cubicBezTo>
                      <a:pt x="701" y="0"/>
                      <a:pt x="468" y="100"/>
                      <a:pt x="268" y="267"/>
                    </a:cubicBezTo>
                    <a:cubicBezTo>
                      <a:pt x="101" y="467"/>
                      <a:pt x="1" y="701"/>
                      <a:pt x="1" y="968"/>
                    </a:cubicBezTo>
                    <a:cubicBezTo>
                      <a:pt x="1" y="1235"/>
                      <a:pt x="101" y="1468"/>
                      <a:pt x="301" y="1635"/>
                    </a:cubicBezTo>
                    <a:cubicBezTo>
                      <a:pt x="468" y="1835"/>
                      <a:pt x="701" y="1935"/>
                      <a:pt x="968" y="1935"/>
                    </a:cubicBezTo>
                    <a:lnTo>
                      <a:pt x="26220" y="1935"/>
                    </a:lnTo>
                    <a:cubicBezTo>
                      <a:pt x="26486" y="1935"/>
                      <a:pt x="26720" y="1835"/>
                      <a:pt x="26920" y="1635"/>
                    </a:cubicBezTo>
                    <a:cubicBezTo>
                      <a:pt x="27087" y="1468"/>
                      <a:pt x="27187" y="1235"/>
                      <a:pt x="27187" y="968"/>
                    </a:cubicBezTo>
                    <a:cubicBezTo>
                      <a:pt x="27187" y="701"/>
                      <a:pt x="27087" y="467"/>
                      <a:pt x="26920" y="267"/>
                    </a:cubicBezTo>
                    <a:cubicBezTo>
                      <a:pt x="26720" y="100"/>
                      <a:pt x="26486" y="0"/>
                      <a:pt x="2622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4" name="Google Shape;2354;p54"/>
              <p:cNvSpPr/>
              <p:nvPr/>
            </p:nvSpPr>
            <p:spPr>
              <a:xfrm>
                <a:off x="3769950" y="1949350"/>
                <a:ext cx="471200" cy="48375"/>
              </a:xfrm>
              <a:custGeom>
                <a:avLst/>
                <a:gdLst/>
                <a:ahLst/>
                <a:cxnLst/>
                <a:rect l="l" t="t" r="r" b="b"/>
                <a:pathLst>
                  <a:path w="18848" h="1935" extrusionOk="0">
                    <a:moveTo>
                      <a:pt x="968" y="0"/>
                    </a:moveTo>
                    <a:cubicBezTo>
                      <a:pt x="701" y="0"/>
                      <a:pt x="468" y="100"/>
                      <a:pt x="268" y="267"/>
                    </a:cubicBezTo>
                    <a:cubicBezTo>
                      <a:pt x="101" y="467"/>
                      <a:pt x="1" y="701"/>
                      <a:pt x="1" y="967"/>
                    </a:cubicBezTo>
                    <a:cubicBezTo>
                      <a:pt x="1" y="1234"/>
                      <a:pt x="101" y="1468"/>
                      <a:pt x="301" y="1635"/>
                    </a:cubicBezTo>
                    <a:cubicBezTo>
                      <a:pt x="468" y="1835"/>
                      <a:pt x="701" y="1935"/>
                      <a:pt x="968" y="1935"/>
                    </a:cubicBezTo>
                    <a:lnTo>
                      <a:pt x="17880" y="1935"/>
                    </a:lnTo>
                    <a:cubicBezTo>
                      <a:pt x="18147" y="1935"/>
                      <a:pt x="18381" y="1835"/>
                      <a:pt x="18581" y="1635"/>
                    </a:cubicBezTo>
                    <a:cubicBezTo>
                      <a:pt x="18748" y="1468"/>
                      <a:pt x="18848" y="1234"/>
                      <a:pt x="18848" y="967"/>
                    </a:cubicBezTo>
                    <a:cubicBezTo>
                      <a:pt x="18848" y="701"/>
                      <a:pt x="18748" y="467"/>
                      <a:pt x="18581" y="267"/>
                    </a:cubicBezTo>
                    <a:cubicBezTo>
                      <a:pt x="18381" y="100"/>
                      <a:pt x="18147" y="0"/>
                      <a:pt x="1788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5" name="Google Shape;2355;p54"/>
              <p:cNvSpPr/>
              <p:nvPr/>
            </p:nvSpPr>
            <p:spPr>
              <a:xfrm>
                <a:off x="3662375" y="4323525"/>
                <a:ext cx="293575" cy="105100"/>
              </a:xfrm>
              <a:custGeom>
                <a:avLst/>
                <a:gdLst/>
                <a:ahLst/>
                <a:cxnLst/>
                <a:rect l="l" t="t" r="r" b="b"/>
                <a:pathLst>
                  <a:path w="11743" h="4204" extrusionOk="0">
                    <a:moveTo>
                      <a:pt x="1002" y="1"/>
                    </a:moveTo>
                    <a:cubicBezTo>
                      <a:pt x="468" y="1"/>
                      <a:pt x="1" y="435"/>
                      <a:pt x="1" y="968"/>
                    </a:cubicBezTo>
                    <a:lnTo>
                      <a:pt x="1" y="3203"/>
                    </a:lnTo>
                    <a:cubicBezTo>
                      <a:pt x="1" y="3770"/>
                      <a:pt x="468" y="4204"/>
                      <a:pt x="1002" y="4204"/>
                    </a:cubicBezTo>
                    <a:lnTo>
                      <a:pt x="10742" y="4204"/>
                    </a:lnTo>
                    <a:cubicBezTo>
                      <a:pt x="11276" y="4204"/>
                      <a:pt x="11743" y="3770"/>
                      <a:pt x="11743" y="3203"/>
                    </a:cubicBezTo>
                    <a:lnTo>
                      <a:pt x="11743" y="968"/>
                    </a:lnTo>
                    <a:cubicBezTo>
                      <a:pt x="11743" y="435"/>
                      <a:pt x="11276" y="1"/>
                      <a:pt x="107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6" name="Google Shape;2356;p54"/>
              <p:cNvSpPr/>
              <p:nvPr/>
            </p:nvSpPr>
            <p:spPr>
              <a:xfrm>
                <a:off x="3260425" y="4100050"/>
                <a:ext cx="1097475" cy="48375"/>
              </a:xfrm>
              <a:custGeom>
                <a:avLst/>
                <a:gdLst/>
                <a:ahLst/>
                <a:cxnLst/>
                <a:rect l="l" t="t" r="r" b="b"/>
                <a:pathLst>
                  <a:path w="43899" h="1935" extrusionOk="0">
                    <a:moveTo>
                      <a:pt x="968" y="0"/>
                    </a:moveTo>
                    <a:cubicBezTo>
                      <a:pt x="434" y="0"/>
                      <a:pt x="1" y="434"/>
                      <a:pt x="1" y="968"/>
                    </a:cubicBezTo>
                    <a:cubicBezTo>
                      <a:pt x="1" y="1501"/>
                      <a:pt x="434" y="1935"/>
                      <a:pt x="968" y="1935"/>
                    </a:cubicBezTo>
                    <a:lnTo>
                      <a:pt x="42931" y="1935"/>
                    </a:lnTo>
                    <a:cubicBezTo>
                      <a:pt x="43465" y="1935"/>
                      <a:pt x="43899" y="1501"/>
                      <a:pt x="43899" y="968"/>
                    </a:cubicBezTo>
                    <a:cubicBezTo>
                      <a:pt x="43899" y="434"/>
                      <a:pt x="43465" y="0"/>
                      <a:pt x="4293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7" name="Google Shape;2357;p54"/>
              <p:cNvSpPr/>
              <p:nvPr/>
            </p:nvSpPr>
            <p:spPr>
              <a:xfrm>
                <a:off x="3417200" y="4204275"/>
                <a:ext cx="783925" cy="48400"/>
              </a:xfrm>
              <a:custGeom>
                <a:avLst/>
                <a:gdLst/>
                <a:ahLst/>
                <a:cxnLst/>
                <a:rect l="l" t="t" r="r" b="b"/>
                <a:pathLst>
                  <a:path w="31357" h="1936" extrusionOk="0">
                    <a:moveTo>
                      <a:pt x="968" y="1"/>
                    </a:moveTo>
                    <a:cubicBezTo>
                      <a:pt x="434" y="1"/>
                      <a:pt x="1" y="435"/>
                      <a:pt x="1" y="968"/>
                    </a:cubicBezTo>
                    <a:cubicBezTo>
                      <a:pt x="1" y="1502"/>
                      <a:pt x="434" y="1936"/>
                      <a:pt x="968" y="1936"/>
                    </a:cubicBezTo>
                    <a:lnTo>
                      <a:pt x="30389" y="1936"/>
                    </a:lnTo>
                    <a:cubicBezTo>
                      <a:pt x="30923" y="1936"/>
                      <a:pt x="31356" y="1502"/>
                      <a:pt x="31356" y="968"/>
                    </a:cubicBezTo>
                    <a:cubicBezTo>
                      <a:pt x="31356" y="435"/>
                      <a:pt x="30923" y="1"/>
                      <a:pt x="3038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8" name="Google Shape;2358;p54"/>
              <p:cNvSpPr/>
              <p:nvPr/>
            </p:nvSpPr>
            <p:spPr>
              <a:xfrm>
                <a:off x="2968550" y="2231200"/>
                <a:ext cx="1681225" cy="537075"/>
              </a:xfrm>
              <a:custGeom>
                <a:avLst/>
                <a:gdLst/>
                <a:ahLst/>
                <a:cxnLst/>
                <a:rect l="l" t="t" r="r" b="b"/>
                <a:pathLst>
                  <a:path w="67249" h="21483" extrusionOk="0">
                    <a:moveTo>
                      <a:pt x="1" y="1"/>
                    </a:moveTo>
                    <a:lnTo>
                      <a:pt x="1" y="21483"/>
                    </a:lnTo>
                    <a:lnTo>
                      <a:pt x="67249" y="21483"/>
                    </a:lnTo>
                    <a:lnTo>
                      <a:pt x="6724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9" name="Google Shape;2359;p54"/>
              <p:cNvSpPr/>
              <p:nvPr/>
            </p:nvSpPr>
            <p:spPr>
              <a:xfrm>
                <a:off x="3754950" y="2285400"/>
                <a:ext cx="357775" cy="45900"/>
              </a:xfrm>
              <a:custGeom>
                <a:avLst/>
                <a:gdLst/>
                <a:ahLst/>
                <a:cxnLst/>
                <a:rect l="l" t="t" r="r" b="b"/>
                <a:pathLst>
                  <a:path w="14311" h="1836" extrusionOk="0">
                    <a:moveTo>
                      <a:pt x="901" y="1"/>
                    </a:moveTo>
                    <a:cubicBezTo>
                      <a:pt x="668" y="1"/>
                      <a:pt x="434" y="101"/>
                      <a:pt x="267" y="268"/>
                    </a:cubicBezTo>
                    <a:cubicBezTo>
                      <a:pt x="101" y="435"/>
                      <a:pt x="0" y="668"/>
                      <a:pt x="0" y="902"/>
                    </a:cubicBezTo>
                    <a:cubicBezTo>
                      <a:pt x="0" y="1168"/>
                      <a:pt x="101" y="1402"/>
                      <a:pt x="267" y="1569"/>
                    </a:cubicBezTo>
                    <a:cubicBezTo>
                      <a:pt x="434" y="1736"/>
                      <a:pt x="668" y="1836"/>
                      <a:pt x="901" y="1836"/>
                    </a:cubicBezTo>
                    <a:lnTo>
                      <a:pt x="13377" y="1836"/>
                    </a:lnTo>
                    <a:cubicBezTo>
                      <a:pt x="13610" y="1836"/>
                      <a:pt x="13844" y="1736"/>
                      <a:pt x="14010" y="1569"/>
                    </a:cubicBezTo>
                    <a:cubicBezTo>
                      <a:pt x="14211" y="1402"/>
                      <a:pt x="14277" y="1168"/>
                      <a:pt x="14311" y="902"/>
                    </a:cubicBezTo>
                    <a:cubicBezTo>
                      <a:pt x="14277" y="668"/>
                      <a:pt x="14211" y="435"/>
                      <a:pt x="14010" y="268"/>
                    </a:cubicBezTo>
                    <a:cubicBezTo>
                      <a:pt x="13844" y="101"/>
                      <a:pt x="13610" y="1"/>
                      <a:pt x="1337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" name="Google Shape;2360;p54"/>
              <p:cNvSpPr/>
              <p:nvPr/>
            </p:nvSpPr>
            <p:spPr>
              <a:xfrm>
                <a:off x="3754950" y="2379650"/>
                <a:ext cx="649650" cy="45050"/>
              </a:xfrm>
              <a:custGeom>
                <a:avLst/>
                <a:gdLst/>
                <a:ahLst/>
                <a:cxnLst/>
                <a:rect l="l" t="t" r="r" b="b"/>
                <a:pathLst>
                  <a:path w="25986" h="1802" extrusionOk="0">
                    <a:moveTo>
                      <a:pt x="901" y="0"/>
                    </a:moveTo>
                    <a:cubicBezTo>
                      <a:pt x="668" y="0"/>
                      <a:pt x="434" y="67"/>
                      <a:pt x="267" y="267"/>
                    </a:cubicBezTo>
                    <a:cubicBezTo>
                      <a:pt x="101" y="434"/>
                      <a:pt x="0" y="667"/>
                      <a:pt x="0" y="901"/>
                    </a:cubicBezTo>
                    <a:cubicBezTo>
                      <a:pt x="0" y="1134"/>
                      <a:pt x="101" y="1368"/>
                      <a:pt x="267" y="1535"/>
                    </a:cubicBezTo>
                    <a:cubicBezTo>
                      <a:pt x="434" y="1702"/>
                      <a:pt x="668" y="1802"/>
                      <a:pt x="901" y="1802"/>
                    </a:cubicBezTo>
                    <a:lnTo>
                      <a:pt x="25052" y="1802"/>
                    </a:lnTo>
                    <a:cubicBezTo>
                      <a:pt x="25285" y="1802"/>
                      <a:pt x="25519" y="1702"/>
                      <a:pt x="25685" y="1535"/>
                    </a:cubicBezTo>
                    <a:cubicBezTo>
                      <a:pt x="25886" y="1368"/>
                      <a:pt x="25952" y="1134"/>
                      <a:pt x="25986" y="901"/>
                    </a:cubicBezTo>
                    <a:cubicBezTo>
                      <a:pt x="25952" y="667"/>
                      <a:pt x="25886" y="434"/>
                      <a:pt x="25685" y="267"/>
                    </a:cubicBezTo>
                    <a:cubicBezTo>
                      <a:pt x="25519" y="67"/>
                      <a:pt x="25285" y="0"/>
                      <a:pt x="2505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" name="Google Shape;2361;p54"/>
              <p:cNvSpPr/>
              <p:nvPr/>
            </p:nvSpPr>
            <p:spPr>
              <a:xfrm>
                <a:off x="3030275" y="2285400"/>
                <a:ext cx="620450" cy="424500"/>
              </a:xfrm>
              <a:custGeom>
                <a:avLst/>
                <a:gdLst/>
                <a:ahLst/>
                <a:cxnLst/>
                <a:rect l="l" t="t" r="r" b="b"/>
                <a:pathLst>
                  <a:path w="24818" h="16980" extrusionOk="0">
                    <a:moveTo>
                      <a:pt x="0" y="1"/>
                    </a:moveTo>
                    <a:lnTo>
                      <a:pt x="0" y="16980"/>
                    </a:lnTo>
                    <a:lnTo>
                      <a:pt x="24818" y="16980"/>
                    </a:lnTo>
                    <a:lnTo>
                      <a:pt x="2481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2" name="Google Shape;2362;p54"/>
              <p:cNvSpPr/>
              <p:nvPr/>
            </p:nvSpPr>
            <p:spPr>
              <a:xfrm>
                <a:off x="3030275" y="2471375"/>
                <a:ext cx="620450" cy="238525"/>
              </a:xfrm>
              <a:custGeom>
                <a:avLst/>
                <a:gdLst/>
                <a:ahLst/>
                <a:cxnLst/>
                <a:rect l="l" t="t" r="r" b="b"/>
                <a:pathLst>
                  <a:path w="24818" h="9541" extrusionOk="0">
                    <a:moveTo>
                      <a:pt x="5904" y="1"/>
                    </a:moveTo>
                    <a:lnTo>
                      <a:pt x="0" y="5571"/>
                    </a:lnTo>
                    <a:lnTo>
                      <a:pt x="0" y="9541"/>
                    </a:lnTo>
                    <a:lnTo>
                      <a:pt x="24818" y="9541"/>
                    </a:lnTo>
                    <a:lnTo>
                      <a:pt x="15244" y="668"/>
                    </a:lnTo>
                    <a:lnTo>
                      <a:pt x="10908" y="4871"/>
                    </a:lnTo>
                    <a:lnTo>
                      <a:pt x="590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3" name="Google Shape;2363;p54"/>
              <p:cNvSpPr/>
              <p:nvPr/>
            </p:nvSpPr>
            <p:spPr>
              <a:xfrm>
                <a:off x="3499775" y="2349625"/>
                <a:ext cx="82575" cy="82575"/>
              </a:xfrm>
              <a:custGeom>
                <a:avLst/>
                <a:gdLst/>
                <a:ahLst/>
                <a:cxnLst/>
                <a:rect l="l" t="t" r="r" b="b"/>
                <a:pathLst>
                  <a:path w="3303" h="3303" extrusionOk="0">
                    <a:moveTo>
                      <a:pt x="1635" y="0"/>
                    </a:moveTo>
                    <a:cubicBezTo>
                      <a:pt x="734" y="0"/>
                      <a:pt x="0" y="734"/>
                      <a:pt x="0" y="1635"/>
                    </a:cubicBezTo>
                    <a:cubicBezTo>
                      <a:pt x="0" y="2536"/>
                      <a:pt x="734" y="3303"/>
                      <a:pt x="1635" y="3303"/>
                    </a:cubicBezTo>
                    <a:cubicBezTo>
                      <a:pt x="2535" y="3303"/>
                      <a:pt x="3303" y="2536"/>
                      <a:pt x="3303" y="1635"/>
                    </a:cubicBezTo>
                    <a:cubicBezTo>
                      <a:pt x="3303" y="734"/>
                      <a:pt x="2535" y="0"/>
                      <a:pt x="16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" name="Google Shape;2364;p54"/>
              <p:cNvSpPr/>
              <p:nvPr/>
            </p:nvSpPr>
            <p:spPr>
              <a:xfrm>
                <a:off x="2968550" y="2820800"/>
                <a:ext cx="1681225" cy="536225"/>
              </a:xfrm>
              <a:custGeom>
                <a:avLst/>
                <a:gdLst/>
                <a:ahLst/>
                <a:cxnLst/>
                <a:rect l="l" t="t" r="r" b="b"/>
                <a:pathLst>
                  <a:path w="67249" h="21449" extrusionOk="0">
                    <a:moveTo>
                      <a:pt x="1" y="0"/>
                    </a:moveTo>
                    <a:lnTo>
                      <a:pt x="1" y="21449"/>
                    </a:lnTo>
                    <a:lnTo>
                      <a:pt x="67249" y="21449"/>
                    </a:lnTo>
                    <a:lnTo>
                      <a:pt x="6724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5" name="Google Shape;2365;p54"/>
              <p:cNvSpPr/>
              <p:nvPr/>
            </p:nvSpPr>
            <p:spPr>
              <a:xfrm>
                <a:off x="3754950" y="2874175"/>
                <a:ext cx="357775" cy="45875"/>
              </a:xfrm>
              <a:custGeom>
                <a:avLst/>
                <a:gdLst/>
                <a:ahLst/>
                <a:cxnLst/>
                <a:rect l="l" t="t" r="r" b="b"/>
                <a:pathLst>
                  <a:path w="14311" h="1835" extrusionOk="0">
                    <a:moveTo>
                      <a:pt x="901" y="0"/>
                    </a:moveTo>
                    <a:cubicBezTo>
                      <a:pt x="668" y="0"/>
                      <a:pt x="434" y="100"/>
                      <a:pt x="267" y="267"/>
                    </a:cubicBezTo>
                    <a:cubicBezTo>
                      <a:pt x="101" y="434"/>
                      <a:pt x="0" y="667"/>
                      <a:pt x="0" y="934"/>
                    </a:cubicBezTo>
                    <a:cubicBezTo>
                      <a:pt x="0" y="1168"/>
                      <a:pt x="101" y="1401"/>
                      <a:pt x="267" y="1568"/>
                    </a:cubicBezTo>
                    <a:cubicBezTo>
                      <a:pt x="434" y="1735"/>
                      <a:pt x="668" y="1835"/>
                      <a:pt x="901" y="1835"/>
                    </a:cubicBezTo>
                    <a:lnTo>
                      <a:pt x="13377" y="1835"/>
                    </a:lnTo>
                    <a:cubicBezTo>
                      <a:pt x="13610" y="1835"/>
                      <a:pt x="13844" y="1735"/>
                      <a:pt x="14010" y="1568"/>
                    </a:cubicBezTo>
                    <a:cubicBezTo>
                      <a:pt x="14211" y="1401"/>
                      <a:pt x="14277" y="1168"/>
                      <a:pt x="14311" y="934"/>
                    </a:cubicBezTo>
                    <a:cubicBezTo>
                      <a:pt x="14277" y="667"/>
                      <a:pt x="14211" y="434"/>
                      <a:pt x="14010" y="267"/>
                    </a:cubicBezTo>
                    <a:cubicBezTo>
                      <a:pt x="13844" y="100"/>
                      <a:pt x="13610" y="0"/>
                      <a:pt x="133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6" name="Google Shape;2366;p54"/>
              <p:cNvSpPr/>
              <p:nvPr/>
            </p:nvSpPr>
            <p:spPr>
              <a:xfrm>
                <a:off x="3754950" y="2968400"/>
                <a:ext cx="649650" cy="45050"/>
              </a:xfrm>
              <a:custGeom>
                <a:avLst/>
                <a:gdLst/>
                <a:ahLst/>
                <a:cxnLst/>
                <a:rect l="l" t="t" r="r" b="b"/>
                <a:pathLst>
                  <a:path w="25986" h="1802" extrusionOk="0">
                    <a:moveTo>
                      <a:pt x="901" y="1"/>
                    </a:moveTo>
                    <a:cubicBezTo>
                      <a:pt x="668" y="1"/>
                      <a:pt x="434" y="101"/>
                      <a:pt x="267" y="267"/>
                    </a:cubicBezTo>
                    <a:cubicBezTo>
                      <a:pt x="101" y="434"/>
                      <a:pt x="0" y="668"/>
                      <a:pt x="0" y="901"/>
                    </a:cubicBezTo>
                    <a:cubicBezTo>
                      <a:pt x="0" y="1135"/>
                      <a:pt x="101" y="1368"/>
                      <a:pt x="267" y="1535"/>
                    </a:cubicBezTo>
                    <a:cubicBezTo>
                      <a:pt x="434" y="1735"/>
                      <a:pt x="668" y="1802"/>
                      <a:pt x="901" y="1802"/>
                    </a:cubicBezTo>
                    <a:lnTo>
                      <a:pt x="25052" y="1802"/>
                    </a:lnTo>
                    <a:cubicBezTo>
                      <a:pt x="25285" y="1802"/>
                      <a:pt x="25519" y="1735"/>
                      <a:pt x="25685" y="1568"/>
                    </a:cubicBezTo>
                    <a:cubicBezTo>
                      <a:pt x="25886" y="1368"/>
                      <a:pt x="25952" y="1135"/>
                      <a:pt x="25986" y="901"/>
                    </a:cubicBezTo>
                    <a:cubicBezTo>
                      <a:pt x="25952" y="668"/>
                      <a:pt x="25886" y="434"/>
                      <a:pt x="25685" y="267"/>
                    </a:cubicBezTo>
                    <a:cubicBezTo>
                      <a:pt x="25519" y="101"/>
                      <a:pt x="25285" y="1"/>
                      <a:pt x="2505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7" name="Google Shape;2367;p54"/>
              <p:cNvSpPr/>
              <p:nvPr/>
            </p:nvSpPr>
            <p:spPr>
              <a:xfrm>
                <a:off x="3030275" y="2874175"/>
                <a:ext cx="620450" cy="424475"/>
              </a:xfrm>
              <a:custGeom>
                <a:avLst/>
                <a:gdLst/>
                <a:ahLst/>
                <a:cxnLst/>
                <a:rect l="l" t="t" r="r" b="b"/>
                <a:pathLst>
                  <a:path w="24818" h="16979" extrusionOk="0">
                    <a:moveTo>
                      <a:pt x="0" y="0"/>
                    </a:moveTo>
                    <a:lnTo>
                      <a:pt x="0" y="16979"/>
                    </a:lnTo>
                    <a:lnTo>
                      <a:pt x="24818" y="16979"/>
                    </a:lnTo>
                    <a:lnTo>
                      <a:pt x="248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8" name="Google Shape;2368;p54"/>
              <p:cNvSpPr/>
              <p:nvPr/>
            </p:nvSpPr>
            <p:spPr>
              <a:xfrm>
                <a:off x="3030275" y="3060125"/>
                <a:ext cx="620450" cy="238525"/>
              </a:xfrm>
              <a:custGeom>
                <a:avLst/>
                <a:gdLst/>
                <a:ahLst/>
                <a:cxnLst/>
                <a:rect l="l" t="t" r="r" b="b"/>
                <a:pathLst>
                  <a:path w="24818" h="9541" extrusionOk="0">
                    <a:moveTo>
                      <a:pt x="5904" y="1"/>
                    </a:moveTo>
                    <a:lnTo>
                      <a:pt x="0" y="5571"/>
                    </a:lnTo>
                    <a:lnTo>
                      <a:pt x="0" y="9541"/>
                    </a:lnTo>
                    <a:lnTo>
                      <a:pt x="24818" y="9541"/>
                    </a:lnTo>
                    <a:lnTo>
                      <a:pt x="15244" y="668"/>
                    </a:lnTo>
                    <a:lnTo>
                      <a:pt x="10908" y="4871"/>
                    </a:lnTo>
                    <a:lnTo>
                      <a:pt x="590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9" name="Google Shape;2369;p54"/>
              <p:cNvSpPr/>
              <p:nvPr/>
            </p:nvSpPr>
            <p:spPr>
              <a:xfrm>
                <a:off x="3499775" y="2938375"/>
                <a:ext cx="82575" cy="82600"/>
              </a:xfrm>
              <a:custGeom>
                <a:avLst/>
                <a:gdLst/>
                <a:ahLst/>
                <a:cxnLst/>
                <a:rect l="l" t="t" r="r" b="b"/>
                <a:pathLst>
                  <a:path w="3303" h="3304" extrusionOk="0">
                    <a:moveTo>
                      <a:pt x="1635" y="1"/>
                    </a:moveTo>
                    <a:cubicBezTo>
                      <a:pt x="734" y="1"/>
                      <a:pt x="0" y="735"/>
                      <a:pt x="0" y="1635"/>
                    </a:cubicBezTo>
                    <a:cubicBezTo>
                      <a:pt x="0" y="2569"/>
                      <a:pt x="734" y="3303"/>
                      <a:pt x="1635" y="3303"/>
                    </a:cubicBezTo>
                    <a:cubicBezTo>
                      <a:pt x="2535" y="3303"/>
                      <a:pt x="3303" y="2569"/>
                      <a:pt x="3303" y="1635"/>
                    </a:cubicBezTo>
                    <a:cubicBezTo>
                      <a:pt x="3303" y="735"/>
                      <a:pt x="2535" y="1"/>
                      <a:pt x="16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0" name="Google Shape;2370;p54"/>
              <p:cNvSpPr/>
              <p:nvPr/>
            </p:nvSpPr>
            <p:spPr>
              <a:xfrm>
                <a:off x="2968550" y="3409550"/>
                <a:ext cx="1681225" cy="537075"/>
              </a:xfrm>
              <a:custGeom>
                <a:avLst/>
                <a:gdLst/>
                <a:ahLst/>
                <a:cxnLst/>
                <a:rect l="l" t="t" r="r" b="b"/>
                <a:pathLst>
                  <a:path w="67249" h="21483" extrusionOk="0">
                    <a:moveTo>
                      <a:pt x="1" y="0"/>
                    </a:moveTo>
                    <a:lnTo>
                      <a:pt x="1" y="21483"/>
                    </a:lnTo>
                    <a:lnTo>
                      <a:pt x="67249" y="21483"/>
                    </a:lnTo>
                    <a:lnTo>
                      <a:pt x="6724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1" name="Google Shape;2371;p54"/>
              <p:cNvSpPr/>
              <p:nvPr/>
            </p:nvSpPr>
            <p:spPr>
              <a:xfrm>
                <a:off x="3754950" y="3462925"/>
                <a:ext cx="357775" cy="45875"/>
              </a:xfrm>
              <a:custGeom>
                <a:avLst/>
                <a:gdLst/>
                <a:ahLst/>
                <a:cxnLst/>
                <a:rect l="l" t="t" r="r" b="b"/>
                <a:pathLst>
                  <a:path w="14311" h="1835" extrusionOk="0">
                    <a:moveTo>
                      <a:pt x="901" y="0"/>
                    </a:moveTo>
                    <a:cubicBezTo>
                      <a:pt x="668" y="0"/>
                      <a:pt x="434" y="100"/>
                      <a:pt x="267" y="301"/>
                    </a:cubicBezTo>
                    <a:cubicBezTo>
                      <a:pt x="101" y="467"/>
                      <a:pt x="0" y="701"/>
                      <a:pt x="0" y="934"/>
                    </a:cubicBezTo>
                    <a:cubicBezTo>
                      <a:pt x="0" y="1168"/>
                      <a:pt x="101" y="1401"/>
                      <a:pt x="267" y="1568"/>
                    </a:cubicBezTo>
                    <a:cubicBezTo>
                      <a:pt x="434" y="1735"/>
                      <a:pt x="668" y="1835"/>
                      <a:pt x="901" y="1835"/>
                    </a:cubicBezTo>
                    <a:lnTo>
                      <a:pt x="13377" y="1835"/>
                    </a:lnTo>
                    <a:cubicBezTo>
                      <a:pt x="13610" y="1835"/>
                      <a:pt x="13844" y="1735"/>
                      <a:pt x="14010" y="1568"/>
                    </a:cubicBezTo>
                    <a:cubicBezTo>
                      <a:pt x="14211" y="1401"/>
                      <a:pt x="14277" y="1168"/>
                      <a:pt x="14311" y="934"/>
                    </a:cubicBezTo>
                    <a:cubicBezTo>
                      <a:pt x="14277" y="701"/>
                      <a:pt x="14211" y="467"/>
                      <a:pt x="14010" y="301"/>
                    </a:cubicBezTo>
                    <a:cubicBezTo>
                      <a:pt x="13844" y="100"/>
                      <a:pt x="13610" y="0"/>
                      <a:pt x="133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2" name="Google Shape;2372;p54"/>
              <p:cNvSpPr/>
              <p:nvPr/>
            </p:nvSpPr>
            <p:spPr>
              <a:xfrm>
                <a:off x="3754950" y="3557150"/>
                <a:ext cx="649650" cy="45900"/>
              </a:xfrm>
              <a:custGeom>
                <a:avLst/>
                <a:gdLst/>
                <a:ahLst/>
                <a:cxnLst/>
                <a:rect l="l" t="t" r="r" b="b"/>
                <a:pathLst>
                  <a:path w="25986" h="1836" extrusionOk="0">
                    <a:moveTo>
                      <a:pt x="901" y="1"/>
                    </a:moveTo>
                    <a:cubicBezTo>
                      <a:pt x="668" y="1"/>
                      <a:pt x="434" y="101"/>
                      <a:pt x="267" y="268"/>
                    </a:cubicBezTo>
                    <a:cubicBezTo>
                      <a:pt x="101" y="434"/>
                      <a:pt x="0" y="668"/>
                      <a:pt x="0" y="901"/>
                    </a:cubicBezTo>
                    <a:cubicBezTo>
                      <a:pt x="0" y="1168"/>
                      <a:pt x="101" y="1402"/>
                      <a:pt x="267" y="1568"/>
                    </a:cubicBezTo>
                    <a:cubicBezTo>
                      <a:pt x="434" y="1735"/>
                      <a:pt x="668" y="1835"/>
                      <a:pt x="901" y="1835"/>
                    </a:cubicBezTo>
                    <a:lnTo>
                      <a:pt x="25052" y="1835"/>
                    </a:lnTo>
                    <a:cubicBezTo>
                      <a:pt x="25285" y="1835"/>
                      <a:pt x="25519" y="1735"/>
                      <a:pt x="25685" y="1568"/>
                    </a:cubicBezTo>
                    <a:cubicBezTo>
                      <a:pt x="25886" y="1402"/>
                      <a:pt x="25952" y="1168"/>
                      <a:pt x="25986" y="901"/>
                    </a:cubicBezTo>
                    <a:cubicBezTo>
                      <a:pt x="25952" y="668"/>
                      <a:pt x="25886" y="434"/>
                      <a:pt x="25685" y="268"/>
                    </a:cubicBezTo>
                    <a:cubicBezTo>
                      <a:pt x="25519" y="101"/>
                      <a:pt x="25285" y="1"/>
                      <a:pt x="2505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3" name="Google Shape;2373;p54"/>
              <p:cNvSpPr/>
              <p:nvPr/>
            </p:nvSpPr>
            <p:spPr>
              <a:xfrm>
                <a:off x="3030275" y="3462925"/>
                <a:ext cx="620450" cy="425325"/>
              </a:xfrm>
              <a:custGeom>
                <a:avLst/>
                <a:gdLst/>
                <a:ahLst/>
                <a:cxnLst/>
                <a:rect l="l" t="t" r="r" b="b"/>
                <a:pathLst>
                  <a:path w="24818" h="17013" extrusionOk="0">
                    <a:moveTo>
                      <a:pt x="0" y="0"/>
                    </a:moveTo>
                    <a:lnTo>
                      <a:pt x="0" y="17013"/>
                    </a:lnTo>
                    <a:lnTo>
                      <a:pt x="24818" y="17013"/>
                    </a:lnTo>
                    <a:lnTo>
                      <a:pt x="248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4" name="Google Shape;2374;p54"/>
              <p:cNvSpPr/>
              <p:nvPr/>
            </p:nvSpPr>
            <p:spPr>
              <a:xfrm>
                <a:off x="3030275" y="3649725"/>
                <a:ext cx="620450" cy="238525"/>
              </a:xfrm>
              <a:custGeom>
                <a:avLst/>
                <a:gdLst/>
                <a:ahLst/>
                <a:cxnLst/>
                <a:rect l="l" t="t" r="r" b="b"/>
                <a:pathLst>
                  <a:path w="24818" h="9541" extrusionOk="0">
                    <a:moveTo>
                      <a:pt x="5904" y="0"/>
                    </a:moveTo>
                    <a:lnTo>
                      <a:pt x="0" y="5538"/>
                    </a:lnTo>
                    <a:lnTo>
                      <a:pt x="0" y="9541"/>
                    </a:lnTo>
                    <a:lnTo>
                      <a:pt x="24818" y="9541"/>
                    </a:lnTo>
                    <a:lnTo>
                      <a:pt x="15244" y="634"/>
                    </a:lnTo>
                    <a:lnTo>
                      <a:pt x="10908" y="4871"/>
                    </a:lnTo>
                    <a:lnTo>
                      <a:pt x="590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5" name="Google Shape;2375;p54"/>
              <p:cNvSpPr/>
              <p:nvPr/>
            </p:nvSpPr>
            <p:spPr>
              <a:xfrm>
                <a:off x="3499775" y="3527125"/>
                <a:ext cx="82575" cy="82600"/>
              </a:xfrm>
              <a:custGeom>
                <a:avLst/>
                <a:gdLst/>
                <a:ahLst/>
                <a:cxnLst/>
                <a:rect l="l" t="t" r="r" b="b"/>
                <a:pathLst>
                  <a:path w="3303" h="3304" extrusionOk="0">
                    <a:moveTo>
                      <a:pt x="1635" y="1"/>
                    </a:moveTo>
                    <a:cubicBezTo>
                      <a:pt x="734" y="1"/>
                      <a:pt x="0" y="735"/>
                      <a:pt x="0" y="1669"/>
                    </a:cubicBezTo>
                    <a:cubicBezTo>
                      <a:pt x="0" y="2569"/>
                      <a:pt x="734" y="3303"/>
                      <a:pt x="1635" y="3303"/>
                    </a:cubicBezTo>
                    <a:cubicBezTo>
                      <a:pt x="2535" y="3303"/>
                      <a:pt x="3303" y="2569"/>
                      <a:pt x="3303" y="1669"/>
                    </a:cubicBezTo>
                    <a:cubicBezTo>
                      <a:pt x="3303" y="735"/>
                      <a:pt x="2535" y="1"/>
                      <a:pt x="16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6" name="Google Shape;2376;p54"/>
              <p:cNvSpPr/>
              <p:nvPr/>
            </p:nvSpPr>
            <p:spPr>
              <a:xfrm>
                <a:off x="2894325" y="1326400"/>
                <a:ext cx="1834675" cy="241025"/>
              </a:xfrm>
              <a:custGeom>
                <a:avLst/>
                <a:gdLst/>
                <a:ahLst/>
                <a:cxnLst/>
                <a:rect l="l" t="t" r="r" b="b"/>
                <a:pathLst>
                  <a:path w="73387" h="9641" extrusionOk="0">
                    <a:moveTo>
                      <a:pt x="1" y="0"/>
                    </a:moveTo>
                    <a:lnTo>
                      <a:pt x="1" y="9640"/>
                    </a:lnTo>
                    <a:lnTo>
                      <a:pt x="73387" y="9640"/>
                    </a:lnTo>
                    <a:lnTo>
                      <a:pt x="7338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7" name="Google Shape;2377;p54"/>
              <p:cNvSpPr/>
              <p:nvPr/>
            </p:nvSpPr>
            <p:spPr>
              <a:xfrm>
                <a:off x="2989400" y="1360575"/>
                <a:ext cx="150125" cy="84250"/>
              </a:xfrm>
              <a:custGeom>
                <a:avLst/>
                <a:gdLst/>
                <a:ahLst/>
                <a:cxnLst/>
                <a:rect l="l" t="t" r="r" b="b"/>
                <a:pathLst>
                  <a:path w="6005" h="3370" extrusionOk="0">
                    <a:moveTo>
                      <a:pt x="3003" y="1"/>
                    </a:moveTo>
                    <a:lnTo>
                      <a:pt x="1" y="1702"/>
                    </a:lnTo>
                    <a:lnTo>
                      <a:pt x="3003" y="3370"/>
                    </a:lnTo>
                    <a:lnTo>
                      <a:pt x="6005" y="1702"/>
                    </a:lnTo>
                    <a:lnTo>
                      <a:pt x="300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8" name="Google Shape;2378;p54"/>
              <p:cNvSpPr/>
              <p:nvPr/>
            </p:nvSpPr>
            <p:spPr>
              <a:xfrm>
                <a:off x="2989400" y="1432300"/>
                <a:ext cx="150125" cy="55075"/>
              </a:xfrm>
              <a:custGeom>
                <a:avLst/>
                <a:gdLst/>
                <a:ahLst/>
                <a:cxnLst/>
                <a:rect l="l" t="t" r="r" b="b"/>
                <a:pathLst>
                  <a:path w="6005" h="2203" extrusionOk="0">
                    <a:moveTo>
                      <a:pt x="901" y="1"/>
                    </a:moveTo>
                    <a:lnTo>
                      <a:pt x="1" y="501"/>
                    </a:lnTo>
                    <a:lnTo>
                      <a:pt x="3003" y="2202"/>
                    </a:lnTo>
                    <a:lnTo>
                      <a:pt x="6005" y="501"/>
                    </a:lnTo>
                    <a:lnTo>
                      <a:pt x="5104" y="1"/>
                    </a:lnTo>
                    <a:lnTo>
                      <a:pt x="3003" y="1201"/>
                    </a:lnTo>
                    <a:lnTo>
                      <a:pt x="90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9" name="Google Shape;2379;p54"/>
              <p:cNvSpPr/>
              <p:nvPr/>
            </p:nvSpPr>
            <p:spPr>
              <a:xfrm>
                <a:off x="2989400" y="1474825"/>
                <a:ext cx="150125" cy="55075"/>
              </a:xfrm>
              <a:custGeom>
                <a:avLst/>
                <a:gdLst/>
                <a:ahLst/>
                <a:cxnLst/>
                <a:rect l="l" t="t" r="r" b="b"/>
                <a:pathLst>
                  <a:path w="6005" h="2203" extrusionOk="0">
                    <a:moveTo>
                      <a:pt x="901" y="1"/>
                    </a:moveTo>
                    <a:lnTo>
                      <a:pt x="1" y="501"/>
                    </a:lnTo>
                    <a:lnTo>
                      <a:pt x="3003" y="2202"/>
                    </a:lnTo>
                    <a:lnTo>
                      <a:pt x="6005" y="501"/>
                    </a:lnTo>
                    <a:lnTo>
                      <a:pt x="5104" y="1"/>
                    </a:lnTo>
                    <a:lnTo>
                      <a:pt x="3003" y="1202"/>
                    </a:lnTo>
                    <a:lnTo>
                      <a:pt x="90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0" name="Google Shape;2380;p54"/>
              <p:cNvSpPr/>
              <p:nvPr/>
            </p:nvSpPr>
            <p:spPr>
              <a:xfrm>
                <a:off x="3994275" y="1392275"/>
                <a:ext cx="292750" cy="105100"/>
              </a:xfrm>
              <a:custGeom>
                <a:avLst/>
                <a:gdLst/>
                <a:ahLst/>
                <a:cxnLst/>
                <a:rect l="l" t="t" r="r" b="b"/>
                <a:pathLst>
                  <a:path w="11710" h="4204" extrusionOk="0">
                    <a:moveTo>
                      <a:pt x="1002" y="0"/>
                    </a:moveTo>
                    <a:cubicBezTo>
                      <a:pt x="435" y="0"/>
                      <a:pt x="1" y="467"/>
                      <a:pt x="1" y="1001"/>
                    </a:cubicBezTo>
                    <a:lnTo>
                      <a:pt x="1" y="3236"/>
                    </a:lnTo>
                    <a:cubicBezTo>
                      <a:pt x="1" y="3770"/>
                      <a:pt x="435" y="4203"/>
                      <a:pt x="1002" y="4203"/>
                    </a:cubicBezTo>
                    <a:lnTo>
                      <a:pt x="10742" y="4203"/>
                    </a:lnTo>
                    <a:cubicBezTo>
                      <a:pt x="11276" y="4203"/>
                      <a:pt x="11709" y="3770"/>
                      <a:pt x="11709" y="3236"/>
                    </a:cubicBezTo>
                    <a:lnTo>
                      <a:pt x="11709" y="1001"/>
                    </a:lnTo>
                    <a:cubicBezTo>
                      <a:pt x="11709" y="467"/>
                      <a:pt x="11276" y="0"/>
                      <a:pt x="10742" y="0"/>
                    </a:cubicBezTo>
                    <a:close/>
                  </a:path>
                </a:pathLst>
              </a:custGeom>
              <a:solidFill>
                <a:srgbClr val="4A49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1" name="Google Shape;2381;p54"/>
              <p:cNvSpPr/>
              <p:nvPr/>
            </p:nvSpPr>
            <p:spPr>
              <a:xfrm>
                <a:off x="4348700" y="1392275"/>
                <a:ext cx="292750" cy="105100"/>
              </a:xfrm>
              <a:custGeom>
                <a:avLst/>
                <a:gdLst/>
                <a:ahLst/>
                <a:cxnLst/>
                <a:rect l="l" t="t" r="r" b="b"/>
                <a:pathLst>
                  <a:path w="11710" h="4204" extrusionOk="0">
                    <a:moveTo>
                      <a:pt x="1001" y="0"/>
                    </a:moveTo>
                    <a:cubicBezTo>
                      <a:pt x="434" y="0"/>
                      <a:pt x="1" y="467"/>
                      <a:pt x="1" y="1001"/>
                    </a:cubicBezTo>
                    <a:lnTo>
                      <a:pt x="1" y="3236"/>
                    </a:lnTo>
                    <a:cubicBezTo>
                      <a:pt x="1" y="3770"/>
                      <a:pt x="434" y="4203"/>
                      <a:pt x="1001" y="4203"/>
                    </a:cubicBezTo>
                    <a:lnTo>
                      <a:pt x="10742" y="4203"/>
                    </a:lnTo>
                    <a:cubicBezTo>
                      <a:pt x="11275" y="4203"/>
                      <a:pt x="11709" y="3770"/>
                      <a:pt x="11709" y="3236"/>
                    </a:cubicBezTo>
                    <a:lnTo>
                      <a:pt x="11709" y="1001"/>
                    </a:lnTo>
                    <a:cubicBezTo>
                      <a:pt x="11709" y="467"/>
                      <a:pt x="11275" y="0"/>
                      <a:pt x="10742" y="0"/>
                    </a:cubicBezTo>
                    <a:close/>
                  </a:path>
                </a:pathLst>
              </a:custGeom>
              <a:solidFill>
                <a:srgbClr val="4A49D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2" name="Google Shape;2382;p54"/>
              <p:cNvSpPr/>
              <p:nvPr/>
            </p:nvSpPr>
            <p:spPr>
              <a:xfrm>
                <a:off x="3994275" y="1392275"/>
                <a:ext cx="292750" cy="105100"/>
              </a:xfrm>
              <a:custGeom>
                <a:avLst/>
                <a:gdLst/>
                <a:ahLst/>
                <a:cxnLst/>
                <a:rect l="l" t="t" r="r" b="b"/>
                <a:pathLst>
                  <a:path w="11710" h="4204" extrusionOk="0">
                    <a:moveTo>
                      <a:pt x="1002" y="0"/>
                    </a:moveTo>
                    <a:cubicBezTo>
                      <a:pt x="435" y="0"/>
                      <a:pt x="1" y="467"/>
                      <a:pt x="1" y="1001"/>
                    </a:cubicBezTo>
                    <a:lnTo>
                      <a:pt x="1" y="3236"/>
                    </a:lnTo>
                    <a:cubicBezTo>
                      <a:pt x="1" y="3770"/>
                      <a:pt x="435" y="4203"/>
                      <a:pt x="1002" y="4203"/>
                    </a:cubicBezTo>
                    <a:lnTo>
                      <a:pt x="10742" y="4203"/>
                    </a:lnTo>
                    <a:cubicBezTo>
                      <a:pt x="11276" y="4203"/>
                      <a:pt x="11709" y="3770"/>
                      <a:pt x="11709" y="3236"/>
                    </a:cubicBezTo>
                    <a:lnTo>
                      <a:pt x="11709" y="1001"/>
                    </a:lnTo>
                    <a:cubicBezTo>
                      <a:pt x="11709" y="467"/>
                      <a:pt x="11276" y="0"/>
                      <a:pt x="1074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3" name="Google Shape;2383;p54"/>
              <p:cNvSpPr/>
              <p:nvPr/>
            </p:nvSpPr>
            <p:spPr>
              <a:xfrm>
                <a:off x="4348700" y="1392275"/>
                <a:ext cx="292750" cy="105100"/>
              </a:xfrm>
              <a:custGeom>
                <a:avLst/>
                <a:gdLst/>
                <a:ahLst/>
                <a:cxnLst/>
                <a:rect l="l" t="t" r="r" b="b"/>
                <a:pathLst>
                  <a:path w="11710" h="4204" extrusionOk="0">
                    <a:moveTo>
                      <a:pt x="1001" y="0"/>
                    </a:moveTo>
                    <a:cubicBezTo>
                      <a:pt x="434" y="0"/>
                      <a:pt x="1" y="467"/>
                      <a:pt x="1" y="1001"/>
                    </a:cubicBezTo>
                    <a:lnTo>
                      <a:pt x="1" y="3236"/>
                    </a:lnTo>
                    <a:cubicBezTo>
                      <a:pt x="1" y="3770"/>
                      <a:pt x="434" y="4203"/>
                      <a:pt x="1001" y="4203"/>
                    </a:cubicBezTo>
                    <a:lnTo>
                      <a:pt x="10742" y="4203"/>
                    </a:lnTo>
                    <a:cubicBezTo>
                      <a:pt x="11275" y="4203"/>
                      <a:pt x="11709" y="3770"/>
                      <a:pt x="11709" y="3236"/>
                    </a:cubicBezTo>
                    <a:lnTo>
                      <a:pt x="11709" y="1001"/>
                    </a:lnTo>
                    <a:cubicBezTo>
                      <a:pt x="11709" y="467"/>
                      <a:pt x="11275" y="0"/>
                      <a:pt x="1074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18B04A4-E058-E1F2-FCA3-4F8A75C73C3B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</a:t>
            </a: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8B466C-9458-7E1F-05FB-FAB6E3C83C2F}"/>
              </a:ext>
            </a:extLst>
          </p:cNvPr>
          <p:cNvSpPr txBox="1"/>
          <p:nvPr/>
        </p:nvSpPr>
        <p:spPr>
          <a:xfrm>
            <a:off x="533634" y="3388778"/>
            <a:ext cx="24140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266301-761B-22DB-A371-D4B2CF247839}"/>
              </a:ext>
            </a:extLst>
          </p:cNvPr>
          <p:cNvSpPr txBox="1"/>
          <p:nvPr/>
        </p:nvSpPr>
        <p:spPr>
          <a:xfrm>
            <a:off x="3329316" y="3388778"/>
            <a:ext cx="24140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6F177E-1939-D183-BD49-46D735BE9A2A}"/>
              </a:ext>
            </a:extLst>
          </p:cNvPr>
          <p:cNvSpPr txBox="1"/>
          <p:nvPr/>
        </p:nvSpPr>
        <p:spPr>
          <a:xfrm>
            <a:off x="6124999" y="3388778"/>
            <a:ext cx="2414030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326;p43">
            <a:extLst>
              <a:ext uri="{FF2B5EF4-FFF2-40B4-BE49-F238E27FC236}">
                <a16:creationId xmlns:a16="http://schemas.microsoft.com/office/drawing/2014/main" id="{692212DE-C952-1828-1CB5-F236AD7BFEB2}"/>
              </a:ext>
            </a:extLst>
          </p:cNvPr>
          <p:cNvSpPr/>
          <p:nvPr/>
        </p:nvSpPr>
        <p:spPr>
          <a:xfrm rot="5400000">
            <a:off x="3945150" y="-1228674"/>
            <a:ext cx="1253700" cy="725698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1F4F4C-9728-4409-EA89-9388B21E375F}"/>
              </a:ext>
            </a:extLst>
          </p:cNvPr>
          <p:cNvSpPr txBox="1"/>
          <p:nvPr/>
        </p:nvSpPr>
        <p:spPr>
          <a:xfrm>
            <a:off x="0" y="1792559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8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 عزیزان</a:t>
            </a:r>
            <a:endParaRPr lang="en-US" sz="48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03754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8E0DD3E-51E6-D709-EE4E-73C9378BCE29}"/>
              </a:ext>
            </a:extLst>
          </p:cNvPr>
          <p:cNvSpPr txBox="1"/>
          <p:nvPr/>
        </p:nvSpPr>
        <p:spPr>
          <a:xfrm>
            <a:off x="239982" y="994180"/>
            <a:ext cx="8664035" cy="37687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dirty="0">
              <a:solidFill>
                <a:srgbClr val="16191F"/>
              </a:solidFill>
            </a:endParaRPr>
          </a:p>
          <a:p>
            <a:pPr algn="ctr" rtl="1">
              <a:lnSpc>
                <a:spcPct val="250000"/>
              </a:lnSpc>
            </a:pPr>
            <a:endParaRPr lang="en-US" dirty="0">
              <a:solidFill>
                <a:srgbClr val="16191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F0E009-B81D-B4C7-4680-488D3FD174E6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</a:t>
            </a: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36"/>
          <p:cNvSpPr/>
          <p:nvPr/>
        </p:nvSpPr>
        <p:spPr>
          <a:xfrm>
            <a:off x="6114784" y="1485900"/>
            <a:ext cx="2311500" cy="15189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24" name="Google Shape;724;p36"/>
          <p:cNvGrpSpPr/>
          <p:nvPr/>
        </p:nvGrpSpPr>
        <p:grpSpPr>
          <a:xfrm>
            <a:off x="7058926" y="1615479"/>
            <a:ext cx="423217" cy="427597"/>
            <a:chOff x="6163688" y="2080729"/>
            <a:chExt cx="783300" cy="791700"/>
          </a:xfrm>
        </p:grpSpPr>
        <p:sp>
          <p:nvSpPr>
            <p:cNvPr id="725" name="Google Shape;725;p36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142875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26" name="Google Shape;726;p36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727" name="Google Shape;727;p36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36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29" name="Google Shape;729;p36"/>
          <p:cNvSpPr/>
          <p:nvPr/>
        </p:nvSpPr>
        <p:spPr>
          <a:xfrm>
            <a:off x="7102384" y="1661125"/>
            <a:ext cx="336300" cy="3363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0" name="Google Shape;730;p36"/>
          <p:cNvSpPr/>
          <p:nvPr/>
        </p:nvSpPr>
        <p:spPr>
          <a:xfrm>
            <a:off x="3416250" y="1485900"/>
            <a:ext cx="2311500" cy="15189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31" name="Google Shape;731;p36"/>
          <p:cNvGrpSpPr/>
          <p:nvPr/>
        </p:nvGrpSpPr>
        <p:grpSpPr>
          <a:xfrm>
            <a:off x="4360392" y="1615504"/>
            <a:ext cx="423217" cy="427597"/>
            <a:chOff x="6163688" y="2080729"/>
            <a:chExt cx="783300" cy="791700"/>
          </a:xfrm>
        </p:grpSpPr>
        <p:sp>
          <p:nvSpPr>
            <p:cNvPr id="732" name="Google Shape;732;p36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142875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33" name="Google Shape;733;p36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734" name="Google Shape;734;p36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36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36" name="Google Shape;736;p36"/>
          <p:cNvSpPr/>
          <p:nvPr/>
        </p:nvSpPr>
        <p:spPr>
          <a:xfrm>
            <a:off x="4403850" y="1661125"/>
            <a:ext cx="336300" cy="3363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7" name="Google Shape;737;p36"/>
          <p:cNvSpPr/>
          <p:nvPr/>
        </p:nvSpPr>
        <p:spPr>
          <a:xfrm>
            <a:off x="717716" y="1485900"/>
            <a:ext cx="2309100" cy="15189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38" name="Google Shape;738;p36"/>
          <p:cNvGrpSpPr/>
          <p:nvPr/>
        </p:nvGrpSpPr>
        <p:grpSpPr>
          <a:xfrm>
            <a:off x="1660657" y="1615479"/>
            <a:ext cx="423217" cy="427597"/>
            <a:chOff x="6163688" y="2080729"/>
            <a:chExt cx="783300" cy="791700"/>
          </a:xfrm>
        </p:grpSpPr>
        <p:sp>
          <p:nvSpPr>
            <p:cNvPr id="739" name="Google Shape;739;p36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142875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40" name="Google Shape;740;p36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741" name="Google Shape;741;p36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36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43" name="Google Shape;743;p36"/>
          <p:cNvSpPr/>
          <p:nvPr/>
        </p:nvSpPr>
        <p:spPr>
          <a:xfrm>
            <a:off x="1704116" y="1661128"/>
            <a:ext cx="336300" cy="3363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36"/>
          <p:cNvSpPr txBox="1"/>
          <p:nvPr/>
        </p:nvSpPr>
        <p:spPr>
          <a:xfrm>
            <a:off x="1714750" y="63250"/>
            <a:ext cx="317400" cy="3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4" name="Google Shape;754;p36"/>
          <p:cNvSpPr txBox="1">
            <a:spLocks noGrp="1"/>
          </p:cNvSpPr>
          <p:nvPr>
            <p:ph type="title" idx="4294967295"/>
          </p:nvPr>
        </p:nvSpPr>
        <p:spPr>
          <a:xfrm>
            <a:off x="1660616" y="1704478"/>
            <a:ext cx="423300" cy="24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755" name="Google Shape;755;p36"/>
          <p:cNvSpPr txBox="1">
            <a:spLocks noGrp="1"/>
          </p:cNvSpPr>
          <p:nvPr>
            <p:ph type="title" idx="4294967295"/>
          </p:nvPr>
        </p:nvSpPr>
        <p:spPr>
          <a:xfrm>
            <a:off x="4360350" y="1704478"/>
            <a:ext cx="423300" cy="24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756" name="Google Shape;756;p36"/>
          <p:cNvSpPr txBox="1">
            <a:spLocks noGrp="1"/>
          </p:cNvSpPr>
          <p:nvPr>
            <p:ph type="title" idx="4294967295"/>
          </p:nvPr>
        </p:nvSpPr>
        <p:spPr>
          <a:xfrm>
            <a:off x="7058884" y="1704503"/>
            <a:ext cx="423300" cy="24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  <p:sp>
        <p:nvSpPr>
          <p:cNvPr id="757" name="Google Shape;757;p36"/>
          <p:cNvSpPr/>
          <p:nvPr/>
        </p:nvSpPr>
        <p:spPr>
          <a:xfrm>
            <a:off x="717716" y="3109450"/>
            <a:ext cx="2309100" cy="15054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8" name="Google Shape;758;p36"/>
          <p:cNvGrpSpPr/>
          <p:nvPr/>
        </p:nvGrpSpPr>
        <p:grpSpPr>
          <a:xfrm>
            <a:off x="1660657" y="3239091"/>
            <a:ext cx="423217" cy="427597"/>
            <a:chOff x="6163688" y="2080729"/>
            <a:chExt cx="783300" cy="791700"/>
          </a:xfrm>
        </p:grpSpPr>
        <p:sp>
          <p:nvSpPr>
            <p:cNvPr id="759" name="Google Shape;759;p36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142875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60" name="Google Shape;760;p36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761" name="Google Shape;761;p36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2" name="Google Shape;762;p36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63" name="Google Shape;763;p36"/>
          <p:cNvSpPr/>
          <p:nvPr/>
        </p:nvSpPr>
        <p:spPr>
          <a:xfrm>
            <a:off x="1704116" y="3284740"/>
            <a:ext cx="336300" cy="3363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6" name="Google Shape;766;p36"/>
          <p:cNvSpPr txBox="1">
            <a:spLocks noGrp="1"/>
          </p:cNvSpPr>
          <p:nvPr>
            <p:ph type="title" idx="4294967295"/>
          </p:nvPr>
        </p:nvSpPr>
        <p:spPr>
          <a:xfrm>
            <a:off x="1660616" y="3328090"/>
            <a:ext cx="423300" cy="24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  <p:sp>
        <p:nvSpPr>
          <p:cNvPr id="767" name="Google Shape;767;p36"/>
          <p:cNvSpPr/>
          <p:nvPr/>
        </p:nvSpPr>
        <p:spPr>
          <a:xfrm>
            <a:off x="6114784" y="3109438"/>
            <a:ext cx="2311500" cy="15054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8" name="Google Shape;768;p36"/>
          <p:cNvSpPr/>
          <p:nvPr/>
        </p:nvSpPr>
        <p:spPr>
          <a:xfrm>
            <a:off x="3416250" y="3109438"/>
            <a:ext cx="2311500" cy="15054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285875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69" name="Google Shape;769;p36"/>
          <p:cNvGrpSpPr/>
          <p:nvPr/>
        </p:nvGrpSpPr>
        <p:grpSpPr>
          <a:xfrm>
            <a:off x="4360392" y="3239091"/>
            <a:ext cx="423217" cy="427597"/>
            <a:chOff x="6163688" y="2080729"/>
            <a:chExt cx="783300" cy="791700"/>
          </a:xfrm>
        </p:grpSpPr>
        <p:sp>
          <p:nvSpPr>
            <p:cNvPr id="770" name="Google Shape;770;p36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142875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71" name="Google Shape;771;p36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772" name="Google Shape;772;p36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" name="Google Shape;773;p36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74" name="Google Shape;774;p36"/>
          <p:cNvGrpSpPr/>
          <p:nvPr/>
        </p:nvGrpSpPr>
        <p:grpSpPr>
          <a:xfrm>
            <a:off x="7058926" y="3239091"/>
            <a:ext cx="423217" cy="427597"/>
            <a:chOff x="6163688" y="2080729"/>
            <a:chExt cx="783300" cy="791700"/>
          </a:xfrm>
        </p:grpSpPr>
        <p:sp>
          <p:nvSpPr>
            <p:cNvPr id="775" name="Google Shape;775;p36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142875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76" name="Google Shape;776;p36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777" name="Google Shape;777;p36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" name="Google Shape;778;p36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79" name="Google Shape;779;p36"/>
          <p:cNvSpPr/>
          <p:nvPr/>
        </p:nvSpPr>
        <p:spPr>
          <a:xfrm>
            <a:off x="4403850" y="3284740"/>
            <a:ext cx="336300" cy="3363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0" name="Google Shape;780;p36"/>
          <p:cNvSpPr/>
          <p:nvPr/>
        </p:nvSpPr>
        <p:spPr>
          <a:xfrm>
            <a:off x="7102384" y="3284740"/>
            <a:ext cx="336300" cy="3363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5" name="Google Shape;785;p36"/>
          <p:cNvSpPr txBox="1">
            <a:spLocks noGrp="1"/>
          </p:cNvSpPr>
          <p:nvPr>
            <p:ph type="title" idx="4294967295"/>
          </p:nvPr>
        </p:nvSpPr>
        <p:spPr>
          <a:xfrm>
            <a:off x="7058884" y="3328090"/>
            <a:ext cx="423300" cy="24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</a:t>
            </a:r>
            <a:endParaRPr/>
          </a:p>
        </p:txBody>
      </p:sp>
      <p:sp>
        <p:nvSpPr>
          <p:cNvPr id="786" name="Google Shape;786;p36"/>
          <p:cNvSpPr txBox="1">
            <a:spLocks noGrp="1"/>
          </p:cNvSpPr>
          <p:nvPr>
            <p:ph type="title" idx="4294967295"/>
          </p:nvPr>
        </p:nvSpPr>
        <p:spPr>
          <a:xfrm>
            <a:off x="4360350" y="3328090"/>
            <a:ext cx="423300" cy="24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B234E0-4F51-8A17-29B1-9071F2EB7877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</a:t>
            </a: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775929-A399-58BC-153D-B5A6FD0D3F74}"/>
              </a:ext>
            </a:extLst>
          </p:cNvPr>
          <p:cNvSpPr txBox="1"/>
          <p:nvPr/>
        </p:nvSpPr>
        <p:spPr>
          <a:xfrm>
            <a:off x="715316" y="2127476"/>
            <a:ext cx="2311500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69E78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087610-2625-BABF-0A6A-6773F6E33773}"/>
              </a:ext>
            </a:extLst>
          </p:cNvPr>
          <p:cNvSpPr txBox="1"/>
          <p:nvPr/>
        </p:nvSpPr>
        <p:spPr>
          <a:xfrm>
            <a:off x="3413850" y="2127476"/>
            <a:ext cx="2311500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69E78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F8FA85-2A19-4BDC-AEFE-A686499E08A9}"/>
              </a:ext>
            </a:extLst>
          </p:cNvPr>
          <p:cNvSpPr txBox="1"/>
          <p:nvPr/>
        </p:nvSpPr>
        <p:spPr>
          <a:xfrm>
            <a:off x="6114784" y="2127476"/>
            <a:ext cx="2311500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69E78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8D5F45-B844-5828-1B69-62186711F5AF}"/>
              </a:ext>
            </a:extLst>
          </p:cNvPr>
          <p:cNvSpPr txBox="1"/>
          <p:nvPr/>
        </p:nvSpPr>
        <p:spPr>
          <a:xfrm>
            <a:off x="715316" y="3735211"/>
            <a:ext cx="2311500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69E78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8E3619-BCFE-EBB1-928E-427B2139583E}"/>
              </a:ext>
            </a:extLst>
          </p:cNvPr>
          <p:cNvSpPr txBox="1"/>
          <p:nvPr/>
        </p:nvSpPr>
        <p:spPr>
          <a:xfrm>
            <a:off x="3413850" y="3735211"/>
            <a:ext cx="2311500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69E78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FCE7CE-4241-0E71-C207-A4755712B357}"/>
              </a:ext>
            </a:extLst>
          </p:cNvPr>
          <p:cNvSpPr txBox="1"/>
          <p:nvPr/>
        </p:nvSpPr>
        <p:spPr>
          <a:xfrm>
            <a:off x="6114784" y="3735211"/>
            <a:ext cx="2311500" cy="856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69E78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1" name="Google Shape;791;p37"/>
          <p:cNvGrpSpPr/>
          <p:nvPr/>
        </p:nvGrpSpPr>
        <p:grpSpPr>
          <a:xfrm rot="5400000">
            <a:off x="774170" y="1612585"/>
            <a:ext cx="2579633" cy="2697780"/>
            <a:chOff x="1016550" y="240575"/>
            <a:chExt cx="5587250" cy="5209075"/>
          </a:xfrm>
        </p:grpSpPr>
        <p:sp>
          <p:nvSpPr>
            <p:cNvPr id="792" name="Google Shape;792;p37"/>
            <p:cNvSpPr/>
            <p:nvPr/>
          </p:nvSpPr>
          <p:spPr>
            <a:xfrm>
              <a:off x="3936725" y="3433250"/>
              <a:ext cx="136050" cy="118575"/>
            </a:xfrm>
            <a:custGeom>
              <a:avLst/>
              <a:gdLst/>
              <a:ahLst/>
              <a:cxnLst/>
              <a:rect l="l" t="t" r="r" b="b"/>
              <a:pathLst>
                <a:path w="5442" h="4743" extrusionOk="0">
                  <a:moveTo>
                    <a:pt x="2553" y="0"/>
                  </a:moveTo>
                  <a:cubicBezTo>
                    <a:pt x="2463" y="0"/>
                    <a:pt x="2251" y="723"/>
                    <a:pt x="2251" y="809"/>
                  </a:cubicBezTo>
                  <a:cubicBezTo>
                    <a:pt x="2185" y="1072"/>
                    <a:pt x="2164" y="1356"/>
                    <a:pt x="2164" y="1618"/>
                  </a:cubicBezTo>
                  <a:cubicBezTo>
                    <a:pt x="2164" y="1705"/>
                    <a:pt x="2164" y="1814"/>
                    <a:pt x="2164" y="1902"/>
                  </a:cubicBezTo>
                  <a:cubicBezTo>
                    <a:pt x="1923" y="1924"/>
                    <a:pt x="1661" y="1924"/>
                    <a:pt x="1399" y="1967"/>
                  </a:cubicBezTo>
                  <a:cubicBezTo>
                    <a:pt x="962" y="2011"/>
                    <a:pt x="175" y="2055"/>
                    <a:pt x="22" y="2514"/>
                  </a:cubicBezTo>
                  <a:cubicBezTo>
                    <a:pt x="0" y="2579"/>
                    <a:pt x="853" y="2776"/>
                    <a:pt x="940" y="2798"/>
                  </a:cubicBezTo>
                  <a:cubicBezTo>
                    <a:pt x="1189" y="2839"/>
                    <a:pt x="1456" y="2855"/>
                    <a:pt x="1724" y="2855"/>
                  </a:cubicBezTo>
                  <a:cubicBezTo>
                    <a:pt x="1879" y="2855"/>
                    <a:pt x="2034" y="2849"/>
                    <a:pt x="2185" y="2841"/>
                  </a:cubicBezTo>
                  <a:cubicBezTo>
                    <a:pt x="2207" y="3082"/>
                    <a:pt x="2207" y="3300"/>
                    <a:pt x="2251" y="3519"/>
                  </a:cubicBezTo>
                  <a:cubicBezTo>
                    <a:pt x="2317" y="3912"/>
                    <a:pt x="2360" y="4611"/>
                    <a:pt x="2885" y="4742"/>
                  </a:cubicBezTo>
                  <a:cubicBezTo>
                    <a:pt x="2886" y="4743"/>
                    <a:pt x="2887" y="4743"/>
                    <a:pt x="2888" y="4743"/>
                  </a:cubicBezTo>
                  <a:cubicBezTo>
                    <a:pt x="2957" y="4743"/>
                    <a:pt x="3169" y="4020"/>
                    <a:pt x="3191" y="3934"/>
                  </a:cubicBezTo>
                  <a:cubicBezTo>
                    <a:pt x="3278" y="3584"/>
                    <a:pt x="3256" y="3213"/>
                    <a:pt x="3256" y="2841"/>
                  </a:cubicBezTo>
                  <a:cubicBezTo>
                    <a:pt x="3540" y="2841"/>
                    <a:pt x="3802" y="2820"/>
                    <a:pt x="4065" y="2798"/>
                  </a:cubicBezTo>
                  <a:cubicBezTo>
                    <a:pt x="4524" y="2754"/>
                    <a:pt x="5266" y="2689"/>
                    <a:pt x="5419" y="2230"/>
                  </a:cubicBezTo>
                  <a:cubicBezTo>
                    <a:pt x="5441" y="2164"/>
                    <a:pt x="4589" y="1967"/>
                    <a:pt x="4502" y="1946"/>
                  </a:cubicBezTo>
                  <a:cubicBezTo>
                    <a:pt x="4196" y="1902"/>
                    <a:pt x="3890" y="1880"/>
                    <a:pt x="3562" y="1880"/>
                  </a:cubicBezTo>
                  <a:cubicBezTo>
                    <a:pt x="3526" y="1887"/>
                    <a:pt x="3492" y="1890"/>
                    <a:pt x="3459" y="1890"/>
                  </a:cubicBezTo>
                  <a:cubicBezTo>
                    <a:pt x="3392" y="1890"/>
                    <a:pt x="3329" y="1880"/>
                    <a:pt x="3256" y="1880"/>
                  </a:cubicBezTo>
                  <a:cubicBezTo>
                    <a:pt x="3234" y="1662"/>
                    <a:pt x="3212" y="1421"/>
                    <a:pt x="3191" y="1181"/>
                  </a:cubicBezTo>
                  <a:cubicBezTo>
                    <a:pt x="3147" y="787"/>
                    <a:pt x="3081" y="132"/>
                    <a:pt x="2557" y="1"/>
                  </a:cubicBezTo>
                  <a:cubicBezTo>
                    <a:pt x="2556" y="1"/>
                    <a:pt x="2554" y="0"/>
                    <a:pt x="25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37"/>
            <p:cNvSpPr/>
            <p:nvPr/>
          </p:nvSpPr>
          <p:spPr>
            <a:xfrm>
              <a:off x="1929725" y="3563800"/>
              <a:ext cx="104350" cy="91275"/>
            </a:xfrm>
            <a:custGeom>
              <a:avLst/>
              <a:gdLst/>
              <a:ahLst/>
              <a:cxnLst/>
              <a:rect l="l" t="t" r="r" b="b"/>
              <a:pathLst>
                <a:path w="4174" h="3651" extrusionOk="0">
                  <a:moveTo>
                    <a:pt x="1943" y="1"/>
                  </a:moveTo>
                  <a:cubicBezTo>
                    <a:pt x="1895" y="1"/>
                    <a:pt x="1727" y="570"/>
                    <a:pt x="1727" y="613"/>
                  </a:cubicBezTo>
                  <a:cubicBezTo>
                    <a:pt x="1683" y="832"/>
                    <a:pt x="1661" y="1028"/>
                    <a:pt x="1661" y="1247"/>
                  </a:cubicBezTo>
                  <a:cubicBezTo>
                    <a:pt x="1661" y="1312"/>
                    <a:pt x="1661" y="1400"/>
                    <a:pt x="1661" y="1465"/>
                  </a:cubicBezTo>
                  <a:cubicBezTo>
                    <a:pt x="1464" y="1465"/>
                    <a:pt x="1268" y="1487"/>
                    <a:pt x="1071" y="1509"/>
                  </a:cubicBezTo>
                  <a:cubicBezTo>
                    <a:pt x="743" y="1553"/>
                    <a:pt x="132" y="1574"/>
                    <a:pt x="0" y="1946"/>
                  </a:cubicBezTo>
                  <a:cubicBezTo>
                    <a:pt x="0" y="1990"/>
                    <a:pt x="656" y="2143"/>
                    <a:pt x="721" y="2143"/>
                  </a:cubicBezTo>
                  <a:cubicBezTo>
                    <a:pt x="905" y="2182"/>
                    <a:pt x="1096" y="2190"/>
                    <a:pt x="1291" y="2190"/>
                  </a:cubicBezTo>
                  <a:cubicBezTo>
                    <a:pt x="1421" y="2190"/>
                    <a:pt x="1552" y="2186"/>
                    <a:pt x="1683" y="2186"/>
                  </a:cubicBezTo>
                  <a:cubicBezTo>
                    <a:pt x="1683" y="2361"/>
                    <a:pt x="1705" y="2536"/>
                    <a:pt x="1727" y="2711"/>
                  </a:cubicBezTo>
                  <a:cubicBezTo>
                    <a:pt x="1770" y="3017"/>
                    <a:pt x="1792" y="3563"/>
                    <a:pt x="2207" y="3650"/>
                  </a:cubicBezTo>
                  <a:cubicBezTo>
                    <a:pt x="2209" y="3651"/>
                    <a:pt x="2210" y="3651"/>
                    <a:pt x="2211" y="3651"/>
                  </a:cubicBezTo>
                  <a:cubicBezTo>
                    <a:pt x="2278" y="3651"/>
                    <a:pt x="2426" y="3081"/>
                    <a:pt x="2448" y="3038"/>
                  </a:cubicBezTo>
                  <a:cubicBezTo>
                    <a:pt x="2513" y="2754"/>
                    <a:pt x="2513" y="2470"/>
                    <a:pt x="2513" y="2186"/>
                  </a:cubicBezTo>
                  <a:cubicBezTo>
                    <a:pt x="2710" y="2186"/>
                    <a:pt x="2928" y="2164"/>
                    <a:pt x="3125" y="2143"/>
                  </a:cubicBezTo>
                  <a:cubicBezTo>
                    <a:pt x="3475" y="2121"/>
                    <a:pt x="4043" y="2077"/>
                    <a:pt x="4152" y="1706"/>
                  </a:cubicBezTo>
                  <a:cubicBezTo>
                    <a:pt x="4174" y="1662"/>
                    <a:pt x="3518" y="1509"/>
                    <a:pt x="3453" y="1509"/>
                  </a:cubicBezTo>
                  <a:cubicBezTo>
                    <a:pt x="3277" y="1477"/>
                    <a:pt x="3101" y="1457"/>
                    <a:pt x="2925" y="1457"/>
                  </a:cubicBezTo>
                  <a:cubicBezTo>
                    <a:pt x="2861" y="1457"/>
                    <a:pt x="2796" y="1459"/>
                    <a:pt x="2732" y="1465"/>
                  </a:cubicBezTo>
                  <a:lnTo>
                    <a:pt x="2491" y="1465"/>
                  </a:lnTo>
                  <a:cubicBezTo>
                    <a:pt x="2491" y="1269"/>
                    <a:pt x="2470" y="1094"/>
                    <a:pt x="2448" y="897"/>
                  </a:cubicBezTo>
                  <a:cubicBezTo>
                    <a:pt x="2426" y="613"/>
                    <a:pt x="2360" y="89"/>
                    <a:pt x="1945" y="1"/>
                  </a:cubicBezTo>
                  <a:cubicBezTo>
                    <a:pt x="1944" y="1"/>
                    <a:pt x="1943" y="1"/>
                    <a:pt x="19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37"/>
            <p:cNvSpPr/>
            <p:nvPr/>
          </p:nvSpPr>
          <p:spPr>
            <a:xfrm>
              <a:off x="5109025" y="3278650"/>
              <a:ext cx="156800" cy="137175"/>
            </a:xfrm>
            <a:custGeom>
              <a:avLst/>
              <a:gdLst/>
              <a:ahLst/>
              <a:cxnLst/>
              <a:rect l="l" t="t" r="r" b="b"/>
              <a:pathLst>
                <a:path w="6272" h="5487" extrusionOk="0">
                  <a:moveTo>
                    <a:pt x="2925" y="1"/>
                  </a:moveTo>
                  <a:cubicBezTo>
                    <a:pt x="2835" y="1"/>
                    <a:pt x="2600" y="854"/>
                    <a:pt x="2579" y="941"/>
                  </a:cubicBezTo>
                  <a:cubicBezTo>
                    <a:pt x="2513" y="1247"/>
                    <a:pt x="2491" y="1574"/>
                    <a:pt x="2491" y="1880"/>
                  </a:cubicBezTo>
                  <a:cubicBezTo>
                    <a:pt x="2491" y="1989"/>
                    <a:pt x="2491" y="2099"/>
                    <a:pt x="2491" y="2208"/>
                  </a:cubicBezTo>
                  <a:cubicBezTo>
                    <a:pt x="2207" y="2230"/>
                    <a:pt x="1901" y="2230"/>
                    <a:pt x="1617" y="2274"/>
                  </a:cubicBezTo>
                  <a:cubicBezTo>
                    <a:pt x="1093" y="2339"/>
                    <a:pt x="175" y="2383"/>
                    <a:pt x="22" y="2929"/>
                  </a:cubicBezTo>
                  <a:cubicBezTo>
                    <a:pt x="0" y="2995"/>
                    <a:pt x="962" y="3213"/>
                    <a:pt x="1071" y="3235"/>
                  </a:cubicBezTo>
                  <a:cubicBezTo>
                    <a:pt x="1377" y="3293"/>
                    <a:pt x="1702" y="3303"/>
                    <a:pt x="2028" y="3303"/>
                  </a:cubicBezTo>
                  <a:cubicBezTo>
                    <a:pt x="2190" y="3303"/>
                    <a:pt x="2353" y="3301"/>
                    <a:pt x="2513" y="3301"/>
                  </a:cubicBezTo>
                  <a:cubicBezTo>
                    <a:pt x="2535" y="3563"/>
                    <a:pt x="2557" y="3825"/>
                    <a:pt x="2579" y="4087"/>
                  </a:cubicBezTo>
                  <a:cubicBezTo>
                    <a:pt x="2666" y="4546"/>
                    <a:pt x="2710" y="5355"/>
                    <a:pt x="3322" y="5486"/>
                  </a:cubicBezTo>
                  <a:cubicBezTo>
                    <a:pt x="3323" y="5486"/>
                    <a:pt x="3324" y="5486"/>
                    <a:pt x="3325" y="5486"/>
                  </a:cubicBezTo>
                  <a:cubicBezTo>
                    <a:pt x="3415" y="5486"/>
                    <a:pt x="3650" y="4654"/>
                    <a:pt x="3671" y="4568"/>
                  </a:cubicBezTo>
                  <a:cubicBezTo>
                    <a:pt x="3759" y="4153"/>
                    <a:pt x="3759" y="3716"/>
                    <a:pt x="3759" y="3301"/>
                  </a:cubicBezTo>
                  <a:cubicBezTo>
                    <a:pt x="4065" y="3279"/>
                    <a:pt x="4370" y="3257"/>
                    <a:pt x="4698" y="3235"/>
                  </a:cubicBezTo>
                  <a:cubicBezTo>
                    <a:pt x="5201" y="3191"/>
                    <a:pt x="6075" y="3126"/>
                    <a:pt x="6228" y="2579"/>
                  </a:cubicBezTo>
                  <a:cubicBezTo>
                    <a:pt x="6272" y="2492"/>
                    <a:pt x="5288" y="2274"/>
                    <a:pt x="5179" y="2274"/>
                  </a:cubicBezTo>
                  <a:cubicBezTo>
                    <a:pt x="4829" y="2208"/>
                    <a:pt x="4458" y="2186"/>
                    <a:pt x="4108" y="2186"/>
                  </a:cubicBezTo>
                  <a:lnTo>
                    <a:pt x="3737" y="2186"/>
                  </a:lnTo>
                  <a:cubicBezTo>
                    <a:pt x="3737" y="1924"/>
                    <a:pt x="3715" y="1640"/>
                    <a:pt x="3671" y="1378"/>
                  </a:cubicBezTo>
                  <a:cubicBezTo>
                    <a:pt x="3628" y="919"/>
                    <a:pt x="3540" y="154"/>
                    <a:pt x="2928" y="1"/>
                  </a:cubicBezTo>
                  <a:cubicBezTo>
                    <a:pt x="2927" y="1"/>
                    <a:pt x="2926" y="1"/>
                    <a:pt x="292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37"/>
            <p:cNvSpPr/>
            <p:nvPr/>
          </p:nvSpPr>
          <p:spPr>
            <a:xfrm>
              <a:off x="4408700" y="4216600"/>
              <a:ext cx="104375" cy="91275"/>
            </a:xfrm>
            <a:custGeom>
              <a:avLst/>
              <a:gdLst/>
              <a:ahLst/>
              <a:cxnLst/>
              <a:rect l="l" t="t" r="r" b="b"/>
              <a:pathLst>
                <a:path w="4175" h="3651" extrusionOk="0">
                  <a:moveTo>
                    <a:pt x="1943" y="0"/>
                  </a:moveTo>
                  <a:cubicBezTo>
                    <a:pt x="1895" y="0"/>
                    <a:pt x="1726" y="549"/>
                    <a:pt x="1705" y="613"/>
                  </a:cubicBezTo>
                  <a:cubicBezTo>
                    <a:pt x="1661" y="831"/>
                    <a:pt x="1661" y="1028"/>
                    <a:pt x="1661" y="1247"/>
                  </a:cubicBezTo>
                  <a:cubicBezTo>
                    <a:pt x="1661" y="1312"/>
                    <a:pt x="1661" y="1399"/>
                    <a:pt x="1661" y="1465"/>
                  </a:cubicBezTo>
                  <a:cubicBezTo>
                    <a:pt x="1465" y="1465"/>
                    <a:pt x="1268" y="1487"/>
                    <a:pt x="1071" y="1509"/>
                  </a:cubicBezTo>
                  <a:cubicBezTo>
                    <a:pt x="722" y="1552"/>
                    <a:pt x="110" y="1574"/>
                    <a:pt x="1" y="1946"/>
                  </a:cubicBezTo>
                  <a:cubicBezTo>
                    <a:pt x="1" y="1989"/>
                    <a:pt x="634" y="2142"/>
                    <a:pt x="700" y="2142"/>
                  </a:cubicBezTo>
                  <a:cubicBezTo>
                    <a:pt x="1028" y="2186"/>
                    <a:pt x="1355" y="2186"/>
                    <a:pt x="1683" y="2186"/>
                  </a:cubicBezTo>
                  <a:cubicBezTo>
                    <a:pt x="1683" y="2361"/>
                    <a:pt x="1683" y="2536"/>
                    <a:pt x="1727" y="2711"/>
                  </a:cubicBezTo>
                  <a:cubicBezTo>
                    <a:pt x="1770" y="3016"/>
                    <a:pt x="1792" y="3563"/>
                    <a:pt x="2207" y="3650"/>
                  </a:cubicBezTo>
                  <a:cubicBezTo>
                    <a:pt x="2209" y="3651"/>
                    <a:pt x="2210" y="3651"/>
                    <a:pt x="2211" y="3651"/>
                  </a:cubicBezTo>
                  <a:cubicBezTo>
                    <a:pt x="2279" y="3651"/>
                    <a:pt x="2426" y="3081"/>
                    <a:pt x="2448" y="3038"/>
                  </a:cubicBezTo>
                  <a:cubicBezTo>
                    <a:pt x="2513" y="2754"/>
                    <a:pt x="2492" y="2470"/>
                    <a:pt x="2492" y="2186"/>
                  </a:cubicBezTo>
                  <a:cubicBezTo>
                    <a:pt x="2710" y="2186"/>
                    <a:pt x="2907" y="2164"/>
                    <a:pt x="3125" y="2142"/>
                  </a:cubicBezTo>
                  <a:cubicBezTo>
                    <a:pt x="3475" y="2121"/>
                    <a:pt x="4043" y="2077"/>
                    <a:pt x="4152" y="1705"/>
                  </a:cubicBezTo>
                  <a:cubicBezTo>
                    <a:pt x="4174" y="1662"/>
                    <a:pt x="3519" y="1509"/>
                    <a:pt x="3453" y="1509"/>
                  </a:cubicBezTo>
                  <a:cubicBezTo>
                    <a:pt x="3213" y="1465"/>
                    <a:pt x="2972" y="1443"/>
                    <a:pt x="2732" y="1443"/>
                  </a:cubicBezTo>
                  <a:lnTo>
                    <a:pt x="2492" y="1443"/>
                  </a:lnTo>
                  <a:cubicBezTo>
                    <a:pt x="2492" y="1268"/>
                    <a:pt x="2470" y="1094"/>
                    <a:pt x="2448" y="897"/>
                  </a:cubicBezTo>
                  <a:cubicBezTo>
                    <a:pt x="2426" y="613"/>
                    <a:pt x="2360" y="88"/>
                    <a:pt x="1945" y="1"/>
                  </a:cubicBezTo>
                  <a:cubicBezTo>
                    <a:pt x="1944" y="1"/>
                    <a:pt x="1944" y="0"/>
                    <a:pt x="194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37"/>
            <p:cNvSpPr/>
            <p:nvPr/>
          </p:nvSpPr>
          <p:spPr>
            <a:xfrm>
              <a:off x="4343875" y="4999700"/>
              <a:ext cx="77600" cy="46275"/>
            </a:xfrm>
            <a:custGeom>
              <a:avLst/>
              <a:gdLst/>
              <a:ahLst/>
              <a:cxnLst/>
              <a:rect l="l" t="t" r="r" b="b"/>
              <a:pathLst>
                <a:path w="3104" h="1851" extrusionOk="0">
                  <a:moveTo>
                    <a:pt x="1302" y="1"/>
                  </a:moveTo>
                  <a:cubicBezTo>
                    <a:pt x="1220" y="1"/>
                    <a:pt x="1140" y="11"/>
                    <a:pt x="1064" y="33"/>
                  </a:cubicBezTo>
                  <a:cubicBezTo>
                    <a:pt x="1" y="352"/>
                    <a:pt x="407" y="1850"/>
                    <a:pt x="1456" y="1850"/>
                  </a:cubicBezTo>
                  <a:cubicBezTo>
                    <a:pt x="1485" y="1850"/>
                    <a:pt x="1515" y="1849"/>
                    <a:pt x="1545" y="1847"/>
                  </a:cubicBezTo>
                  <a:cubicBezTo>
                    <a:pt x="1785" y="1847"/>
                    <a:pt x="2004" y="1737"/>
                    <a:pt x="2178" y="1606"/>
                  </a:cubicBezTo>
                  <a:cubicBezTo>
                    <a:pt x="2222" y="1584"/>
                    <a:pt x="2266" y="1563"/>
                    <a:pt x="2309" y="1541"/>
                  </a:cubicBezTo>
                  <a:cubicBezTo>
                    <a:pt x="3103" y="1005"/>
                    <a:pt x="2113" y="1"/>
                    <a:pt x="130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37"/>
            <p:cNvSpPr/>
            <p:nvPr/>
          </p:nvSpPr>
          <p:spPr>
            <a:xfrm>
              <a:off x="4936600" y="4916650"/>
              <a:ext cx="77550" cy="46275"/>
            </a:xfrm>
            <a:custGeom>
              <a:avLst/>
              <a:gdLst/>
              <a:ahLst/>
              <a:cxnLst/>
              <a:rect l="l" t="t" r="r" b="b"/>
              <a:pathLst>
                <a:path w="3102" h="1851" extrusionOk="0">
                  <a:moveTo>
                    <a:pt x="1305" y="1"/>
                  </a:moveTo>
                  <a:cubicBezTo>
                    <a:pt x="1222" y="1"/>
                    <a:pt x="1141" y="11"/>
                    <a:pt x="1063" y="34"/>
                  </a:cubicBezTo>
                  <a:cubicBezTo>
                    <a:pt x="0" y="353"/>
                    <a:pt x="406" y="1851"/>
                    <a:pt x="1455" y="1851"/>
                  </a:cubicBezTo>
                  <a:cubicBezTo>
                    <a:pt x="1484" y="1851"/>
                    <a:pt x="1514" y="1850"/>
                    <a:pt x="1544" y="1847"/>
                  </a:cubicBezTo>
                  <a:cubicBezTo>
                    <a:pt x="1784" y="1825"/>
                    <a:pt x="2003" y="1738"/>
                    <a:pt x="2178" y="1607"/>
                  </a:cubicBezTo>
                  <a:cubicBezTo>
                    <a:pt x="2221" y="1585"/>
                    <a:pt x="2265" y="1563"/>
                    <a:pt x="2309" y="1541"/>
                  </a:cubicBezTo>
                  <a:cubicBezTo>
                    <a:pt x="3101" y="987"/>
                    <a:pt x="2115" y="1"/>
                    <a:pt x="130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37"/>
            <p:cNvSpPr/>
            <p:nvPr/>
          </p:nvSpPr>
          <p:spPr>
            <a:xfrm>
              <a:off x="6526050" y="3943750"/>
              <a:ext cx="77750" cy="46225"/>
            </a:xfrm>
            <a:custGeom>
              <a:avLst/>
              <a:gdLst/>
              <a:ahLst/>
              <a:cxnLst/>
              <a:rect l="l" t="t" r="r" b="b"/>
              <a:pathLst>
                <a:path w="3110" h="1849" extrusionOk="0">
                  <a:moveTo>
                    <a:pt x="1313" y="0"/>
                  </a:moveTo>
                  <a:cubicBezTo>
                    <a:pt x="1230" y="0"/>
                    <a:pt x="1149" y="11"/>
                    <a:pt x="1071" y="33"/>
                  </a:cubicBezTo>
                  <a:cubicBezTo>
                    <a:pt x="1" y="333"/>
                    <a:pt x="440" y="1849"/>
                    <a:pt x="1486" y="1849"/>
                  </a:cubicBezTo>
                  <a:cubicBezTo>
                    <a:pt x="1508" y="1849"/>
                    <a:pt x="1530" y="1848"/>
                    <a:pt x="1552" y="1847"/>
                  </a:cubicBezTo>
                  <a:cubicBezTo>
                    <a:pt x="1792" y="1825"/>
                    <a:pt x="2011" y="1738"/>
                    <a:pt x="2185" y="1607"/>
                  </a:cubicBezTo>
                  <a:cubicBezTo>
                    <a:pt x="2229" y="1585"/>
                    <a:pt x="2273" y="1563"/>
                    <a:pt x="2317" y="1541"/>
                  </a:cubicBezTo>
                  <a:cubicBezTo>
                    <a:pt x="3109" y="986"/>
                    <a:pt x="2123" y="0"/>
                    <a:pt x="13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37"/>
            <p:cNvSpPr/>
            <p:nvPr/>
          </p:nvSpPr>
          <p:spPr>
            <a:xfrm>
              <a:off x="5947200" y="5403375"/>
              <a:ext cx="77500" cy="46275"/>
            </a:xfrm>
            <a:custGeom>
              <a:avLst/>
              <a:gdLst/>
              <a:ahLst/>
              <a:cxnLst/>
              <a:rect l="l" t="t" r="r" b="b"/>
              <a:pathLst>
                <a:path w="3100" h="1851" extrusionOk="0">
                  <a:moveTo>
                    <a:pt x="1305" y="1"/>
                  </a:moveTo>
                  <a:cubicBezTo>
                    <a:pt x="1222" y="1"/>
                    <a:pt x="1141" y="11"/>
                    <a:pt x="1063" y="34"/>
                  </a:cubicBezTo>
                  <a:cubicBezTo>
                    <a:pt x="0" y="353"/>
                    <a:pt x="406" y="1851"/>
                    <a:pt x="1455" y="1851"/>
                  </a:cubicBezTo>
                  <a:cubicBezTo>
                    <a:pt x="1484" y="1851"/>
                    <a:pt x="1514" y="1850"/>
                    <a:pt x="1544" y="1847"/>
                  </a:cubicBezTo>
                  <a:cubicBezTo>
                    <a:pt x="1784" y="1826"/>
                    <a:pt x="2003" y="1738"/>
                    <a:pt x="2178" y="1607"/>
                  </a:cubicBezTo>
                  <a:cubicBezTo>
                    <a:pt x="2221" y="1585"/>
                    <a:pt x="2265" y="1563"/>
                    <a:pt x="2287" y="1542"/>
                  </a:cubicBezTo>
                  <a:cubicBezTo>
                    <a:pt x="3099" y="987"/>
                    <a:pt x="2115" y="1"/>
                    <a:pt x="130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37"/>
            <p:cNvSpPr/>
            <p:nvPr/>
          </p:nvSpPr>
          <p:spPr>
            <a:xfrm>
              <a:off x="6351250" y="1997250"/>
              <a:ext cx="77550" cy="46375"/>
            </a:xfrm>
            <a:custGeom>
              <a:avLst/>
              <a:gdLst/>
              <a:ahLst/>
              <a:cxnLst/>
              <a:rect l="l" t="t" r="r" b="b"/>
              <a:pathLst>
                <a:path w="3102" h="1855" extrusionOk="0">
                  <a:moveTo>
                    <a:pt x="1329" y="1"/>
                  </a:moveTo>
                  <a:cubicBezTo>
                    <a:pt x="1240" y="1"/>
                    <a:pt x="1153" y="13"/>
                    <a:pt x="1071" y="39"/>
                  </a:cubicBezTo>
                  <a:cubicBezTo>
                    <a:pt x="1" y="338"/>
                    <a:pt x="419" y="1854"/>
                    <a:pt x="1484" y="1854"/>
                  </a:cubicBezTo>
                  <a:cubicBezTo>
                    <a:pt x="1506" y="1854"/>
                    <a:pt x="1529" y="1854"/>
                    <a:pt x="1552" y="1852"/>
                  </a:cubicBezTo>
                  <a:cubicBezTo>
                    <a:pt x="1770" y="1830"/>
                    <a:pt x="2010" y="1743"/>
                    <a:pt x="2185" y="1612"/>
                  </a:cubicBezTo>
                  <a:cubicBezTo>
                    <a:pt x="2207" y="1590"/>
                    <a:pt x="2251" y="1568"/>
                    <a:pt x="2294" y="1546"/>
                  </a:cubicBezTo>
                  <a:cubicBezTo>
                    <a:pt x="3102" y="995"/>
                    <a:pt x="2135" y="1"/>
                    <a:pt x="13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37"/>
            <p:cNvSpPr/>
            <p:nvPr/>
          </p:nvSpPr>
          <p:spPr>
            <a:xfrm>
              <a:off x="4289625" y="2127800"/>
              <a:ext cx="78100" cy="46375"/>
            </a:xfrm>
            <a:custGeom>
              <a:avLst/>
              <a:gdLst/>
              <a:ahLst/>
              <a:cxnLst/>
              <a:rect l="l" t="t" r="r" b="b"/>
              <a:pathLst>
                <a:path w="3124" h="1855" extrusionOk="0">
                  <a:moveTo>
                    <a:pt x="1345" y="1"/>
                  </a:moveTo>
                  <a:cubicBezTo>
                    <a:pt x="1258" y="1"/>
                    <a:pt x="1173" y="13"/>
                    <a:pt x="1093" y="39"/>
                  </a:cubicBezTo>
                  <a:cubicBezTo>
                    <a:pt x="1" y="339"/>
                    <a:pt x="440" y="1855"/>
                    <a:pt x="1506" y="1855"/>
                  </a:cubicBezTo>
                  <a:cubicBezTo>
                    <a:pt x="1528" y="1855"/>
                    <a:pt x="1551" y="1854"/>
                    <a:pt x="1573" y="1853"/>
                  </a:cubicBezTo>
                  <a:cubicBezTo>
                    <a:pt x="1792" y="1831"/>
                    <a:pt x="2010" y="1743"/>
                    <a:pt x="2185" y="1590"/>
                  </a:cubicBezTo>
                  <a:cubicBezTo>
                    <a:pt x="2229" y="1590"/>
                    <a:pt x="2273" y="1568"/>
                    <a:pt x="2316" y="1547"/>
                  </a:cubicBezTo>
                  <a:cubicBezTo>
                    <a:pt x="3123" y="995"/>
                    <a:pt x="2139" y="1"/>
                    <a:pt x="13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37"/>
            <p:cNvSpPr/>
            <p:nvPr/>
          </p:nvSpPr>
          <p:spPr>
            <a:xfrm>
              <a:off x="5003800" y="240575"/>
              <a:ext cx="78025" cy="46275"/>
            </a:xfrm>
            <a:custGeom>
              <a:avLst/>
              <a:gdLst/>
              <a:ahLst/>
              <a:cxnLst/>
              <a:rect l="l" t="t" r="r" b="b"/>
              <a:pathLst>
                <a:path w="3121" h="1851" extrusionOk="0">
                  <a:moveTo>
                    <a:pt x="1322" y="0"/>
                  </a:moveTo>
                  <a:cubicBezTo>
                    <a:pt x="1240" y="0"/>
                    <a:pt x="1160" y="11"/>
                    <a:pt x="1085" y="33"/>
                  </a:cubicBezTo>
                  <a:cubicBezTo>
                    <a:pt x="0" y="352"/>
                    <a:pt x="426" y="1850"/>
                    <a:pt x="1477" y="1850"/>
                  </a:cubicBezTo>
                  <a:cubicBezTo>
                    <a:pt x="1506" y="1850"/>
                    <a:pt x="1535" y="1849"/>
                    <a:pt x="1565" y="1847"/>
                  </a:cubicBezTo>
                  <a:cubicBezTo>
                    <a:pt x="1784" y="1825"/>
                    <a:pt x="2002" y="1737"/>
                    <a:pt x="2177" y="1606"/>
                  </a:cubicBezTo>
                  <a:cubicBezTo>
                    <a:pt x="2221" y="1585"/>
                    <a:pt x="2265" y="1563"/>
                    <a:pt x="2308" y="1541"/>
                  </a:cubicBezTo>
                  <a:cubicBezTo>
                    <a:pt x="3121" y="986"/>
                    <a:pt x="2119" y="0"/>
                    <a:pt x="13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37"/>
            <p:cNvSpPr/>
            <p:nvPr/>
          </p:nvSpPr>
          <p:spPr>
            <a:xfrm>
              <a:off x="3777775" y="311600"/>
              <a:ext cx="77750" cy="46775"/>
            </a:xfrm>
            <a:custGeom>
              <a:avLst/>
              <a:gdLst/>
              <a:ahLst/>
              <a:cxnLst/>
              <a:rect l="l" t="t" r="r" b="b"/>
              <a:pathLst>
                <a:path w="3110" h="1871" extrusionOk="0">
                  <a:moveTo>
                    <a:pt x="1309" y="0"/>
                  </a:moveTo>
                  <a:cubicBezTo>
                    <a:pt x="1227" y="0"/>
                    <a:pt x="1147" y="11"/>
                    <a:pt x="1070" y="33"/>
                  </a:cubicBezTo>
                  <a:cubicBezTo>
                    <a:pt x="0" y="354"/>
                    <a:pt x="440" y="1870"/>
                    <a:pt x="1485" y="1870"/>
                  </a:cubicBezTo>
                  <a:cubicBezTo>
                    <a:pt x="1507" y="1870"/>
                    <a:pt x="1529" y="1870"/>
                    <a:pt x="1551" y="1868"/>
                  </a:cubicBezTo>
                  <a:cubicBezTo>
                    <a:pt x="1792" y="1846"/>
                    <a:pt x="2010" y="1759"/>
                    <a:pt x="2185" y="1606"/>
                  </a:cubicBezTo>
                  <a:cubicBezTo>
                    <a:pt x="2229" y="1606"/>
                    <a:pt x="2272" y="1584"/>
                    <a:pt x="2316" y="1562"/>
                  </a:cubicBezTo>
                  <a:cubicBezTo>
                    <a:pt x="3110" y="1007"/>
                    <a:pt x="2119" y="0"/>
                    <a:pt x="13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37"/>
            <p:cNvSpPr/>
            <p:nvPr/>
          </p:nvSpPr>
          <p:spPr>
            <a:xfrm>
              <a:off x="2215075" y="2329525"/>
              <a:ext cx="78050" cy="46275"/>
            </a:xfrm>
            <a:custGeom>
              <a:avLst/>
              <a:gdLst/>
              <a:ahLst/>
              <a:cxnLst/>
              <a:rect l="l" t="t" r="r" b="b"/>
              <a:pathLst>
                <a:path w="3122" h="1851" extrusionOk="0">
                  <a:moveTo>
                    <a:pt x="1322" y="0"/>
                  </a:moveTo>
                  <a:cubicBezTo>
                    <a:pt x="1240" y="0"/>
                    <a:pt x="1161" y="10"/>
                    <a:pt x="1085" y="33"/>
                  </a:cubicBezTo>
                  <a:cubicBezTo>
                    <a:pt x="1" y="352"/>
                    <a:pt x="427" y="1850"/>
                    <a:pt x="1477" y="1850"/>
                  </a:cubicBezTo>
                  <a:cubicBezTo>
                    <a:pt x="1506" y="1850"/>
                    <a:pt x="1536" y="1849"/>
                    <a:pt x="1566" y="1847"/>
                  </a:cubicBezTo>
                  <a:cubicBezTo>
                    <a:pt x="1784" y="1825"/>
                    <a:pt x="2003" y="1737"/>
                    <a:pt x="2178" y="1606"/>
                  </a:cubicBezTo>
                  <a:cubicBezTo>
                    <a:pt x="2221" y="1584"/>
                    <a:pt x="2265" y="1562"/>
                    <a:pt x="2309" y="1541"/>
                  </a:cubicBezTo>
                  <a:cubicBezTo>
                    <a:pt x="3121" y="986"/>
                    <a:pt x="2119" y="0"/>
                    <a:pt x="13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37"/>
            <p:cNvSpPr/>
            <p:nvPr/>
          </p:nvSpPr>
          <p:spPr>
            <a:xfrm>
              <a:off x="1393300" y="2210975"/>
              <a:ext cx="77725" cy="46225"/>
            </a:xfrm>
            <a:custGeom>
              <a:avLst/>
              <a:gdLst/>
              <a:ahLst/>
              <a:cxnLst/>
              <a:rect l="l" t="t" r="r" b="b"/>
              <a:pathLst>
                <a:path w="3109" h="1849" extrusionOk="0">
                  <a:moveTo>
                    <a:pt x="1313" y="0"/>
                  </a:moveTo>
                  <a:cubicBezTo>
                    <a:pt x="1230" y="0"/>
                    <a:pt x="1148" y="11"/>
                    <a:pt x="1071" y="33"/>
                  </a:cubicBezTo>
                  <a:cubicBezTo>
                    <a:pt x="0" y="333"/>
                    <a:pt x="419" y="1849"/>
                    <a:pt x="1484" y="1849"/>
                  </a:cubicBezTo>
                  <a:cubicBezTo>
                    <a:pt x="1506" y="1849"/>
                    <a:pt x="1529" y="1848"/>
                    <a:pt x="1551" y="1847"/>
                  </a:cubicBezTo>
                  <a:cubicBezTo>
                    <a:pt x="1792" y="1825"/>
                    <a:pt x="2010" y="1738"/>
                    <a:pt x="2185" y="1607"/>
                  </a:cubicBezTo>
                  <a:cubicBezTo>
                    <a:pt x="2229" y="1585"/>
                    <a:pt x="2272" y="1563"/>
                    <a:pt x="2316" y="1541"/>
                  </a:cubicBezTo>
                  <a:cubicBezTo>
                    <a:pt x="3109" y="986"/>
                    <a:pt x="2123" y="0"/>
                    <a:pt x="13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37"/>
            <p:cNvSpPr/>
            <p:nvPr/>
          </p:nvSpPr>
          <p:spPr>
            <a:xfrm>
              <a:off x="3131175" y="3349950"/>
              <a:ext cx="78075" cy="46275"/>
            </a:xfrm>
            <a:custGeom>
              <a:avLst/>
              <a:gdLst/>
              <a:ahLst/>
              <a:cxnLst/>
              <a:rect l="l" t="t" r="r" b="b"/>
              <a:pathLst>
                <a:path w="3123" h="1851" extrusionOk="0">
                  <a:moveTo>
                    <a:pt x="1318" y="1"/>
                  </a:moveTo>
                  <a:cubicBezTo>
                    <a:pt x="1238" y="1"/>
                    <a:pt x="1159" y="11"/>
                    <a:pt x="1085" y="33"/>
                  </a:cubicBezTo>
                  <a:cubicBezTo>
                    <a:pt x="1" y="352"/>
                    <a:pt x="427" y="1850"/>
                    <a:pt x="1477" y="1850"/>
                  </a:cubicBezTo>
                  <a:cubicBezTo>
                    <a:pt x="1506" y="1850"/>
                    <a:pt x="1536" y="1849"/>
                    <a:pt x="1566" y="1847"/>
                  </a:cubicBezTo>
                  <a:cubicBezTo>
                    <a:pt x="1784" y="1847"/>
                    <a:pt x="2003" y="1760"/>
                    <a:pt x="2177" y="1607"/>
                  </a:cubicBezTo>
                  <a:cubicBezTo>
                    <a:pt x="2221" y="1585"/>
                    <a:pt x="2265" y="1585"/>
                    <a:pt x="2309" y="1541"/>
                  </a:cubicBezTo>
                  <a:cubicBezTo>
                    <a:pt x="3122" y="1005"/>
                    <a:pt x="2116" y="1"/>
                    <a:pt x="131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37"/>
            <p:cNvSpPr/>
            <p:nvPr/>
          </p:nvSpPr>
          <p:spPr>
            <a:xfrm>
              <a:off x="1016550" y="1581675"/>
              <a:ext cx="77500" cy="46275"/>
            </a:xfrm>
            <a:custGeom>
              <a:avLst/>
              <a:gdLst/>
              <a:ahLst/>
              <a:cxnLst/>
              <a:rect l="l" t="t" r="r" b="b"/>
              <a:pathLst>
                <a:path w="3100" h="1851" extrusionOk="0">
                  <a:moveTo>
                    <a:pt x="1306" y="0"/>
                  </a:moveTo>
                  <a:cubicBezTo>
                    <a:pt x="1222" y="0"/>
                    <a:pt x="1141" y="11"/>
                    <a:pt x="1063" y="33"/>
                  </a:cubicBezTo>
                  <a:cubicBezTo>
                    <a:pt x="0" y="352"/>
                    <a:pt x="406" y="1850"/>
                    <a:pt x="1456" y="1850"/>
                  </a:cubicBezTo>
                  <a:cubicBezTo>
                    <a:pt x="1485" y="1850"/>
                    <a:pt x="1514" y="1849"/>
                    <a:pt x="1544" y="1847"/>
                  </a:cubicBezTo>
                  <a:cubicBezTo>
                    <a:pt x="1763" y="1825"/>
                    <a:pt x="2003" y="1737"/>
                    <a:pt x="2156" y="1606"/>
                  </a:cubicBezTo>
                  <a:cubicBezTo>
                    <a:pt x="2200" y="1584"/>
                    <a:pt x="2243" y="1563"/>
                    <a:pt x="2287" y="1541"/>
                  </a:cubicBezTo>
                  <a:cubicBezTo>
                    <a:pt x="3099" y="986"/>
                    <a:pt x="2115" y="0"/>
                    <a:pt x="13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8" name="Google Shape;808;p37"/>
          <p:cNvSpPr/>
          <p:nvPr/>
        </p:nvSpPr>
        <p:spPr>
          <a:xfrm>
            <a:off x="2230475" y="230250"/>
            <a:ext cx="4683000" cy="4683000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814388" algn="bl" rotWithShape="0">
              <a:srgbClr val="000000">
                <a:alpha val="9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9" name="Google Shape;809;p37"/>
          <p:cNvSpPr/>
          <p:nvPr/>
        </p:nvSpPr>
        <p:spPr>
          <a:xfrm>
            <a:off x="2514725" y="485775"/>
            <a:ext cx="4114500" cy="4172100"/>
          </a:xfrm>
          <a:prstGeom prst="ellipse">
            <a:avLst/>
          </a:prstGeom>
          <a:noFill/>
          <a:ln w="762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10" name="Google Shape;810;p37"/>
          <p:cNvGrpSpPr/>
          <p:nvPr/>
        </p:nvGrpSpPr>
        <p:grpSpPr>
          <a:xfrm>
            <a:off x="5849270" y="1553510"/>
            <a:ext cx="2579633" cy="2697780"/>
            <a:chOff x="1016550" y="240575"/>
            <a:chExt cx="5587250" cy="5209075"/>
          </a:xfrm>
        </p:grpSpPr>
        <p:sp>
          <p:nvSpPr>
            <p:cNvPr id="811" name="Google Shape;811;p37"/>
            <p:cNvSpPr/>
            <p:nvPr/>
          </p:nvSpPr>
          <p:spPr>
            <a:xfrm>
              <a:off x="3936725" y="3433250"/>
              <a:ext cx="136050" cy="118575"/>
            </a:xfrm>
            <a:custGeom>
              <a:avLst/>
              <a:gdLst/>
              <a:ahLst/>
              <a:cxnLst/>
              <a:rect l="l" t="t" r="r" b="b"/>
              <a:pathLst>
                <a:path w="5442" h="4743" extrusionOk="0">
                  <a:moveTo>
                    <a:pt x="2553" y="0"/>
                  </a:moveTo>
                  <a:cubicBezTo>
                    <a:pt x="2463" y="0"/>
                    <a:pt x="2251" y="723"/>
                    <a:pt x="2251" y="809"/>
                  </a:cubicBezTo>
                  <a:cubicBezTo>
                    <a:pt x="2185" y="1072"/>
                    <a:pt x="2164" y="1356"/>
                    <a:pt x="2164" y="1618"/>
                  </a:cubicBezTo>
                  <a:cubicBezTo>
                    <a:pt x="2164" y="1705"/>
                    <a:pt x="2164" y="1814"/>
                    <a:pt x="2164" y="1902"/>
                  </a:cubicBezTo>
                  <a:cubicBezTo>
                    <a:pt x="1923" y="1924"/>
                    <a:pt x="1661" y="1924"/>
                    <a:pt x="1399" y="1967"/>
                  </a:cubicBezTo>
                  <a:cubicBezTo>
                    <a:pt x="962" y="2011"/>
                    <a:pt x="175" y="2055"/>
                    <a:pt x="22" y="2514"/>
                  </a:cubicBezTo>
                  <a:cubicBezTo>
                    <a:pt x="0" y="2579"/>
                    <a:pt x="853" y="2776"/>
                    <a:pt x="940" y="2798"/>
                  </a:cubicBezTo>
                  <a:cubicBezTo>
                    <a:pt x="1189" y="2839"/>
                    <a:pt x="1456" y="2855"/>
                    <a:pt x="1724" y="2855"/>
                  </a:cubicBezTo>
                  <a:cubicBezTo>
                    <a:pt x="1879" y="2855"/>
                    <a:pt x="2034" y="2849"/>
                    <a:pt x="2185" y="2841"/>
                  </a:cubicBezTo>
                  <a:cubicBezTo>
                    <a:pt x="2207" y="3082"/>
                    <a:pt x="2207" y="3300"/>
                    <a:pt x="2251" y="3519"/>
                  </a:cubicBezTo>
                  <a:cubicBezTo>
                    <a:pt x="2317" y="3912"/>
                    <a:pt x="2360" y="4611"/>
                    <a:pt x="2885" y="4742"/>
                  </a:cubicBezTo>
                  <a:cubicBezTo>
                    <a:pt x="2886" y="4743"/>
                    <a:pt x="2887" y="4743"/>
                    <a:pt x="2888" y="4743"/>
                  </a:cubicBezTo>
                  <a:cubicBezTo>
                    <a:pt x="2957" y="4743"/>
                    <a:pt x="3169" y="4020"/>
                    <a:pt x="3191" y="3934"/>
                  </a:cubicBezTo>
                  <a:cubicBezTo>
                    <a:pt x="3278" y="3584"/>
                    <a:pt x="3256" y="3213"/>
                    <a:pt x="3256" y="2841"/>
                  </a:cubicBezTo>
                  <a:cubicBezTo>
                    <a:pt x="3540" y="2841"/>
                    <a:pt x="3802" y="2820"/>
                    <a:pt x="4065" y="2798"/>
                  </a:cubicBezTo>
                  <a:cubicBezTo>
                    <a:pt x="4524" y="2754"/>
                    <a:pt x="5266" y="2689"/>
                    <a:pt x="5419" y="2230"/>
                  </a:cubicBezTo>
                  <a:cubicBezTo>
                    <a:pt x="5441" y="2164"/>
                    <a:pt x="4589" y="1967"/>
                    <a:pt x="4502" y="1946"/>
                  </a:cubicBezTo>
                  <a:cubicBezTo>
                    <a:pt x="4196" y="1902"/>
                    <a:pt x="3890" y="1880"/>
                    <a:pt x="3562" y="1880"/>
                  </a:cubicBezTo>
                  <a:cubicBezTo>
                    <a:pt x="3526" y="1887"/>
                    <a:pt x="3492" y="1890"/>
                    <a:pt x="3459" y="1890"/>
                  </a:cubicBezTo>
                  <a:cubicBezTo>
                    <a:pt x="3392" y="1890"/>
                    <a:pt x="3329" y="1880"/>
                    <a:pt x="3256" y="1880"/>
                  </a:cubicBezTo>
                  <a:cubicBezTo>
                    <a:pt x="3234" y="1662"/>
                    <a:pt x="3212" y="1421"/>
                    <a:pt x="3191" y="1181"/>
                  </a:cubicBezTo>
                  <a:cubicBezTo>
                    <a:pt x="3147" y="787"/>
                    <a:pt x="3081" y="132"/>
                    <a:pt x="2557" y="1"/>
                  </a:cubicBezTo>
                  <a:cubicBezTo>
                    <a:pt x="2556" y="1"/>
                    <a:pt x="2554" y="0"/>
                    <a:pt x="25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7"/>
            <p:cNvSpPr/>
            <p:nvPr/>
          </p:nvSpPr>
          <p:spPr>
            <a:xfrm>
              <a:off x="1929725" y="3563800"/>
              <a:ext cx="104350" cy="91275"/>
            </a:xfrm>
            <a:custGeom>
              <a:avLst/>
              <a:gdLst/>
              <a:ahLst/>
              <a:cxnLst/>
              <a:rect l="l" t="t" r="r" b="b"/>
              <a:pathLst>
                <a:path w="4174" h="3651" extrusionOk="0">
                  <a:moveTo>
                    <a:pt x="1943" y="1"/>
                  </a:moveTo>
                  <a:cubicBezTo>
                    <a:pt x="1895" y="1"/>
                    <a:pt x="1727" y="570"/>
                    <a:pt x="1727" y="613"/>
                  </a:cubicBezTo>
                  <a:cubicBezTo>
                    <a:pt x="1683" y="832"/>
                    <a:pt x="1661" y="1028"/>
                    <a:pt x="1661" y="1247"/>
                  </a:cubicBezTo>
                  <a:cubicBezTo>
                    <a:pt x="1661" y="1312"/>
                    <a:pt x="1661" y="1400"/>
                    <a:pt x="1661" y="1465"/>
                  </a:cubicBezTo>
                  <a:cubicBezTo>
                    <a:pt x="1464" y="1465"/>
                    <a:pt x="1268" y="1487"/>
                    <a:pt x="1071" y="1509"/>
                  </a:cubicBezTo>
                  <a:cubicBezTo>
                    <a:pt x="743" y="1553"/>
                    <a:pt x="132" y="1574"/>
                    <a:pt x="0" y="1946"/>
                  </a:cubicBezTo>
                  <a:cubicBezTo>
                    <a:pt x="0" y="1990"/>
                    <a:pt x="656" y="2143"/>
                    <a:pt x="721" y="2143"/>
                  </a:cubicBezTo>
                  <a:cubicBezTo>
                    <a:pt x="905" y="2182"/>
                    <a:pt x="1096" y="2190"/>
                    <a:pt x="1291" y="2190"/>
                  </a:cubicBezTo>
                  <a:cubicBezTo>
                    <a:pt x="1421" y="2190"/>
                    <a:pt x="1552" y="2186"/>
                    <a:pt x="1683" y="2186"/>
                  </a:cubicBezTo>
                  <a:cubicBezTo>
                    <a:pt x="1683" y="2361"/>
                    <a:pt x="1705" y="2536"/>
                    <a:pt x="1727" y="2711"/>
                  </a:cubicBezTo>
                  <a:cubicBezTo>
                    <a:pt x="1770" y="3017"/>
                    <a:pt x="1792" y="3563"/>
                    <a:pt x="2207" y="3650"/>
                  </a:cubicBezTo>
                  <a:cubicBezTo>
                    <a:pt x="2209" y="3651"/>
                    <a:pt x="2210" y="3651"/>
                    <a:pt x="2211" y="3651"/>
                  </a:cubicBezTo>
                  <a:cubicBezTo>
                    <a:pt x="2278" y="3651"/>
                    <a:pt x="2426" y="3081"/>
                    <a:pt x="2448" y="3038"/>
                  </a:cubicBezTo>
                  <a:cubicBezTo>
                    <a:pt x="2513" y="2754"/>
                    <a:pt x="2513" y="2470"/>
                    <a:pt x="2513" y="2186"/>
                  </a:cubicBezTo>
                  <a:cubicBezTo>
                    <a:pt x="2710" y="2186"/>
                    <a:pt x="2928" y="2164"/>
                    <a:pt x="3125" y="2143"/>
                  </a:cubicBezTo>
                  <a:cubicBezTo>
                    <a:pt x="3475" y="2121"/>
                    <a:pt x="4043" y="2077"/>
                    <a:pt x="4152" y="1706"/>
                  </a:cubicBezTo>
                  <a:cubicBezTo>
                    <a:pt x="4174" y="1662"/>
                    <a:pt x="3518" y="1509"/>
                    <a:pt x="3453" y="1509"/>
                  </a:cubicBezTo>
                  <a:cubicBezTo>
                    <a:pt x="3277" y="1477"/>
                    <a:pt x="3101" y="1457"/>
                    <a:pt x="2925" y="1457"/>
                  </a:cubicBezTo>
                  <a:cubicBezTo>
                    <a:pt x="2861" y="1457"/>
                    <a:pt x="2796" y="1459"/>
                    <a:pt x="2732" y="1465"/>
                  </a:cubicBezTo>
                  <a:lnTo>
                    <a:pt x="2491" y="1465"/>
                  </a:lnTo>
                  <a:cubicBezTo>
                    <a:pt x="2491" y="1269"/>
                    <a:pt x="2470" y="1094"/>
                    <a:pt x="2448" y="897"/>
                  </a:cubicBezTo>
                  <a:cubicBezTo>
                    <a:pt x="2426" y="613"/>
                    <a:pt x="2360" y="89"/>
                    <a:pt x="1945" y="1"/>
                  </a:cubicBezTo>
                  <a:cubicBezTo>
                    <a:pt x="1944" y="1"/>
                    <a:pt x="1943" y="1"/>
                    <a:pt x="19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7"/>
            <p:cNvSpPr/>
            <p:nvPr/>
          </p:nvSpPr>
          <p:spPr>
            <a:xfrm>
              <a:off x="5109025" y="3278650"/>
              <a:ext cx="156800" cy="137175"/>
            </a:xfrm>
            <a:custGeom>
              <a:avLst/>
              <a:gdLst/>
              <a:ahLst/>
              <a:cxnLst/>
              <a:rect l="l" t="t" r="r" b="b"/>
              <a:pathLst>
                <a:path w="6272" h="5487" extrusionOk="0">
                  <a:moveTo>
                    <a:pt x="2925" y="1"/>
                  </a:moveTo>
                  <a:cubicBezTo>
                    <a:pt x="2835" y="1"/>
                    <a:pt x="2600" y="854"/>
                    <a:pt x="2579" y="941"/>
                  </a:cubicBezTo>
                  <a:cubicBezTo>
                    <a:pt x="2513" y="1247"/>
                    <a:pt x="2491" y="1574"/>
                    <a:pt x="2491" y="1880"/>
                  </a:cubicBezTo>
                  <a:cubicBezTo>
                    <a:pt x="2491" y="1989"/>
                    <a:pt x="2491" y="2099"/>
                    <a:pt x="2491" y="2208"/>
                  </a:cubicBezTo>
                  <a:cubicBezTo>
                    <a:pt x="2207" y="2230"/>
                    <a:pt x="1901" y="2230"/>
                    <a:pt x="1617" y="2274"/>
                  </a:cubicBezTo>
                  <a:cubicBezTo>
                    <a:pt x="1093" y="2339"/>
                    <a:pt x="175" y="2383"/>
                    <a:pt x="22" y="2929"/>
                  </a:cubicBezTo>
                  <a:cubicBezTo>
                    <a:pt x="0" y="2995"/>
                    <a:pt x="962" y="3213"/>
                    <a:pt x="1071" y="3235"/>
                  </a:cubicBezTo>
                  <a:cubicBezTo>
                    <a:pt x="1377" y="3293"/>
                    <a:pt x="1702" y="3303"/>
                    <a:pt x="2028" y="3303"/>
                  </a:cubicBezTo>
                  <a:cubicBezTo>
                    <a:pt x="2190" y="3303"/>
                    <a:pt x="2353" y="3301"/>
                    <a:pt x="2513" y="3301"/>
                  </a:cubicBezTo>
                  <a:cubicBezTo>
                    <a:pt x="2535" y="3563"/>
                    <a:pt x="2557" y="3825"/>
                    <a:pt x="2579" y="4087"/>
                  </a:cubicBezTo>
                  <a:cubicBezTo>
                    <a:pt x="2666" y="4546"/>
                    <a:pt x="2710" y="5355"/>
                    <a:pt x="3322" y="5486"/>
                  </a:cubicBezTo>
                  <a:cubicBezTo>
                    <a:pt x="3323" y="5486"/>
                    <a:pt x="3324" y="5486"/>
                    <a:pt x="3325" y="5486"/>
                  </a:cubicBezTo>
                  <a:cubicBezTo>
                    <a:pt x="3415" y="5486"/>
                    <a:pt x="3650" y="4654"/>
                    <a:pt x="3671" y="4568"/>
                  </a:cubicBezTo>
                  <a:cubicBezTo>
                    <a:pt x="3759" y="4153"/>
                    <a:pt x="3759" y="3716"/>
                    <a:pt x="3759" y="3301"/>
                  </a:cubicBezTo>
                  <a:cubicBezTo>
                    <a:pt x="4065" y="3279"/>
                    <a:pt x="4370" y="3257"/>
                    <a:pt x="4698" y="3235"/>
                  </a:cubicBezTo>
                  <a:cubicBezTo>
                    <a:pt x="5201" y="3191"/>
                    <a:pt x="6075" y="3126"/>
                    <a:pt x="6228" y="2579"/>
                  </a:cubicBezTo>
                  <a:cubicBezTo>
                    <a:pt x="6272" y="2492"/>
                    <a:pt x="5288" y="2274"/>
                    <a:pt x="5179" y="2274"/>
                  </a:cubicBezTo>
                  <a:cubicBezTo>
                    <a:pt x="4829" y="2208"/>
                    <a:pt x="4458" y="2186"/>
                    <a:pt x="4108" y="2186"/>
                  </a:cubicBezTo>
                  <a:lnTo>
                    <a:pt x="3737" y="2186"/>
                  </a:lnTo>
                  <a:cubicBezTo>
                    <a:pt x="3737" y="1924"/>
                    <a:pt x="3715" y="1640"/>
                    <a:pt x="3671" y="1378"/>
                  </a:cubicBezTo>
                  <a:cubicBezTo>
                    <a:pt x="3628" y="919"/>
                    <a:pt x="3540" y="154"/>
                    <a:pt x="2928" y="1"/>
                  </a:cubicBezTo>
                  <a:cubicBezTo>
                    <a:pt x="2927" y="1"/>
                    <a:pt x="2926" y="1"/>
                    <a:pt x="292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37"/>
            <p:cNvSpPr/>
            <p:nvPr/>
          </p:nvSpPr>
          <p:spPr>
            <a:xfrm>
              <a:off x="4408700" y="4216600"/>
              <a:ext cx="104375" cy="91275"/>
            </a:xfrm>
            <a:custGeom>
              <a:avLst/>
              <a:gdLst/>
              <a:ahLst/>
              <a:cxnLst/>
              <a:rect l="l" t="t" r="r" b="b"/>
              <a:pathLst>
                <a:path w="4175" h="3651" extrusionOk="0">
                  <a:moveTo>
                    <a:pt x="1943" y="0"/>
                  </a:moveTo>
                  <a:cubicBezTo>
                    <a:pt x="1895" y="0"/>
                    <a:pt x="1726" y="549"/>
                    <a:pt x="1705" y="613"/>
                  </a:cubicBezTo>
                  <a:cubicBezTo>
                    <a:pt x="1661" y="831"/>
                    <a:pt x="1661" y="1028"/>
                    <a:pt x="1661" y="1247"/>
                  </a:cubicBezTo>
                  <a:cubicBezTo>
                    <a:pt x="1661" y="1312"/>
                    <a:pt x="1661" y="1399"/>
                    <a:pt x="1661" y="1465"/>
                  </a:cubicBezTo>
                  <a:cubicBezTo>
                    <a:pt x="1465" y="1465"/>
                    <a:pt x="1268" y="1487"/>
                    <a:pt x="1071" y="1509"/>
                  </a:cubicBezTo>
                  <a:cubicBezTo>
                    <a:pt x="722" y="1552"/>
                    <a:pt x="110" y="1574"/>
                    <a:pt x="1" y="1946"/>
                  </a:cubicBezTo>
                  <a:cubicBezTo>
                    <a:pt x="1" y="1989"/>
                    <a:pt x="634" y="2142"/>
                    <a:pt x="700" y="2142"/>
                  </a:cubicBezTo>
                  <a:cubicBezTo>
                    <a:pt x="1028" y="2186"/>
                    <a:pt x="1355" y="2186"/>
                    <a:pt x="1683" y="2186"/>
                  </a:cubicBezTo>
                  <a:cubicBezTo>
                    <a:pt x="1683" y="2361"/>
                    <a:pt x="1683" y="2536"/>
                    <a:pt x="1727" y="2711"/>
                  </a:cubicBezTo>
                  <a:cubicBezTo>
                    <a:pt x="1770" y="3016"/>
                    <a:pt x="1792" y="3563"/>
                    <a:pt x="2207" y="3650"/>
                  </a:cubicBezTo>
                  <a:cubicBezTo>
                    <a:pt x="2209" y="3651"/>
                    <a:pt x="2210" y="3651"/>
                    <a:pt x="2211" y="3651"/>
                  </a:cubicBezTo>
                  <a:cubicBezTo>
                    <a:pt x="2279" y="3651"/>
                    <a:pt x="2426" y="3081"/>
                    <a:pt x="2448" y="3038"/>
                  </a:cubicBezTo>
                  <a:cubicBezTo>
                    <a:pt x="2513" y="2754"/>
                    <a:pt x="2492" y="2470"/>
                    <a:pt x="2492" y="2186"/>
                  </a:cubicBezTo>
                  <a:cubicBezTo>
                    <a:pt x="2710" y="2186"/>
                    <a:pt x="2907" y="2164"/>
                    <a:pt x="3125" y="2142"/>
                  </a:cubicBezTo>
                  <a:cubicBezTo>
                    <a:pt x="3475" y="2121"/>
                    <a:pt x="4043" y="2077"/>
                    <a:pt x="4152" y="1705"/>
                  </a:cubicBezTo>
                  <a:cubicBezTo>
                    <a:pt x="4174" y="1662"/>
                    <a:pt x="3519" y="1509"/>
                    <a:pt x="3453" y="1509"/>
                  </a:cubicBezTo>
                  <a:cubicBezTo>
                    <a:pt x="3213" y="1465"/>
                    <a:pt x="2972" y="1443"/>
                    <a:pt x="2732" y="1443"/>
                  </a:cubicBezTo>
                  <a:lnTo>
                    <a:pt x="2492" y="1443"/>
                  </a:lnTo>
                  <a:cubicBezTo>
                    <a:pt x="2492" y="1268"/>
                    <a:pt x="2470" y="1094"/>
                    <a:pt x="2448" y="897"/>
                  </a:cubicBezTo>
                  <a:cubicBezTo>
                    <a:pt x="2426" y="613"/>
                    <a:pt x="2360" y="88"/>
                    <a:pt x="1945" y="1"/>
                  </a:cubicBezTo>
                  <a:cubicBezTo>
                    <a:pt x="1944" y="1"/>
                    <a:pt x="1944" y="0"/>
                    <a:pt x="194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37"/>
            <p:cNvSpPr/>
            <p:nvPr/>
          </p:nvSpPr>
          <p:spPr>
            <a:xfrm>
              <a:off x="4343875" y="4999700"/>
              <a:ext cx="77600" cy="46275"/>
            </a:xfrm>
            <a:custGeom>
              <a:avLst/>
              <a:gdLst/>
              <a:ahLst/>
              <a:cxnLst/>
              <a:rect l="l" t="t" r="r" b="b"/>
              <a:pathLst>
                <a:path w="3104" h="1851" extrusionOk="0">
                  <a:moveTo>
                    <a:pt x="1302" y="1"/>
                  </a:moveTo>
                  <a:cubicBezTo>
                    <a:pt x="1220" y="1"/>
                    <a:pt x="1140" y="11"/>
                    <a:pt x="1064" y="33"/>
                  </a:cubicBezTo>
                  <a:cubicBezTo>
                    <a:pt x="1" y="352"/>
                    <a:pt x="407" y="1850"/>
                    <a:pt x="1456" y="1850"/>
                  </a:cubicBezTo>
                  <a:cubicBezTo>
                    <a:pt x="1485" y="1850"/>
                    <a:pt x="1515" y="1849"/>
                    <a:pt x="1545" y="1847"/>
                  </a:cubicBezTo>
                  <a:cubicBezTo>
                    <a:pt x="1785" y="1847"/>
                    <a:pt x="2004" y="1737"/>
                    <a:pt x="2178" y="1606"/>
                  </a:cubicBezTo>
                  <a:cubicBezTo>
                    <a:pt x="2222" y="1584"/>
                    <a:pt x="2266" y="1563"/>
                    <a:pt x="2309" y="1541"/>
                  </a:cubicBezTo>
                  <a:cubicBezTo>
                    <a:pt x="3103" y="1005"/>
                    <a:pt x="2113" y="1"/>
                    <a:pt x="130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37"/>
            <p:cNvSpPr/>
            <p:nvPr/>
          </p:nvSpPr>
          <p:spPr>
            <a:xfrm>
              <a:off x="4936600" y="4916650"/>
              <a:ext cx="77550" cy="46275"/>
            </a:xfrm>
            <a:custGeom>
              <a:avLst/>
              <a:gdLst/>
              <a:ahLst/>
              <a:cxnLst/>
              <a:rect l="l" t="t" r="r" b="b"/>
              <a:pathLst>
                <a:path w="3102" h="1851" extrusionOk="0">
                  <a:moveTo>
                    <a:pt x="1305" y="1"/>
                  </a:moveTo>
                  <a:cubicBezTo>
                    <a:pt x="1222" y="1"/>
                    <a:pt x="1141" y="11"/>
                    <a:pt x="1063" y="34"/>
                  </a:cubicBezTo>
                  <a:cubicBezTo>
                    <a:pt x="0" y="353"/>
                    <a:pt x="406" y="1851"/>
                    <a:pt x="1455" y="1851"/>
                  </a:cubicBezTo>
                  <a:cubicBezTo>
                    <a:pt x="1484" y="1851"/>
                    <a:pt x="1514" y="1850"/>
                    <a:pt x="1544" y="1847"/>
                  </a:cubicBezTo>
                  <a:cubicBezTo>
                    <a:pt x="1784" y="1825"/>
                    <a:pt x="2003" y="1738"/>
                    <a:pt x="2178" y="1607"/>
                  </a:cubicBezTo>
                  <a:cubicBezTo>
                    <a:pt x="2221" y="1585"/>
                    <a:pt x="2265" y="1563"/>
                    <a:pt x="2309" y="1541"/>
                  </a:cubicBezTo>
                  <a:cubicBezTo>
                    <a:pt x="3101" y="987"/>
                    <a:pt x="2115" y="1"/>
                    <a:pt x="130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37"/>
            <p:cNvSpPr/>
            <p:nvPr/>
          </p:nvSpPr>
          <p:spPr>
            <a:xfrm>
              <a:off x="6526050" y="3943750"/>
              <a:ext cx="77750" cy="46225"/>
            </a:xfrm>
            <a:custGeom>
              <a:avLst/>
              <a:gdLst/>
              <a:ahLst/>
              <a:cxnLst/>
              <a:rect l="l" t="t" r="r" b="b"/>
              <a:pathLst>
                <a:path w="3110" h="1849" extrusionOk="0">
                  <a:moveTo>
                    <a:pt x="1313" y="0"/>
                  </a:moveTo>
                  <a:cubicBezTo>
                    <a:pt x="1230" y="0"/>
                    <a:pt x="1149" y="11"/>
                    <a:pt x="1071" y="33"/>
                  </a:cubicBezTo>
                  <a:cubicBezTo>
                    <a:pt x="1" y="333"/>
                    <a:pt x="440" y="1849"/>
                    <a:pt x="1486" y="1849"/>
                  </a:cubicBezTo>
                  <a:cubicBezTo>
                    <a:pt x="1508" y="1849"/>
                    <a:pt x="1530" y="1848"/>
                    <a:pt x="1552" y="1847"/>
                  </a:cubicBezTo>
                  <a:cubicBezTo>
                    <a:pt x="1792" y="1825"/>
                    <a:pt x="2011" y="1738"/>
                    <a:pt x="2185" y="1607"/>
                  </a:cubicBezTo>
                  <a:cubicBezTo>
                    <a:pt x="2229" y="1585"/>
                    <a:pt x="2273" y="1563"/>
                    <a:pt x="2317" y="1541"/>
                  </a:cubicBezTo>
                  <a:cubicBezTo>
                    <a:pt x="3109" y="986"/>
                    <a:pt x="2123" y="0"/>
                    <a:pt x="13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37"/>
            <p:cNvSpPr/>
            <p:nvPr/>
          </p:nvSpPr>
          <p:spPr>
            <a:xfrm>
              <a:off x="5947200" y="5403375"/>
              <a:ext cx="77500" cy="46275"/>
            </a:xfrm>
            <a:custGeom>
              <a:avLst/>
              <a:gdLst/>
              <a:ahLst/>
              <a:cxnLst/>
              <a:rect l="l" t="t" r="r" b="b"/>
              <a:pathLst>
                <a:path w="3100" h="1851" extrusionOk="0">
                  <a:moveTo>
                    <a:pt x="1305" y="1"/>
                  </a:moveTo>
                  <a:cubicBezTo>
                    <a:pt x="1222" y="1"/>
                    <a:pt x="1141" y="11"/>
                    <a:pt x="1063" y="34"/>
                  </a:cubicBezTo>
                  <a:cubicBezTo>
                    <a:pt x="0" y="353"/>
                    <a:pt x="406" y="1851"/>
                    <a:pt x="1455" y="1851"/>
                  </a:cubicBezTo>
                  <a:cubicBezTo>
                    <a:pt x="1484" y="1851"/>
                    <a:pt x="1514" y="1850"/>
                    <a:pt x="1544" y="1847"/>
                  </a:cubicBezTo>
                  <a:cubicBezTo>
                    <a:pt x="1784" y="1826"/>
                    <a:pt x="2003" y="1738"/>
                    <a:pt x="2178" y="1607"/>
                  </a:cubicBezTo>
                  <a:cubicBezTo>
                    <a:pt x="2221" y="1585"/>
                    <a:pt x="2265" y="1563"/>
                    <a:pt x="2287" y="1542"/>
                  </a:cubicBezTo>
                  <a:cubicBezTo>
                    <a:pt x="3099" y="987"/>
                    <a:pt x="2115" y="1"/>
                    <a:pt x="130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37"/>
            <p:cNvSpPr/>
            <p:nvPr/>
          </p:nvSpPr>
          <p:spPr>
            <a:xfrm>
              <a:off x="6351250" y="1997250"/>
              <a:ext cx="77550" cy="46375"/>
            </a:xfrm>
            <a:custGeom>
              <a:avLst/>
              <a:gdLst/>
              <a:ahLst/>
              <a:cxnLst/>
              <a:rect l="l" t="t" r="r" b="b"/>
              <a:pathLst>
                <a:path w="3102" h="1855" extrusionOk="0">
                  <a:moveTo>
                    <a:pt x="1329" y="1"/>
                  </a:moveTo>
                  <a:cubicBezTo>
                    <a:pt x="1240" y="1"/>
                    <a:pt x="1153" y="13"/>
                    <a:pt x="1071" y="39"/>
                  </a:cubicBezTo>
                  <a:cubicBezTo>
                    <a:pt x="1" y="338"/>
                    <a:pt x="419" y="1854"/>
                    <a:pt x="1484" y="1854"/>
                  </a:cubicBezTo>
                  <a:cubicBezTo>
                    <a:pt x="1506" y="1854"/>
                    <a:pt x="1529" y="1854"/>
                    <a:pt x="1552" y="1852"/>
                  </a:cubicBezTo>
                  <a:cubicBezTo>
                    <a:pt x="1770" y="1830"/>
                    <a:pt x="2010" y="1743"/>
                    <a:pt x="2185" y="1612"/>
                  </a:cubicBezTo>
                  <a:cubicBezTo>
                    <a:pt x="2207" y="1590"/>
                    <a:pt x="2251" y="1568"/>
                    <a:pt x="2294" y="1546"/>
                  </a:cubicBezTo>
                  <a:cubicBezTo>
                    <a:pt x="3102" y="995"/>
                    <a:pt x="2135" y="1"/>
                    <a:pt x="13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37"/>
            <p:cNvSpPr/>
            <p:nvPr/>
          </p:nvSpPr>
          <p:spPr>
            <a:xfrm>
              <a:off x="4289625" y="2127800"/>
              <a:ext cx="78100" cy="46375"/>
            </a:xfrm>
            <a:custGeom>
              <a:avLst/>
              <a:gdLst/>
              <a:ahLst/>
              <a:cxnLst/>
              <a:rect l="l" t="t" r="r" b="b"/>
              <a:pathLst>
                <a:path w="3124" h="1855" extrusionOk="0">
                  <a:moveTo>
                    <a:pt x="1345" y="1"/>
                  </a:moveTo>
                  <a:cubicBezTo>
                    <a:pt x="1258" y="1"/>
                    <a:pt x="1173" y="13"/>
                    <a:pt x="1093" y="39"/>
                  </a:cubicBezTo>
                  <a:cubicBezTo>
                    <a:pt x="1" y="339"/>
                    <a:pt x="440" y="1855"/>
                    <a:pt x="1506" y="1855"/>
                  </a:cubicBezTo>
                  <a:cubicBezTo>
                    <a:pt x="1528" y="1855"/>
                    <a:pt x="1551" y="1854"/>
                    <a:pt x="1573" y="1853"/>
                  </a:cubicBezTo>
                  <a:cubicBezTo>
                    <a:pt x="1792" y="1831"/>
                    <a:pt x="2010" y="1743"/>
                    <a:pt x="2185" y="1590"/>
                  </a:cubicBezTo>
                  <a:cubicBezTo>
                    <a:pt x="2229" y="1590"/>
                    <a:pt x="2273" y="1568"/>
                    <a:pt x="2316" y="1547"/>
                  </a:cubicBezTo>
                  <a:cubicBezTo>
                    <a:pt x="3123" y="995"/>
                    <a:pt x="2139" y="1"/>
                    <a:pt x="134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37"/>
            <p:cNvSpPr/>
            <p:nvPr/>
          </p:nvSpPr>
          <p:spPr>
            <a:xfrm>
              <a:off x="5003800" y="240575"/>
              <a:ext cx="78025" cy="46275"/>
            </a:xfrm>
            <a:custGeom>
              <a:avLst/>
              <a:gdLst/>
              <a:ahLst/>
              <a:cxnLst/>
              <a:rect l="l" t="t" r="r" b="b"/>
              <a:pathLst>
                <a:path w="3121" h="1851" extrusionOk="0">
                  <a:moveTo>
                    <a:pt x="1322" y="0"/>
                  </a:moveTo>
                  <a:cubicBezTo>
                    <a:pt x="1240" y="0"/>
                    <a:pt x="1160" y="11"/>
                    <a:pt x="1085" y="33"/>
                  </a:cubicBezTo>
                  <a:cubicBezTo>
                    <a:pt x="0" y="352"/>
                    <a:pt x="426" y="1850"/>
                    <a:pt x="1477" y="1850"/>
                  </a:cubicBezTo>
                  <a:cubicBezTo>
                    <a:pt x="1506" y="1850"/>
                    <a:pt x="1535" y="1849"/>
                    <a:pt x="1565" y="1847"/>
                  </a:cubicBezTo>
                  <a:cubicBezTo>
                    <a:pt x="1784" y="1825"/>
                    <a:pt x="2002" y="1737"/>
                    <a:pt x="2177" y="1606"/>
                  </a:cubicBezTo>
                  <a:cubicBezTo>
                    <a:pt x="2221" y="1585"/>
                    <a:pt x="2265" y="1563"/>
                    <a:pt x="2308" y="1541"/>
                  </a:cubicBezTo>
                  <a:cubicBezTo>
                    <a:pt x="3121" y="986"/>
                    <a:pt x="2119" y="0"/>
                    <a:pt x="13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37"/>
            <p:cNvSpPr/>
            <p:nvPr/>
          </p:nvSpPr>
          <p:spPr>
            <a:xfrm>
              <a:off x="3777775" y="311600"/>
              <a:ext cx="77750" cy="46775"/>
            </a:xfrm>
            <a:custGeom>
              <a:avLst/>
              <a:gdLst/>
              <a:ahLst/>
              <a:cxnLst/>
              <a:rect l="l" t="t" r="r" b="b"/>
              <a:pathLst>
                <a:path w="3110" h="1871" extrusionOk="0">
                  <a:moveTo>
                    <a:pt x="1309" y="0"/>
                  </a:moveTo>
                  <a:cubicBezTo>
                    <a:pt x="1227" y="0"/>
                    <a:pt x="1147" y="11"/>
                    <a:pt x="1070" y="33"/>
                  </a:cubicBezTo>
                  <a:cubicBezTo>
                    <a:pt x="0" y="354"/>
                    <a:pt x="440" y="1870"/>
                    <a:pt x="1485" y="1870"/>
                  </a:cubicBezTo>
                  <a:cubicBezTo>
                    <a:pt x="1507" y="1870"/>
                    <a:pt x="1529" y="1870"/>
                    <a:pt x="1551" y="1868"/>
                  </a:cubicBezTo>
                  <a:cubicBezTo>
                    <a:pt x="1792" y="1846"/>
                    <a:pt x="2010" y="1759"/>
                    <a:pt x="2185" y="1606"/>
                  </a:cubicBezTo>
                  <a:cubicBezTo>
                    <a:pt x="2229" y="1606"/>
                    <a:pt x="2272" y="1584"/>
                    <a:pt x="2316" y="1562"/>
                  </a:cubicBezTo>
                  <a:cubicBezTo>
                    <a:pt x="3110" y="1007"/>
                    <a:pt x="2119" y="0"/>
                    <a:pt x="13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37"/>
            <p:cNvSpPr/>
            <p:nvPr/>
          </p:nvSpPr>
          <p:spPr>
            <a:xfrm>
              <a:off x="2215075" y="2329525"/>
              <a:ext cx="78050" cy="46275"/>
            </a:xfrm>
            <a:custGeom>
              <a:avLst/>
              <a:gdLst/>
              <a:ahLst/>
              <a:cxnLst/>
              <a:rect l="l" t="t" r="r" b="b"/>
              <a:pathLst>
                <a:path w="3122" h="1851" extrusionOk="0">
                  <a:moveTo>
                    <a:pt x="1322" y="0"/>
                  </a:moveTo>
                  <a:cubicBezTo>
                    <a:pt x="1240" y="0"/>
                    <a:pt x="1161" y="10"/>
                    <a:pt x="1085" y="33"/>
                  </a:cubicBezTo>
                  <a:cubicBezTo>
                    <a:pt x="1" y="352"/>
                    <a:pt x="427" y="1850"/>
                    <a:pt x="1477" y="1850"/>
                  </a:cubicBezTo>
                  <a:cubicBezTo>
                    <a:pt x="1506" y="1850"/>
                    <a:pt x="1536" y="1849"/>
                    <a:pt x="1566" y="1847"/>
                  </a:cubicBezTo>
                  <a:cubicBezTo>
                    <a:pt x="1784" y="1825"/>
                    <a:pt x="2003" y="1737"/>
                    <a:pt x="2178" y="1606"/>
                  </a:cubicBezTo>
                  <a:cubicBezTo>
                    <a:pt x="2221" y="1584"/>
                    <a:pt x="2265" y="1562"/>
                    <a:pt x="2309" y="1541"/>
                  </a:cubicBezTo>
                  <a:cubicBezTo>
                    <a:pt x="3121" y="986"/>
                    <a:pt x="2119" y="0"/>
                    <a:pt x="13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37"/>
            <p:cNvSpPr/>
            <p:nvPr/>
          </p:nvSpPr>
          <p:spPr>
            <a:xfrm>
              <a:off x="1393300" y="2210975"/>
              <a:ext cx="77725" cy="46225"/>
            </a:xfrm>
            <a:custGeom>
              <a:avLst/>
              <a:gdLst/>
              <a:ahLst/>
              <a:cxnLst/>
              <a:rect l="l" t="t" r="r" b="b"/>
              <a:pathLst>
                <a:path w="3109" h="1849" extrusionOk="0">
                  <a:moveTo>
                    <a:pt x="1313" y="0"/>
                  </a:moveTo>
                  <a:cubicBezTo>
                    <a:pt x="1230" y="0"/>
                    <a:pt x="1148" y="11"/>
                    <a:pt x="1071" y="33"/>
                  </a:cubicBezTo>
                  <a:cubicBezTo>
                    <a:pt x="0" y="333"/>
                    <a:pt x="419" y="1849"/>
                    <a:pt x="1484" y="1849"/>
                  </a:cubicBezTo>
                  <a:cubicBezTo>
                    <a:pt x="1506" y="1849"/>
                    <a:pt x="1529" y="1848"/>
                    <a:pt x="1551" y="1847"/>
                  </a:cubicBezTo>
                  <a:cubicBezTo>
                    <a:pt x="1792" y="1825"/>
                    <a:pt x="2010" y="1738"/>
                    <a:pt x="2185" y="1607"/>
                  </a:cubicBezTo>
                  <a:cubicBezTo>
                    <a:pt x="2229" y="1585"/>
                    <a:pt x="2272" y="1563"/>
                    <a:pt x="2316" y="1541"/>
                  </a:cubicBezTo>
                  <a:cubicBezTo>
                    <a:pt x="3109" y="986"/>
                    <a:pt x="2123" y="0"/>
                    <a:pt x="13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37"/>
            <p:cNvSpPr/>
            <p:nvPr/>
          </p:nvSpPr>
          <p:spPr>
            <a:xfrm>
              <a:off x="3131175" y="3349950"/>
              <a:ext cx="78075" cy="46275"/>
            </a:xfrm>
            <a:custGeom>
              <a:avLst/>
              <a:gdLst/>
              <a:ahLst/>
              <a:cxnLst/>
              <a:rect l="l" t="t" r="r" b="b"/>
              <a:pathLst>
                <a:path w="3123" h="1851" extrusionOk="0">
                  <a:moveTo>
                    <a:pt x="1318" y="1"/>
                  </a:moveTo>
                  <a:cubicBezTo>
                    <a:pt x="1238" y="1"/>
                    <a:pt x="1159" y="11"/>
                    <a:pt x="1085" y="33"/>
                  </a:cubicBezTo>
                  <a:cubicBezTo>
                    <a:pt x="1" y="352"/>
                    <a:pt x="427" y="1850"/>
                    <a:pt x="1477" y="1850"/>
                  </a:cubicBezTo>
                  <a:cubicBezTo>
                    <a:pt x="1506" y="1850"/>
                    <a:pt x="1536" y="1849"/>
                    <a:pt x="1566" y="1847"/>
                  </a:cubicBezTo>
                  <a:cubicBezTo>
                    <a:pt x="1784" y="1847"/>
                    <a:pt x="2003" y="1760"/>
                    <a:pt x="2177" y="1607"/>
                  </a:cubicBezTo>
                  <a:cubicBezTo>
                    <a:pt x="2221" y="1585"/>
                    <a:pt x="2265" y="1585"/>
                    <a:pt x="2309" y="1541"/>
                  </a:cubicBezTo>
                  <a:cubicBezTo>
                    <a:pt x="3122" y="1005"/>
                    <a:pt x="2116" y="1"/>
                    <a:pt x="131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37"/>
            <p:cNvSpPr/>
            <p:nvPr/>
          </p:nvSpPr>
          <p:spPr>
            <a:xfrm>
              <a:off x="1016550" y="1581675"/>
              <a:ext cx="77500" cy="46275"/>
            </a:xfrm>
            <a:custGeom>
              <a:avLst/>
              <a:gdLst/>
              <a:ahLst/>
              <a:cxnLst/>
              <a:rect l="l" t="t" r="r" b="b"/>
              <a:pathLst>
                <a:path w="3100" h="1851" extrusionOk="0">
                  <a:moveTo>
                    <a:pt x="1306" y="0"/>
                  </a:moveTo>
                  <a:cubicBezTo>
                    <a:pt x="1222" y="0"/>
                    <a:pt x="1141" y="11"/>
                    <a:pt x="1063" y="33"/>
                  </a:cubicBezTo>
                  <a:cubicBezTo>
                    <a:pt x="0" y="352"/>
                    <a:pt x="406" y="1850"/>
                    <a:pt x="1456" y="1850"/>
                  </a:cubicBezTo>
                  <a:cubicBezTo>
                    <a:pt x="1485" y="1850"/>
                    <a:pt x="1514" y="1849"/>
                    <a:pt x="1544" y="1847"/>
                  </a:cubicBezTo>
                  <a:cubicBezTo>
                    <a:pt x="1763" y="1825"/>
                    <a:pt x="2003" y="1737"/>
                    <a:pt x="2156" y="1606"/>
                  </a:cubicBezTo>
                  <a:cubicBezTo>
                    <a:pt x="2200" y="1584"/>
                    <a:pt x="2243" y="1563"/>
                    <a:pt x="2287" y="1541"/>
                  </a:cubicBezTo>
                  <a:cubicBezTo>
                    <a:pt x="3099" y="986"/>
                    <a:pt x="2115" y="0"/>
                    <a:pt x="13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9" name="Google Shape;829;p37"/>
          <p:cNvGrpSpPr/>
          <p:nvPr/>
        </p:nvGrpSpPr>
        <p:grpSpPr>
          <a:xfrm>
            <a:off x="745170" y="1460491"/>
            <a:ext cx="1984123" cy="3148017"/>
            <a:chOff x="745170" y="1460491"/>
            <a:chExt cx="1984123" cy="3148017"/>
          </a:xfrm>
        </p:grpSpPr>
        <p:sp>
          <p:nvSpPr>
            <p:cNvPr id="830" name="Google Shape;830;p37"/>
            <p:cNvSpPr/>
            <p:nvPr/>
          </p:nvSpPr>
          <p:spPr>
            <a:xfrm>
              <a:off x="745170" y="4351000"/>
              <a:ext cx="1984123" cy="257507"/>
            </a:xfrm>
            <a:custGeom>
              <a:avLst/>
              <a:gdLst/>
              <a:ahLst/>
              <a:cxnLst/>
              <a:rect l="l" t="t" r="r" b="b"/>
              <a:pathLst>
                <a:path w="250047" h="14600" extrusionOk="0">
                  <a:moveTo>
                    <a:pt x="125049" y="0"/>
                  </a:moveTo>
                  <a:cubicBezTo>
                    <a:pt x="55973" y="0"/>
                    <a:pt x="0" y="3250"/>
                    <a:pt x="0" y="7326"/>
                  </a:cubicBezTo>
                  <a:cubicBezTo>
                    <a:pt x="0" y="11350"/>
                    <a:pt x="55973" y="14600"/>
                    <a:pt x="125049" y="14600"/>
                  </a:cubicBezTo>
                  <a:cubicBezTo>
                    <a:pt x="194074" y="14600"/>
                    <a:pt x="250046" y="11350"/>
                    <a:pt x="250046" y="7326"/>
                  </a:cubicBezTo>
                  <a:cubicBezTo>
                    <a:pt x="250046" y="3250"/>
                    <a:pt x="194074" y="0"/>
                    <a:pt x="1250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31" name="Google Shape;831;p37"/>
            <p:cNvGrpSpPr/>
            <p:nvPr/>
          </p:nvGrpSpPr>
          <p:grpSpPr>
            <a:xfrm>
              <a:off x="1281100" y="1460491"/>
              <a:ext cx="1217068" cy="3071811"/>
              <a:chOff x="2746975" y="247925"/>
              <a:chExt cx="2056900" cy="5191500"/>
            </a:xfrm>
          </p:grpSpPr>
          <p:sp>
            <p:nvSpPr>
              <p:cNvPr id="832" name="Google Shape;832;p37"/>
              <p:cNvSpPr/>
              <p:nvPr/>
            </p:nvSpPr>
            <p:spPr>
              <a:xfrm>
                <a:off x="2801700" y="885575"/>
                <a:ext cx="184400" cy="372375"/>
              </a:xfrm>
              <a:custGeom>
                <a:avLst/>
                <a:gdLst/>
                <a:ahLst/>
                <a:cxnLst/>
                <a:rect l="l" t="t" r="r" b="b"/>
                <a:pathLst>
                  <a:path w="7376" h="14895" extrusionOk="0">
                    <a:moveTo>
                      <a:pt x="4705" y="1"/>
                    </a:moveTo>
                    <a:cubicBezTo>
                      <a:pt x="3626" y="1"/>
                      <a:pt x="112" y="1781"/>
                      <a:pt x="59" y="2910"/>
                    </a:cubicBezTo>
                    <a:cubicBezTo>
                      <a:pt x="1" y="4120"/>
                      <a:pt x="2133" y="8672"/>
                      <a:pt x="2536" y="9017"/>
                    </a:cubicBezTo>
                    <a:lnTo>
                      <a:pt x="1960" y="14894"/>
                    </a:lnTo>
                    <a:lnTo>
                      <a:pt x="5647" y="14721"/>
                    </a:lnTo>
                    <a:lnTo>
                      <a:pt x="5878" y="9133"/>
                    </a:lnTo>
                    <a:cubicBezTo>
                      <a:pt x="5878" y="9133"/>
                      <a:pt x="7376" y="7692"/>
                      <a:pt x="7376" y="6713"/>
                    </a:cubicBezTo>
                    <a:cubicBezTo>
                      <a:pt x="7376" y="5791"/>
                      <a:pt x="5647" y="260"/>
                      <a:pt x="4898" y="29"/>
                    </a:cubicBezTo>
                    <a:cubicBezTo>
                      <a:pt x="4848" y="10"/>
                      <a:pt x="4783" y="1"/>
                      <a:pt x="4705" y="1"/>
                    </a:cubicBezTo>
                    <a:close/>
                  </a:path>
                </a:pathLst>
              </a:custGeom>
              <a:solidFill>
                <a:srgbClr val="E4897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" name="Google Shape;833;p37"/>
              <p:cNvSpPr/>
              <p:nvPr/>
            </p:nvSpPr>
            <p:spPr>
              <a:xfrm>
                <a:off x="4342925" y="726400"/>
                <a:ext cx="207450" cy="335650"/>
              </a:xfrm>
              <a:custGeom>
                <a:avLst/>
                <a:gdLst/>
                <a:ahLst/>
                <a:cxnLst/>
                <a:rect l="l" t="t" r="r" b="b"/>
                <a:pathLst>
                  <a:path w="8298" h="13426" extrusionOk="0">
                    <a:moveTo>
                      <a:pt x="3343" y="1"/>
                    </a:moveTo>
                    <a:cubicBezTo>
                      <a:pt x="2882" y="1"/>
                      <a:pt x="1" y="5186"/>
                      <a:pt x="519" y="5935"/>
                    </a:cubicBezTo>
                    <a:cubicBezTo>
                      <a:pt x="1211" y="6684"/>
                      <a:pt x="1960" y="7318"/>
                      <a:pt x="2766" y="7894"/>
                    </a:cubicBezTo>
                    <a:lnTo>
                      <a:pt x="4668" y="13425"/>
                    </a:lnTo>
                    <a:lnTo>
                      <a:pt x="8298" y="11697"/>
                    </a:lnTo>
                    <a:lnTo>
                      <a:pt x="5417" y="6972"/>
                    </a:lnTo>
                    <a:cubicBezTo>
                      <a:pt x="5417" y="6972"/>
                      <a:pt x="7721" y="2709"/>
                      <a:pt x="7260" y="2190"/>
                    </a:cubicBezTo>
                    <a:cubicBezTo>
                      <a:pt x="6108" y="1268"/>
                      <a:pt x="4783" y="519"/>
                      <a:pt x="3343" y="1"/>
                    </a:cubicBezTo>
                    <a:close/>
                  </a:path>
                </a:pathLst>
              </a:custGeom>
              <a:solidFill>
                <a:srgbClr val="E4897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" name="Google Shape;834;p37"/>
              <p:cNvSpPr/>
              <p:nvPr/>
            </p:nvSpPr>
            <p:spPr>
              <a:xfrm>
                <a:off x="4161450" y="966950"/>
                <a:ext cx="642425" cy="621725"/>
              </a:xfrm>
              <a:custGeom>
                <a:avLst/>
                <a:gdLst/>
                <a:ahLst/>
                <a:cxnLst/>
                <a:rect l="l" t="t" r="r" b="b"/>
                <a:pathLst>
                  <a:path w="25697" h="24869" extrusionOk="0">
                    <a:moveTo>
                      <a:pt x="14980" y="1"/>
                    </a:moveTo>
                    <a:lnTo>
                      <a:pt x="10659" y="1441"/>
                    </a:lnTo>
                    <a:lnTo>
                      <a:pt x="16133" y="16709"/>
                    </a:lnTo>
                    <a:cubicBezTo>
                      <a:pt x="16133" y="16709"/>
                      <a:pt x="3457" y="3112"/>
                      <a:pt x="807" y="2882"/>
                    </a:cubicBezTo>
                    <a:lnTo>
                      <a:pt x="0" y="15211"/>
                    </a:lnTo>
                    <a:cubicBezTo>
                      <a:pt x="0" y="15211"/>
                      <a:pt x="14117" y="24868"/>
                      <a:pt x="20491" y="24868"/>
                    </a:cubicBezTo>
                    <a:cubicBezTo>
                      <a:pt x="21886" y="24868"/>
                      <a:pt x="22910" y="24405"/>
                      <a:pt x="23335" y="23278"/>
                    </a:cubicBezTo>
                    <a:cubicBezTo>
                      <a:pt x="25697" y="17055"/>
                      <a:pt x="14980" y="1"/>
                      <a:pt x="149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5" name="Google Shape;835;p37"/>
              <p:cNvSpPr/>
              <p:nvPr/>
            </p:nvSpPr>
            <p:spPr>
              <a:xfrm>
                <a:off x="3091225" y="4760975"/>
                <a:ext cx="347175" cy="327000"/>
              </a:xfrm>
              <a:custGeom>
                <a:avLst/>
                <a:gdLst/>
                <a:ahLst/>
                <a:cxnLst/>
                <a:rect l="l" t="t" r="r" b="b"/>
                <a:pathLst>
                  <a:path w="13887" h="13080" extrusionOk="0">
                    <a:moveTo>
                      <a:pt x="9565" y="1"/>
                    </a:moveTo>
                    <a:lnTo>
                      <a:pt x="5013" y="4380"/>
                    </a:lnTo>
                    <a:lnTo>
                      <a:pt x="1" y="9219"/>
                    </a:lnTo>
                    <a:lnTo>
                      <a:pt x="2997" y="13080"/>
                    </a:lnTo>
                    <a:lnTo>
                      <a:pt x="8125" y="8816"/>
                    </a:lnTo>
                    <a:lnTo>
                      <a:pt x="13886" y="4034"/>
                    </a:lnTo>
                    <a:lnTo>
                      <a:pt x="9565" y="1"/>
                    </a:lnTo>
                    <a:close/>
                  </a:path>
                </a:pathLst>
              </a:custGeom>
              <a:solidFill>
                <a:srgbClr val="E4897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6" name="Google Shape;836;p37"/>
              <p:cNvSpPr/>
              <p:nvPr/>
            </p:nvSpPr>
            <p:spPr>
              <a:xfrm>
                <a:off x="2892450" y="4962250"/>
                <a:ext cx="338650" cy="430975"/>
              </a:xfrm>
              <a:custGeom>
                <a:avLst/>
                <a:gdLst/>
                <a:ahLst/>
                <a:cxnLst/>
                <a:rect l="l" t="t" r="r" b="b"/>
                <a:pathLst>
                  <a:path w="13546" h="17239" extrusionOk="0">
                    <a:moveTo>
                      <a:pt x="7829" y="0"/>
                    </a:moveTo>
                    <a:cubicBezTo>
                      <a:pt x="7810" y="0"/>
                      <a:pt x="7793" y="6"/>
                      <a:pt x="7779" y="16"/>
                    </a:cubicBezTo>
                    <a:cubicBezTo>
                      <a:pt x="3285" y="3243"/>
                      <a:pt x="1" y="3358"/>
                      <a:pt x="1902" y="5835"/>
                    </a:cubicBezTo>
                    <a:lnTo>
                      <a:pt x="8470" y="14478"/>
                    </a:lnTo>
                    <a:cubicBezTo>
                      <a:pt x="9862" y="16284"/>
                      <a:pt x="11391" y="17238"/>
                      <a:pt x="12321" y="17238"/>
                    </a:cubicBezTo>
                    <a:cubicBezTo>
                      <a:pt x="13201" y="17238"/>
                      <a:pt x="13546" y="16385"/>
                      <a:pt x="12734" y="14593"/>
                    </a:cubicBezTo>
                    <a:cubicBezTo>
                      <a:pt x="11063" y="10963"/>
                      <a:pt x="11870" y="5201"/>
                      <a:pt x="11870" y="5201"/>
                    </a:cubicBezTo>
                    <a:cubicBezTo>
                      <a:pt x="11870" y="5201"/>
                      <a:pt x="8456" y="0"/>
                      <a:pt x="78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7" name="Google Shape;837;p37"/>
              <p:cNvSpPr/>
              <p:nvPr/>
            </p:nvSpPr>
            <p:spPr>
              <a:xfrm>
                <a:off x="3187725" y="5098025"/>
                <a:ext cx="77825" cy="118150"/>
              </a:xfrm>
              <a:custGeom>
                <a:avLst/>
                <a:gdLst/>
                <a:ahLst/>
                <a:cxnLst/>
                <a:rect l="l" t="t" r="r" b="b"/>
                <a:pathLst>
                  <a:path w="3113" h="4726" fill="none" extrusionOk="0">
                    <a:moveTo>
                      <a:pt x="1" y="808"/>
                    </a:moveTo>
                    <a:cubicBezTo>
                      <a:pt x="1" y="808"/>
                      <a:pt x="2478" y="1"/>
                      <a:pt x="2767" y="1326"/>
                    </a:cubicBezTo>
                    <a:cubicBezTo>
                      <a:pt x="3112" y="2882"/>
                      <a:pt x="1" y="808"/>
                      <a:pt x="1" y="808"/>
                    </a:cubicBezTo>
                    <a:close/>
                    <a:moveTo>
                      <a:pt x="1" y="808"/>
                    </a:moveTo>
                    <a:cubicBezTo>
                      <a:pt x="1" y="808"/>
                      <a:pt x="2478" y="2651"/>
                      <a:pt x="1845" y="3516"/>
                    </a:cubicBezTo>
                    <a:cubicBezTo>
                      <a:pt x="865" y="4725"/>
                      <a:pt x="1" y="808"/>
                      <a:pt x="1" y="808"/>
                    </a:cubicBezTo>
                    <a:close/>
                  </a:path>
                </a:pathLst>
              </a:custGeom>
              <a:solidFill>
                <a:schemeClr val="dk2"/>
              </a:solidFill>
              <a:ln w="865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8" name="Google Shape;838;p37"/>
              <p:cNvSpPr/>
              <p:nvPr/>
            </p:nvSpPr>
            <p:spPr>
              <a:xfrm>
                <a:off x="3216550" y="4760975"/>
                <a:ext cx="221850" cy="220425"/>
              </a:xfrm>
              <a:custGeom>
                <a:avLst/>
                <a:gdLst/>
                <a:ahLst/>
                <a:cxnLst/>
                <a:rect l="l" t="t" r="r" b="b"/>
                <a:pathLst>
                  <a:path w="8874" h="8817" extrusionOk="0">
                    <a:moveTo>
                      <a:pt x="4552" y="1"/>
                    </a:moveTo>
                    <a:lnTo>
                      <a:pt x="0" y="4380"/>
                    </a:lnTo>
                    <a:lnTo>
                      <a:pt x="3112" y="8816"/>
                    </a:lnTo>
                    <a:lnTo>
                      <a:pt x="8873" y="4034"/>
                    </a:lnTo>
                    <a:lnTo>
                      <a:pt x="455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9" name="Google Shape;839;p37"/>
              <p:cNvSpPr/>
              <p:nvPr/>
            </p:nvSpPr>
            <p:spPr>
              <a:xfrm>
                <a:off x="3746600" y="4893500"/>
                <a:ext cx="159925" cy="348600"/>
              </a:xfrm>
              <a:custGeom>
                <a:avLst/>
                <a:gdLst/>
                <a:ahLst/>
                <a:cxnLst/>
                <a:rect l="l" t="t" r="r" b="b"/>
                <a:pathLst>
                  <a:path w="6397" h="13944" extrusionOk="0">
                    <a:moveTo>
                      <a:pt x="5762" y="0"/>
                    </a:moveTo>
                    <a:lnTo>
                      <a:pt x="1" y="922"/>
                    </a:lnTo>
                    <a:lnTo>
                      <a:pt x="692" y="7145"/>
                    </a:lnTo>
                    <a:lnTo>
                      <a:pt x="1499" y="13944"/>
                    </a:lnTo>
                    <a:lnTo>
                      <a:pt x="6396" y="13944"/>
                    </a:lnTo>
                    <a:lnTo>
                      <a:pt x="6108" y="7375"/>
                    </a:lnTo>
                    <a:lnTo>
                      <a:pt x="5762" y="0"/>
                    </a:lnTo>
                    <a:close/>
                  </a:path>
                </a:pathLst>
              </a:custGeom>
              <a:solidFill>
                <a:srgbClr val="E4897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0" name="Google Shape;840;p37"/>
              <p:cNvSpPr/>
              <p:nvPr/>
            </p:nvSpPr>
            <p:spPr>
              <a:xfrm>
                <a:off x="3706275" y="5226825"/>
                <a:ext cx="515700" cy="212600"/>
              </a:xfrm>
              <a:custGeom>
                <a:avLst/>
                <a:gdLst/>
                <a:ahLst/>
                <a:cxnLst/>
                <a:rect l="l" t="t" r="r" b="b"/>
                <a:pathLst>
                  <a:path w="20628" h="8504" extrusionOk="0">
                    <a:moveTo>
                      <a:pt x="4324" y="0"/>
                    </a:moveTo>
                    <a:cubicBezTo>
                      <a:pt x="3089" y="0"/>
                      <a:pt x="2075" y="62"/>
                      <a:pt x="2075" y="265"/>
                    </a:cubicBezTo>
                    <a:cubicBezTo>
                      <a:pt x="1960" y="5854"/>
                      <a:pt x="1" y="8504"/>
                      <a:pt x="3112" y="8504"/>
                    </a:cubicBezTo>
                    <a:lnTo>
                      <a:pt x="14001" y="8504"/>
                    </a:lnTo>
                    <a:cubicBezTo>
                      <a:pt x="18438" y="8504"/>
                      <a:pt x="20627" y="6142"/>
                      <a:pt x="16709" y="5220"/>
                    </a:cubicBezTo>
                    <a:cubicBezTo>
                      <a:pt x="12734" y="4298"/>
                      <a:pt x="8701" y="150"/>
                      <a:pt x="8701" y="150"/>
                    </a:cubicBezTo>
                    <a:cubicBezTo>
                      <a:pt x="8701" y="150"/>
                      <a:pt x="6246" y="0"/>
                      <a:pt x="43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1" name="Google Shape;841;p37"/>
              <p:cNvSpPr/>
              <p:nvPr/>
            </p:nvSpPr>
            <p:spPr>
              <a:xfrm>
                <a:off x="3943950" y="5187350"/>
                <a:ext cx="90775" cy="103725"/>
              </a:xfrm>
              <a:custGeom>
                <a:avLst/>
                <a:gdLst/>
                <a:ahLst/>
                <a:cxnLst/>
                <a:rect l="l" t="t" r="r" b="b"/>
                <a:pathLst>
                  <a:path w="3631" h="4149" fill="none" extrusionOk="0">
                    <a:moveTo>
                      <a:pt x="0" y="2420"/>
                    </a:moveTo>
                    <a:cubicBezTo>
                      <a:pt x="0" y="2420"/>
                      <a:pt x="865" y="0"/>
                      <a:pt x="2074" y="576"/>
                    </a:cubicBezTo>
                    <a:cubicBezTo>
                      <a:pt x="3515" y="1268"/>
                      <a:pt x="0" y="2420"/>
                      <a:pt x="0" y="2420"/>
                    </a:cubicBezTo>
                    <a:close/>
                    <a:moveTo>
                      <a:pt x="0" y="2420"/>
                    </a:moveTo>
                    <a:cubicBezTo>
                      <a:pt x="0" y="2420"/>
                      <a:pt x="2939" y="1613"/>
                      <a:pt x="3227" y="2593"/>
                    </a:cubicBezTo>
                    <a:cubicBezTo>
                      <a:pt x="3630" y="4149"/>
                      <a:pt x="0" y="2420"/>
                      <a:pt x="0" y="2420"/>
                    </a:cubicBezTo>
                    <a:close/>
                  </a:path>
                </a:pathLst>
              </a:custGeom>
              <a:solidFill>
                <a:schemeClr val="dk2"/>
              </a:solidFill>
              <a:ln w="865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2" name="Google Shape;842;p37"/>
              <p:cNvSpPr/>
              <p:nvPr/>
            </p:nvSpPr>
            <p:spPr>
              <a:xfrm>
                <a:off x="3746600" y="4893500"/>
                <a:ext cx="152725" cy="188725"/>
              </a:xfrm>
              <a:custGeom>
                <a:avLst/>
                <a:gdLst/>
                <a:ahLst/>
                <a:cxnLst/>
                <a:rect l="l" t="t" r="r" b="b"/>
                <a:pathLst>
                  <a:path w="6109" h="7549" extrusionOk="0">
                    <a:moveTo>
                      <a:pt x="5762" y="0"/>
                    </a:moveTo>
                    <a:lnTo>
                      <a:pt x="1" y="980"/>
                    </a:lnTo>
                    <a:lnTo>
                      <a:pt x="692" y="7260"/>
                    </a:lnTo>
                    <a:lnTo>
                      <a:pt x="6108" y="7548"/>
                    </a:lnTo>
                    <a:lnTo>
                      <a:pt x="576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3" name="Google Shape;843;p37"/>
              <p:cNvSpPr/>
              <p:nvPr/>
            </p:nvSpPr>
            <p:spPr>
              <a:xfrm>
                <a:off x="3274150" y="2312300"/>
                <a:ext cx="1408750" cy="2597075"/>
              </a:xfrm>
              <a:custGeom>
                <a:avLst/>
                <a:gdLst/>
                <a:ahLst/>
                <a:cxnLst/>
                <a:rect l="l" t="t" r="r" b="b"/>
                <a:pathLst>
                  <a:path w="56350" h="103883" extrusionOk="0">
                    <a:moveTo>
                      <a:pt x="37451" y="0"/>
                    </a:moveTo>
                    <a:cubicBezTo>
                      <a:pt x="21780" y="2651"/>
                      <a:pt x="23220" y="15038"/>
                      <a:pt x="23220" y="15038"/>
                    </a:cubicBezTo>
                    <a:cubicBezTo>
                      <a:pt x="23220" y="15038"/>
                      <a:pt x="38027" y="45805"/>
                      <a:pt x="38027" y="52489"/>
                    </a:cubicBezTo>
                    <a:cubicBezTo>
                      <a:pt x="38027" y="59230"/>
                      <a:pt x="1" y="98351"/>
                      <a:pt x="1" y="98351"/>
                    </a:cubicBezTo>
                    <a:lnTo>
                      <a:pt x="5244" y="103882"/>
                    </a:lnTo>
                    <a:cubicBezTo>
                      <a:pt x="5244" y="103882"/>
                      <a:pt x="56349" y="63897"/>
                      <a:pt x="54102" y="48974"/>
                    </a:cubicBezTo>
                    <a:cubicBezTo>
                      <a:pt x="51855" y="33994"/>
                      <a:pt x="37451" y="0"/>
                      <a:pt x="37451" y="0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4" name="Google Shape;844;p37"/>
              <p:cNvSpPr/>
              <p:nvPr/>
            </p:nvSpPr>
            <p:spPr>
              <a:xfrm>
                <a:off x="3274150" y="2312300"/>
                <a:ext cx="1382825" cy="2597075"/>
              </a:xfrm>
              <a:custGeom>
                <a:avLst/>
                <a:gdLst/>
                <a:ahLst/>
                <a:cxnLst/>
                <a:rect l="l" t="t" r="r" b="b"/>
                <a:pathLst>
                  <a:path w="55313" h="103883" extrusionOk="0">
                    <a:moveTo>
                      <a:pt x="37451" y="0"/>
                    </a:moveTo>
                    <a:cubicBezTo>
                      <a:pt x="27772" y="1671"/>
                      <a:pt x="24603" y="7029"/>
                      <a:pt x="23566" y="10890"/>
                    </a:cubicBezTo>
                    <a:cubicBezTo>
                      <a:pt x="23220" y="12215"/>
                      <a:pt x="23105" y="13655"/>
                      <a:pt x="23162" y="15096"/>
                    </a:cubicBezTo>
                    <a:cubicBezTo>
                      <a:pt x="23162" y="15096"/>
                      <a:pt x="26504" y="21952"/>
                      <a:pt x="30019" y="29903"/>
                    </a:cubicBezTo>
                    <a:cubicBezTo>
                      <a:pt x="33879" y="38776"/>
                      <a:pt x="38027" y="48974"/>
                      <a:pt x="38027" y="52546"/>
                    </a:cubicBezTo>
                    <a:cubicBezTo>
                      <a:pt x="38027" y="54793"/>
                      <a:pt x="33706" y="60728"/>
                      <a:pt x="27945" y="67642"/>
                    </a:cubicBezTo>
                    <a:cubicBezTo>
                      <a:pt x="22990" y="73634"/>
                      <a:pt x="16940" y="80260"/>
                      <a:pt x="11812" y="85848"/>
                    </a:cubicBezTo>
                    <a:cubicBezTo>
                      <a:pt x="5244" y="92993"/>
                      <a:pt x="1" y="98351"/>
                      <a:pt x="1" y="98351"/>
                    </a:cubicBezTo>
                    <a:lnTo>
                      <a:pt x="5244" y="103882"/>
                    </a:lnTo>
                    <a:cubicBezTo>
                      <a:pt x="5244" y="103882"/>
                      <a:pt x="8240" y="101520"/>
                      <a:pt x="12792" y="97717"/>
                    </a:cubicBezTo>
                    <a:cubicBezTo>
                      <a:pt x="16710" y="94433"/>
                      <a:pt x="21780" y="90112"/>
                      <a:pt x="27023" y="85272"/>
                    </a:cubicBezTo>
                    <a:cubicBezTo>
                      <a:pt x="40620" y="72770"/>
                      <a:pt x="55312" y="57098"/>
                      <a:pt x="54102" y="48974"/>
                    </a:cubicBezTo>
                    <a:cubicBezTo>
                      <a:pt x="51855" y="34051"/>
                      <a:pt x="37451" y="0"/>
                      <a:pt x="374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" name="Google Shape;845;p37"/>
              <p:cNvSpPr/>
              <p:nvPr/>
            </p:nvSpPr>
            <p:spPr>
              <a:xfrm>
                <a:off x="3563675" y="4003325"/>
                <a:ext cx="409100" cy="751925"/>
              </a:xfrm>
              <a:custGeom>
                <a:avLst/>
                <a:gdLst/>
                <a:ahLst/>
                <a:cxnLst/>
                <a:rect l="l" t="t" r="r" b="b"/>
                <a:pathLst>
                  <a:path w="16364" h="30077" extrusionOk="0">
                    <a:moveTo>
                      <a:pt x="16364" y="1"/>
                    </a:moveTo>
                    <a:lnTo>
                      <a:pt x="16364" y="1"/>
                    </a:lnTo>
                    <a:cubicBezTo>
                      <a:pt x="11409" y="5993"/>
                      <a:pt x="5359" y="12619"/>
                      <a:pt x="231" y="18207"/>
                    </a:cubicBezTo>
                    <a:cubicBezTo>
                      <a:pt x="1" y="22183"/>
                      <a:pt x="346" y="26216"/>
                      <a:pt x="1211" y="30076"/>
                    </a:cubicBezTo>
                    <a:cubicBezTo>
                      <a:pt x="5129" y="26792"/>
                      <a:pt x="10199" y="22471"/>
                      <a:pt x="15442" y="17631"/>
                    </a:cubicBezTo>
                    <a:lnTo>
                      <a:pt x="1636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" name="Google Shape;846;p37"/>
              <p:cNvSpPr/>
              <p:nvPr/>
            </p:nvSpPr>
            <p:spPr>
              <a:xfrm>
                <a:off x="3851750" y="2565800"/>
                <a:ext cx="172875" cy="492650"/>
              </a:xfrm>
              <a:custGeom>
                <a:avLst/>
                <a:gdLst/>
                <a:ahLst/>
                <a:cxnLst/>
                <a:rect l="l" t="t" r="r" b="b"/>
                <a:pathLst>
                  <a:path w="6915" h="19706" extrusionOk="0">
                    <a:moveTo>
                      <a:pt x="2133" y="1"/>
                    </a:moveTo>
                    <a:cubicBezTo>
                      <a:pt x="1556" y="116"/>
                      <a:pt x="980" y="346"/>
                      <a:pt x="519" y="692"/>
                    </a:cubicBezTo>
                    <a:cubicBezTo>
                      <a:pt x="116" y="2075"/>
                      <a:pt x="1" y="3515"/>
                      <a:pt x="116" y="4898"/>
                    </a:cubicBezTo>
                    <a:cubicBezTo>
                      <a:pt x="116" y="4898"/>
                      <a:pt x="3400" y="11812"/>
                      <a:pt x="6915" y="19705"/>
                    </a:cubicBezTo>
                    <a:cubicBezTo>
                      <a:pt x="6396" y="6684"/>
                      <a:pt x="2133" y="1"/>
                      <a:pt x="213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" name="Google Shape;847;p37"/>
              <p:cNvSpPr/>
              <p:nvPr/>
            </p:nvSpPr>
            <p:spPr>
              <a:xfrm>
                <a:off x="3320250" y="249200"/>
                <a:ext cx="764875" cy="780500"/>
              </a:xfrm>
              <a:custGeom>
                <a:avLst/>
                <a:gdLst/>
                <a:ahLst/>
                <a:cxnLst/>
                <a:rect l="l" t="t" r="r" b="b"/>
                <a:pathLst>
                  <a:path w="30595" h="31220" extrusionOk="0">
                    <a:moveTo>
                      <a:pt x="19013" y="0"/>
                    </a:moveTo>
                    <a:cubicBezTo>
                      <a:pt x="13140" y="0"/>
                      <a:pt x="9622" y="4397"/>
                      <a:pt x="9622" y="4397"/>
                    </a:cubicBezTo>
                    <a:cubicBezTo>
                      <a:pt x="9622" y="4397"/>
                      <a:pt x="10832" y="8257"/>
                      <a:pt x="7836" y="10101"/>
                    </a:cubicBezTo>
                    <a:cubicBezTo>
                      <a:pt x="4783" y="12002"/>
                      <a:pt x="1" y="25196"/>
                      <a:pt x="6223" y="29402"/>
                    </a:cubicBezTo>
                    <a:cubicBezTo>
                      <a:pt x="8111" y="30661"/>
                      <a:pt x="10927" y="31219"/>
                      <a:pt x="13975" y="31219"/>
                    </a:cubicBezTo>
                    <a:cubicBezTo>
                      <a:pt x="20972" y="31219"/>
                      <a:pt x="29188" y="28275"/>
                      <a:pt x="30191" y="24101"/>
                    </a:cubicBezTo>
                    <a:cubicBezTo>
                      <a:pt x="30595" y="22373"/>
                      <a:pt x="30479" y="20587"/>
                      <a:pt x="29961" y="18916"/>
                    </a:cubicBezTo>
                    <a:cubicBezTo>
                      <a:pt x="29385" y="17245"/>
                      <a:pt x="28405" y="15747"/>
                      <a:pt x="27080" y="14595"/>
                    </a:cubicBezTo>
                    <a:cubicBezTo>
                      <a:pt x="27080" y="14595"/>
                      <a:pt x="28348" y="1401"/>
                      <a:pt x="21146" y="191"/>
                    </a:cubicBezTo>
                    <a:cubicBezTo>
                      <a:pt x="20404" y="59"/>
                      <a:pt x="19693" y="0"/>
                      <a:pt x="1901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" name="Google Shape;848;p37"/>
              <p:cNvSpPr/>
              <p:nvPr/>
            </p:nvSpPr>
            <p:spPr>
              <a:xfrm>
                <a:off x="3239600" y="1990300"/>
                <a:ext cx="986675" cy="2999725"/>
              </a:xfrm>
              <a:custGeom>
                <a:avLst/>
                <a:gdLst/>
                <a:ahLst/>
                <a:cxnLst/>
                <a:rect l="l" t="t" r="r" b="b"/>
                <a:pathLst>
                  <a:path w="39467" h="119989" extrusionOk="0">
                    <a:moveTo>
                      <a:pt x="23283" y="1"/>
                    </a:moveTo>
                    <a:cubicBezTo>
                      <a:pt x="18830" y="1"/>
                      <a:pt x="14707" y="840"/>
                      <a:pt x="13425" y="3662"/>
                    </a:cubicBezTo>
                    <a:cubicBezTo>
                      <a:pt x="13367" y="3719"/>
                      <a:pt x="13367" y="3719"/>
                      <a:pt x="13367" y="3777"/>
                    </a:cubicBezTo>
                    <a:cubicBezTo>
                      <a:pt x="13367" y="3777"/>
                      <a:pt x="0" y="27054"/>
                      <a:pt x="19474" y="119989"/>
                    </a:cubicBezTo>
                    <a:lnTo>
                      <a:pt x="27656" y="119989"/>
                    </a:lnTo>
                    <a:lnTo>
                      <a:pt x="27656" y="70957"/>
                    </a:lnTo>
                    <a:lnTo>
                      <a:pt x="26734" y="23021"/>
                    </a:lnTo>
                    <a:lnTo>
                      <a:pt x="39467" y="19333"/>
                    </a:lnTo>
                    <a:cubicBezTo>
                      <a:pt x="39467" y="19333"/>
                      <a:pt x="38545" y="7580"/>
                      <a:pt x="37105" y="1818"/>
                    </a:cubicBezTo>
                    <a:cubicBezTo>
                      <a:pt x="37105" y="1818"/>
                      <a:pt x="29835" y="1"/>
                      <a:pt x="23283" y="1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" name="Google Shape;849;p37"/>
              <p:cNvSpPr/>
              <p:nvPr/>
            </p:nvSpPr>
            <p:spPr>
              <a:xfrm>
                <a:off x="3239600" y="1990300"/>
                <a:ext cx="986675" cy="2999725"/>
              </a:xfrm>
              <a:custGeom>
                <a:avLst/>
                <a:gdLst/>
                <a:ahLst/>
                <a:cxnLst/>
                <a:rect l="l" t="t" r="r" b="b"/>
                <a:pathLst>
                  <a:path w="39467" h="119989" extrusionOk="0">
                    <a:moveTo>
                      <a:pt x="23283" y="1"/>
                    </a:moveTo>
                    <a:cubicBezTo>
                      <a:pt x="18830" y="1"/>
                      <a:pt x="14707" y="840"/>
                      <a:pt x="13425" y="3662"/>
                    </a:cubicBezTo>
                    <a:cubicBezTo>
                      <a:pt x="13367" y="3719"/>
                      <a:pt x="13367" y="3719"/>
                      <a:pt x="13367" y="3777"/>
                    </a:cubicBezTo>
                    <a:cubicBezTo>
                      <a:pt x="13367" y="3777"/>
                      <a:pt x="0" y="27054"/>
                      <a:pt x="19474" y="119989"/>
                    </a:cubicBezTo>
                    <a:lnTo>
                      <a:pt x="27656" y="119989"/>
                    </a:lnTo>
                    <a:lnTo>
                      <a:pt x="27656" y="70957"/>
                    </a:lnTo>
                    <a:lnTo>
                      <a:pt x="26734" y="23021"/>
                    </a:lnTo>
                    <a:lnTo>
                      <a:pt x="39467" y="19333"/>
                    </a:lnTo>
                    <a:cubicBezTo>
                      <a:pt x="39467" y="19333"/>
                      <a:pt x="38545" y="7580"/>
                      <a:pt x="37105" y="1818"/>
                    </a:cubicBezTo>
                    <a:cubicBezTo>
                      <a:pt x="37105" y="1818"/>
                      <a:pt x="29835" y="1"/>
                      <a:pt x="23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" name="Google Shape;850;p37"/>
              <p:cNvSpPr/>
              <p:nvPr/>
            </p:nvSpPr>
            <p:spPr>
              <a:xfrm>
                <a:off x="3570875" y="1933475"/>
                <a:ext cx="593475" cy="148375"/>
              </a:xfrm>
              <a:custGeom>
                <a:avLst/>
                <a:gdLst/>
                <a:ahLst/>
                <a:cxnLst/>
                <a:rect l="l" t="t" r="r" b="b"/>
                <a:pathLst>
                  <a:path w="23739" h="5935" extrusionOk="0">
                    <a:moveTo>
                      <a:pt x="23738" y="0"/>
                    </a:moveTo>
                    <a:lnTo>
                      <a:pt x="1" y="2478"/>
                    </a:lnTo>
                    <a:lnTo>
                      <a:pt x="1" y="5935"/>
                    </a:lnTo>
                    <a:lnTo>
                      <a:pt x="23738" y="4149"/>
                    </a:lnTo>
                    <a:lnTo>
                      <a:pt x="2373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" name="Google Shape;851;p37"/>
              <p:cNvSpPr/>
              <p:nvPr/>
            </p:nvSpPr>
            <p:spPr>
              <a:xfrm>
                <a:off x="3739400" y="1959400"/>
                <a:ext cx="37475" cy="151275"/>
              </a:xfrm>
              <a:custGeom>
                <a:avLst/>
                <a:gdLst/>
                <a:ahLst/>
                <a:cxnLst/>
                <a:rect l="l" t="t" r="r" b="b"/>
                <a:pathLst>
                  <a:path w="1499" h="6051" extrusionOk="0">
                    <a:moveTo>
                      <a:pt x="1211" y="0"/>
                    </a:moveTo>
                    <a:lnTo>
                      <a:pt x="1" y="58"/>
                    </a:lnTo>
                    <a:lnTo>
                      <a:pt x="347" y="6050"/>
                    </a:lnTo>
                    <a:lnTo>
                      <a:pt x="1499" y="5992"/>
                    </a:lnTo>
                    <a:lnTo>
                      <a:pt x="1211" y="0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" name="Google Shape;852;p37"/>
              <p:cNvSpPr/>
              <p:nvPr/>
            </p:nvSpPr>
            <p:spPr>
              <a:xfrm>
                <a:off x="3897850" y="1955075"/>
                <a:ext cx="138300" cy="109500"/>
              </a:xfrm>
              <a:custGeom>
                <a:avLst/>
                <a:gdLst/>
                <a:ahLst/>
                <a:cxnLst/>
                <a:rect l="l" t="t" r="r" b="b"/>
                <a:pathLst>
                  <a:path w="5532" h="4380" extrusionOk="0">
                    <a:moveTo>
                      <a:pt x="5186" y="0"/>
                    </a:moveTo>
                    <a:lnTo>
                      <a:pt x="1" y="461"/>
                    </a:lnTo>
                    <a:lnTo>
                      <a:pt x="346" y="4379"/>
                    </a:lnTo>
                    <a:lnTo>
                      <a:pt x="5532" y="3918"/>
                    </a:lnTo>
                    <a:lnTo>
                      <a:pt x="518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3" name="Google Shape;853;p37"/>
              <p:cNvSpPr/>
              <p:nvPr/>
            </p:nvSpPr>
            <p:spPr>
              <a:xfrm>
                <a:off x="4102400" y="1919075"/>
                <a:ext cx="37475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1499" h="6050" extrusionOk="0">
                    <a:moveTo>
                      <a:pt x="1210" y="0"/>
                    </a:moveTo>
                    <a:lnTo>
                      <a:pt x="0" y="58"/>
                    </a:lnTo>
                    <a:lnTo>
                      <a:pt x="346" y="6050"/>
                    </a:lnTo>
                    <a:lnTo>
                      <a:pt x="1498" y="5992"/>
                    </a:lnTo>
                    <a:lnTo>
                      <a:pt x="1210" y="0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4" name="Google Shape;854;p37"/>
              <p:cNvSpPr/>
              <p:nvPr/>
            </p:nvSpPr>
            <p:spPr>
              <a:xfrm>
                <a:off x="3739400" y="1959400"/>
                <a:ext cx="37475" cy="151275"/>
              </a:xfrm>
              <a:custGeom>
                <a:avLst/>
                <a:gdLst/>
                <a:ahLst/>
                <a:cxnLst/>
                <a:rect l="l" t="t" r="r" b="b"/>
                <a:pathLst>
                  <a:path w="1499" h="6051" extrusionOk="0">
                    <a:moveTo>
                      <a:pt x="1211" y="0"/>
                    </a:moveTo>
                    <a:lnTo>
                      <a:pt x="1" y="58"/>
                    </a:lnTo>
                    <a:lnTo>
                      <a:pt x="347" y="6050"/>
                    </a:lnTo>
                    <a:lnTo>
                      <a:pt x="1499" y="5992"/>
                    </a:lnTo>
                    <a:lnTo>
                      <a:pt x="121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5" name="Google Shape;855;p37"/>
              <p:cNvSpPr/>
              <p:nvPr/>
            </p:nvSpPr>
            <p:spPr>
              <a:xfrm>
                <a:off x="4102400" y="1919075"/>
                <a:ext cx="37475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1499" h="6050" extrusionOk="0">
                    <a:moveTo>
                      <a:pt x="1210" y="0"/>
                    </a:moveTo>
                    <a:lnTo>
                      <a:pt x="0" y="58"/>
                    </a:lnTo>
                    <a:lnTo>
                      <a:pt x="346" y="6050"/>
                    </a:lnTo>
                    <a:lnTo>
                      <a:pt x="1498" y="5992"/>
                    </a:lnTo>
                    <a:lnTo>
                      <a:pt x="121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6" name="Google Shape;856;p37"/>
              <p:cNvSpPr/>
              <p:nvPr/>
            </p:nvSpPr>
            <p:spPr>
              <a:xfrm>
                <a:off x="3376425" y="1041850"/>
                <a:ext cx="813850" cy="953575"/>
              </a:xfrm>
              <a:custGeom>
                <a:avLst/>
                <a:gdLst/>
                <a:ahLst/>
                <a:cxnLst/>
                <a:rect l="l" t="t" r="r" b="b"/>
                <a:pathLst>
                  <a:path w="32554" h="38143" extrusionOk="0">
                    <a:moveTo>
                      <a:pt x="20569" y="1"/>
                    </a:moveTo>
                    <a:cubicBezTo>
                      <a:pt x="16997" y="116"/>
                      <a:pt x="13425" y="519"/>
                      <a:pt x="9853" y="1153"/>
                    </a:cubicBezTo>
                    <a:cubicBezTo>
                      <a:pt x="6511" y="1672"/>
                      <a:pt x="3227" y="2478"/>
                      <a:pt x="1" y="3515"/>
                    </a:cubicBezTo>
                    <a:cubicBezTo>
                      <a:pt x="577" y="5071"/>
                      <a:pt x="1038" y="6511"/>
                      <a:pt x="1499" y="7894"/>
                    </a:cubicBezTo>
                    <a:cubicBezTo>
                      <a:pt x="6742" y="23623"/>
                      <a:pt x="7318" y="29327"/>
                      <a:pt x="7836" y="38143"/>
                    </a:cubicBezTo>
                    <a:lnTo>
                      <a:pt x="31632" y="36069"/>
                    </a:lnTo>
                    <a:cubicBezTo>
                      <a:pt x="32554" y="19360"/>
                      <a:pt x="32150" y="10141"/>
                      <a:pt x="31747" y="5590"/>
                    </a:cubicBezTo>
                    <a:cubicBezTo>
                      <a:pt x="31228" y="692"/>
                      <a:pt x="30479" y="519"/>
                      <a:pt x="30479" y="519"/>
                    </a:cubicBezTo>
                    <a:cubicBezTo>
                      <a:pt x="30479" y="519"/>
                      <a:pt x="25179" y="1"/>
                      <a:pt x="20569" y="1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7" name="Google Shape;857;p37"/>
              <p:cNvSpPr/>
              <p:nvPr/>
            </p:nvSpPr>
            <p:spPr>
              <a:xfrm>
                <a:off x="3376425" y="1041850"/>
                <a:ext cx="813850" cy="953575"/>
              </a:xfrm>
              <a:custGeom>
                <a:avLst/>
                <a:gdLst/>
                <a:ahLst/>
                <a:cxnLst/>
                <a:rect l="l" t="t" r="r" b="b"/>
                <a:pathLst>
                  <a:path w="32554" h="38143" extrusionOk="0">
                    <a:moveTo>
                      <a:pt x="20569" y="1"/>
                    </a:moveTo>
                    <a:cubicBezTo>
                      <a:pt x="16997" y="116"/>
                      <a:pt x="13425" y="519"/>
                      <a:pt x="9853" y="1153"/>
                    </a:cubicBezTo>
                    <a:cubicBezTo>
                      <a:pt x="6511" y="1672"/>
                      <a:pt x="3227" y="2478"/>
                      <a:pt x="1" y="3515"/>
                    </a:cubicBezTo>
                    <a:cubicBezTo>
                      <a:pt x="577" y="5071"/>
                      <a:pt x="1038" y="6511"/>
                      <a:pt x="1499" y="7894"/>
                    </a:cubicBezTo>
                    <a:cubicBezTo>
                      <a:pt x="6742" y="23623"/>
                      <a:pt x="7318" y="29327"/>
                      <a:pt x="7836" y="38143"/>
                    </a:cubicBezTo>
                    <a:lnTo>
                      <a:pt x="31632" y="36069"/>
                    </a:lnTo>
                    <a:cubicBezTo>
                      <a:pt x="32554" y="19360"/>
                      <a:pt x="32150" y="10141"/>
                      <a:pt x="31747" y="5590"/>
                    </a:cubicBezTo>
                    <a:cubicBezTo>
                      <a:pt x="31228" y="692"/>
                      <a:pt x="30479" y="519"/>
                      <a:pt x="30479" y="519"/>
                    </a:cubicBezTo>
                    <a:cubicBezTo>
                      <a:pt x="30479" y="519"/>
                      <a:pt x="25179" y="1"/>
                      <a:pt x="2056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8" name="Google Shape;858;p37"/>
              <p:cNvSpPr/>
              <p:nvPr/>
            </p:nvSpPr>
            <p:spPr>
              <a:xfrm>
                <a:off x="3650100" y="851725"/>
                <a:ext cx="263625" cy="321225"/>
              </a:xfrm>
              <a:custGeom>
                <a:avLst/>
                <a:gdLst/>
                <a:ahLst/>
                <a:cxnLst/>
                <a:rect l="l" t="t" r="r" b="b"/>
                <a:pathLst>
                  <a:path w="10545" h="12849" extrusionOk="0">
                    <a:moveTo>
                      <a:pt x="634" y="0"/>
                    </a:moveTo>
                    <a:cubicBezTo>
                      <a:pt x="635" y="1"/>
                      <a:pt x="3688" y="6050"/>
                      <a:pt x="1" y="9565"/>
                    </a:cubicBezTo>
                    <a:cubicBezTo>
                      <a:pt x="1" y="9565"/>
                      <a:pt x="1729" y="12100"/>
                      <a:pt x="7606" y="12849"/>
                    </a:cubicBezTo>
                    <a:cubicBezTo>
                      <a:pt x="7606" y="12849"/>
                      <a:pt x="10544" y="10948"/>
                      <a:pt x="9277" y="8585"/>
                    </a:cubicBezTo>
                    <a:cubicBezTo>
                      <a:pt x="9277" y="8585"/>
                      <a:pt x="7318" y="8585"/>
                      <a:pt x="7375" y="4264"/>
                    </a:cubicBezTo>
                    <a:cubicBezTo>
                      <a:pt x="7433" y="3285"/>
                      <a:pt x="7491" y="2305"/>
                      <a:pt x="7664" y="1326"/>
                    </a:cubicBezTo>
                    <a:lnTo>
                      <a:pt x="634" y="0"/>
                    </a:lnTo>
                    <a:close/>
                  </a:path>
                </a:pathLst>
              </a:custGeom>
              <a:solidFill>
                <a:srgbClr val="E4897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9" name="Google Shape;859;p37"/>
              <p:cNvSpPr/>
              <p:nvPr/>
            </p:nvSpPr>
            <p:spPr>
              <a:xfrm>
                <a:off x="3665950" y="850275"/>
                <a:ext cx="177200" cy="108075"/>
              </a:xfrm>
              <a:custGeom>
                <a:avLst/>
                <a:gdLst/>
                <a:ahLst/>
                <a:cxnLst/>
                <a:rect l="l" t="t" r="r" b="b"/>
                <a:pathLst>
                  <a:path w="7088" h="4323" extrusionOk="0">
                    <a:moveTo>
                      <a:pt x="0" y="1"/>
                    </a:moveTo>
                    <a:cubicBezTo>
                      <a:pt x="1" y="1"/>
                      <a:pt x="3400" y="3573"/>
                      <a:pt x="6799" y="4322"/>
                    </a:cubicBezTo>
                    <a:cubicBezTo>
                      <a:pt x="6799" y="3343"/>
                      <a:pt x="6914" y="2363"/>
                      <a:pt x="7087" y="1384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0" name="Google Shape;860;p37"/>
              <p:cNvSpPr/>
              <p:nvPr/>
            </p:nvSpPr>
            <p:spPr>
              <a:xfrm>
                <a:off x="3438075" y="387200"/>
                <a:ext cx="570700" cy="532275"/>
              </a:xfrm>
              <a:custGeom>
                <a:avLst/>
                <a:gdLst/>
                <a:ahLst/>
                <a:cxnLst/>
                <a:rect l="l" t="t" r="r" b="b"/>
                <a:pathLst>
                  <a:path w="22828" h="21291" extrusionOk="0">
                    <a:moveTo>
                      <a:pt x="12711" y="0"/>
                    </a:moveTo>
                    <a:cubicBezTo>
                      <a:pt x="11855" y="0"/>
                      <a:pt x="10910" y="123"/>
                      <a:pt x="9864" y="375"/>
                    </a:cubicBezTo>
                    <a:cubicBezTo>
                      <a:pt x="0" y="2726"/>
                      <a:pt x="3837" y="21291"/>
                      <a:pt x="14385" y="21291"/>
                    </a:cubicBezTo>
                    <a:cubicBezTo>
                      <a:pt x="14434" y="21291"/>
                      <a:pt x="14482" y="21290"/>
                      <a:pt x="14531" y="21289"/>
                    </a:cubicBezTo>
                    <a:cubicBezTo>
                      <a:pt x="22425" y="21174"/>
                      <a:pt x="22828" y="15297"/>
                      <a:pt x="20466" y="7750"/>
                    </a:cubicBezTo>
                    <a:cubicBezTo>
                      <a:pt x="18849" y="2756"/>
                      <a:pt x="16761" y="0"/>
                      <a:pt x="12711" y="0"/>
                    </a:cubicBezTo>
                    <a:close/>
                  </a:path>
                </a:pathLst>
              </a:custGeom>
              <a:solidFill>
                <a:srgbClr val="E4897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1" name="Google Shape;861;p37"/>
              <p:cNvSpPr/>
              <p:nvPr/>
            </p:nvSpPr>
            <p:spPr>
              <a:xfrm>
                <a:off x="3850325" y="596775"/>
                <a:ext cx="59075" cy="77800"/>
              </a:xfrm>
              <a:custGeom>
                <a:avLst/>
                <a:gdLst/>
                <a:ahLst/>
                <a:cxnLst/>
                <a:rect l="l" t="t" r="r" b="b"/>
                <a:pathLst>
                  <a:path w="2363" h="3112" extrusionOk="0">
                    <a:moveTo>
                      <a:pt x="0" y="0"/>
                    </a:moveTo>
                    <a:lnTo>
                      <a:pt x="922" y="3112"/>
                    </a:lnTo>
                    <a:cubicBezTo>
                      <a:pt x="1210" y="3054"/>
                      <a:pt x="1498" y="2996"/>
                      <a:pt x="1786" y="2766"/>
                    </a:cubicBezTo>
                    <a:cubicBezTo>
                      <a:pt x="2017" y="2593"/>
                      <a:pt x="2190" y="2363"/>
                      <a:pt x="2362" y="2075"/>
                    </a:cubicBezTo>
                    <a:cubicBezTo>
                      <a:pt x="1498" y="1441"/>
                      <a:pt x="692" y="749"/>
                      <a:pt x="0" y="0"/>
                    </a:cubicBezTo>
                    <a:close/>
                  </a:path>
                </a:pathLst>
              </a:custGeom>
              <a:solidFill>
                <a:srgbClr val="DE5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2" name="Google Shape;862;p37"/>
              <p:cNvSpPr/>
              <p:nvPr/>
            </p:nvSpPr>
            <p:spPr>
              <a:xfrm>
                <a:off x="3725000" y="586500"/>
                <a:ext cx="34600" cy="45050"/>
              </a:xfrm>
              <a:custGeom>
                <a:avLst/>
                <a:gdLst/>
                <a:ahLst/>
                <a:cxnLst/>
                <a:rect l="l" t="t" r="r" b="b"/>
                <a:pathLst>
                  <a:path w="1384" h="1802" extrusionOk="0">
                    <a:moveTo>
                      <a:pt x="505" y="1"/>
                    </a:moveTo>
                    <a:cubicBezTo>
                      <a:pt x="472" y="1"/>
                      <a:pt x="438" y="3"/>
                      <a:pt x="404" y="8"/>
                    </a:cubicBezTo>
                    <a:cubicBezTo>
                      <a:pt x="58" y="123"/>
                      <a:pt x="1" y="584"/>
                      <a:pt x="58" y="1045"/>
                    </a:cubicBezTo>
                    <a:cubicBezTo>
                      <a:pt x="164" y="1520"/>
                      <a:pt x="462" y="1801"/>
                      <a:pt x="822" y="1801"/>
                    </a:cubicBezTo>
                    <a:cubicBezTo>
                      <a:pt x="855" y="1801"/>
                      <a:pt x="888" y="1799"/>
                      <a:pt x="923" y="1794"/>
                    </a:cubicBezTo>
                    <a:cubicBezTo>
                      <a:pt x="1268" y="1679"/>
                      <a:pt x="1383" y="1218"/>
                      <a:pt x="1268" y="757"/>
                    </a:cubicBezTo>
                    <a:cubicBezTo>
                      <a:pt x="1163" y="282"/>
                      <a:pt x="864" y="1"/>
                      <a:pt x="5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3" name="Google Shape;863;p37"/>
              <p:cNvSpPr/>
              <p:nvPr/>
            </p:nvSpPr>
            <p:spPr>
              <a:xfrm>
                <a:off x="3732200" y="570850"/>
                <a:ext cx="24525" cy="19075"/>
              </a:xfrm>
              <a:custGeom>
                <a:avLst/>
                <a:gdLst/>
                <a:ahLst/>
                <a:cxnLst/>
                <a:rect l="l" t="t" r="r" b="b"/>
                <a:pathLst>
                  <a:path w="981" h="763" extrusionOk="0">
                    <a:moveTo>
                      <a:pt x="980" y="0"/>
                    </a:moveTo>
                    <a:lnTo>
                      <a:pt x="1" y="692"/>
                    </a:lnTo>
                    <a:cubicBezTo>
                      <a:pt x="100" y="741"/>
                      <a:pt x="190" y="762"/>
                      <a:pt x="273" y="762"/>
                    </a:cubicBezTo>
                    <a:cubicBezTo>
                      <a:pt x="769" y="762"/>
                      <a:pt x="980" y="0"/>
                      <a:pt x="9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4" name="Google Shape;864;p37"/>
              <p:cNvSpPr/>
              <p:nvPr/>
            </p:nvSpPr>
            <p:spPr>
              <a:xfrm>
                <a:off x="3874800" y="544350"/>
                <a:ext cx="36050" cy="44375"/>
              </a:xfrm>
              <a:custGeom>
                <a:avLst/>
                <a:gdLst/>
                <a:ahLst/>
                <a:cxnLst/>
                <a:rect l="l" t="t" r="r" b="b"/>
                <a:pathLst>
                  <a:path w="1442" h="1775" extrusionOk="0">
                    <a:moveTo>
                      <a:pt x="598" y="1"/>
                    </a:moveTo>
                    <a:cubicBezTo>
                      <a:pt x="553" y="1"/>
                      <a:pt x="507" y="8"/>
                      <a:pt x="462" y="23"/>
                    </a:cubicBezTo>
                    <a:cubicBezTo>
                      <a:pt x="174" y="81"/>
                      <a:pt x="1" y="599"/>
                      <a:pt x="116" y="1060"/>
                    </a:cubicBezTo>
                    <a:cubicBezTo>
                      <a:pt x="216" y="1461"/>
                      <a:pt x="533" y="1774"/>
                      <a:pt x="804" y="1774"/>
                    </a:cubicBezTo>
                    <a:cubicBezTo>
                      <a:pt x="845" y="1774"/>
                      <a:pt x="885" y="1767"/>
                      <a:pt x="923" y="1752"/>
                    </a:cubicBezTo>
                    <a:cubicBezTo>
                      <a:pt x="1268" y="1694"/>
                      <a:pt x="1441" y="1233"/>
                      <a:pt x="1326" y="715"/>
                    </a:cubicBezTo>
                    <a:cubicBezTo>
                      <a:pt x="1176" y="314"/>
                      <a:pt x="895" y="1"/>
                      <a:pt x="59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5" name="Google Shape;865;p37"/>
              <p:cNvSpPr/>
              <p:nvPr/>
            </p:nvSpPr>
            <p:spPr>
              <a:xfrm>
                <a:off x="3883450" y="527625"/>
                <a:ext cx="24500" cy="20450"/>
              </a:xfrm>
              <a:custGeom>
                <a:avLst/>
                <a:gdLst/>
                <a:ahLst/>
                <a:cxnLst/>
                <a:rect l="l" t="t" r="r" b="b"/>
                <a:pathLst>
                  <a:path w="980" h="818" extrusionOk="0">
                    <a:moveTo>
                      <a:pt x="980" y="1"/>
                    </a:moveTo>
                    <a:lnTo>
                      <a:pt x="0" y="750"/>
                    </a:lnTo>
                    <a:cubicBezTo>
                      <a:pt x="87" y="797"/>
                      <a:pt x="168" y="817"/>
                      <a:pt x="243" y="817"/>
                    </a:cubicBezTo>
                    <a:cubicBezTo>
                      <a:pt x="722" y="817"/>
                      <a:pt x="980" y="1"/>
                      <a:pt x="98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6" name="Google Shape;866;p37"/>
              <p:cNvSpPr/>
              <p:nvPr/>
            </p:nvSpPr>
            <p:spPr>
              <a:xfrm>
                <a:off x="3670275" y="501700"/>
                <a:ext cx="60525" cy="38925"/>
              </a:xfrm>
              <a:custGeom>
                <a:avLst/>
                <a:gdLst/>
                <a:ahLst/>
                <a:cxnLst/>
                <a:rect l="l" t="t" r="r" b="b"/>
                <a:pathLst>
                  <a:path w="2421" h="1557" fill="none" extrusionOk="0">
                    <a:moveTo>
                      <a:pt x="2420" y="1"/>
                    </a:moveTo>
                    <a:cubicBezTo>
                      <a:pt x="1902" y="58"/>
                      <a:pt x="1441" y="231"/>
                      <a:pt x="1037" y="519"/>
                    </a:cubicBezTo>
                    <a:cubicBezTo>
                      <a:pt x="634" y="750"/>
                      <a:pt x="288" y="1095"/>
                      <a:pt x="0" y="1556"/>
                    </a:cubicBezTo>
                  </a:path>
                </a:pathLst>
              </a:custGeom>
              <a:solidFill>
                <a:schemeClr val="dk1"/>
              </a:solidFill>
              <a:ln w="129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7" name="Google Shape;867;p37"/>
              <p:cNvSpPr/>
              <p:nvPr/>
            </p:nvSpPr>
            <p:spPr>
              <a:xfrm>
                <a:off x="3837350" y="462825"/>
                <a:ext cx="61975" cy="7225"/>
              </a:xfrm>
              <a:custGeom>
                <a:avLst/>
                <a:gdLst/>
                <a:ahLst/>
                <a:cxnLst/>
                <a:rect l="l" t="t" r="r" b="b"/>
                <a:pathLst>
                  <a:path w="2479" h="289" fill="none" extrusionOk="0">
                    <a:moveTo>
                      <a:pt x="1" y="288"/>
                    </a:moveTo>
                    <a:cubicBezTo>
                      <a:pt x="404" y="115"/>
                      <a:pt x="807" y="0"/>
                      <a:pt x="1268" y="0"/>
                    </a:cubicBezTo>
                    <a:cubicBezTo>
                      <a:pt x="1672" y="0"/>
                      <a:pt x="2132" y="58"/>
                      <a:pt x="2478" y="231"/>
                    </a:cubicBezTo>
                  </a:path>
                </a:pathLst>
              </a:custGeom>
              <a:solidFill>
                <a:schemeClr val="dk1"/>
              </a:solidFill>
              <a:ln w="1297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8" name="Google Shape;868;p37"/>
              <p:cNvSpPr/>
              <p:nvPr/>
            </p:nvSpPr>
            <p:spPr>
              <a:xfrm>
                <a:off x="3761025" y="732175"/>
                <a:ext cx="105175" cy="64000"/>
              </a:xfrm>
              <a:custGeom>
                <a:avLst/>
                <a:gdLst/>
                <a:ahLst/>
                <a:cxnLst/>
                <a:rect l="l" t="t" r="r" b="b"/>
                <a:pathLst>
                  <a:path w="4207" h="2560" extrusionOk="0">
                    <a:moveTo>
                      <a:pt x="0" y="0"/>
                    </a:moveTo>
                    <a:cubicBezTo>
                      <a:pt x="0" y="231"/>
                      <a:pt x="0" y="461"/>
                      <a:pt x="0" y="634"/>
                    </a:cubicBezTo>
                    <a:cubicBezTo>
                      <a:pt x="58" y="1037"/>
                      <a:pt x="231" y="1383"/>
                      <a:pt x="461" y="1671"/>
                    </a:cubicBezTo>
                    <a:cubicBezTo>
                      <a:pt x="831" y="2134"/>
                      <a:pt x="1462" y="2560"/>
                      <a:pt x="2622" y="2560"/>
                    </a:cubicBezTo>
                    <a:cubicBezTo>
                      <a:pt x="2906" y="2560"/>
                      <a:pt x="3221" y="2534"/>
                      <a:pt x="3572" y="2478"/>
                    </a:cubicBezTo>
                    <a:lnTo>
                      <a:pt x="3976" y="2420"/>
                    </a:lnTo>
                    <a:cubicBezTo>
                      <a:pt x="3976" y="1671"/>
                      <a:pt x="4033" y="922"/>
                      <a:pt x="4206" y="231"/>
                    </a:cubicBezTo>
                    <a:lnTo>
                      <a:pt x="4206" y="231"/>
                    </a:lnTo>
                    <a:cubicBezTo>
                      <a:pt x="4206" y="231"/>
                      <a:pt x="3918" y="231"/>
                      <a:pt x="3630" y="288"/>
                    </a:cubicBezTo>
                    <a:cubicBezTo>
                      <a:pt x="3255" y="342"/>
                      <a:pt x="2875" y="368"/>
                      <a:pt x="2495" y="368"/>
                    </a:cubicBezTo>
                    <a:cubicBezTo>
                      <a:pt x="1646" y="368"/>
                      <a:pt x="796" y="239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9" name="Google Shape;869;p37"/>
              <p:cNvSpPr/>
              <p:nvPr/>
            </p:nvSpPr>
            <p:spPr>
              <a:xfrm>
                <a:off x="3761025" y="732175"/>
                <a:ext cx="89325" cy="26350"/>
              </a:xfrm>
              <a:custGeom>
                <a:avLst/>
                <a:gdLst/>
                <a:ahLst/>
                <a:cxnLst/>
                <a:rect l="l" t="t" r="r" b="b"/>
                <a:pathLst>
                  <a:path w="3573" h="1054" extrusionOk="0">
                    <a:moveTo>
                      <a:pt x="0" y="0"/>
                    </a:moveTo>
                    <a:cubicBezTo>
                      <a:pt x="0" y="231"/>
                      <a:pt x="0" y="461"/>
                      <a:pt x="0" y="634"/>
                    </a:cubicBezTo>
                    <a:cubicBezTo>
                      <a:pt x="398" y="923"/>
                      <a:pt x="1023" y="1054"/>
                      <a:pt x="1846" y="1054"/>
                    </a:cubicBezTo>
                    <a:cubicBezTo>
                      <a:pt x="2334" y="1054"/>
                      <a:pt x="2893" y="1008"/>
                      <a:pt x="3515" y="922"/>
                    </a:cubicBezTo>
                    <a:lnTo>
                      <a:pt x="3572" y="288"/>
                    </a:lnTo>
                    <a:lnTo>
                      <a:pt x="3572" y="288"/>
                    </a:lnTo>
                    <a:cubicBezTo>
                      <a:pt x="3198" y="342"/>
                      <a:pt x="2823" y="368"/>
                      <a:pt x="2450" y="368"/>
                    </a:cubicBezTo>
                    <a:cubicBezTo>
                      <a:pt x="1619" y="368"/>
                      <a:pt x="796" y="239"/>
                      <a:pt x="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0" name="Google Shape;870;p37"/>
              <p:cNvSpPr/>
              <p:nvPr/>
            </p:nvSpPr>
            <p:spPr>
              <a:xfrm>
                <a:off x="3772525" y="772450"/>
                <a:ext cx="77825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3113" h="928" extrusionOk="0">
                    <a:moveTo>
                      <a:pt x="694" y="0"/>
                    </a:moveTo>
                    <a:cubicBezTo>
                      <a:pt x="457" y="0"/>
                      <a:pt x="226" y="19"/>
                      <a:pt x="1" y="60"/>
                    </a:cubicBezTo>
                    <a:cubicBezTo>
                      <a:pt x="379" y="533"/>
                      <a:pt x="1028" y="927"/>
                      <a:pt x="2233" y="927"/>
                    </a:cubicBezTo>
                    <a:cubicBezTo>
                      <a:pt x="2498" y="927"/>
                      <a:pt x="2790" y="908"/>
                      <a:pt x="3112" y="867"/>
                    </a:cubicBezTo>
                    <a:cubicBezTo>
                      <a:pt x="2824" y="521"/>
                      <a:pt x="2421" y="291"/>
                      <a:pt x="2018" y="175"/>
                    </a:cubicBezTo>
                    <a:cubicBezTo>
                      <a:pt x="1571" y="64"/>
                      <a:pt x="1125" y="0"/>
                      <a:pt x="694" y="0"/>
                    </a:cubicBezTo>
                    <a:close/>
                  </a:path>
                </a:pathLst>
              </a:custGeom>
              <a:solidFill>
                <a:srgbClr val="DE5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1" name="Google Shape;871;p37"/>
              <p:cNvSpPr/>
              <p:nvPr/>
            </p:nvSpPr>
            <p:spPr>
              <a:xfrm>
                <a:off x="3392275" y="334575"/>
                <a:ext cx="550250" cy="518625"/>
              </a:xfrm>
              <a:custGeom>
                <a:avLst/>
                <a:gdLst/>
                <a:ahLst/>
                <a:cxnLst/>
                <a:rect l="l" t="t" r="r" b="b"/>
                <a:pathLst>
                  <a:path w="22010" h="20745" extrusionOk="0">
                    <a:moveTo>
                      <a:pt x="12911" y="1"/>
                    </a:moveTo>
                    <a:cubicBezTo>
                      <a:pt x="12115" y="1"/>
                      <a:pt x="11251" y="91"/>
                      <a:pt x="10314" y="290"/>
                    </a:cubicBezTo>
                    <a:cubicBezTo>
                      <a:pt x="0" y="2480"/>
                      <a:pt x="3573" y="17518"/>
                      <a:pt x="9968" y="20744"/>
                    </a:cubicBezTo>
                    <a:cubicBezTo>
                      <a:pt x="9968" y="20744"/>
                      <a:pt x="6569" y="17575"/>
                      <a:pt x="7606" y="14061"/>
                    </a:cubicBezTo>
                    <a:cubicBezTo>
                      <a:pt x="7606" y="14061"/>
                      <a:pt x="9219" y="8529"/>
                      <a:pt x="7894" y="4842"/>
                    </a:cubicBezTo>
                    <a:cubicBezTo>
                      <a:pt x="7894" y="4842"/>
                      <a:pt x="11279" y="2408"/>
                      <a:pt x="14853" y="2408"/>
                    </a:cubicBezTo>
                    <a:cubicBezTo>
                      <a:pt x="17620" y="2408"/>
                      <a:pt x="20501" y="3868"/>
                      <a:pt x="22010" y="9048"/>
                    </a:cubicBezTo>
                    <a:cubicBezTo>
                      <a:pt x="22010" y="9048"/>
                      <a:pt x="20867" y="1"/>
                      <a:pt x="1291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2" name="Google Shape;872;p37"/>
              <p:cNvSpPr/>
              <p:nvPr/>
            </p:nvSpPr>
            <p:spPr>
              <a:xfrm>
                <a:off x="3484475" y="666675"/>
                <a:ext cx="142600" cy="114625"/>
              </a:xfrm>
              <a:custGeom>
                <a:avLst/>
                <a:gdLst/>
                <a:ahLst/>
                <a:cxnLst/>
                <a:rect l="l" t="t" r="r" b="b"/>
                <a:pathLst>
                  <a:path w="5704" h="4585" extrusionOk="0">
                    <a:moveTo>
                      <a:pt x="2648" y="1"/>
                    </a:moveTo>
                    <a:cubicBezTo>
                      <a:pt x="2363" y="1"/>
                      <a:pt x="2075" y="47"/>
                      <a:pt x="1786" y="143"/>
                    </a:cubicBezTo>
                    <a:cubicBezTo>
                      <a:pt x="38" y="763"/>
                      <a:pt x="1" y="4585"/>
                      <a:pt x="4538" y="4585"/>
                    </a:cubicBezTo>
                    <a:cubicBezTo>
                      <a:pt x="4636" y="4585"/>
                      <a:pt x="4737" y="4583"/>
                      <a:pt x="4840" y="4579"/>
                    </a:cubicBezTo>
                    <a:cubicBezTo>
                      <a:pt x="5531" y="4579"/>
                      <a:pt x="5704" y="3830"/>
                      <a:pt x="5185" y="1814"/>
                    </a:cubicBezTo>
                    <a:cubicBezTo>
                      <a:pt x="4955" y="1180"/>
                      <a:pt x="4436" y="604"/>
                      <a:pt x="3802" y="258"/>
                    </a:cubicBezTo>
                    <a:cubicBezTo>
                      <a:pt x="3433" y="90"/>
                      <a:pt x="3044" y="1"/>
                      <a:pt x="2648" y="1"/>
                    </a:cubicBezTo>
                    <a:close/>
                  </a:path>
                </a:pathLst>
              </a:custGeom>
              <a:solidFill>
                <a:srgbClr val="E4897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3" name="Google Shape;873;p37"/>
              <p:cNvSpPr/>
              <p:nvPr/>
            </p:nvSpPr>
            <p:spPr>
              <a:xfrm>
                <a:off x="3376425" y="1041850"/>
                <a:ext cx="792250" cy="219675"/>
              </a:xfrm>
              <a:custGeom>
                <a:avLst/>
                <a:gdLst/>
                <a:ahLst/>
                <a:cxnLst/>
                <a:rect l="l" t="t" r="r" b="b"/>
                <a:pathLst>
                  <a:path w="31690" h="8787" extrusionOk="0">
                    <a:moveTo>
                      <a:pt x="20512" y="1"/>
                    </a:moveTo>
                    <a:cubicBezTo>
                      <a:pt x="16940" y="116"/>
                      <a:pt x="13368" y="462"/>
                      <a:pt x="9853" y="1096"/>
                    </a:cubicBezTo>
                    <a:cubicBezTo>
                      <a:pt x="6511" y="1672"/>
                      <a:pt x="3227" y="2478"/>
                      <a:pt x="1" y="3458"/>
                    </a:cubicBezTo>
                    <a:cubicBezTo>
                      <a:pt x="519" y="5013"/>
                      <a:pt x="1038" y="6511"/>
                      <a:pt x="1441" y="7837"/>
                    </a:cubicBezTo>
                    <a:cubicBezTo>
                      <a:pt x="4806" y="8317"/>
                      <a:pt x="9325" y="8787"/>
                      <a:pt x="14093" y="8787"/>
                    </a:cubicBezTo>
                    <a:cubicBezTo>
                      <a:pt x="20184" y="8787"/>
                      <a:pt x="26680" y="8020"/>
                      <a:pt x="31689" y="5532"/>
                    </a:cubicBezTo>
                    <a:cubicBezTo>
                      <a:pt x="31228" y="635"/>
                      <a:pt x="30479" y="462"/>
                      <a:pt x="30479" y="462"/>
                    </a:cubicBezTo>
                    <a:cubicBezTo>
                      <a:pt x="30479" y="462"/>
                      <a:pt x="25121" y="1"/>
                      <a:pt x="20512" y="1"/>
                    </a:cubicBezTo>
                    <a:close/>
                  </a:path>
                </a:pathLst>
              </a:custGeom>
              <a:solidFill>
                <a:srgbClr val="E4897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4" name="Google Shape;874;p37"/>
              <p:cNvSpPr/>
              <p:nvPr/>
            </p:nvSpPr>
            <p:spPr>
              <a:xfrm>
                <a:off x="3344750" y="1069225"/>
                <a:ext cx="326975" cy="1669450"/>
              </a:xfrm>
              <a:custGeom>
                <a:avLst/>
                <a:gdLst/>
                <a:ahLst/>
                <a:cxnLst/>
                <a:rect l="l" t="t" r="r" b="b"/>
                <a:pathLst>
                  <a:path w="13079" h="66778" extrusionOk="0">
                    <a:moveTo>
                      <a:pt x="6280" y="1"/>
                    </a:moveTo>
                    <a:lnTo>
                      <a:pt x="0" y="2881"/>
                    </a:lnTo>
                    <a:cubicBezTo>
                      <a:pt x="5416" y="33303"/>
                      <a:pt x="0" y="64761"/>
                      <a:pt x="0" y="64761"/>
                    </a:cubicBezTo>
                    <a:lnTo>
                      <a:pt x="7144" y="66778"/>
                    </a:lnTo>
                    <a:cubicBezTo>
                      <a:pt x="7144" y="66778"/>
                      <a:pt x="13079" y="25870"/>
                      <a:pt x="12848" y="17055"/>
                    </a:cubicBezTo>
                    <a:cubicBezTo>
                      <a:pt x="12676" y="8182"/>
                      <a:pt x="6280" y="1"/>
                      <a:pt x="62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5" name="Google Shape;875;p37"/>
              <p:cNvSpPr/>
              <p:nvPr/>
            </p:nvSpPr>
            <p:spPr>
              <a:xfrm>
                <a:off x="3997250" y="1046175"/>
                <a:ext cx="260725" cy="1382825"/>
              </a:xfrm>
              <a:custGeom>
                <a:avLst/>
                <a:gdLst/>
                <a:ahLst/>
                <a:cxnLst/>
                <a:rect l="l" t="t" r="r" b="b"/>
                <a:pathLst>
                  <a:path w="10429" h="55313" extrusionOk="0">
                    <a:moveTo>
                      <a:pt x="0" y="1"/>
                    </a:moveTo>
                    <a:cubicBezTo>
                      <a:pt x="0" y="1"/>
                      <a:pt x="2593" y="8470"/>
                      <a:pt x="2247" y="14578"/>
                    </a:cubicBezTo>
                    <a:cubicBezTo>
                      <a:pt x="1901" y="20685"/>
                      <a:pt x="8527" y="50703"/>
                      <a:pt x="8527" y="50703"/>
                    </a:cubicBezTo>
                    <a:lnTo>
                      <a:pt x="10429" y="55312"/>
                    </a:lnTo>
                    <a:lnTo>
                      <a:pt x="8527" y="36702"/>
                    </a:lnTo>
                    <a:cubicBezTo>
                      <a:pt x="8527" y="36702"/>
                      <a:pt x="9680" y="9392"/>
                      <a:pt x="737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6" name="Google Shape;876;p37"/>
              <p:cNvSpPr/>
              <p:nvPr/>
            </p:nvSpPr>
            <p:spPr>
              <a:xfrm>
                <a:off x="3308725" y="328675"/>
                <a:ext cx="432150" cy="694475"/>
              </a:xfrm>
              <a:custGeom>
                <a:avLst/>
                <a:gdLst/>
                <a:ahLst/>
                <a:cxnLst/>
                <a:rect l="l" t="t" r="r" b="b"/>
                <a:pathLst>
                  <a:path w="17286" h="27779" extrusionOk="0">
                    <a:moveTo>
                      <a:pt x="10585" y="1"/>
                    </a:moveTo>
                    <a:cubicBezTo>
                      <a:pt x="9961" y="1"/>
                      <a:pt x="9290" y="152"/>
                      <a:pt x="8585" y="526"/>
                    </a:cubicBezTo>
                    <a:cubicBezTo>
                      <a:pt x="2017" y="4041"/>
                      <a:pt x="4437" y="8477"/>
                      <a:pt x="4437" y="8477"/>
                    </a:cubicBezTo>
                    <a:cubicBezTo>
                      <a:pt x="4437" y="8477"/>
                      <a:pt x="1" y="16544"/>
                      <a:pt x="1556" y="21729"/>
                    </a:cubicBezTo>
                    <a:cubicBezTo>
                      <a:pt x="3112" y="26972"/>
                      <a:pt x="11121" y="27779"/>
                      <a:pt x="11121" y="27779"/>
                    </a:cubicBezTo>
                    <a:cubicBezTo>
                      <a:pt x="3170" y="26684"/>
                      <a:pt x="2421" y="17754"/>
                      <a:pt x="10544" y="13663"/>
                    </a:cubicBezTo>
                    <a:cubicBezTo>
                      <a:pt x="17285" y="10263"/>
                      <a:pt x="15038" y="2716"/>
                      <a:pt x="15038" y="2716"/>
                    </a:cubicBezTo>
                    <a:cubicBezTo>
                      <a:pt x="15038" y="2716"/>
                      <a:pt x="13228" y="1"/>
                      <a:pt x="1058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7" name="Google Shape;877;p37"/>
              <p:cNvSpPr/>
              <p:nvPr/>
            </p:nvSpPr>
            <p:spPr>
              <a:xfrm>
                <a:off x="3700525" y="4922300"/>
                <a:ext cx="254975" cy="131100"/>
              </a:xfrm>
              <a:custGeom>
                <a:avLst/>
                <a:gdLst/>
                <a:ahLst/>
                <a:cxnLst/>
                <a:rect l="l" t="t" r="r" b="b"/>
                <a:pathLst>
                  <a:path w="10199" h="5244" extrusionOk="0">
                    <a:moveTo>
                      <a:pt x="10198" y="1"/>
                    </a:moveTo>
                    <a:lnTo>
                      <a:pt x="0" y="1499"/>
                    </a:lnTo>
                    <a:lnTo>
                      <a:pt x="922" y="5244"/>
                    </a:lnTo>
                    <a:lnTo>
                      <a:pt x="9334" y="4092"/>
                    </a:lnTo>
                    <a:lnTo>
                      <a:pt x="1019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8" name="Google Shape;878;p37"/>
              <p:cNvSpPr/>
              <p:nvPr/>
            </p:nvSpPr>
            <p:spPr>
              <a:xfrm>
                <a:off x="3228075" y="4723525"/>
                <a:ext cx="217525" cy="234825"/>
              </a:xfrm>
              <a:custGeom>
                <a:avLst/>
                <a:gdLst/>
                <a:ahLst/>
                <a:cxnLst/>
                <a:rect l="l" t="t" r="r" b="b"/>
                <a:pathLst>
                  <a:path w="8701" h="9393" extrusionOk="0">
                    <a:moveTo>
                      <a:pt x="1844" y="1"/>
                    </a:moveTo>
                    <a:lnTo>
                      <a:pt x="0" y="3803"/>
                    </a:lnTo>
                    <a:lnTo>
                      <a:pt x="5243" y="9392"/>
                    </a:lnTo>
                    <a:lnTo>
                      <a:pt x="8700" y="7433"/>
                    </a:lnTo>
                    <a:lnTo>
                      <a:pt x="184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9" name="Google Shape;879;p37"/>
              <p:cNvSpPr/>
              <p:nvPr/>
            </p:nvSpPr>
            <p:spPr>
              <a:xfrm>
                <a:off x="4100950" y="573725"/>
                <a:ext cx="217525" cy="217525"/>
              </a:xfrm>
              <a:custGeom>
                <a:avLst/>
                <a:gdLst/>
                <a:ahLst/>
                <a:cxnLst/>
                <a:rect l="l" t="t" r="r" b="b"/>
                <a:pathLst>
                  <a:path w="8701" h="8701" extrusionOk="0">
                    <a:moveTo>
                      <a:pt x="3544" y="0"/>
                    </a:moveTo>
                    <a:cubicBezTo>
                      <a:pt x="3052" y="0"/>
                      <a:pt x="2572" y="112"/>
                      <a:pt x="2132" y="346"/>
                    </a:cubicBezTo>
                    <a:cubicBezTo>
                      <a:pt x="346" y="1326"/>
                      <a:pt x="0" y="3861"/>
                      <a:pt x="1210" y="6108"/>
                    </a:cubicBezTo>
                    <a:cubicBezTo>
                      <a:pt x="2113" y="7741"/>
                      <a:pt x="3688" y="8701"/>
                      <a:pt x="5148" y="8701"/>
                    </a:cubicBezTo>
                    <a:cubicBezTo>
                      <a:pt x="5645" y="8701"/>
                      <a:pt x="6129" y="8589"/>
                      <a:pt x="6569" y="8355"/>
                    </a:cubicBezTo>
                    <a:cubicBezTo>
                      <a:pt x="8297" y="7375"/>
                      <a:pt x="8700" y="4783"/>
                      <a:pt x="7433" y="2593"/>
                    </a:cubicBezTo>
                    <a:cubicBezTo>
                      <a:pt x="6530" y="960"/>
                      <a:pt x="4987" y="0"/>
                      <a:pt x="3544" y="0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0" name="Google Shape;880;p37"/>
              <p:cNvSpPr/>
              <p:nvPr/>
            </p:nvSpPr>
            <p:spPr>
              <a:xfrm>
                <a:off x="4350125" y="251075"/>
                <a:ext cx="397575" cy="426375"/>
              </a:xfrm>
              <a:custGeom>
                <a:avLst/>
                <a:gdLst/>
                <a:ahLst/>
                <a:cxnLst/>
                <a:rect l="l" t="t" r="r" b="b"/>
                <a:pathLst>
                  <a:path w="15903" h="17055" extrusionOk="0">
                    <a:moveTo>
                      <a:pt x="7203" y="1"/>
                    </a:moveTo>
                    <a:cubicBezTo>
                      <a:pt x="7203" y="1"/>
                      <a:pt x="4265" y="6338"/>
                      <a:pt x="1" y="8758"/>
                    </a:cubicBezTo>
                    <a:lnTo>
                      <a:pt x="2190" y="12618"/>
                    </a:lnTo>
                    <a:lnTo>
                      <a:pt x="2536" y="13195"/>
                    </a:lnTo>
                    <a:lnTo>
                      <a:pt x="4668" y="17055"/>
                    </a:lnTo>
                    <a:cubicBezTo>
                      <a:pt x="7201" y="15651"/>
                      <a:pt x="10691" y="15366"/>
                      <a:pt x="13106" y="15366"/>
                    </a:cubicBezTo>
                    <a:cubicBezTo>
                      <a:pt x="14755" y="15366"/>
                      <a:pt x="15903" y="15499"/>
                      <a:pt x="15903" y="15499"/>
                    </a:cubicBezTo>
                    <a:lnTo>
                      <a:pt x="11466" y="7779"/>
                    </a:lnTo>
                    <a:lnTo>
                      <a:pt x="7203" y="1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1" name="Google Shape;881;p37"/>
              <p:cNvSpPr/>
              <p:nvPr/>
            </p:nvSpPr>
            <p:spPr>
              <a:xfrm>
                <a:off x="4100950" y="573725"/>
                <a:ext cx="217525" cy="217525"/>
              </a:xfrm>
              <a:custGeom>
                <a:avLst/>
                <a:gdLst/>
                <a:ahLst/>
                <a:cxnLst/>
                <a:rect l="l" t="t" r="r" b="b"/>
                <a:pathLst>
                  <a:path w="8701" h="8701" extrusionOk="0">
                    <a:moveTo>
                      <a:pt x="3544" y="0"/>
                    </a:moveTo>
                    <a:cubicBezTo>
                      <a:pt x="3052" y="0"/>
                      <a:pt x="2572" y="112"/>
                      <a:pt x="2132" y="346"/>
                    </a:cubicBezTo>
                    <a:cubicBezTo>
                      <a:pt x="346" y="1326"/>
                      <a:pt x="0" y="3861"/>
                      <a:pt x="1210" y="6108"/>
                    </a:cubicBezTo>
                    <a:cubicBezTo>
                      <a:pt x="2113" y="7741"/>
                      <a:pt x="3688" y="8701"/>
                      <a:pt x="5148" y="8701"/>
                    </a:cubicBezTo>
                    <a:cubicBezTo>
                      <a:pt x="5645" y="8701"/>
                      <a:pt x="6129" y="8589"/>
                      <a:pt x="6569" y="8355"/>
                    </a:cubicBezTo>
                    <a:cubicBezTo>
                      <a:pt x="8297" y="7375"/>
                      <a:pt x="8700" y="4783"/>
                      <a:pt x="7433" y="2593"/>
                    </a:cubicBezTo>
                    <a:cubicBezTo>
                      <a:pt x="6530" y="960"/>
                      <a:pt x="4987" y="0"/>
                      <a:pt x="354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2" name="Google Shape;882;p37"/>
              <p:cNvSpPr/>
              <p:nvPr/>
            </p:nvSpPr>
            <p:spPr>
              <a:xfrm>
                <a:off x="4350125" y="251075"/>
                <a:ext cx="397575" cy="426375"/>
              </a:xfrm>
              <a:custGeom>
                <a:avLst/>
                <a:gdLst/>
                <a:ahLst/>
                <a:cxnLst/>
                <a:rect l="l" t="t" r="r" b="b"/>
                <a:pathLst>
                  <a:path w="15903" h="17055" extrusionOk="0">
                    <a:moveTo>
                      <a:pt x="7203" y="1"/>
                    </a:moveTo>
                    <a:cubicBezTo>
                      <a:pt x="7203" y="1"/>
                      <a:pt x="4265" y="6338"/>
                      <a:pt x="1" y="8758"/>
                    </a:cubicBezTo>
                    <a:lnTo>
                      <a:pt x="2190" y="12618"/>
                    </a:lnTo>
                    <a:lnTo>
                      <a:pt x="2536" y="13195"/>
                    </a:lnTo>
                    <a:lnTo>
                      <a:pt x="4668" y="17055"/>
                    </a:lnTo>
                    <a:cubicBezTo>
                      <a:pt x="7201" y="15651"/>
                      <a:pt x="10691" y="15366"/>
                      <a:pt x="13106" y="15366"/>
                    </a:cubicBezTo>
                    <a:cubicBezTo>
                      <a:pt x="14755" y="15366"/>
                      <a:pt x="15903" y="15499"/>
                      <a:pt x="15903" y="15499"/>
                    </a:cubicBezTo>
                    <a:lnTo>
                      <a:pt x="11466" y="7779"/>
                    </a:lnTo>
                    <a:lnTo>
                      <a:pt x="720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3" name="Google Shape;883;p37"/>
              <p:cNvSpPr/>
              <p:nvPr/>
            </p:nvSpPr>
            <p:spPr>
              <a:xfrm>
                <a:off x="4279550" y="692075"/>
                <a:ext cx="226175" cy="213575"/>
              </a:xfrm>
              <a:custGeom>
                <a:avLst/>
                <a:gdLst/>
                <a:ahLst/>
                <a:cxnLst/>
                <a:rect l="l" t="t" r="r" b="b"/>
                <a:pathLst>
                  <a:path w="9047" h="8543" extrusionOk="0">
                    <a:moveTo>
                      <a:pt x="1860" y="1"/>
                    </a:moveTo>
                    <a:cubicBezTo>
                      <a:pt x="612" y="1"/>
                      <a:pt x="1" y="2411"/>
                      <a:pt x="1" y="2411"/>
                    </a:cubicBezTo>
                    <a:cubicBezTo>
                      <a:pt x="1" y="2411"/>
                      <a:pt x="3054" y="6847"/>
                      <a:pt x="5935" y="8461"/>
                    </a:cubicBezTo>
                    <a:cubicBezTo>
                      <a:pt x="6017" y="8501"/>
                      <a:pt x="6098" y="8542"/>
                      <a:pt x="6180" y="8542"/>
                    </a:cubicBezTo>
                    <a:cubicBezTo>
                      <a:pt x="6213" y="8542"/>
                      <a:pt x="6247" y="8535"/>
                      <a:pt x="6281" y="8518"/>
                    </a:cubicBezTo>
                    <a:cubicBezTo>
                      <a:pt x="6396" y="8518"/>
                      <a:pt x="6454" y="8461"/>
                      <a:pt x="6511" y="8345"/>
                    </a:cubicBezTo>
                    <a:lnTo>
                      <a:pt x="8989" y="5349"/>
                    </a:lnTo>
                    <a:cubicBezTo>
                      <a:pt x="9046" y="5292"/>
                      <a:pt x="9046" y="5234"/>
                      <a:pt x="9046" y="5177"/>
                    </a:cubicBezTo>
                    <a:cubicBezTo>
                      <a:pt x="9046" y="5061"/>
                      <a:pt x="9046" y="5004"/>
                      <a:pt x="9046" y="4946"/>
                    </a:cubicBezTo>
                    <a:cubicBezTo>
                      <a:pt x="9046" y="4888"/>
                      <a:pt x="8989" y="4831"/>
                      <a:pt x="8989" y="4773"/>
                    </a:cubicBezTo>
                    <a:cubicBezTo>
                      <a:pt x="8931" y="4716"/>
                      <a:pt x="8874" y="4658"/>
                      <a:pt x="8816" y="4600"/>
                    </a:cubicBezTo>
                    <a:cubicBezTo>
                      <a:pt x="7606" y="4082"/>
                      <a:pt x="4783" y="2699"/>
                      <a:pt x="3170" y="798"/>
                    </a:cubicBezTo>
                    <a:cubicBezTo>
                      <a:pt x="2674" y="222"/>
                      <a:pt x="2238" y="1"/>
                      <a:pt x="1860" y="1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4" name="Google Shape;884;p37"/>
              <p:cNvSpPr/>
              <p:nvPr/>
            </p:nvSpPr>
            <p:spPr>
              <a:xfrm>
                <a:off x="4279550" y="692075"/>
                <a:ext cx="226175" cy="213575"/>
              </a:xfrm>
              <a:custGeom>
                <a:avLst/>
                <a:gdLst/>
                <a:ahLst/>
                <a:cxnLst/>
                <a:rect l="l" t="t" r="r" b="b"/>
                <a:pathLst>
                  <a:path w="9047" h="8543" extrusionOk="0">
                    <a:moveTo>
                      <a:pt x="1860" y="1"/>
                    </a:moveTo>
                    <a:cubicBezTo>
                      <a:pt x="612" y="1"/>
                      <a:pt x="1" y="2411"/>
                      <a:pt x="1" y="2411"/>
                    </a:cubicBezTo>
                    <a:cubicBezTo>
                      <a:pt x="1" y="2411"/>
                      <a:pt x="3054" y="6847"/>
                      <a:pt x="5935" y="8461"/>
                    </a:cubicBezTo>
                    <a:cubicBezTo>
                      <a:pt x="6017" y="8501"/>
                      <a:pt x="6098" y="8542"/>
                      <a:pt x="6180" y="8542"/>
                    </a:cubicBezTo>
                    <a:cubicBezTo>
                      <a:pt x="6213" y="8542"/>
                      <a:pt x="6247" y="8535"/>
                      <a:pt x="6281" y="8518"/>
                    </a:cubicBezTo>
                    <a:cubicBezTo>
                      <a:pt x="6396" y="8518"/>
                      <a:pt x="6454" y="8461"/>
                      <a:pt x="6511" y="8345"/>
                    </a:cubicBezTo>
                    <a:lnTo>
                      <a:pt x="8989" y="5349"/>
                    </a:lnTo>
                    <a:cubicBezTo>
                      <a:pt x="9046" y="5292"/>
                      <a:pt x="9046" y="5234"/>
                      <a:pt x="9046" y="5177"/>
                    </a:cubicBezTo>
                    <a:cubicBezTo>
                      <a:pt x="9046" y="5061"/>
                      <a:pt x="9046" y="5004"/>
                      <a:pt x="9046" y="4946"/>
                    </a:cubicBezTo>
                    <a:cubicBezTo>
                      <a:pt x="9046" y="4888"/>
                      <a:pt x="8989" y="4831"/>
                      <a:pt x="8989" y="4773"/>
                    </a:cubicBezTo>
                    <a:cubicBezTo>
                      <a:pt x="8931" y="4716"/>
                      <a:pt x="8874" y="4658"/>
                      <a:pt x="8816" y="4600"/>
                    </a:cubicBezTo>
                    <a:cubicBezTo>
                      <a:pt x="7606" y="4082"/>
                      <a:pt x="4783" y="2699"/>
                      <a:pt x="3170" y="798"/>
                    </a:cubicBezTo>
                    <a:cubicBezTo>
                      <a:pt x="2674" y="222"/>
                      <a:pt x="2238" y="1"/>
                      <a:pt x="186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5" name="Google Shape;885;p37"/>
              <p:cNvSpPr/>
              <p:nvPr/>
            </p:nvSpPr>
            <p:spPr>
              <a:xfrm>
                <a:off x="4501375" y="247925"/>
                <a:ext cx="269375" cy="397825"/>
              </a:xfrm>
              <a:custGeom>
                <a:avLst/>
                <a:gdLst/>
                <a:ahLst/>
                <a:cxnLst/>
                <a:rect l="l" t="t" r="r" b="b"/>
                <a:pathLst>
                  <a:path w="10775" h="15913" extrusionOk="0">
                    <a:moveTo>
                      <a:pt x="1238" y="0"/>
                    </a:moveTo>
                    <a:cubicBezTo>
                      <a:pt x="1140" y="0"/>
                      <a:pt x="1054" y="23"/>
                      <a:pt x="980" y="69"/>
                    </a:cubicBezTo>
                    <a:cubicBezTo>
                      <a:pt x="1" y="587"/>
                      <a:pt x="1153" y="4563"/>
                      <a:pt x="3630" y="8942"/>
                    </a:cubicBezTo>
                    <a:cubicBezTo>
                      <a:pt x="5873" y="12947"/>
                      <a:pt x="8413" y="15912"/>
                      <a:pt x="9552" y="15912"/>
                    </a:cubicBezTo>
                    <a:cubicBezTo>
                      <a:pt x="9642" y="15912"/>
                      <a:pt x="9724" y="15894"/>
                      <a:pt x="9795" y="15856"/>
                    </a:cubicBezTo>
                    <a:cubicBezTo>
                      <a:pt x="10775" y="15280"/>
                      <a:pt x="9565" y="11304"/>
                      <a:pt x="7145" y="6983"/>
                    </a:cubicBezTo>
                    <a:cubicBezTo>
                      <a:pt x="4919" y="2955"/>
                      <a:pt x="2352" y="0"/>
                      <a:pt x="123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6" name="Google Shape;886;p37"/>
              <p:cNvSpPr/>
              <p:nvPr/>
            </p:nvSpPr>
            <p:spPr>
              <a:xfrm>
                <a:off x="4524425" y="264500"/>
                <a:ext cx="230475" cy="347800"/>
              </a:xfrm>
              <a:custGeom>
                <a:avLst/>
                <a:gdLst/>
                <a:ahLst/>
                <a:cxnLst/>
                <a:rect l="l" t="t" r="r" b="b"/>
                <a:pathLst>
                  <a:path w="9219" h="13912" extrusionOk="0">
                    <a:moveTo>
                      <a:pt x="906" y="1"/>
                    </a:moveTo>
                    <a:cubicBezTo>
                      <a:pt x="847" y="1"/>
                      <a:pt x="794" y="13"/>
                      <a:pt x="749" y="40"/>
                    </a:cubicBezTo>
                    <a:cubicBezTo>
                      <a:pt x="0" y="443"/>
                      <a:pt x="922" y="3497"/>
                      <a:pt x="2824" y="7011"/>
                    </a:cubicBezTo>
                    <a:cubicBezTo>
                      <a:pt x="2939" y="7242"/>
                      <a:pt x="3112" y="7530"/>
                      <a:pt x="3227" y="7760"/>
                    </a:cubicBezTo>
                    <a:cubicBezTo>
                      <a:pt x="3342" y="7991"/>
                      <a:pt x="3457" y="8164"/>
                      <a:pt x="3573" y="8394"/>
                    </a:cubicBezTo>
                    <a:cubicBezTo>
                      <a:pt x="5442" y="11598"/>
                      <a:pt x="7410" y="13911"/>
                      <a:pt x="8284" y="13911"/>
                    </a:cubicBezTo>
                    <a:cubicBezTo>
                      <a:pt x="8353" y="13911"/>
                      <a:pt x="8415" y="13897"/>
                      <a:pt x="8470" y="13868"/>
                    </a:cubicBezTo>
                    <a:cubicBezTo>
                      <a:pt x="9219" y="13464"/>
                      <a:pt x="8124" y="10007"/>
                      <a:pt x="5992" y="6205"/>
                    </a:cubicBezTo>
                    <a:cubicBezTo>
                      <a:pt x="3999" y="2649"/>
                      <a:pt x="1755" y="1"/>
                      <a:pt x="90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7" name="Google Shape;887;p37"/>
              <p:cNvSpPr/>
              <p:nvPr/>
            </p:nvSpPr>
            <p:spPr>
              <a:xfrm>
                <a:off x="4129750" y="448400"/>
                <a:ext cx="361575" cy="354375"/>
              </a:xfrm>
              <a:custGeom>
                <a:avLst/>
                <a:gdLst/>
                <a:ahLst/>
                <a:cxnLst/>
                <a:rect l="l" t="t" r="r" b="b"/>
                <a:pathLst>
                  <a:path w="14463" h="14175" extrusionOk="0">
                    <a:moveTo>
                      <a:pt x="9565" y="1"/>
                    </a:moveTo>
                    <a:lnTo>
                      <a:pt x="58" y="5302"/>
                    </a:lnTo>
                    <a:cubicBezTo>
                      <a:pt x="58" y="5302"/>
                      <a:pt x="1" y="6339"/>
                      <a:pt x="2075" y="10026"/>
                    </a:cubicBezTo>
                    <a:cubicBezTo>
                      <a:pt x="3919" y="13426"/>
                      <a:pt x="5013" y="14175"/>
                      <a:pt x="5013" y="14175"/>
                    </a:cubicBezTo>
                    <a:lnTo>
                      <a:pt x="14462" y="8874"/>
                    </a:lnTo>
                    <a:cubicBezTo>
                      <a:pt x="14462" y="8874"/>
                      <a:pt x="13483" y="8240"/>
                      <a:pt x="11581" y="4783"/>
                    </a:cubicBezTo>
                    <a:cubicBezTo>
                      <a:pt x="9680" y="1326"/>
                      <a:pt x="9565" y="1"/>
                      <a:pt x="956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8" name="Google Shape;888;p37"/>
              <p:cNvSpPr/>
              <p:nvPr/>
            </p:nvSpPr>
            <p:spPr>
              <a:xfrm>
                <a:off x="4595000" y="432575"/>
                <a:ext cx="41800" cy="41800"/>
              </a:xfrm>
              <a:custGeom>
                <a:avLst/>
                <a:gdLst/>
                <a:ahLst/>
                <a:cxnLst/>
                <a:rect l="l" t="t" r="r" b="b"/>
                <a:pathLst>
                  <a:path w="1672" h="1672" extrusionOk="0">
                    <a:moveTo>
                      <a:pt x="980" y="0"/>
                    </a:moveTo>
                    <a:lnTo>
                      <a:pt x="1" y="288"/>
                    </a:lnTo>
                    <a:cubicBezTo>
                      <a:pt x="116" y="519"/>
                      <a:pt x="289" y="807"/>
                      <a:pt x="404" y="1037"/>
                    </a:cubicBezTo>
                    <a:cubicBezTo>
                      <a:pt x="519" y="1268"/>
                      <a:pt x="634" y="1441"/>
                      <a:pt x="750" y="1671"/>
                    </a:cubicBezTo>
                    <a:lnTo>
                      <a:pt x="1499" y="980"/>
                    </a:lnTo>
                    <a:cubicBezTo>
                      <a:pt x="1556" y="922"/>
                      <a:pt x="1614" y="807"/>
                      <a:pt x="1671" y="692"/>
                    </a:cubicBezTo>
                    <a:cubicBezTo>
                      <a:pt x="1671" y="576"/>
                      <a:pt x="1614" y="461"/>
                      <a:pt x="1556" y="403"/>
                    </a:cubicBezTo>
                    <a:lnTo>
                      <a:pt x="1499" y="231"/>
                    </a:lnTo>
                    <a:cubicBezTo>
                      <a:pt x="1441" y="173"/>
                      <a:pt x="1383" y="58"/>
                      <a:pt x="12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9" name="Google Shape;889;p37"/>
              <p:cNvSpPr/>
              <p:nvPr/>
            </p:nvSpPr>
            <p:spPr>
              <a:xfrm>
                <a:off x="4595000" y="432575"/>
                <a:ext cx="41800" cy="41800"/>
              </a:xfrm>
              <a:custGeom>
                <a:avLst/>
                <a:gdLst/>
                <a:ahLst/>
                <a:cxnLst/>
                <a:rect l="l" t="t" r="r" b="b"/>
                <a:pathLst>
                  <a:path w="1672" h="1672" extrusionOk="0">
                    <a:moveTo>
                      <a:pt x="980" y="0"/>
                    </a:moveTo>
                    <a:lnTo>
                      <a:pt x="1" y="288"/>
                    </a:lnTo>
                    <a:cubicBezTo>
                      <a:pt x="116" y="519"/>
                      <a:pt x="289" y="807"/>
                      <a:pt x="404" y="1037"/>
                    </a:cubicBezTo>
                    <a:cubicBezTo>
                      <a:pt x="519" y="1268"/>
                      <a:pt x="634" y="1441"/>
                      <a:pt x="750" y="1671"/>
                    </a:cubicBezTo>
                    <a:lnTo>
                      <a:pt x="1499" y="980"/>
                    </a:lnTo>
                    <a:cubicBezTo>
                      <a:pt x="1556" y="922"/>
                      <a:pt x="1614" y="807"/>
                      <a:pt x="1671" y="692"/>
                    </a:cubicBezTo>
                    <a:cubicBezTo>
                      <a:pt x="1671" y="576"/>
                      <a:pt x="1614" y="461"/>
                      <a:pt x="1556" y="403"/>
                    </a:cubicBezTo>
                    <a:lnTo>
                      <a:pt x="1499" y="231"/>
                    </a:lnTo>
                    <a:cubicBezTo>
                      <a:pt x="1441" y="173"/>
                      <a:pt x="1383" y="58"/>
                      <a:pt x="126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0" name="Google Shape;890;p37"/>
              <p:cNvSpPr/>
              <p:nvPr/>
            </p:nvSpPr>
            <p:spPr>
              <a:xfrm>
                <a:off x="2746975" y="1141250"/>
                <a:ext cx="666925" cy="797425"/>
              </a:xfrm>
              <a:custGeom>
                <a:avLst/>
                <a:gdLst/>
                <a:ahLst/>
                <a:cxnLst/>
                <a:rect l="l" t="t" r="r" b="b"/>
                <a:pathLst>
                  <a:path w="26677" h="31897" extrusionOk="0">
                    <a:moveTo>
                      <a:pt x="23911" y="0"/>
                    </a:moveTo>
                    <a:cubicBezTo>
                      <a:pt x="20627" y="1441"/>
                      <a:pt x="8816" y="22586"/>
                      <a:pt x="8816" y="22586"/>
                    </a:cubicBezTo>
                    <a:lnTo>
                      <a:pt x="8585" y="2593"/>
                    </a:lnTo>
                    <a:lnTo>
                      <a:pt x="3227" y="1902"/>
                    </a:lnTo>
                    <a:lnTo>
                      <a:pt x="3227" y="1902"/>
                    </a:lnTo>
                    <a:cubicBezTo>
                      <a:pt x="3227" y="1902"/>
                      <a:pt x="1" y="30191"/>
                      <a:pt x="6914" y="31804"/>
                    </a:cubicBezTo>
                    <a:cubicBezTo>
                      <a:pt x="7183" y="31867"/>
                      <a:pt x="7459" y="31896"/>
                      <a:pt x="7744" y="31896"/>
                    </a:cubicBezTo>
                    <a:cubicBezTo>
                      <a:pt x="14851" y="31896"/>
                      <a:pt x="26677" y="13252"/>
                      <a:pt x="26677" y="13252"/>
                    </a:cubicBezTo>
                    <a:lnTo>
                      <a:pt x="2391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1" name="Google Shape;891;p37"/>
              <p:cNvSpPr/>
              <p:nvPr/>
            </p:nvSpPr>
            <p:spPr>
              <a:xfrm>
                <a:off x="3665950" y="373500"/>
                <a:ext cx="76375" cy="200250"/>
              </a:xfrm>
              <a:custGeom>
                <a:avLst/>
                <a:gdLst/>
                <a:ahLst/>
                <a:cxnLst/>
                <a:rect l="l" t="t" r="r" b="b"/>
                <a:pathLst>
                  <a:path w="3055" h="8010" fill="none" extrusionOk="0">
                    <a:moveTo>
                      <a:pt x="0" y="1"/>
                    </a:moveTo>
                    <a:cubicBezTo>
                      <a:pt x="0" y="1"/>
                      <a:pt x="3054" y="2248"/>
                      <a:pt x="807" y="8010"/>
                    </a:cubicBezTo>
                  </a:path>
                </a:pathLst>
              </a:custGeom>
              <a:solidFill>
                <a:schemeClr val="dk1"/>
              </a:solidFill>
              <a:ln w="86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2" name="Google Shape;892;p37"/>
              <p:cNvSpPr/>
              <p:nvPr/>
            </p:nvSpPr>
            <p:spPr>
              <a:xfrm>
                <a:off x="3981400" y="602525"/>
                <a:ext cx="210325" cy="312600"/>
              </a:xfrm>
              <a:custGeom>
                <a:avLst/>
                <a:gdLst/>
                <a:ahLst/>
                <a:cxnLst/>
                <a:rect l="l" t="t" r="r" b="b"/>
                <a:pathLst>
                  <a:path w="8413" h="12504" fill="none" extrusionOk="0">
                    <a:moveTo>
                      <a:pt x="0" y="1"/>
                    </a:moveTo>
                    <a:cubicBezTo>
                      <a:pt x="0" y="1"/>
                      <a:pt x="8412" y="5474"/>
                      <a:pt x="2939" y="12504"/>
                    </a:cubicBezTo>
                  </a:path>
                </a:pathLst>
              </a:custGeom>
              <a:solidFill>
                <a:schemeClr val="dk1"/>
              </a:solidFill>
              <a:ln w="8650" cap="rnd" cmpd="sng">
                <a:solidFill>
                  <a:srgbClr val="2E353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93" name="Google Shape;893;p37"/>
          <p:cNvGrpSpPr/>
          <p:nvPr/>
        </p:nvGrpSpPr>
        <p:grpSpPr>
          <a:xfrm>
            <a:off x="6222500" y="1460390"/>
            <a:ext cx="2206393" cy="3148117"/>
            <a:chOff x="6222500" y="1460390"/>
            <a:chExt cx="2206393" cy="3148117"/>
          </a:xfrm>
        </p:grpSpPr>
        <p:sp>
          <p:nvSpPr>
            <p:cNvPr id="894" name="Google Shape;894;p37"/>
            <p:cNvSpPr/>
            <p:nvPr/>
          </p:nvSpPr>
          <p:spPr>
            <a:xfrm>
              <a:off x="6444770" y="4351000"/>
              <a:ext cx="1984123" cy="257507"/>
            </a:xfrm>
            <a:custGeom>
              <a:avLst/>
              <a:gdLst/>
              <a:ahLst/>
              <a:cxnLst/>
              <a:rect l="l" t="t" r="r" b="b"/>
              <a:pathLst>
                <a:path w="250047" h="14600" extrusionOk="0">
                  <a:moveTo>
                    <a:pt x="125049" y="0"/>
                  </a:moveTo>
                  <a:cubicBezTo>
                    <a:pt x="55973" y="0"/>
                    <a:pt x="0" y="3250"/>
                    <a:pt x="0" y="7326"/>
                  </a:cubicBezTo>
                  <a:cubicBezTo>
                    <a:pt x="0" y="11350"/>
                    <a:pt x="55973" y="14600"/>
                    <a:pt x="125049" y="14600"/>
                  </a:cubicBezTo>
                  <a:cubicBezTo>
                    <a:pt x="194074" y="14600"/>
                    <a:pt x="250046" y="11350"/>
                    <a:pt x="250046" y="7326"/>
                  </a:cubicBezTo>
                  <a:cubicBezTo>
                    <a:pt x="250046" y="3250"/>
                    <a:pt x="194074" y="0"/>
                    <a:pt x="1250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95" name="Google Shape;895;p37"/>
            <p:cNvGrpSpPr/>
            <p:nvPr/>
          </p:nvGrpSpPr>
          <p:grpSpPr>
            <a:xfrm>
              <a:off x="6222500" y="1460390"/>
              <a:ext cx="1872921" cy="3071606"/>
              <a:chOff x="2130375" y="242625"/>
              <a:chExt cx="3157850" cy="5178900"/>
            </a:xfrm>
          </p:grpSpPr>
          <p:sp>
            <p:nvSpPr>
              <p:cNvPr id="896" name="Google Shape;896;p37"/>
              <p:cNvSpPr/>
              <p:nvPr/>
            </p:nvSpPr>
            <p:spPr>
              <a:xfrm>
                <a:off x="2633800" y="934850"/>
                <a:ext cx="512225" cy="383150"/>
              </a:xfrm>
              <a:custGeom>
                <a:avLst/>
                <a:gdLst/>
                <a:ahLst/>
                <a:cxnLst/>
                <a:rect l="l" t="t" r="r" b="b"/>
                <a:pathLst>
                  <a:path w="20489" h="15326" extrusionOk="0">
                    <a:moveTo>
                      <a:pt x="1269" y="0"/>
                    </a:moveTo>
                    <a:cubicBezTo>
                      <a:pt x="1179" y="0"/>
                      <a:pt x="1105" y="11"/>
                      <a:pt x="1052" y="32"/>
                    </a:cubicBezTo>
                    <a:cubicBezTo>
                      <a:pt x="176" y="324"/>
                      <a:pt x="701" y="3418"/>
                      <a:pt x="351" y="5694"/>
                    </a:cubicBezTo>
                    <a:cubicBezTo>
                      <a:pt x="1" y="7970"/>
                      <a:pt x="585" y="8029"/>
                      <a:pt x="3503" y="8554"/>
                    </a:cubicBezTo>
                    <a:cubicBezTo>
                      <a:pt x="4740" y="8754"/>
                      <a:pt x="5976" y="8844"/>
                      <a:pt x="7194" y="8844"/>
                    </a:cubicBezTo>
                    <a:cubicBezTo>
                      <a:pt x="7759" y="8844"/>
                      <a:pt x="8319" y="8825"/>
                      <a:pt x="8873" y="8788"/>
                    </a:cubicBezTo>
                    <a:lnTo>
                      <a:pt x="20139" y="15325"/>
                    </a:lnTo>
                    <a:lnTo>
                      <a:pt x="20489" y="8087"/>
                    </a:lnTo>
                    <a:lnTo>
                      <a:pt x="9107" y="4060"/>
                    </a:lnTo>
                    <a:cubicBezTo>
                      <a:pt x="8120" y="2416"/>
                      <a:pt x="2659" y="0"/>
                      <a:pt x="1269" y="0"/>
                    </a:cubicBezTo>
                    <a:close/>
                  </a:path>
                </a:pathLst>
              </a:custGeom>
              <a:solidFill>
                <a:srgbClr val="B979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7" name="Google Shape;897;p37"/>
              <p:cNvSpPr/>
              <p:nvPr/>
            </p:nvSpPr>
            <p:spPr>
              <a:xfrm>
                <a:off x="3010300" y="1040700"/>
                <a:ext cx="961675" cy="430575"/>
              </a:xfrm>
              <a:custGeom>
                <a:avLst/>
                <a:gdLst/>
                <a:ahLst/>
                <a:cxnLst/>
                <a:rect l="l" t="t" r="r" b="b"/>
                <a:pathLst>
                  <a:path w="38467" h="17223" extrusionOk="0">
                    <a:moveTo>
                      <a:pt x="38467" y="1"/>
                    </a:moveTo>
                    <a:cubicBezTo>
                      <a:pt x="38467" y="1"/>
                      <a:pt x="24808" y="8173"/>
                      <a:pt x="22590" y="8640"/>
                    </a:cubicBezTo>
                    <a:cubicBezTo>
                      <a:pt x="22518" y="8653"/>
                      <a:pt x="22430" y="8660"/>
                      <a:pt x="22325" y="8660"/>
                    </a:cubicBezTo>
                    <a:cubicBezTo>
                      <a:pt x="19288" y="8660"/>
                      <a:pt x="2919" y="3094"/>
                      <a:pt x="2919" y="3094"/>
                    </a:cubicBezTo>
                    <a:lnTo>
                      <a:pt x="1" y="8640"/>
                    </a:lnTo>
                    <a:cubicBezTo>
                      <a:pt x="1" y="8640"/>
                      <a:pt x="16052" y="16987"/>
                      <a:pt x="20780" y="17220"/>
                    </a:cubicBezTo>
                    <a:cubicBezTo>
                      <a:pt x="20842" y="17221"/>
                      <a:pt x="20906" y="17222"/>
                      <a:pt x="20970" y="17222"/>
                    </a:cubicBezTo>
                    <a:cubicBezTo>
                      <a:pt x="23582" y="17222"/>
                      <a:pt x="28291" y="16084"/>
                      <a:pt x="32221" y="15002"/>
                    </a:cubicBezTo>
                    <a:cubicBezTo>
                      <a:pt x="35665" y="14068"/>
                      <a:pt x="38467" y="13134"/>
                      <a:pt x="38467" y="13134"/>
                    </a:cubicBezTo>
                    <a:lnTo>
                      <a:pt x="3846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8" name="Google Shape;898;p37"/>
              <p:cNvSpPr/>
              <p:nvPr/>
            </p:nvSpPr>
            <p:spPr>
              <a:xfrm>
                <a:off x="3815800" y="1199775"/>
                <a:ext cx="156175" cy="215975"/>
              </a:xfrm>
              <a:custGeom>
                <a:avLst/>
                <a:gdLst/>
                <a:ahLst/>
                <a:cxnLst/>
                <a:rect l="l" t="t" r="r" b="b"/>
                <a:pathLst>
                  <a:path w="6247" h="8639" extrusionOk="0">
                    <a:moveTo>
                      <a:pt x="6247" y="0"/>
                    </a:moveTo>
                    <a:cubicBezTo>
                      <a:pt x="4437" y="1576"/>
                      <a:pt x="1285" y="4728"/>
                      <a:pt x="1" y="8639"/>
                    </a:cubicBezTo>
                    <a:cubicBezTo>
                      <a:pt x="3445" y="7705"/>
                      <a:pt x="6247" y="6771"/>
                      <a:pt x="6247" y="6771"/>
                    </a:cubicBezTo>
                    <a:lnTo>
                      <a:pt x="624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9" name="Google Shape;899;p37"/>
              <p:cNvSpPr/>
              <p:nvPr/>
            </p:nvSpPr>
            <p:spPr>
              <a:xfrm>
                <a:off x="3443700" y="2209575"/>
                <a:ext cx="928125" cy="2905425"/>
              </a:xfrm>
              <a:custGeom>
                <a:avLst/>
                <a:gdLst/>
                <a:ahLst/>
                <a:cxnLst/>
                <a:rect l="l" t="t" r="r" b="b"/>
                <a:pathLst>
                  <a:path w="37125" h="116217" extrusionOk="0">
                    <a:moveTo>
                      <a:pt x="24049" y="1"/>
                    </a:moveTo>
                    <a:cubicBezTo>
                      <a:pt x="24049" y="1"/>
                      <a:pt x="16169" y="42144"/>
                      <a:pt x="14068" y="59422"/>
                    </a:cubicBezTo>
                    <a:cubicBezTo>
                      <a:pt x="11266" y="82011"/>
                      <a:pt x="1" y="115049"/>
                      <a:pt x="1" y="115049"/>
                    </a:cubicBezTo>
                    <a:lnTo>
                      <a:pt x="4495" y="116216"/>
                    </a:lnTo>
                    <a:cubicBezTo>
                      <a:pt x="4495" y="116216"/>
                      <a:pt x="20430" y="88140"/>
                      <a:pt x="23465" y="62866"/>
                    </a:cubicBezTo>
                    <a:cubicBezTo>
                      <a:pt x="36132" y="37066"/>
                      <a:pt x="37124" y="5312"/>
                      <a:pt x="37124" y="5312"/>
                    </a:cubicBezTo>
                    <a:lnTo>
                      <a:pt x="24049" y="1"/>
                    </a:lnTo>
                    <a:close/>
                  </a:path>
                </a:pathLst>
              </a:custGeom>
              <a:solidFill>
                <a:srgbClr val="B979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0" name="Google Shape;900;p37"/>
              <p:cNvSpPr/>
              <p:nvPr/>
            </p:nvSpPr>
            <p:spPr>
              <a:xfrm>
                <a:off x="3204375" y="5126650"/>
                <a:ext cx="364850" cy="290400"/>
              </a:xfrm>
              <a:custGeom>
                <a:avLst/>
                <a:gdLst/>
                <a:ahLst/>
                <a:cxnLst/>
                <a:rect l="l" t="t" r="r" b="b"/>
                <a:pathLst>
                  <a:path w="14594" h="11616" extrusionOk="0">
                    <a:moveTo>
                      <a:pt x="9048" y="0"/>
                    </a:moveTo>
                    <a:cubicBezTo>
                      <a:pt x="6305" y="6362"/>
                      <a:pt x="3561" y="7997"/>
                      <a:pt x="3561" y="7997"/>
                    </a:cubicBezTo>
                    <a:cubicBezTo>
                      <a:pt x="2744" y="7997"/>
                      <a:pt x="1927" y="8230"/>
                      <a:pt x="1227" y="8581"/>
                    </a:cubicBezTo>
                    <a:cubicBezTo>
                      <a:pt x="1" y="9281"/>
                      <a:pt x="1577" y="9865"/>
                      <a:pt x="5546" y="10799"/>
                    </a:cubicBezTo>
                    <a:cubicBezTo>
                      <a:pt x="6160" y="10934"/>
                      <a:pt x="6702" y="10995"/>
                      <a:pt x="7183" y="10995"/>
                    </a:cubicBezTo>
                    <a:cubicBezTo>
                      <a:pt x="9393" y="10995"/>
                      <a:pt x="10293" y="9700"/>
                      <a:pt x="10916" y="8405"/>
                    </a:cubicBezTo>
                    <a:cubicBezTo>
                      <a:pt x="11448" y="7300"/>
                      <a:pt x="12412" y="6223"/>
                      <a:pt x="12839" y="6223"/>
                    </a:cubicBezTo>
                    <a:cubicBezTo>
                      <a:pt x="13020" y="6223"/>
                      <a:pt x="13104" y="6418"/>
                      <a:pt x="13017" y="6888"/>
                    </a:cubicBezTo>
                    <a:lnTo>
                      <a:pt x="12025" y="11499"/>
                    </a:lnTo>
                    <a:lnTo>
                      <a:pt x="12550" y="11616"/>
                    </a:lnTo>
                    <a:cubicBezTo>
                      <a:pt x="13309" y="9223"/>
                      <a:pt x="13893" y="6771"/>
                      <a:pt x="14360" y="4320"/>
                    </a:cubicBezTo>
                    <a:cubicBezTo>
                      <a:pt x="14477" y="3619"/>
                      <a:pt x="14593" y="2860"/>
                      <a:pt x="14593" y="2160"/>
                    </a:cubicBezTo>
                    <a:cubicBezTo>
                      <a:pt x="14593" y="1985"/>
                      <a:pt x="14593" y="1868"/>
                      <a:pt x="14535" y="1693"/>
                    </a:cubicBezTo>
                    <a:cubicBezTo>
                      <a:pt x="14360" y="1226"/>
                      <a:pt x="14010" y="759"/>
                      <a:pt x="13601" y="467"/>
                    </a:cubicBezTo>
                    <a:cubicBezTo>
                      <a:pt x="13193" y="175"/>
                      <a:pt x="12667" y="0"/>
                      <a:pt x="1214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1" name="Google Shape;901;p37"/>
              <p:cNvSpPr/>
              <p:nvPr/>
            </p:nvSpPr>
            <p:spPr>
              <a:xfrm>
                <a:off x="4250675" y="2192075"/>
                <a:ext cx="487425" cy="2943350"/>
              </a:xfrm>
              <a:custGeom>
                <a:avLst/>
                <a:gdLst/>
                <a:ahLst/>
                <a:cxnLst/>
                <a:rect l="l" t="t" r="r" b="b"/>
                <a:pathLst>
                  <a:path w="19497" h="117734" extrusionOk="0">
                    <a:moveTo>
                      <a:pt x="0" y="0"/>
                    </a:moveTo>
                    <a:cubicBezTo>
                      <a:pt x="0" y="0"/>
                      <a:pt x="993" y="42844"/>
                      <a:pt x="2510" y="60238"/>
                    </a:cubicBezTo>
                    <a:cubicBezTo>
                      <a:pt x="4495" y="82886"/>
                      <a:pt x="292" y="117558"/>
                      <a:pt x="292" y="117558"/>
                    </a:cubicBezTo>
                    <a:lnTo>
                      <a:pt x="4962" y="117733"/>
                    </a:lnTo>
                    <a:cubicBezTo>
                      <a:pt x="4962" y="117733"/>
                      <a:pt x="14710" y="87030"/>
                      <a:pt x="12492" y="61639"/>
                    </a:cubicBezTo>
                    <a:cubicBezTo>
                      <a:pt x="19496" y="33797"/>
                      <a:pt x="13951" y="2510"/>
                      <a:pt x="13951" y="251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979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2" name="Google Shape;902;p37"/>
              <p:cNvSpPr/>
              <p:nvPr/>
            </p:nvSpPr>
            <p:spPr>
              <a:xfrm>
                <a:off x="4047825" y="5133575"/>
                <a:ext cx="345875" cy="287950"/>
              </a:xfrm>
              <a:custGeom>
                <a:avLst/>
                <a:gdLst/>
                <a:ahLst/>
                <a:cxnLst/>
                <a:rect l="l" t="t" r="r" b="b"/>
                <a:pathLst>
                  <a:path w="13835" h="11518" extrusionOk="0">
                    <a:moveTo>
                      <a:pt x="11361" y="0"/>
                    </a:moveTo>
                    <a:cubicBezTo>
                      <a:pt x="11272" y="0"/>
                      <a:pt x="11181" y="5"/>
                      <a:pt x="11091" y="15"/>
                    </a:cubicBezTo>
                    <a:lnTo>
                      <a:pt x="8056" y="365"/>
                    </a:lnTo>
                    <a:cubicBezTo>
                      <a:pt x="6013" y="6961"/>
                      <a:pt x="3386" y="8829"/>
                      <a:pt x="3386" y="8829"/>
                    </a:cubicBezTo>
                    <a:cubicBezTo>
                      <a:pt x="2628" y="9004"/>
                      <a:pt x="1869" y="9296"/>
                      <a:pt x="1168" y="9704"/>
                    </a:cubicBezTo>
                    <a:cubicBezTo>
                      <a:pt x="1" y="10522"/>
                      <a:pt x="1635" y="10930"/>
                      <a:pt x="5721" y="11456"/>
                    </a:cubicBezTo>
                    <a:cubicBezTo>
                      <a:pt x="6074" y="11497"/>
                      <a:pt x="6401" y="11517"/>
                      <a:pt x="6705" y="11517"/>
                    </a:cubicBezTo>
                    <a:cubicBezTo>
                      <a:pt x="9364" y="11517"/>
                      <a:pt x="10217" y="9998"/>
                      <a:pt x="10741" y="8479"/>
                    </a:cubicBezTo>
                    <a:cubicBezTo>
                      <a:pt x="11157" y="7315"/>
                      <a:pt x="12046" y="6121"/>
                      <a:pt x="12461" y="6121"/>
                    </a:cubicBezTo>
                    <a:cubicBezTo>
                      <a:pt x="12628" y="6121"/>
                      <a:pt x="12718" y="6316"/>
                      <a:pt x="12667" y="6786"/>
                    </a:cubicBezTo>
                    <a:lnTo>
                      <a:pt x="12200" y="11456"/>
                    </a:lnTo>
                    <a:lnTo>
                      <a:pt x="12784" y="11514"/>
                    </a:lnTo>
                    <a:cubicBezTo>
                      <a:pt x="13251" y="9062"/>
                      <a:pt x="13601" y="6611"/>
                      <a:pt x="13776" y="4101"/>
                    </a:cubicBezTo>
                    <a:cubicBezTo>
                      <a:pt x="13835" y="3342"/>
                      <a:pt x="13835" y="2583"/>
                      <a:pt x="13776" y="1883"/>
                    </a:cubicBezTo>
                    <a:cubicBezTo>
                      <a:pt x="13776" y="1708"/>
                      <a:pt x="13718" y="1591"/>
                      <a:pt x="13660" y="1474"/>
                    </a:cubicBezTo>
                    <a:cubicBezTo>
                      <a:pt x="13426" y="949"/>
                      <a:pt x="13076" y="599"/>
                      <a:pt x="12609" y="307"/>
                    </a:cubicBezTo>
                    <a:cubicBezTo>
                      <a:pt x="12222" y="113"/>
                      <a:pt x="11795" y="0"/>
                      <a:pt x="1136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3" name="Google Shape;903;p37"/>
              <p:cNvSpPr/>
              <p:nvPr/>
            </p:nvSpPr>
            <p:spPr>
              <a:xfrm>
                <a:off x="4027400" y="242625"/>
                <a:ext cx="887250" cy="1114050"/>
              </a:xfrm>
              <a:custGeom>
                <a:avLst/>
                <a:gdLst/>
                <a:ahLst/>
                <a:cxnLst/>
                <a:rect l="l" t="t" r="r" b="b"/>
                <a:pathLst>
                  <a:path w="35490" h="44562" extrusionOk="0">
                    <a:moveTo>
                      <a:pt x="14704" y="0"/>
                    </a:moveTo>
                    <a:cubicBezTo>
                      <a:pt x="9957" y="0"/>
                      <a:pt x="5116" y="1360"/>
                      <a:pt x="4203" y="3556"/>
                    </a:cubicBezTo>
                    <a:cubicBezTo>
                      <a:pt x="2394" y="8050"/>
                      <a:pt x="4729" y="10735"/>
                      <a:pt x="4203" y="12837"/>
                    </a:cubicBezTo>
                    <a:cubicBezTo>
                      <a:pt x="3736" y="14938"/>
                      <a:pt x="1" y="15930"/>
                      <a:pt x="701" y="20600"/>
                    </a:cubicBezTo>
                    <a:cubicBezTo>
                      <a:pt x="1460" y="25211"/>
                      <a:pt x="4378" y="26670"/>
                      <a:pt x="4203" y="28071"/>
                    </a:cubicBezTo>
                    <a:cubicBezTo>
                      <a:pt x="4087" y="29472"/>
                      <a:pt x="1460" y="33091"/>
                      <a:pt x="3620" y="37819"/>
                    </a:cubicBezTo>
                    <a:cubicBezTo>
                      <a:pt x="5346" y="41544"/>
                      <a:pt x="16192" y="44562"/>
                      <a:pt x="23147" y="44562"/>
                    </a:cubicBezTo>
                    <a:cubicBezTo>
                      <a:pt x="25129" y="44562"/>
                      <a:pt x="26795" y="44317"/>
                      <a:pt x="27843" y="43773"/>
                    </a:cubicBezTo>
                    <a:cubicBezTo>
                      <a:pt x="32513" y="41321"/>
                      <a:pt x="28952" y="38811"/>
                      <a:pt x="32221" y="35484"/>
                    </a:cubicBezTo>
                    <a:cubicBezTo>
                      <a:pt x="35490" y="32216"/>
                      <a:pt x="33038" y="28947"/>
                      <a:pt x="29069" y="25912"/>
                    </a:cubicBezTo>
                    <a:cubicBezTo>
                      <a:pt x="25042" y="22818"/>
                      <a:pt x="27435" y="21067"/>
                      <a:pt x="27960" y="19024"/>
                    </a:cubicBezTo>
                    <a:cubicBezTo>
                      <a:pt x="28427" y="17039"/>
                      <a:pt x="30879" y="12778"/>
                      <a:pt x="28952" y="8984"/>
                    </a:cubicBezTo>
                    <a:cubicBezTo>
                      <a:pt x="26968" y="5190"/>
                      <a:pt x="24691" y="5073"/>
                      <a:pt x="24691" y="5073"/>
                    </a:cubicBezTo>
                    <a:cubicBezTo>
                      <a:pt x="24542" y="1491"/>
                      <a:pt x="19674" y="0"/>
                      <a:pt x="147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4" name="Google Shape;904;p37"/>
              <p:cNvSpPr/>
              <p:nvPr/>
            </p:nvSpPr>
            <p:spPr>
              <a:xfrm>
                <a:off x="4644675" y="1116600"/>
                <a:ext cx="373600" cy="830750"/>
              </a:xfrm>
              <a:custGeom>
                <a:avLst/>
                <a:gdLst/>
                <a:ahLst/>
                <a:cxnLst/>
                <a:rect l="l" t="t" r="r" b="b"/>
                <a:pathLst>
                  <a:path w="14944" h="33230" extrusionOk="0">
                    <a:moveTo>
                      <a:pt x="5254" y="0"/>
                    </a:moveTo>
                    <a:lnTo>
                      <a:pt x="1460" y="10740"/>
                    </a:lnTo>
                    <a:lnTo>
                      <a:pt x="0" y="14884"/>
                    </a:lnTo>
                    <a:cubicBezTo>
                      <a:pt x="0" y="14884"/>
                      <a:pt x="1401" y="18854"/>
                      <a:pt x="3327" y="23173"/>
                    </a:cubicBezTo>
                    <a:cubicBezTo>
                      <a:pt x="5590" y="28037"/>
                      <a:pt x="8674" y="33229"/>
                      <a:pt x="11359" y="33229"/>
                    </a:cubicBezTo>
                    <a:cubicBezTo>
                      <a:pt x="11445" y="33229"/>
                      <a:pt x="11531" y="33224"/>
                      <a:pt x="11616" y="33213"/>
                    </a:cubicBezTo>
                    <a:cubicBezTo>
                      <a:pt x="14943" y="32804"/>
                      <a:pt x="14710" y="29652"/>
                      <a:pt x="14710" y="27551"/>
                    </a:cubicBezTo>
                    <a:cubicBezTo>
                      <a:pt x="14243" y="26967"/>
                      <a:pt x="14068" y="26267"/>
                      <a:pt x="14068" y="25508"/>
                    </a:cubicBezTo>
                    <a:cubicBezTo>
                      <a:pt x="13367" y="22706"/>
                      <a:pt x="12550" y="20138"/>
                      <a:pt x="11908" y="17861"/>
                    </a:cubicBezTo>
                    <a:cubicBezTo>
                      <a:pt x="7939" y="3736"/>
                      <a:pt x="5254" y="0"/>
                      <a:pt x="52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5" name="Google Shape;905;p37"/>
              <p:cNvSpPr/>
              <p:nvPr/>
            </p:nvSpPr>
            <p:spPr>
              <a:xfrm>
                <a:off x="4644675" y="1385100"/>
                <a:ext cx="99250" cy="310850"/>
              </a:xfrm>
              <a:custGeom>
                <a:avLst/>
                <a:gdLst/>
                <a:ahLst/>
                <a:cxnLst/>
                <a:rect l="l" t="t" r="r" b="b"/>
                <a:pathLst>
                  <a:path w="3970" h="12434" extrusionOk="0">
                    <a:moveTo>
                      <a:pt x="1460" y="0"/>
                    </a:moveTo>
                    <a:lnTo>
                      <a:pt x="0" y="4144"/>
                    </a:lnTo>
                    <a:cubicBezTo>
                      <a:pt x="0" y="4144"/>
                      <a:pt x="1343" y="8114"/>
                      <a:pt x="3327" y="12433"/>
                    </a:cubicBezTo>
                    <a:cubicBezTo>
                      <a:pt x="3970" y="7997"/>
                      <a:pt x="2452" y="2860"/>
                      <a:pt x="146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6" name="Google Shape;906;p37"/>
              <p:cNvSpPr/>
              <p:nvPr/>
            </p:nvSpPr>
            <p:spPr>
              <a:xfrm>
                <a:off x="4872325" y="1563125"/>
                <a:ext cx="140100" cy="257800"/>
              </a:xfrm>
              <a:custGeom>
                <a:avLst/>
                <a:gdLst/>
                <a:ahLst/>
                <a:cxnLst/>
                <a:rect l="l" t="t" r="r" b="b"/>
                <a:pathLst>
                  <a:path w="5604" h="10312" extrusionOk="0">
                    <a:moveTo>
                      <a:pt x="2860" y="0"/>
                    </a:moveTo>
                    <a:cubicBezTo>
                      <a:pt x="1693" y="1810"/>
                      <a:pt x="0" y="5312"/>
                      <a:pt x="1751" y="8873"/>
                    </a:cubicBezTo>
                    <a:cubicBezTo>
                      <a:pt x="2257" y="9885"/>
                      <a:pt x="2978" y="10312"/>
                      <a:pt x="3777" y="10312"/>
                    </a:cubicBezTo>
                    <a:cubicBezTo>
                      <a:pt x="4361" y="10312"/>
                      <a:pt x="4988" y="10084"/>
                      <a:pt x="5604" y="9690"/>
                    </a:cubicBezTo>
                    <a:cubicBezTo>
                      <a:pt x="5137" y="9106"/>
                      <a:pt x="4962" y="8406"/>
                      <a:pt x="4962" y="7647"/>
                    </a:cubicBezTo>
                    <a:cubicBezTo>
                      <a:pt x="4261" y="4845"/>
                      <a:pt x="3502" y="2277"/>
                      <a:pt x="286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7" name="Google Shape;907;p37"/>
              <p:cNvSpPr/>
              <p:nvPr/>
            </p:nvSpPr>
            <p:spPr>
              <a:xfrm>
                <a:off x="3923800" y="1488625"/>
                <a:ext cx="712150" cy="532925"/>
              </a:xfrm>
              <a:custGeom>
                <a:avLst/>
                <a:gdLst/>
                <a:ahLst/>
                <a:cxnLst/>
                <a:rect l="l" t="t" r="r" b="b"/>
                <a:pathLst>
                  <a:path w="28486" h="21317" extrusionOk="0">
                    <a:moveTo>
                      <a:pt x="15100" y="1"/>
                    </a:moveTo>
                    <a:cubicBezTo>
                      <a:pt x="8119" y="1"/>
                      <a:pt x="0" y="5155"/>
                      <a:pt x="0" y="16931"/>
                    </a:cubicBezTo>
                    <a:cubicBezTo>
                      <a:pt x="0" y="16931"/>
                      <a:pt x="12183" y="21317"/>
                      <a:pt x="24883" y="21317"/>
                    </a:cubicBezTo>
                    <a:cubicBezTo>
                      <a:pt x="26082" y="21317"/>
                      <a:pt x="27286" y="21278"/>
                      <a:pt x="28485" y="21192"/>
                    </a:cubicBezTo>
                    <a:cubicBezTo>
                      <a:pt x="28485" y="21192"/>
                      <a:pt x="27259" y="3973"/>
                      <a:pt x="19963" y="937"/>
                    </a:cubicBezTo>
                    <a:cubicBezTo>
                      <a:pt x="18508" y="320"/>
                      <a:pt x="16839" y="1"/>
                      <a:pt x="15100" y="1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8" name="Google Shape;908;p37"/>
              <p:cNvSpPr/>
              <p:nvPr/>
            </p:nvSpPr>
            <p:spPr>
              <a:xfrm>
                <a:off x="3923800" y="1488625"/>
                <a:ext cx="712150" cy="532925"/>
              </a:xfrm>
              <a:custGeom>
                <a:avLst/>
                <a:gdLst/>
                <a:ahLst/>
                <a:cxnLst/>
                <a:rect l="l" t="t" r="r" b="b"/>
                <a:pathLst>
                  <a:path w="28486" h="21317" extrusionOk="0">
                    <a:moveTo>
                      <a:pt x="15100" y="1"/>
                    </a:moveTo>
                    <a:cubicBezTo>
                      <a:pt x="8119" y="1"/>
                      <a:pt x="0" y="5155"/>
                      <a:pt x="0" y="16931"/>
                    </a:cubicBezTo>
                    <a:cubicBezTo>
                      <a:pt x="0" y="16931"/>
                      <a:pt x="12183" y="21317"/>
                      <a:pt x="24883" y="21317"/>
                    </a:cubicBezTo>
                    <a:cubicBezTo>
                      <a:pt x="26082" y="21317"/>
                      <a:pt x="27286" y="21278"/>
                      <a:pt x="28485" y="21192"/>
                    </a:cubicBezTo>
                    <a:cubicBezTo>
                      <a:pt x="28485" y="21192"/>
                      <a:pt x="27259" y="3973"/>
                      <a:pt x="19963" y="937"/>
                    </a:cubicBezTo>
                    <a:cubicBezTo>
                      <a:pt x="18508" y="320"/>
                      <a:pt x="16839" y="1"/>
                      <a:pt x="1510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9" name="Google Shape;909;p37"/>
              <p:cNvSpPr/>
              <p:nvPr/>
            </p:nvSpPr>
            <p:spPr>
              <a:xfrm>
                <a:off x="3951525" y="1029025"/>
                <a:ext cx="824500" cy="966075"/>
              </a:xfrm>
              <a:custGeom>
                <a:avLst/>
                <a:gdLst/>
                <a:ahLst/>
                <a:cxnLst/>
                <a:rect l="l" t="t" r="r" b="b"/>
                <a:pathLst>
                  <a:path w="32980" h="38643" extrusionOk="0">
                    <a:moveTo>
                      <a:pt x="12141" y="1"/>
                    </a:moveTo>
                    <a:cubicBezTo>
                      <a:pt x="7472" y="1"/>
                      <a:pt x="2102" y="468"/>
                      <a:pt x="2102" y="468"/>
                    </a:cubicBezTo>
                    <a:cubicBezTo>
                      <a:pt x="2102" y="468"/>
                      <a:pt x="1343" y="643"/>
                      <a:pt x="876" y="5604"/>
                    </a:cubicBezTo>
                    <a:cubicBezTo>
                      <a:pt x="409" y="10274"/>
                      <a:pt x="0" y="19613"/>
                      <a:pt x="934" y="36541"/>
                    </a:cubicBezTo>
                    <a:lnTo>
                      <a:pt x="25041" y="38642"/>
                    </a:lnTo>
                    <a:cubicBezTo>
                      <a:pt x="25275" y="32688"/>
                      <a:pt x="26092" y="26734"/>
                      <a:pt x="27610" y="20956"/>
                    </a:cubicBezTo>
                    <a:cubicBezTo>
                      <a:pt x="28193" y="18621"/>
                      <a:pt x="28894" y="16053"/>
                      <a:pt x="29828" y="13076"/>
                    </a:cubicBezTo>
                    <a:cubicBezTo>
                      <a:pt x="30295" y="11500"/>
                      <a:pt x="30878" y="9807"/>
                      <a:pt x="31462" y="7998"/>
                    </a:cubicBezTo>
                    <a:cubicBezTo>
                      <a:pt x="31929" y="6597"/>
                      <a:pt x="32454" y="5079"/>
                      <a:pt x="32980" y="3561"/>
                    </a:cubicBezTo>
                    <a:cubicBezTo>
                      <a:pt x="29711" y="2511"/>
                      <a:pt x="26384" y="1694"/>
                      <a:pt x="22998" y="1110"/>
                    </a:cubicBezTo>
                    <a:cubicBezTo>
                      <a:pt x="19379" y="468"/>
                      <a:pt x="15819" y="118"/>
                      <a:pt x="12141" y="1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0" name="Google Shape;910;p37"/>
              <p:cNvSpPr/>
              <p:nvPr/>
            </p:nvSpPr>
            <p:spPr>
              <a:xfrm>
                <a:off x="3954450" y="1029025"/>
                <a:ext cx="821575" cy="1053625"/>
              </a:xfrm>
              <a:custGeom>
                <a:avLst/>
                <a:gdLst/>
                <a:ahLst/>
                <a:cxnLst/>
                <a:rect l="l" t="t" r="r" b="b"/>
                <a:pathLst>
                  <a:path w="32863" h="42145" extrusionOk="0">
                    <a:moveTo>
                      <a:pt x="12083" y="1"/>
                    </a:moveTo>
                    <a:cubicBezTo>
                      <a:pt x="7413" y="1"/>
                      <a:pt x="1985" y="468"/>
                      <a:pt x="1985" y="468"/>
                    </a:cubicBezTo>
                    <a:cubicBezTo>
                      <a:pt x="1985" y="468"/>
                      <a:pt x="1226" y="643"/>
                      <a:pt x="759" y="5604"/>
                    </a:cubicBezTo>
                    <a:cubicBezTo>
                      <a:pt x="292" y="10274"/>
                      <a:pt x="0" y="23174"/>
                      <a:pt x="934" y="40160"/>
                    </a:cubicBezTo>
                    <a:lnTo>
                      <a:pt x="25041" y="42144"/>
                    </a:lnTo>
                    <a:cubicBezTo>
                      <a:pt x="25391" y="36190"/>
                      <a:pt x="25683" y="28077"/>
                      <a:pt x="27493" y="20956"/>
                    </a:cubicBezTo>
                    <a:cubicBezTo>
                      <a:pt x="28076" y="18621"/>
                      <a:pt x="28777" y="16053"/>
                      <a:pt x="29711" y="13076"/>
                    </a:cubicBezTo>
                    <a:cubicBezTo>
                      <a:pt x="30236" y="11500"/>
                      <a:pt x="30761" y="9807"/>
                      <a:pt x="31403" y="7998"/>
                    </a:cubicBezTo>
                    <a:cubicBezTo>
                      <a:pt x="31812" y="6597"/>
                      <a:pt x="32337" y="5079"/>
                      <a:pt x="32863" y="3561"/>
                    </a:cubicBezTo>
                    <a:cubicBezTo>
                      <a:pt x="29594" y="2511"/>
                      <a:pt x="26267" y="1694"/>
                      <a:pt x="22881" y="1110"/>
                    </a:cubicBezTo>
                    <a:cubicBezTo>
                      <a:pt x="19321" y="468"/>
                      <a:pt x="15702" y="118"/>
                      <a:pt x="1208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1" name="Google Shape;911;p37"/>
              <p:cNvSpPr/>
              <p:nvPr/>
            </p:nvSpPr>
            <p:spPr>
              <a:xfrm>
                <a:off x="4231700" y="836400"/>
                <a:ext cx="267075" cy="325450"/>
              </a:xfrm>
              <a:custGeom>
                <a:avLst/>
                <a:gdLst/>
                <a:ahLst/>
                <a:cxnLst/>
                <a:rect l="l" t="t" r="r" b="b"/>
                <a:pathLst>
                  <a:path w="10683" h="13018" extrusionOk="0">
                    <a:moveTo>
                      <a:pt x="10040" y="1"/>
                    </a:moveTo>
                    <a:lnTo>
                      <a:pt x="2919" y="1343"/>
                    </a:lnTo>
                    <a:cubicBezTo>
                      <a:pt x="3036" y="2336"/>
                      <a:pt x="3153" y="3328"/>
                      <a:pt x="3153" y="4320"/>
                    </a:cubicBezTo>
                    <a:cubicBezTo>
                      <a:pt x="3211" y="8640"/>
                      <a:pt x="1285" y="8698"/>
                      <a:pt x="1285" y="8698"/>
                    </a:cubicBezTo>
                    <a:cubicBezTo>
                      <a:pt x="1" y="11033"/>
                      <a:pt x="2977" y="13018"/>
                      <a:pt x="2977" y="13018"/>
                    </a:cubicBezTo>
                    <a:cubicBezTo>
                      <a:pt x="8873" y="12259"/>
                      <a:pt x="10682" y="9690"/>
                      <a:pt x="10682" y="9690"/>
                    </a:cubicBezTo>
                    <a:cubicBezTo>
                      <a:pt x="6888" y="6130"/>
                      <a:pt x="10040" y="1"/>
                      <a:pt x="10040" y="1"/>
                    </a:cubicBezTo>
                    <a:close/>
                  </a:path>
                </a:pathLst>
              </a:custGeom>
              <a:solidFill>
                <a:srgbClr val="B979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2" name="Google Shape;912;p37"/>
              <p:cNvSpPr/>
              <p:nvPr/>
            </p:nvSpPr>
            <p:spPr>
              <a:xfrm>
                <a:off x="4304675" y="834950"/>
                <a:ext cx="178050" cy="109475"/>
              </a:xfrm>
              <a:custGeom>
                <a:avLst/>
                <a:gdLst/>
                <a:ahLst/>
                <a:cxnLst/>
                <a:rect l="l" t="t" r="r" b="b"/>
                <a:pathLst>
                  <a:path w="7122" h="4379" extrusionOk="0">
                    <a:moveTo>
                      <a:pt x="7121" y="1"/>
                    </a:moveTo>
                    <a:lnTo>
                      <a:pt x="0" y="1401"/>
                    </a:lnTo>
                    <a:cubicBezTo>
                      <a:pt x="117" y="2394"/>
                      <a:pt x="234" y="3386"/>
                      <a:pt x="234" y="4378"/>
                    </a:cubicBezTo>
                    <a:cubicBezTo>
                      <a:pt x="5078" y="4378"/>
                      <a:pt x="7121" y="1"/>
                      <a:pt x="712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3" name="Google Shape;913;p37"/>
              <p:cNvSpPr/>
              <p:nvPr/>
            </p:nvSpPr>
            <p:spPr>
              <a:xfrm>
                <a:off x="4149525" y="368800"/>
                <a:ext cx="511225" cy="548000"/>
              </a:xfrm>
              <a:custGeom>
                <a:avLst/>
                <a:gdLst/>
                <a:ahLst/>
                <a:cxnLst/>
                <a:rect l="l" t="t" r="r" b="b"/>
                <a:pathLst>
                  <a:path w="20449" h="21920" extrusionOk="0">
                    <a:moveTo>
                      <a:pt x="9243" y="1"/>
                    </a:moveTo>
                    <a:cubicBezTo>
                      <a:pt x="3718" y="1"/>
                      <a:pt x="1675" y="3254"/>
                      <a:pt x="953" y="9307"/>
                    </a:cubicBezTo>
                    <a:cubicBezTo>
                      <a:pt x="1" y="16500"/>
                      <a:pt x="1109" y="21919"/>
                      <a:pt x="7187" y="21919"/>
                    </a:cubicBezTo>
                    <a:cubicBezTo>
                      <a:pt x="7817" y="21919"/>
                      <a:pt x="8501" y="21861"/>
                      <a:pt x="9241" y="21740"/>
                    </a:cubicBezTo>
                    <a:cubicBezTo>
                      <a:pt x="19923" y="20047"/>
                      <a:pt x="20448" y="610"/>
                      <a:pt x="10117" y="26"/>
                    </a:cubicBezTo>
                    <a:cubicBezTo>
                      <a:pt x="9816" y="9"/>
                      <a:pt x="9525" y="1"/>
                      <a:pt x="9243" y="1"/>
                    </a:cubicBezTo>
                    <a:close/>
                  </a:path>
                </a:pathLst>
              </a:custGeom>
              <a:solidFill>
                <a:srgbClr val="B979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4" name="Google Shape;914;p37"/>
              <p:cNvSpPr/>
              <p:nvPr/>
            </p:nvSpPr>
            <p:spPr>
              <a:xfrm>
                <a:off x="4224400" y="598550"/>
                <a:ext cx="49650" cy="81750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3270" extrusionOk="0">
                    <a:moveTo>
                      <a:pt x="1985" y="1"/>
                    </a:moveTo>
                    <a:lnTo>
                      <a:pt x="1985" y="1"/>
                    </a:lnTo>
                    <a:cubicBezTo>
                      <a:pt x="1402" y="876"/>
                      <a:pt x="760" y="1693"/>
                      <a:pt x="1" y="2452"/>
                    </a:cubicBezTo>
                    <a:cubicBezTo>
                      <a:pt x="176" y="2744"/>
                      <a:pt x="409" y="2919"/>
                      <a:pt x="701" y="3094"/>
                    </a:cubicBezTo>
                    <a:cubicBezTo>
                      <a:pt x="993" y="3211"/>
                      <a:pt x="1285" y="3269"/>
                      <a:pt x="1635" y="3269"/>
                    </a:cubicBezTo>
                    <a:lnTo>
                      <a:pt x="1985" y="1"/>
                    </a:lnTo>
                    <a:close/>
                  </a:path>
                </a:pathLst>
              </a:custGeom>
              <a:solidFill>
                <a:srgbClr val="A24E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5" name="Google Shape;915;p37"/>
              <p:cNvSpPr/>
              <p:nvPr/>
            </p:nvSpPr>
            <p:spPr>
              <a:xfrm>
                <a:off x="4368875" y="567900"/>
                <a:ext cx="32125" cy="46875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1875" extrusionOk="0">
                    <a:moveTo>
                      <a:pt x="701" y="1"/>
                    </a:moveTo>
                    <a:cubicBezTo>
                      <a:pt x="351" y="1"/>
                      <a:pt x="59" y="409"/>
                      <a:pt x="0" y="876"/>
                    </a:cubicBezTo>
                    <a:cubicBezTo>
                      <a:pt x="0" y="1402"/>
                      <a:pt x="234" y="1869"/>
                      <a:pt x="584" y="1869"/>
                    </a:cubicBezTo>
                    <a:cubicBezTo>
                      <a:pt x="606" y="1872"/>
                      <a:pt x="629" y="1874"/>
                      <a:pt x="651" y="1874"/>
                    </a:cubicBezTo>
                    <a:cubicBezTo>
                      <a:pt x="970" y="1874"/>
                      <a:pt x="1226" y="1485"/>
                      <a:pt x="1226" y="993"/>
                    </a:cubicBezTo>
                    <a:cubicBezTo>
                      <a:pt x="1285" y="468"/>
                      <a:pt x="1051" y="59"/>
                      <a:pt x="7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6" name="Google Shape;916;p37"/>
              <p:cNvSpPr/>
              <p:nvPr/>
            </p:nvSpPr>
            <p:spPr>
              <a:xfrm>
                <a:off x="4363025" y="556225"/>
                <a:ext cx="277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1110" h="652" extrusionOk="0">
                    <a:moveTo>
                      <a:pt x="1" y="1"/>
                    </a:moveTo>
                    <a:cubicBezTo>
                      <a:pt x="1" y="1"/>
                      <a:pt x="307" y="651"/>
                      <a:pt x="764" y="651"/>
                    </a:cubicBezTo>
                    <a:cubicBezTo>
                      <a:pt x="872" y="651"/>
                      <a:pt x="988" y="615"/>
                      <a:pt x="1110" y="526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7" name="Google Shape;917;p37"/>
              <p:cNvSpPr/>
              <p:nvPr/>
            </p:nvSpPr>
            <p:spPr>
              <a:xfrm>
                <a:off x="4209800" y="553325"/>
                <a:ext cx="33600" cy="46700"/>
              </a:xfrm>
              <a:custGeom>
                <a:avLst/>
                <a:gdLst/>
                <a:ahLst/>
                <a:cxnLst/>
                <a:rect l="l" t="t" r="r" b="b"/>
                <a:pathLst>
                  <a:path w="1344" h="1868" extrusionOk="0">
                    <a:moveTo>
                      <a:pt x="760" y="0"/>
                    </a:moveTo>
                    <a:cubicBezTo>
                      <a:pt x="410" y="0"/>
                      <a:pt x="118" y="350"/>
                      <a:pt x="59" y="876"/>
                    </a:cubicBezTo>
                    <a:cubicBezTo>
                      <a:pt x="1" y="1401"/>
                      <a:pt x="234" y="1810"/>
                      <a:pt x="585" y="1868"/>
                    </a:cubicBezTo>
                    <a:cubicBezTo>
                      <a:pt x="935" y="1868"/>
                      <a:pt x="1227" y="1459"/>
                      <a:pt x="1285" y="992"/>
                    </a:cubicBezTo>
                    <a:cubicBezTo>
                      <a:pt x="1344" y="467"/>
                      <a:pt x="1110" y="58"/>
                      <a:pt x="76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8" name="Google Shape;918;p37"/>
              <p:cNvSpPr/>
              <p:nvPr/>
            </p:nvSpPr>
            <p:spPr>
              <a:xfrm>
                <a:off x="4205425" y="541650"/>
                <a:ext cx="26300" cy="16275"/>
              </a:xfrm>
              <a:custGeom>
                <a:avLst/>
                <a:gdLst/>
                <a:ahLst/>
                <a:cxnLst/>
                <a:rect l="l" t="t" r="r" b="b"/>
                <a:pathLst>
                  <a:path w="1052" h="651" extrusionOk="0">
                    <a:moveTo>
                      <a:pt x="1" y="0"/>
                    </a:moveTo>
                    <a:cubicBezTo>
                      <a:pt x="1" y="0"/>
                      <a:pt x="307" y="650"/>
                      <a:pt x="733" y="650"/>
                    </a:cubicBezTo>
                    <a:cubicBezTo>
                      <a:pt x="833" y="650"/>
                      <a:pt x="940" y="614"/>
                      <a:pt x="1052" y="525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9" name="Google Shape;919;p37"/>
              <p:cNvSpPr/>
              <p:nvPr/>
            </p:nvSpPr>
            <p:spPr>
              <a:xfrm>
                <a:off x="4376175" y="481800"/>
                <a:ext cx="67150" cy="29225"/>
              </a:xfrm>
              <a:custGeom>
                <a:avLst/>
                <a:gdLst/>
                <a:ahLst/>
                <a:cxnLst/>
                <a:rect l="l" t="t" r="r" b="b"/>
                <a:pathLst>
                  <a:path w="2686" h="1169" fill="none" extrusionOk="0">
                    <a:moveTo>
                      <a:pt x="0" y="59"/>
                    </a:moveTo>
                    <a:cubicBezTo>
                      <a:pt x="526" y="1"/>
                      <a:pt x="993" y="118"/>
                      <a:pt x="1459" y="293"/>
                    </a:cubicBezTo>
                    <a:cubicBezTo>
                      <a:pt x="1926" y="468"/>
                      <a:pt x="2335" y="760"/>
                      <a:pt x="2685" y="1168"/>
                    </a:cubicBezTo>
                  </a:path>
                </a:pathLst>
              </a:custGeom>
              <a:solidFill>
                <a:schemeClr val="dk1"/>
              </a:solidFill>
              <a:ln w="131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0" name="Google Shape;920;p37"/>
              <p:cNvSpPr/>
              <p:nvPr/>
            </p:nvSpPr>
            <p:spPr>
              <a:xfrm>
                <a:off x="4201050" y="467225"/>
                <a:ext cx="62775" cy="13150"/>
              </a:xfrm>
              <a:custGeom>
                <a:avLst/>
                <a:gdLst/>
                <a:ahLst/>
                <a:cxnLst/>
                <a:rect l="l" t="t" r="r" b="b"/>
                <a:pathLst>
                  <a:path w="2511" h="526" fill="none" extrusionOk="0">
                    <a:moveTo>
                      <a:pt x="2511" y="117"/>
                    </a:moveTo>
                    <a:cubicBezTo>
                      <a:pt x="2102" y="0"/>
                      <a:pt x="1635" y="0"/>
                      <a:pt x="1227" y="59"/>
                    </a:cubicBezTo>
                    <a:cubicBezTo>
                      <a:pt x="818" y="117"/>
                      <a:pt x="351" y="292"/>
                      <a:pt x="1" y="525"/>
                    </a:cubicBezTo>
                  </a:path>
                </a:pathLst>
              </a:custGeom>
              <a:solidFill>
                <a:schemeClr val="dk1"/>
              </a:solidFill>
              <a:ln w="13125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1" name="Google Shape;921;p37"/>
              <p:cNvSpPr/>
              <p:nvPr/>
            </p:nvSpPr>
            <p:spPr>
              <a:xfrm>
                <a:off x="4284225" y="718200"/>
                <a:ext cx="106550" cy="78825"/>
              </a:xfrm>
              <a:custGeom>
                <a:avLst/>
                <a:gdLst/>
                <a:ahLst/>
                <a:cxnLst/>
                <a:rect l="l" t="t" r="r" b="b"/>
                <a:pathLst>
                  <a:path w="4262" h="3153" extrusionOk="0">
                    <a:moveTo>
                      <a:pt x="4145" y="1"/>
                    </a:moveTo>
                    <a:cubicBezTo>
                      <a:pt x="3036" y="585"/>
                      <a:pt x="1869" y="876"/>
                      <a:pt x="643" y="935"/>
                    </a:cubicBezTo>
                    <a:lnTo>
                      <a:pt x="1" y="935"/>
                    </a:lnTo>
                    <a:cubicBezTo>
                      <a:pt x="234" y="1635"/>
                      <a:pt x="468" y="2394"/>
                      <a:pt x="585" y="3153"/>
                    </a:cubicBezTo>
                    <a:lnTo>
                      <a:pt x="993" y="3153"/>
                    </a:lnTo>
                    <a:cubicBezTo>
                      <a:pt x="2803" y="3036"/>
                      <a:pt x="3620" y="2394"/>
                      <a:pt x="3970" y="1752"/>
                    </a:cubicBezTo>
                    <a:cubicBezTo>
                      <a:pt x="4145" y="1402"/>
                      <a:pt x="4262" y="993"/>
                      <a:pt x="4204" y="643"/>
                    </a:cubicBezTo>
                    <a:cubicBezTo>
                      <a:pt x="4204" y="409"/>
                      <a:pt x="4204" y="234"/>
                      <a:pt x="414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2" name="Google Shape;922;p37"/>
              <p:cNvSpPr/>
              <p:nvPr/>
            </p:nvSpPr>
            <p:spPr>
              <a:xfrm>
                <a:off x="4300275" y="719675"/>
                <a:ext cx="90500" cy="37950"/>
              </a:xfrm>
              <a:custGeom>
                <a:avLst/>
                <a:gdLst/>
                <a:ahLst/>
                <a:cxnLst/>
                <a:rect l="l" t="t" r="r" b="b"/>
                <a:pathLst>
                  <a:path w="3620" h="1518" extrusionOk="0">
                    <a:moveTo>
                      <a:pt x="3562" y="0"/>
                    </a:moveTo>
                    <a:cubicBezTo>
                      <a:pt x="2453" y="526"/>
                      <a:pt x="1227" y="817"/>
                      <a:pt x="1" y="876"/>
                    </a:cubicBezTo>
                    <a:lnTo>
                      <a:pt x="234" y="1518"/>
                    </a:lnTo>
                    <a:cubicBezTo>
                      <a:pt x="1927" y="1460"/>
                      <a:pt x="3153" y="1168"/>
                      <a:pt x="3620" y="584"/>
                    </a:cubicBezTo>
                    <a:cubicBezTo>
                      <a:pt x="3620" y="409"/>
                      <a:pt x="3620" y="175"/>
                      <a:pt x="356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3" name="Google Shape;923;p37"/>
              <p:cNvSpPr/>
              <p:nvPr/>
            </p:nvSpPr>
            <p:spPr>
              <a:xfrm>
                <a:off x="4309050" y="762000"/>
                <a:ext cx="74450" cy="35025"/>
              </a:xfrm>
              <a:custGeom>
                <a:avLst/>
                <a:gdLst/>
                <a:ahLst/>
                <a:cxnLst/>
                <a:rect l="l" t="t" r="r" b="b"/>
                <a:pathLst>
                  <a:path w="2978" h="1401" extrusionOk="0">
                    <a:moveTo>
                      <a:pt x="2977" y="0"/>
                    </a:moveTo>
                    <a:cubicBezTo>
                      <a:pt x="2335" y="0"/>
                      <a:pt x="1635" y="175"/>
                      <a:pt x="992" y="467"/>
                    </a:cubicBezTo>
                    <a:cubicBezTo>
                      <a:pt x="584" y="642"/>
                      <a:pt x="234" y="992"/>
                      <a:pt x="0" y="1401"/>
                    </a:cubicBezTo>
                    <a:cubicBezTo>
                      <a:pt x="1810" y="1284"/>
                      <a:pt x="2627" y="642"/>
                      <a:pt x="2977" y="0"/>
                    </a:cubicBezTo>
                    <a:close/>
                  </a:path>
                </a:pathLst>
              </a:custGeom>
              <a:solidFill>
                <a:srgbClr val="DE5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4" name="Google Shape;924;p37"/>
              <p:cNvSpPr/>
              <p:nvPr/>
            </p:nvSpPr>
            <p:spPr>
              <a:xfrm>
                <a:off x="4160700" y="309425"/>
                <a:ext cx="535075" cy="508050"/>
              </a:xfrm>
              <a:custGeom>
                <a:avLst/>
                <a:gdLst/>
                <a:ahLst/>
                <a:cxnLst/>
                <a:rect l="l" t="t" r="r" b="b"/>
                <a:pathLst>
                  <a:path w="21403" h="20322" extrusionOk="0">
                    <a:moveTo>
                      <a:pt x="10230" y="0"/>
                    </a:moveTo>
                    <a:cubicBezTo>
                      <a:pt x="0" y="0"/>
                      <a:pt x="622" y="10807"/>
                      <a:pt x="622" y="10807"/>
                    </a:cubicBezTo>
                    <a:cubicBezTo>
                      <a:pt x="1291" y="4332"/>
                      <a:pt x="4873" y="2780"/>
                      <a:pt x="8152" y="2780"/>
                    </a:cubicBezTo>
                    <a:cubicBezTo>
                      <a:pt x="11170" y="2780"/>
                      <a:pt x="13931" y="4094"/>
                      <a:pt x="13931" y="4094"/>
                    </a:cubicBezTo>
                    <a:cubicBezTo>
                      <a:pt x="13289" y="8005"/>
                      <a:pt x="15915" y="13258"/>
                      <a:pt x="15915" y="13258"/>
                    </a:cubicBezTo>
                    <a:cubicBezTo>
                      <a:pt x="17491" y="16585"/>
                      <a:pt x="14690" y="20321"/>
                      <a:pt x="14690" y="20321"/>
                    </a:cubicBezTo>
                    <a:cubicBezTo>
                      <a:pt x="20468" y="15943"/>
                      <a:pt x="21402" y="358"/>
                      <a:pt x="10721" y="8"/>
                    </a:cubicBezTo>
                    <a:cubicBezTo>
                      <a:pt x="10554" y="3"/>
                      <a:pt x="10391" y="0"/>
                      <a:pt x="10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5" name="Google Shape;925;p37"/>
              <p:cNvSpPr/>
              <p:nvPr/>
            </p:nvSpPr>
            <p:spPr>
              <a:xfrm>
                <a:off x="4526775" y="613650"/>
                <a:ext cx="145650" cy="125325"/>
              </a:xfrm>
              <a:custGeom>
                <a:avLst/>
                <a:gdLst/>
                <a:ahLst/>
                <a:cxnLst/>
                <a:rect l="l" t="t" r="r" b="b"/>
                <a:pathLst>
                  <a:path w="5826" h="5013" extrusionOk="0">
                    <a:moveTo>
                      <a:pt x="2800" y="0"/>
                    </a:moveTo>
                    <a:cubicBezTo>
                      <a:pt x="2578" y="0"/>
                      <a:pt x="2353" y="29"/>
                      <a:pt x="2148" y="97"/>
                    </a:cubicBezTo>
                    <a:cubicBezTo>
                      <a:pt x="1856" y="155"/>
                      <a:pt x="1506" y="330"/>
                      <a:pt x="1214" y="564"/>
                    </a:cubicBezTo>
                    <a:cubicBezTo>
                      <a:pt x="922" y="739"/>
                      <a:pt x="689" y="1031"/>
                      <a:pt x="514" y="1323"/>
                    </a:cubicBezTo>
                    <a:cubicBezTo>
                      <a:pt x="339" y="1673"/>
                      <a:pt x="222" y="1965"/>
                      <a:pt x="163" y="2315"/>
                    </a:cubicBezTo>
                    <a:cubicBezTo>
                      <a:pt x="1" y="4270"/>
                      <a:pt x="292" y="5012"/>
                      <a:pt x="898" y="5012"/>
                    </a:cubicBezTo>
                    <a:cubicBezTo>
                      <a:pt x="943" y="5012"/>
                      <a:pt x="990" y="5008"/>
                      <a:pt x="1039" y="5000"/>
                    </a:cubicBezTo>
                    <a:cubicBezTo>
                      <a:pt x="5825" y="4300"/>
                      <a:pt x="5125" y="330"/>
                      <a:pt x="3257" y="39"/>
                    </a:cubicBezTo>
                    <a:cubicBezTo>
                      <a:pt x="3112" y="14"/>
                      <a:pt x="2957" y="0"/>
                      <a:pt x="2800" y="0"/>
                    </a:cubicBezTo>
                    <a:close/>
                  </a:path>
                </a:pathLst>
              </a:custGeom>
              <a:solidFill>
                <a:srgbClr val="B979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6" name="Google Shape;926;p37"/>
              <p:cNvSpPr/>
              <p:nvPr/>
            </p:nvSpPr>
            <p:spPr>
              <a:xfrm>
                <a:off x="4081400" y="1026600"/>
                <a:ext cx="554550" cy="208225"/>
              </a:xfrm>
              <a:custGeom>
                <a:avLst/>
                <a:gdLst/>
                <a:ahLst/>
                <a:cxnLst/>
                <a:rect l="l" t="t" r="r" b="b"/>
                <a:pathLst>
                  <a:path w="22182" h="8329" extrusionOk="0">
                    <a:moveTo>
                      <a:pt x="7904" y="0"/>
                    </a:moveTo>
                    <a:cubicBezTo>
                      <a:pt x="3086" y="0"/>
                      <a:pt x="0" y="915"/>
                      <a:pt x="0" y="915"/>
                    </a:cubicBezTo>
                    <a:cubicBezTo>
                      <a:pt x="0" y="915"/>
                      <a:pt x="2335" y="8211"/>
                      <a:pt x="8756" y="8328"/>
                    </a:cubicBezTo>
                    <a:cubicBezTo>
                      <a:pt x="8789" y="8328"/>
                      <a:pt x="8822" y="8328"/>
                      <a:pt x="8856" y="8328"/>
                    </a:cubicBezTo>
                    <a:cubicBezTo>
                      <a:pt x="15306" y="8328"/>
                      <a:pt x="22181" y="2724"/>
                      <a:pt x="22181" y="2724"/>
                    </a:cubicBezTo>
                    <a:cubicBezTo>
                      <a:pt x="16770" y="591"/>
                      <a:pt x="11777" y="0"/>
                      <a:pt x="7904" y="0"/>
                    </a:cubicBezTo>
                    <a:close/>
                  </a:path>
                </a:pathLst>
              </a:custGeom>
              <a:solidFill>
                <a:srgbClr val="B979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7" name="Google Shape;927;p37"/>
              <p:cNvSpPr/>
              <p:nvPr/>
            </p:nvSpPr>
            <p:spPr>
              <a:xfrm>
                <a:off x="4335300" y="1068425"/>
                <a:ext cx="440725" cy="950000"/>
              </a:xfrm>
              <a:custGeom>
                <a:avLst/>
                <a:gdLst/>
                <a:ahLst/>
                <a:cxnLst/>
                <a:rect l="l" t="t" r="r" b="b"/>
                <a:pathLst>
                  <a:path w="17629" h="38000" extrusionOk="0">
                    <a:moveTo>
                      <a:pt x="11441" y="1"/>
                    </a:moveTo>
                    <a:cubicBezTo>
                      <a:pt x="11441" y="1"/>
                      <a:pt x="1" y="20489"/>
                      <a:pt x="12025" y="38000"/>
                    </a:cubicBezTo>
                    <a:cubicBezTo>
                      <a:pt x="12025" y="38000"/>
                      <a:pt x="13659" y="16403"/>
                      <a:pt x="17629" y="1927"/>
                    </a:cubicBezTo>
                    <a:lnTo>
                      <a:pt x="114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" name="Google Shape;928;p37"/>
              <p:cNvSpPr/>
              <p:nvPr/>
            </p:nvSpPr>
            <p:spPr>
              <a:xfrm>
                <a:off x="3872725" y="1027575"/>
                <a:ext cx="223300" cy="884325"/>
              </a:xfrm>
              <a:custGeom>
                <a:avLst/>
                <a:gdLst/>
                <a:ahLst/>
                <a:cxnLst/>
                <a:rect l="l" t="t" r="r" b="b"/>
                <a:pathLst>
                  <a:path w="8932" h="35373" extrusionOk="0">
                    <a:moveTo>
                      <a:pt x="8931" y="0"/>
                    </a:moveTo>
                    <a:lnTo>
                      <a:pt x="3970" y="526"/>
                    </a:lnTo>
                    <a:cubicBezTo>
                      <a:pt x="0" y="11208"/>
                      <a:pt x="2043" y="35373"/>
                      <a:pt x="2043" y="35373"/>
                    </a:cubicBezTo>
                    <a:cubicBezTo>
                      <a:pt x="2043" y="35373"/>
                      <a:pt x="4670" y="25275"/>
                      <a:pt x="6771" y="19905"/>
                    </a:cubicBezTo>
                    <a:cubicBezTo>
                      <a:pt x="8873" y="14535"/>
                      <a:pt x="8931" y="1"/>
                      <a:pt x="89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929;p37"/>
              <p:cNvSpPr/>
              <p:nvPr/>
            </p:nvSpPr>
            <p:spPr>
              <a:xfrm>
                <a:off x="4166025" y="370900"/>
                <a:ext cx="342950" cy="205775"/>
              </a:xfrm>
              <a:custGeom>
                <a:avLst/>
                <a:gdLst/>
                <a:ahLst/>
                <a:cxnLst/>
                <a:rect l="l" t="t" r="r" b="b"/>
                <a:pathLst>
                  <a:path w="13718" h="8231" fill="none" extrusionOk="0">
                    <a:moveTo>
                      <a:pt x="13718" y="1635"/>
                    </a:moveTo>
                    <a:cubicBezTo>
                      <a:pt x="13718" y="1635"/>
                      <a:pt x="9107" y="1"/>
                      <a:pt x="5021" y="1635"/>
                    </a:cubicBezTo>
                    <a:cubicBezTo>
                      <a:pt x="935" y="3211"/>
                      <a:pt x="2044" y="7472"/>
                      <a:pt x="1" y="8231"/>
                    </a:cubicBezTo>
                  </a:path>
                </a:pathLst>
              </a:custGeom>
              <a:noFill/>
              <a:ln w="8750" cap="rnd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930;p37"/>
              <p:cNvSpPr/>
              <p:nvPr/>
            </p:nvSpPr>
            <p:spPr>
              <a:xfrm>
                <a:off x="4919000" y="1255575"/>
                <a:ext cx="369225" cy="507500"/>
              </a:xfrm>
              <a:custGeom>
                <a:avLst/>
                <a:gdLst/>
                <a:ahLst/>
                <a:cxnLst/>
                <a:rect l="l" t="t" r="r" b="b"/>
                <a:pathLst>
                  <a:path w="14769" h="20300" extrusionOk="0">
                    <a:moveTo>
                      <a:pt x="7964" y="1"/>
                    </a:moveTo>
                    <a:cubicBezTo>
                      <a:pt x="6416" y="1"/>
                      <a:pt x="6372" y="808"/>
                      <a:pt x="6013" y="3372"/>
                    </a:cubicBezTo>
                    <a:cubicBezTo>
                      <a:pt x="5838" y="5123"/>
                      <a:pt x="5838" y="6932"/>
                      <a:pt x="6013" y="8742"/>
                    </a:cubicBezTo>
                    <a:lnTo>
                      <a:pt x="1" y="20299"/>
                    </a:lnTo>
                    <a:lnTo>
                      <a:pt x="7239" y="20299"/>
                    </a:lnTo>
                    <a:lnTo>
                      <a:pt x="10799" y="8742"/>
                    </a:lnTo>
                    <a:cubicBezTo>
                      <a:pt x="12492" y="7633"/>
                      <a:pt x="14769" y="1329"/>
                      <a:pt x="14418" y="512"/>
                    </a:cubicBezTo>
                    <a:cubicBezTo>
                      <a:pt x="14263" y="123"/>
                      <a:pt x="13579" y="33"/>
                      <a:pt x="12662" y="33"/>
                    </a:cubicBezTo>
                    <a:cubicBezTo>
                      <a:pt x="11875" y="33"/>
                      <a:pt x="10916" y="100"/>
                      <a:pt x="9973" y="100"/>
                    </a:cubicBezTo>
                    <a:cubicBezTo>
                      <a:pt x="9539" y="100"/>
                      <a:pt x="9108" y="86"/>
                      <a:pt x="8698" y="45"/>
                    </a:cubicBezTo>
                    <a:cubicBezTo>
                      <a:pt x="8422" y="16"/>
                      <a:pt x="8179" y="1"/>
                      <a:pt x="7964" y="1"/>
                    </a:cubicBezTo>
                    <a:close/>
                  </a:path>
                </a:pathLst>
              </a:custGeom>
              <a:solidFill>
                <a:srgbClr val="B979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37"/>
              <p:cNvSpPr/>
              <p:nvPr/>
            </p:nvSpPr>
            <p:spPr>
              <a:xfrm>
                <a:off x="4870850" y="1675475"/>
                <a:ext cx="26562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10625" h="11176" extrusionOk="0">
                    <a:moveTo>
                      <a:pt x="3094" y="1"/>
                    </a:moveTo>
                    <a:lnTo>
                      <a:pt x="1" y="9866"/>
                    </a:lnTo>
                    <a:cubicBezTo>
                      <a:pt x="1011" y="10736"/>
                      <a:pt x="2062" y="11176"/>
                      <a:pt x="3107" y="11176"/>
                    </a:cubicBezTo>
                    <a:cubicBezTo>
                      <a:pt x="5989" y="11176"/>
                      <a:pt x="8825" y="7831"/>
                      <a:pt x="10624" y="935"/>
                    </a:cubicBezTo>
                    <a:lnTo>
                      <a:pt x="309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37"/>
              <p:cNvSpPr/>
              <p:nvPr/>
            </p:nvSpPr>
            <p:spPr>
              <a:xfrm>
                <a:off x="4919000" y="1622950"/>
                <a:ext cx="239350" cy="100725"/>
              </a:xfrm>
              <a:custGeom>
                <a:avLst/>
                <a:gdLst/>
                <a:ahLst/>
                <a:cxnLst/>
                <a:rect l="l" t="t" r="r" b="b"/>
                <a:pathLst>
                  <a:path w="9574" h="4029" extrusionOk="0">
                    <a:moveTo>
                      <a:pt x="1577" y="1"/>
                    </a:moveTo>
                    <a:lnTo>
                      <a:pt x="1" y="2744"/>
                    </a:lnTo>
                    <a:lnTo>
                      <a:pt x="9574" y="4028"/>
                    </a:lnTo>
                    <a:lnTo>
                      <a:pt x="9574" y="1226"/>
                    </a:lnTo>
                    <a:lnTo>
                      <a:pt x="157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37"/>
              <p:cNvSpPr/>
              <p:nvPr/>
            </p:nvSpPr>
            <p:spPr>
              <a:xfrm>
                <a:off x="3000075" y="1074275"/>
                <a:ext cx="109475" cy="240800"/>
              </a:xfrm>
              <a:custGeom>
                <a:avLst/>
                <a:gdLst/>
                <a:ahLst/>
                <a:cxnLst/>
                <a:rect l="l" t="t" r="r" b="b"/>
                <a:pathLst>
                  <a:path w="4379" h="9632" extrusionOk="0">
                    <a:moveTo>
                      <a:pt x="1577" y="0"/>
                    </a:moveTo>
                    <a:lnTo>
                      <a:pt x="1" y="7939"/>
                    </a:lnTo>
                    <a:lnTo>
                      <a:pt x="2628" y="9631"/>
                    </a:lnTo>
                    <a:lnTo>
                      <a:pt x="4379" y="175"/>
                    </a:lnTo>
                    <a:lnTo>
                      <a:pt x="157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37"/>
              <p:cNvSpPr/>
              <p:nvPr/>
            </p:nvSpPr>
            <p:spPr>
              <a:xfrm>
                <a:off x="3598375" y="2033000"/>
                <a:ext cx="1306075" cy="2295200"/>
              </a:xfrm>
              <a:custGeom>
                <a:avLst/>
                <a:gdLst/>
                <a:ahLst/>
                <a:cxnLst/>
                <a:rect l="l" t="t" r="r" b="b"/>
                <a:pathLst>
                  <a:path w="52243" h="91808" extrusionOk="0">
                    <a:moveTo>
                      <a:pt x="15177" y="1"/>
                    </a:moveTo>
                    <a:lnTo>
                      <a:pt x="1" y="89191"/>
                    </a:lnTo>
                    <a:cubicBezTo>
                      <a:pt x="1" y="89191"/>
                      <a:pt x="21985" y="91808"/>
                      <a:pt x="37704" y="91808"/>
                    </a:cubicBezTo>
                    <a:cubicBezTo>
                      <a:pt x="42315" y="91808"/>
                      <a:pt x="46387" y="91583"/>
                      <a:pt x="49207" y="91000"/>
                    </a:cubicBezTo>
                    <a:cubicBezTo>
                      <a:pt x="49207" y="91000"/>
                      <a:pt x="52242" y="27143"/>
                      <a:pt x="39284" y="1985"/>
                    </a:cubicBezTo>
                    <a:lnTo>
                      <a:pt x="15177" y="1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37"/>
              <p:cNvSpPr/>
              <p:nvPr/>
            </p:nvSpPr>
            <p:spPr>
              <a:xfrm>
                <a:off x="3598375" y="2033000"/>
                <a:ext cx="1306075" cy="2295200"/>
              </a:xfrm>
              <a:custGeom>
                <a:avLst/>
                <a:gdLst/>
                <a:ahLst/>
                <a:cxnLst/>
                <a:rect l="l" t="t" r="r" b="b"/>
                <a:pathLst>
                  <a:path w="52243" h="91808" extrusionOk="0">
                    <a:moveTo>
                      <a:pt x="15177" y="1"/>
                    </a:moveTo>
                    <a:lnTo>
                      <a:pt x="1" y="89191"/>
                    </a:lnTo>
                    <a:cubicBezTo>
                      <a:pt x="1" y="89191"/>
                      <a:pt x="21985" y="91808"/>
                      <a:pt x="37704" y="91808"/>
                    </a:cubicBezTo>
                    <a:cubicBezTo>
                      <a:pt x="42315" y="91808"/>
                      <a:pt x="46387" y="91583"/>
                      <a:pt x="49207" y="91000"/>
                    </a:cubicBezTo>
                    <a:cubicBezTo>
                      <a:pt x="49207" y="91000"/>
                      <a:pt x="52242" y="27143"/>
                      <a:pt x="39284" y="1985"/>
                    </a:cubicBezTo>
                    <a:lnTo>
                      <a:pt x="1517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936;p37"/>
              <p:cNvSpPr/>
              <p:nvPr/>
            </p:nvSpPr>
            <p:spPr>
              <a:xfrm>
                <a:off x="2130375" y="414675"/>
                <a:ext cx="642100" cy="639200"/>
              </a:xfrm>
              <a:custGeom>
                <a:avLst/>
                <a:gdLst/>
                <a:ahLst/>
                <a:cxnLst/>
                <a:rect l="l" t="t" r="r" b="b"/>
                <a:pathLst>
                  <a:path w="25684" h="25568" extrusionOk="0">
                    <a:moveTo>
                      <a:pt x="1051" y="1"/>
                    </a:moveTo>
                    <a:lnTo>
                      <a:pt x="0" y="993"/>
                    </a:lnTo>
                    <a:lnTo>
                      <a:pt x="234" y="993"/>
                    </a:lnTo>
                    <a:cubicBezTo>
                      <a:pt x="350" y="993"/>
                      <a:pt x="409" y="993"/>
                      <a:pt x="526" y="1051"/>
                    </a:cubicBezTo>
                    <a:cubicBezTo>
                      <a:pt x="701" y="1227"/>
                      <a:pt x="934" y="1518"/>
                      <a:pt x="1284" y="1810"/>
                    </a:cubicBezTo>
                    <a:lnTo>
                      <a:pt x="4086" y="4612"/>
                    </a:lnTo>
                    <a:lnTo>
                      <a:pt x="7997" y="8581"/>
                    </a:lnTo>
                    <a:lnTo>
                      <a:pt x="12491" y="13076"/>
                    </a:lnTo>
                    <a:cubicBezTo>
                      <a:pt x="15527" y="16169"/>
                      <a:pt x="18620" y="19263"/>
                      <a:pt x="20838" y="21656"/>
                    </a:cubicBezTo>
                    <a:lnTo>
                      <a:pt x="24633" y="25567"/>
                    </a:lnTo>
                    <a:lnTo>
                      <a:pt x="25683" y="24516"/>
                    </a:lnTo>
                    <a:lnTo>
                      <a:pt x="21772" y="20722"/>
                    </a:lnTo>
                    <a:cubicBezTo>
                      <a:pt x="19379" y="18504"/>
                      <a:pt x="16286" y="15469"/>
                      <a:pt x="13192" y="12434"/>
                    </a:cubicBezTo>
                    <a:lnTo>
                      <a:pt x="8639" y="7939"/>
                    </a:lnTo>
                    <a:lnTo>
                      <a:pt x="4670" y="4028"/>
                    </a:lnTo>
                    <a:lnTo>
                      <a:pt x="1868" y="1285"/>
                    </a:lnTo>
                    <a:lnTo>
                      <a:pt x="1051" y="468"/>
                    </a:lnTo>
                    <a:cubicBezTo>
                      <a:pt x="1051" y="409"/>
                      <a:pt x="993" y="293"/>
                      <a:pt x="993" y="234"/>
                    </a:cubicBezTo>
                    <a:cubicBezTo>
                      <a:pt x="993" y="118"/>
                      <a:pt x="993" y="59"/>
                      <a:pt x="1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37"/>
              <p:cNvSpPr/>
              <p:nvPr/>
            </p:nvSpPr>
            <p:spPr>
              <a:xfrm>
                <a:off x="3293400" y="5083850"/>
                <a:ext cx="275825" cy="252350"/>
              </a:xfrm>
              <a:custGeom>
                <a:avLst/>
                <a:gdLst/>
                <a:ahLst/>
                <a:cxnLst/>
                <a:rect l="l" t="t" r="r" b="b"/>
                <a:pathLst>
                  <a:path w="11033" h="10094" extrusionOk="0">
                    <a:moveTo>
                      <a:pt x="7385" y="1"/>
                    </a:moveTo>
                    <a:cubicBezTo>
                      <a:pt x="6645" y="1"/>
                      <a:pt x="6071" y="78"/>
                      <a:pt x="6071" y="78"/>
                    </a:cubicBezTo>
                    <a:cubicBezTo>
                      <a:pt x="6071" y="78"/>
                      <a:pt x="2218" y="8133"/>
                      <a:pt x="0" y="9709"/>
                    </a:cubicBezTo>
                    <a:cubicBezTo>
                      <a:pt x="0" y="9709"/>
                      <a:pt x="655" y="10094"/>
                      <a:pt x="1668" y="10094"/>
                    </a:cubicBezTo>
                    <a:cubicBezTo>
                      <a:pt x="2817" y="10094"/>
                      <a:pt x="4427" y="9599"/>
                      <a:pt x="6071" y="7491"/>
                    </a:cubicBezTo>
                    <a:cubicBezTo>
                      <a:pt x="8591" y="4266"/>
                      <a:pt x="9912" y="3677"/>
                      <a:pt x="10539" y="3677"/>
                    </a:cubicBezTo>
                    <a:cubicBezTo>
                      <a:pt x="10900" y="3677"/>
                      <a:pt x="11032" y="3872"/>
                      <a:pt x="11032" y="3872"/>
                    </a:cubicBezTo>
                    <a:cubicBezTo>
                      <a:pt x="10974" y="2996"/>
                      <a:pt x="10799" y="2121"/>
                      <a:pt x="10565" y="1245"/>
                    </a:cubicBezTo>
                    <a:cubicBezTo>
                      <a:pt x="10205" y="201"/>
                      <a:pt x="8578" y="1"/>
                      <a:pt x="7385" y="1"/>
                    </a:cubicBezTo>
                    <a:close/>
                  </a:path>
                </a:pathLst>
              </a:custGeom>
              <a:solidFill>
                <a:srgbClr val="B979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37"/>
              <p:cNvSpPr/>
              <p:nvPr/>
            </p:nvSpPr>
            <p:spPr>
              <a:xfrm>
                <a:off x="4132475" y="5082850"/>
                <a:ext cx="256850" cy="276750"/>
              </a:xfrm>
              <a:custGeom>
                <a:avLst/>
                <a:gdLst/>
                <a:ahLst/>
                <a:cxnLst/>
                <a:rect l="l" t="t" r="r" b="b"/>
                <a:pathLst>
                  <a:path w="10274" h="11070" extrusionOk="0">
                    <a:moveTo>
                      <a:pt x="5487" y="1"/>
                    </a:moveTo>
                    <a:cubicBezTo>
                      <a:pt x="5487" y="1"/>
                      <a:pt x="4378" y="2978"/>
                      <a:pt x="2919" y="6305"/>
                    </a:cubicBezTo>
                    <a:cubicBezTo>
                      <a:pt x="2277" y="7998"/>
                      <a:pt x="1285" y="9515"/>
                      <a:pt x="0" y="10858"/>
                    </a:cubicBezTo>
                    <a:cubicBezTo>
                      <a:pt x="0" y="10858"/>
                      <a:pt x="666" y="11070"/>
                      <a:pt x="1497" y="11070"/>
                    </a:cubicBezTo>
                    <a:cubicBezTo>
                      <a:pt x="2298" y="11070"/>
                      <a:pt x="3252" y="10873"/>
                      <a:pt x="3911" y="10099"/>
                    </a:cubicBezTo>
                    <a:cubicBezTo>
                      <a:pt x="5238" y="8606"/>
                      <a:pt x="7403" y="3395"/>
                      <a:pt x="9860" y="3395"/>
                    </a:cubicBezTo>
                    <a:cubicBezTo>
                      <a:pt x="9997" y="3395"/>
                      <a:pt x="10135" y="3411"/>
                      <a:pt x="10274" y="3445"/>
                    </a:cubicBezTo>
                    <a:cubicBezTo>
                      <a:pt x="10098" y="2978"/>
                      <a:pt x="9923" y="2511"/>
                      <a:pt x="9690" y="2102"/>
                    </a:cubicBezTo>
                    <a:cubicBezTo>
                      <a:pt x="9281" y="1460"/>
                      <a:pt x="5487" y="1"/>
                      <a:pt x="5487" y="1"/>
                    </a:cubicBezTo>
                    <a:close/>
                  </a:path>
                </a:pathLst>
              </a:custGeom>
              <a:solidFill>
                <a:srgbClr val="B979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114B5CB-469F-9903-F583-056EBF8DE336}"/>
              </a:ext>
            </a:extLst>
          </p:cNvPr>
          <p:cNvSpPr txBox="1"/>
          <p:nvPr/>
        </p:nvSpPr>
        <p:spPr>
          <a:xfrm>
            <a:off x="2224495" y="2415599"/>
            <a:ext cx="4683001" cy="1331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اصلی خود را</a:t>
            </a:r>
          </a:p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وارد نمایید</a:t>
            </a:r>
            <a:endParaRPr lang="en-US" sz="28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143DF3-65E7-90EA-7EAD-1BF543F02603}"/>
              </a:ext>
            </a:extLst>
          </p:cNvPr>
          <p:cNvSpPr txBox="1"/>
          <p:nvPr/>
        </p:nvSpPr>
        <p:spPr>
          <a:xfrm>
            <a:off x="3979882" y="1159112"/>
            <a:ext cx="1268910" cy="1488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66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01</a:t>
            </a:r>
            <a:endParaRPr lang="en-US" sz="6600" b="1" dirty="0">
              <a:solidFill>
                <a:srgbClr val="69E78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Google Shape;944;p38"/>
          <p:cNvSpPr/>
          <p:nvPr/>
        </p:nvSpPr>
        <p:spPr>
          <a:xfrm>
            <a:off x="715150" y="1485900"/>
            <a:ext cx="3476700" cy="31167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45" name="Google Shape;945;p38"/>
          <p:cNvGrpSpPr/>
          <p:nvPr/>
        </p:nvGrpSpPr>
        <p:grpSpPr>
          <a:xfrm>
            <a:off x="2004121" y="1825900"/>
            <a:ext cx="898758" cy="908397"/>
            <a:chOff x="6163688" y="2080729"/>
            <a:chExt cx="783300" cy="791700"/>
          </a:xfrm>
        </p:grpSpPr>
        <p:sp>
          <p:nvSpPr>
            <p:cNvPr id="946" name="Google Shape;946;p38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814388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47" name="Google Shape;947;p38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948" name="Google Shape;948;p38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9" name="Google Shape;949;p38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50" name="Google Shape;950;p38"/>
          <p:cNvSpPr/>
          <p:nvPr/>
        </p:nvSpPr>
        <p:spPr>
          <a:xfrm>
            <a:off x="4952150" y="1485900"/>
            <a:ext cx="3476700" cy="31167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42875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51" name="Google Shape;951;p38"/>
          <p:cNvGrpSpPr/>
          <p:nvPr/>
        </p:nvGrpSpPr>
        <p:grpSpPr>
          <a:xfrm>
            <a:off x="6241121" y="1825900"/>
            <a:ext cx="898758" cy="908397"/>
            <a:chOff x="6163688" y="2080729"/>
            <a:chExt cx="783300" cy="791700"/>
          </a:xfrm>
        </p:grpSpPr>
        <p:sp>
          <p:nvSpPr>
            <p:cNvPr id="952" name="Google Shape;952;p38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814388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53" name="Google Shape;953;p38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954" name="Google Shape;954;p38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5" name="Google Shape;955;p38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56" name="Google Shape;956;p38"/>
          <p:cNvSpPr/>
          <p:nvPr/>
        </p:nvSpPr>
        <p:spPr>
          <a:xfrm>
            <a:off x="2093200" y="1919800"/>
            <a:ext cx="720600" cy="7206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7" name="Google Shape;957;p38"/>
          <p:cNvSpPr/>
          <p:nvPr/>
        </p:nvSpPr>
        <p:spPr>
          <a:xfrm>
            <a:off x="6330200" y="1919800"/>
            <a:ext cx="720600" cy="7206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64" name="Google Shape;964;p38"/>
          <p:cNvGrpSpPr/>
          <p:nvPr/>
        </p:nvGrpSpPr>
        <p:grpSpPr>
          <a:xfrm>
            <a:off x="2250135" y="2100769"/>
            <a:ext cx="406729" cy="358633"/>
            <a:chOff x="2302458" y="2474704"/>
            <a:chExt cx="354479" cy="312561"/>
          </a:xfrm>
        </p:grpSpPr>
        <p:sp>
          <p:nvSpPr>
            <p:cNvPr id="965" name="Google Shape;965;p38"/>
            <p:cNvSpPr/>
            <p:nvPr/>
          </p:nvSpPr>
          <p:spPr>
            <a:xfrm>
              <a:off x="2388732" y="2515756"/>
              <a:ext cx="238058" cy="136266"/>
            </a:xfrm>
            <a:custGeom>
              <a:avLst/>
              <a:gdLst/>
              <a:ahLst/>
              <a:cxnLst/>
              <a:rect l="l" t="t" r="r" b="b"/>
              <a:pathLst>
                <a:path w="9081" h="5198" extrusionOk="0">
                  <a:moveTo>
                    <a:pt x="3003" y="2159"/>
                  </a:moveTo>
                  <a:lnTo>
                    <a:pt x="3003" y="3371"/>
                  </a:lnTo>
                  <a:lnTo>
                    <a:pt x="1791" y="3371"/>
                  </a:lnTo>
                  <a:lnTo>
                    <a:pt x="1791" y="2159"/>
                  </a:lnTo>
                  <a:close/>
                  <a:moveTo>
                    <a:pt x="4620" y="2159"/>
                  </a:moveTo>
                  <a:lnTo>
                    <a:pt x="4620" y="3371"/>
                  </a:lnTo>
                  <a:lnTo>
                    <a:pt x="3393" y="3371"/>
                  </a:lnTo>
                  <a:lnTo>
                    <a:pt x="3393" y="2159"/>
                  </a:lnTo>
                  <a:close/>
                  <a:moveTo>
                    <a:pt x="6208" y="2159"/>
                  </a:moveTo>
                  <a:lnTo>
                    <a:pt x="6208" y="3371"/>
                  </a:lnTo>
                  <a:lnTo>
                    <a:pt x="4995" y="3371"/>
                  </a:lnTo>
                  <a:lnTo>
                    <a:pt x="4995" y="2159"/>
                  </a:lnTo>
                  <a:close/>
                  <a:moveTo>
                    <a:pt x="7810" y="2159"/>
                  </a:moveTo>
                  <a:lnTo>
                    <a:pt x="7810" y="3371"/>
                  </a:lnTo>
                  <a:lnTo>
                    <a:pt x="6598" y="3371"/>
                  </a:lnTo>
                  <a:lnTo>
                    <a:pt x="6598" y="2159"/>
                  </a:lnTo>
                  <a:close/>
                  <a:moveTo>
                    <a:pt x="1603" y="1"/>
                  </a:moveTo>
                  <a:cubicBezTo>
                    <a:pt x="1502" y="1"/>
                    <a:pt x="1401" y="66"/>
                    <a:pt x="1401" y="196"/>
                  </a:cubicBezTo>
                  <a:lnTo>
                    <a:pt x="1401" y="1769"/>
                  </a:lnTo>
                  <a:lnTo>
                    <a:pt x="261" y="1769"/>
                  </a:lnTo>
                  <a:cubicBezTo>
                    <a:pt x="1" y="1769"/>
                    <a:pt x="1" y="2159"/>
                    <a:pt x="261" y="2159"/>
                  </a:cubicBezTo>
                  <a:lnTo>
                    <a:pt x="1401" y="2159"/>
                  </a:lnTo>
                  <a:lnTo>
                    <a:pt x="1401" y="3371"/>
                  </a:lnTo>
                  <a:lnTo>
                    <a:pt x="766" y="3371"/>
                  </a:lnTo>
                  <a:cubicBezTo>
                    <a:pt x="492" y="3371"/>
                    <a:pt x="492" y="3761"/>
                    <a:pt x="766" y="3761"/>
                  </a:cubicBezTo>
                  <a:lnTo>
                    <a:pt x="1401" y="3761"/>
                  </a:lnTo>
                  <a:lnTo>
                    <a:pt x="1401" y="4902"/>
                  </a:lnTo>
                  <a:cubicBezTo>
                    <a:pt x="1401" y="5031"/>
                    <a:pt x="1498" y="5096"/>
                    <a:pt x="1598" y="5096"/>
                  </a:cubicBezTo>
                  <a:cubicBezTo>
                    <a:pt x="1697" y="5096"/>
                    <a:pt x="1798" y="5031"/>
                    <a:pt x="1805" y="4902"/>
                  </a:cubicBezTo>
                  <a:lnTo>
                    <a:pt x="1805" y="3761"/>
                  </a:lnTo>
                  <a:lnTo>
                    <a:pt x="3003" y="3761"/>
                  </a:lnTo>
                  <a:lnTo>
                    <a:pt x="3003" y="5003"/>
                  </a:lnTo>
                  <a:cubicBezTo>
                    <a:pt x="3003" y="5133"/>
                    <a:pt x="3104" y="5197"/>
                    <a:pt x="3205" y="5197"/>
                  </a:cubicBezTo>
                  <a:cubicBezTo>
                    <a:pt x="3306" y="5197"/>
                    <a:pt x="3407" y="5133"/>
                    <a:pt x="3407" y="5003"/>
                  </a:cubicBezTo>
                  <a:lnTo>
                    <a:pt x="3407" y="3761"/>
                  </a:lnTo>
                  <a:lnTo>
                    <a:pt x="4620" y="3761"/>
                  </a:lnTo>
                  <a:lnTo>
                    <a:pt x="4620" y="5003"/>
                  </a:lnTo>
                  <a:cubicBezTo>
                    <a:pt x="4620" y="5133"/>
                    <a:pt x="4717" y="5197"/>
                    <a:pt x="4815" y="5197"/>
                  </a:cubicBezTo>
                  <a:cubicBezTo>
                    <a:pt x="4912" y="5197"/>
                    <a:pt x="5010" y="5133"/>
                    <a:pt x="5010" y="5003"/>
                  </a:cubicBezTo>
                  <a:lnTo>
                    <a:pt x="5010" y="3761"/>
                  </a:lnTo>
                  <a:lnTo>
                    <a:pt x="6222" y="3761"/>
                  </a:lnTo>
                  <a:lnTo>
                    <a:pt x="6222" y="5003"/>
                  </a:lnTo>
                  <a:cubicBezTo>
                    <a:pt x="6222" y="5133"/>
                    <a:pt x="6320" y="5197"/>
                    <a:pt x="6417" y="5197"/>
                  </a:cubicBezTo>
                  <a:cubicBezTo>
                    <a:pt x="6515" y="5197"/>
                    <a:pt x="6612" y="5133"/>
                    <a:pt x="6612" y="5003"/>
                  </a:cubicBezTo>
                  <a:lnTo>
                    <a:pt x="6612" y="3761"/>
                  </a:lnTo>
                  <a:lnTo>
                    <a:pt x="7825" y="3761"/>
                  </a:lnTo>
                  <a:lnTo>
                    <a:pt x="7825" y="5003"/>
                  </a:lnTo>
                  <a:cubicBezTo>
                    <a:pt x="7825" y="5133"/>
                    <a:pt x="7922" y="5197"/>
                    <a:pt x="8020" y="5197"/>
                  </a:cubicBezTo>
                  <a:cubicBezTo>
                    <a:pt x="8117" y="5197"/>
                    <a:pt x="8214" y="5133"/>
                    <a:pt x="8214" y="5003"/>
                  </a:cubicBezTo>
                  <a:lnTo>
                    <a:pt x="8214" y="3761"/>
                  </a:lnTo>
                  <a:lnTo>
                    <a:pt x="8388" y="3761"/>
                  </a:lnTo>
                  <a:cubicBezTo>
                    <a:pt x="8648" y="3761"/>
                    <a:pt x="8648" y="3371"/>
                    <a:pt x="8388" y="3371"/>
                  </a:cubicBezTo>
                  <a:lnTo>
                    <a:pt x="8214" y="3371"/>
                  </a:lnTo>
                  <a:lnTo>
                    <a:pt x="8214" y="2159"/>
                  </a:lnTo>
                  <a:lnTo>
                    <a:pt x="8821" y="2159"/>
                  </a:lnTo>
                  <a:cubicBezTo>
                    <a:pt x="9081" y="2159"/>
                    <a:pt x="9081" y="1769"/>
                    <a:pt x="8821" y="1769"/>
                  </a:cubicBezTo>
                  <a:lnTo>
                    <a:pt x="8200" y="1769"/>
                  </a:lnTo>
                  <a:lnTo>
                    <a:pt x="8200" y="196"/>
                  </a:lnTo>
                  <a:cubicBezTo>
                    <a:pt x="8200" y="66"/>
                    <a:pt x="8103" y="1"/>
                    <a:pt x="8005" y="1"/>
                  </a:cubicBezTo>
                  <a:cubicBezTo>
                    <a:pt x="7908" y="1"/>
                    <a:pt x="7810" y="66"/>
                    <a:pt x="7810" y="196"/>
                  </a:cubicBezTo>
                  <a:lnTo>
                    <a:pt x="7810" y="1769"/>
                  </a:lnTo>
                  <a:lnTo>
                    <a:pt x="6598" y="1769"/>
                  </a:lnTo>
                  <a:lnTo>
                    <a:pt x="6598" y="196"/>
                  </a:lnTo>
                  <a:cubicBezTo>
                    <a:pt x="6598" y="66"/>
                    <a:pt x="6500" y="1"/>
                    <a:pt x="6403" y="1"/>
                  </a:cubicBezTo>
                  <a:cubicBezTo>
                    <a:pt x="6305" y="1"/>
                    <a:pt x="6208" y="66"/>
                    <a:pt x="6208" y="196"/>
                  </a:cubicBezTo>
                  <a:lnTo>
                    <a:pt x="6208" y="1769"/>
                  </a:lnTo>
                  <a:lnTo>
                    <a:pt x="4995" y="1769"/>
                  </a:lnTo>
                  <a:lnTo>
                    <a:pt x="4995" y="196"/>
                  </a:lnTo>
                  <a:cubicBezTo>
                    <a:pt x="4995" y="66"/>
                    <a:pt x="4898" y="1"/>
                    <a:pt x="4800" y="1"/>
                  </a:cubicBezTo>
                  <a:cubicBezTo>
                    <a:pt x="4703" y="1"/>
                    <a:pt x="4606" y="66"/>
                    <a:pt x="4606" y="196"/>
                  </a:cubicBezTo>
                  <a:lnTo>
                    <a:pt x="4606" y="1769"/>
                  </a:lnTo>
                  <a:lnTo>
                    <a:pt x="3393" y="1769"/>
                  </a:lnTo>
                  <a:lnTo>
                    <a:pt x="3393" y="196"/>
                  </a:lnTo>
                  <a:cubicBezTo>
                    <a:pt x="3393" y="66"/>
                    <a:pt x="3296" y="1"/>
                    <a:pt x="3198" y="1"/>
                  </a:cubicBezTo>
                  <a:cubicBezTo>
                    <a:pt x="3101" y="1"/>
                    <a:pt x="3003" y="66"/>
                    <a:pt x="3003" y="196"/>
                  </a:cubicBezTo>
                  <a:lnTo>
                    <a:pt x="3003" y="1769"/>
                  </a:lnTo>
                  <a:lnTo>
                    <a:pt x="1805" y="1769"/>
                  </a:lnTo>
                  <a:lnTo>
                    <a:pt x="1805" y="196"/>
                  </a:lnTo>
                  <a:cubicBezTo>
                    <a:pt x="1805" y="66"/>
                    <a:pt x="1704" y="1"/>
                    <a:pt x="16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38"/>
            <p:cNvSpPr/>
            <p:nvPr/>
          </p:nvSpPr>
          <p:spPr>
            <a:xfrm>
              <a:off x="2398195" y="2723327"/>
              <a:ext cx="74949" cy="63938"/>
            </a:xfrm>
            <a:custGeom>
              <a:avLst/>
              <a:gdLst/>
              <a:ahLst/>
              <a:cxnLst/>
              <a:rect l="l" t="t" r="r" b="b"/>
              <a:pathLst>
                <a:path w="2859" h="2439" extrusionOk="0">
                  <a:moveTo>
                    <a:pt x="1632" y="1"/>
                  </a:moveTo>
                  <a:cubicBezTo>
                    <a:pt x="549" y="1"/>
                    <a:pt x="1" y="1314"/>
                    <a:pt x="780" y="2079"/>
                  </a:cubicBezTo>
                  <a:cubicBezTo>
                    <a:pt x="1028" y="2327"/>
                    <a:pt x="1334" y="2439"/>
                    <a:pt x="1634" y="2439"/>
                  </a:cubicBezTo>
                  <a:cubicBezTo>
                    <a:pt x="2259" y="2439"/>
                    <a:pt x="2859" y="1954"/>
                    <a:pt x="2859" y="1213"/>
                  </a:cubicBezTo>
                  <a:cubicBezTo>
                    <a:pt x="2859" y="549"/>
                    <a:pt x="2310" y="1"/>
                    <a:pt x="16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38"/>
            <p:cNvSpPr/>
            <p:nvPr/>
          </p:nvSpPr>
          <p:spPr>
            <a:xfrm>
              <a:off x="2421658" y="2740733"/>
              <a:ext cx="34079" cy="29230"/>
            </a:xfrm>
            <a:custGeom>
              <a:avLst/>
              <a:gdLst/>
              <a:ahLst/>
              <a:cxnLst/>
              <a:rect l="l" t="t" r="r" b="b"/>
              <a:pathLst>
                <a:path w="1300" h="1115" extrusionOk="0">
                  <a:moveTo>
                    <a:pt x="737" y="1"/>
                  </a:moveTo>
                  <a:cubicBezTo>
                    <a:pt x="246" y="1"/>
                    <a:pt x="1" y="592"/>
                    <a:pt x="347" y="953"/>
                  </a:cubicBezTo>
                  <a:cubicBezTo>
                    <a:pt x="458" y="1065"/>
                    <a:pt x="597" y="1115"/>
                    <a:pt x="733" y="1115"/>
                  </a:cubicBezTo>
                  <a:cubicBezTo>
                    <a:pt x="1021" y="1115"/>
                    <a:pt x="1300" y="892"/>
                    <a:pt x="1300" y="549"/>
                  </a:cubicBezTo>
                  <a:cubicBezTo>
                    <a:pt x="1300" y="246"/>
                    <a:pt x="1040" y="1"/>
                    <a:pt x="7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38"/>
            <p:cNvSpPr/>
            <p:nvPr/>
          </p:nvSpPr>
          <p:spPr>
            <a:xfrm>
              <a:off x="2525338" y="2723327"/>
              <a:ext cx="74975" cy="63938"/>
            </a:xfrm>
            <a:custGeom>
              <a:avLst/>
              <a:gdLst/>
              <a:ahLst/>
              <a:cxnLst/>
              <a:rect l="l" t="t" r="r" b="b"/>
              <a:pathLst>
                <a:path w="2860" h="2439" extrusionOk="0">
                  <a:moveTo>
                    <a:pt x="1632" y="1"/>
                  </a:moveTo>
                  <a:cubicBezTo>
                    <a:pt x="549" y="1"/>
                    <a:pt x="1" y="1314"/>
                    <a:pt x="766" y="2079"/>
                  </a:cubicBezTo>
                  <a:cubicBezTo>
                    <a:pt x="1014" y="2327"/>
                    <a:pt x="1321" y="2439"/>
                    <a:pt x="1623" y="2439"/>
                  </a:cubicBezTo>
                  <a:cubicBezTo>
                    <a:pt x="2253" y="2439"/>
                    <a:pt x="2859" y="1954"/>
                    <a:pt x="2859" y="1213"/>
                  </a:cubicBezTo>
                  <a:cubicBezTo>
                    <a:pt x="2859" y="549"/>
                    <a:pt x="2311" y="1"/>
                    <a:pt x="16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38"/>
            <p:cNvSpPr/>
            <p:nvPr/>
          </p:nvSpPr>
          <p:spPr>
            <a:xfrm>
              <a:off x="2548800" y="2740733"/>
              <a:ext cx="33712" cy="29230"/>
            </a:xfrm>
            <a:custGeom>
              <a:avLst/>
              <a:gdLst/>
              <a:ahLst/>
              <a:cxnLst/>
              <a:rect l="l" t="t" r="r" b="b"/>
              <a:pathLst>
                <a:path w="1286" h="1115" extrusionOk="0">
                  <a:moveTo>
                    <a:pt x="737" y="1"/>
                  </a:moveTo>
                  <a:cubicBezTo>
                    <a:pt x="246" y="1"/>
                    <a:pt x="1" y="592"/>
                    <a:pt x="347" y="953"/>
                  </a:cubicBezTo>
                  <a:cubicBezTo>
                    <a:pt x="459" y="1065"/>
                    <a:pt x="596" y="1115"/>
                    <a:pt x="730" y="1115"/>
                  </a:cubicBezTo>
                  <a:cubicBezTo>
                    <a:pt x="1013" y="1115"/>
                    <a:pt x="1286" y="892"/>
                    <a:pt x="1286" y="549"/>
                  </a:cubicBezTo>
                  <a:cubicBezTo>
                    <a:pt x="1286" y="246"/>
                    <a:pt x="1040" y="1"/>
                    <a:pt x="7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38"/>
            <p:cNvSpPr/>
            <p:nvPr/>
          </p:nvSpPr>
          <p:spPr>
            <a:xfrm>
              <a:off x="2375860" y="2498166"/>
              <a:ext cx="279662" cy="145729"/>
            </a:xfrm>
            <a:custGeom>
              <a:avLst/>
              <a:gdLst/>
              <a:ahLst/>
              <a:cxnLst/>
              <a:rect l="l" t="t" r="r" b="b"/>
              <a:pathLst>
                <a:path w="10668" h="5559" extrusionOk="0">
                  <a:moveTo>
                    <a:pt x="9537" y="0"/>
                  </a:moveTo>
                  <a:cubicBezTo>
                    <a:pt x="9529" y="0"/>
                    <a:pt x="9521" y="0"/>
                    <a:pt x="9514" y="0"/>
                  </a:cubicBezTo>
                  <a:lnTo>
                    <a:pt x="1" y="0"/>
                  </a:lnTo>
                  <a:lnTo>
                    <a:pt x="376" y="1054"/>
                  </a:lnTo>
                  <a:lnTo>
                    <a:pt x="9471" y="1054"/>
                  </a:lnTo>
                  <a:lnTo>
                    <a:pt x="8431" y="5558"/>
                  </a:lnTo>
                  <a:lnTo>
                    <a:pt x="9514" y="5558"/>
                  </a:lnTo>
                  <a:lnTo>
                    <a:pt x="10524" y="1256"/>
                  </a:lnTo>
                  <a:cubicBezTo>
                    <a:pt x="10667" y="614"/>
                    <a:pt x="10189" y="0"/>
                    <a:pt x="953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38"/>
            <p:cNvSpPr/>
            <p:nvPr/>
          </p:nvSpPr>
          <p:spPr>
            <a:xfrm>
              <a:off x="2608230" y="2498166"/>
              <a:ext cx="47292" cy="146096"/>
            </a:xfrm>
            <a:custGeom>
              <a:avLst/>
              <a:gdLst/>
              <a:ahLst/>
              <a:cxnLst/>
              <a:rect l="l" t="t" r="r" b="b"/>
              <a:pathLst>
                <a:path w="1804" h="5573" extrusionOk="0">
                  <a:moveTo>
                    <a:pt x="23" y="0"/>
                  </a:moveTo>
                  <a:cubicBezTo>
                    <a:pt x="15" y="0"/>
                    <a:pt x="8" y="0"/>
                    <a:pt x="0" y="0"/>
                  </a:cubicBezTo>
                  <a:lnTo>
                    <a:pt x="46" y="0"/>
                  </a:lnTo>
                  <a:cubicBezTo>
                    <a:pt x="38" y="0"/>
                    <a:pt x="31" y="0"/>
                    <a:pt x="23" y="0"/>
                  </a:cubicBezTo>
                  <a:close/>
                  <a:moveTo>
                    <a:pt x="673" y="0"/>
                  </a:moveTo>
                  <a:cubicBezTo>
                    <a:pt x="665" y="0"/>
                    <a:pt x="657" y="0"/>
                    <a:pt x="650" y="0"/>
                  </a:cubicBezTo>
                  <a:lnTo>
                    <a:pt x="46" y="0"/>
                  </a:lnTo>
                  <a:cubicBezTo>
                    <a:pt x="686" y="14"/>
                    <a:pt x="1151" y="622"/>
                    <a:pt x="996" y="1256"/>
                  </a:cubicBezTo>
                  <a:lnTo>
                    <a:pt x="0" y="5573"/>
                  </a:lnTo>
                  <a:lnTo>
                    <a:pt x="664" y="5573"/>
                  </a:lnTo>
                  <a:lnTo>
                    <a:pt x="1660" y="1256"/>
                  </a:lnTo>
                  <a:cubicBezTo>
                    <a:pt x="1803" y="614"/>
                    <a:pt x="1325" y="0"/>
                    <a:pt x="6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38"/>
            <p:cNvSpPr/>
            <p:nvPr/>
          </p:nvSpPr>
          <p:spPr>
            <a:xfrm>
              <a:off x="2302458" y="2474704"/>
              <a:ext cx="353850" cy="196796"/>
            </a:xfrm>
            <a:custGeom>
              <a:avLst/>
              <a:gdLst/>
              <a:ahLst/>
              <a:cxnLst/>
              <a:rect l="l" t="t" r="r" b="b"/>
              <a:pathLst>
                <a:path w="13498" h="7507" extrusionOk="0">
                  <a:moveTo>
                    <a:pt x="708" y="1"/>
                  </a:moveTo>
                  <a:cubicBezTo>
                    <a:pt x="0" y="1"/>
                    <a:pt x="0" y="1054"/>
                    <a:pt x="708" y="1054"/>
                  </a:cubicBezTo>
                  <a:lnTo>
                    <a:pt x="1660" y="1054"/>
                  </a:lnTo>
                  <a:cubicBezTo>
                    <a:pt x="1704" y="1054"/>
                    <a:pt x="1747" y="1083"/>
                    <a:pt x="1762" y="1126"/>
                  </a:cubicBezTo>
                  <a:lnTo>
                    <a:pt x="3566" y="6193"/>
                  </a:lnTo>
                  <a:cubicBezTo>
                    <a:pt x="3898" y="6987"/>
                    <a:pt x="4678" y="7507"/>
                    <a:pt x="5544" y="7507"/>
                  </a:cubicBezTo>
                  <a:lnTo>
                    <a:pt x="12790" y="7507"/>
                  </a:lnTo>
                  <a:cubicBezTo>
                    <a:pt x="13498" y="7507"/>
                    <a:pt x="13498" y="6453"/>
                    <a:pt x="12790" y="6453"/>
                  </a:cubicBezTo>
                  <a:lnTo>
                    <a:pt x="12790" y="6468"/>
                  </a:lnTo>
                  <a:lnTo>
                    <a:pt x="5544" y="6468"/>
                  </a:lnTo>
                  <a:cubicBezTo>
                    <a:pt x="5111" y="6468"/>
                    <a:pt x="4706" y="6193"/>
                    <a:pt x="4533" y="5789"/>
                  </a:cubicBezTo>
                  <a:lnTo>
                    <a:pt x="2743" y="722"/>
                  </a:lnTo>
                  <a:cubicBezTo>
                    <a:pt x="2555" y="289"/>
                    <a:pt x="2137" y="1"/>
                    <a:pt x="16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38"/>
            <p:cNvSpPr/>
            <p:nvPr/>
          </p:nvSpPr>
          <p:spPr>
            <a:xfrm>
              <a:off x="2402363" y="2644236"/>
              <a:ext cx="254574" cy="27657"/>
            </a:xfrm>
            <a:custGeom>
              <a:avLst/>
              <a:gdLst/>
              <a:ahLst/>
              <a:cxnLst/>
              <a:rect l="l" t="t" r="r" b="b"/>
              <a:pathLst>
                <a:path w="9711" h="1055" extrusionOk="0">
                  <a:moveTo>
                    <a:pt x="9037" y="1"/>
                  </a:moveTo>
                  <a:cubicBezTo>
                    <a:pt x="9037" y="15"/>
                    <a:pt x="9037" y="29"/>
                    <a:pt x="9037" y="44"/>
                  </a:cubicBezTo>
                  <a:cubicBezTo>
                    <a:pt x="9037" y="333"/>
                    <a:pt x="8792" y="578"/>
                    <a:pt x="8503" y="578"/>
                  </a:cubicBezTo>
                  <a:lnTo>
                    <a:pt x="1256" y="578"/>
                  </a:lnTo>
                  <a:cubicBezTo>
                    <a:pt x="809" y="578"/>
                    <a:pt x="361" y="434"/>
                    <a:pt x="0" y="159"/>
                  </a:cubicBezTo>
                  <a:lnTo>
                    <a:pt x="0" y="159"/>
                  </a:lnTo>
                  <a:cubicBezTo>
                    <a:pt x="405" y="722"/>
                    <a:pt x="1054" y="1054"/>
                    <a:pt x="1747" y="1054"/>
                  </a:cubicBezTo>
                  <a:lnTo>
                    <a:pt x="8979" y="1054"/>
                  </a:lnTo>
                  <a:cubicBezTo>
                    <a:pt x="8984" y="1054"/>
                    <a:pt x="8989" y="1054"/>
                    <a:pt x="8994" y="1054"/>
                  </a:cubicBezTo>
                  <a:cubicBezTo>
                    <a:pt x="9673" y="1054"/>
                    <a:pt x="9711" y="44"/>
                    <a:pt x="90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38"/>
            <p:cNvSpPr/>
            <p:nvPr/>
          </p:nvSpPr>
          <p:spPr>
            <a:xfrm>
              <a:off x="2375126" y="2653306"/>
              <a:ext cx="243721" cy="76862"/>
            </a:xfrm>
            <a:custGeom>
              <a:avLst/>
              <a:gdLst/>
              <a:ahLst/>
              <a:cxnLst/>
              <a:rect l="l" t="t" r="r" b="b"/>
              <a:pathLst>
                <a:path w="9297" h="2932" extrusionOk="0">
                  <a:moveTo>
                    <a:pt x="1169" y="1"/>
                  </a:moveTo>
                  <a:lnTo>
                    <a:pt x="621" y="766"/>
                  </a:lnTo>
                  <a:cubicBezTo>
                    <a:pt x="0" y="1676"/>
                    <a:pt x="650" y="2931"/>
                    <a:pt x="1761" y="2931"/>
                  </a:cubicBezTo>
                  <a:lnTo>
                    <a:pt x="8604" y="2931"/>
                  </a:lnTo>
                  <a:cubicBezTo>
                    <a:pt x="9296" y="2931"/>
                    <a:pt x="9296" y="1878"/>
                    <a:pt x="8604" y="1878"/>
                  </a:cubicBezTo>
                  <a:lnTo>
                    <a:pt x="1776" y="1878"/>
                  </a:lnTo>
                  <a:cubicBezTo>
                    <a:pt x="1516" y="1878"/>
                    <a:pt x="1357" y="1589"/>
                    <a:pt x="1501" y="1372"/>
                  </a:cubicBezTo>
                  <a:lnTo>
                    <a:pt x="2050" y="578"/>
                  </a:lnTo>
                  <a:cubicBezTo>
                    <a:pt x="1703" y="463"/>
                    <a:pt x="1400" y="261"/>
                    <a:pt x="11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38"/>
            <p:cNvSpPr/>
            <p:nvPr/>
          </p:nvSpPr>
          <p:spPr>
            <a:xfrm>
              <a:off x="2382676" y="2688880"/>
              <a:ext cx="232003" cy="41289"/>
            </a:xfrm>
            <a:custGeom>
              <a:avLst/>
              <a:gdLst/>
              <a:ahLst/>
              <a:cxnLst/>
              <a:rect l="l" t="t" r="r" b="b"/>
              <a:pathLst>
                <a:path w="8850" h="1575" extrusionOk="0">
                  <a:moveTo>
                    <a:pt x="116" y="1"/>
                  </a:moveTo>
                  <a:lnTo>
                    <a:pt x="116" y="1"/>
                  </a:lnTo>
                  <a:cubicBezTo>
                    <a:pt x="1" y="795"/>
                    <a:pt x="593" y="1517"/>
                    <a:pt x="1401" y="1574"/>
                  </a:cubicBezTo>
                  <a:lnTo>
                    <a:pt x="7911" y="1574"/>
                  </a:lnTo>
                  <a:cubicBezTo>
                    <a:pt x="8099" y="1574"/>
                    <a:pt x="8301" y="1560"/>
                    <a:pt x="8489" y="1546"/>
                  </a:cubicBezTo>
                  <a:cubicBezTo>
                    <a:pt x="8518" y="1531"/>
                    <a:pt x="8547" y="1517"/>
                    <a:pt x="8561" y="1502"/>
                  </a:cubicBezTo>
                  <a:lnTo>
                    <a:pt x="8575" y="1502"/>
                  </a:lnTo>
                  <a:lnTo>
                    <a:pt x="8633" y="1473"/>
                  </a:lnTo>
                  <a:lnTo>
                    <a:pt x="8662" y="1444"/>
                  </a:lnTo>
                  <a:lnTo>
                    <a:pt x="8691" y="1416"/>
                  </a:lnTo>
                  <a:lnTo>
                    <a:pt x="8705" y="1401"/>
                  </a:lnTo>
                  <a:lnTo>
                    <a:pt x="8720" y="1387"/>
                  </a:lnTo>
                  <a:lnTo>
                    <a:pt x="8734" y="1372"/>
                  </a:lnTo>
                  <a:lnTo>
                    <a:pt x="8749" y="1343"/>
                  </a:lnTo>
                  <a:lnTo>
                    <a:pt x="8763" y="1315"/>
                  </a:lnTo>
                  <a:lnTo>
                    <a:pt x="8777" y="1300"/>
                  </a:lnTo>
                  <a:lnTo>
                    <a:pt x="8792" y="1271"/>
                  </a:lnTo>
                  <a:lnTo>
                    <a:pt x="8792" y="1257"/>
                  </a:lnTo>
                  <a:lnTo>
                    <a:pt x="8806" y="1228"/>
                  </a:lnTo>
                  <a:lnTo>
                    <a:pt x="8806" y="1213"/>
                  </a:lnTo>
                  <a:lnTo>
                    <a:pt x="8806" y="1170"/>
                  </a:lnTo>
                  <a:lnTo>
                    <a:pt x="8806" y="1112"/>
                  </a:lnTo>
                  <a:lnTo>
                    <a:pt x="8806" y="1055"/>
                  </a:lnTo>
                  <a:cubicBezTo>
                    <a:pt x="8821" y="1040"/>
                    <a:pt x="8835" y="1011"/>
                    <a:pt x="8850" y="997"/>
                  </a:cubicBezTo>
                  <a:lnTo>
                    <a:pt x="8850" y="954"/>
                  </a:lnTo>
                  <a:cubicBezTo>
                    <a:pt x="8835" y="910"/>
                    <a:pt x="8821" y="867"/>
                    <a:pt x="8821" y="838"/>
                  </a:cubicBezTo>
                  <a:cubicBezTo>
                    <a:pt x="8705" y="997"/>
                    <a:pt x="8518" y="1098"/>
                    <a:pt x="8330" y="1112"/>
                  </a:cubicBezTo>
                  <a:lnTo>
                    <a:pt x="1488" y="1112"/>
                  </a:lnTo>
                  <a:cubicBezTo>
                    <a:pt x="824" y="1098"/>
                    <a:pt x="261" y="636"/>
                    <a:pt x="1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38"/>
            <p:cNvSpPr/>
            <p:nvPr/>
          </p:nvSpPr>
          <p:spPr>
            <a:xfrm>
              <a:off x="2396675" y="2652939"/>
              <a:ext cx="32192" cy="27657"/>
            </a:xfrm>
            <a:custGeom>
              <a:avLst/>
              <a:gdLst/>
              <a:ahLst/>
              <a:cxnLst/>
              <a:rect l="l" t="t" r="r" b="b"/>
              <a:pathLst>
                <a:path w="1228" h="1055" extrusionOk="0">
                  <a:moveTo>
                    <a:pt x="347" y="1"/>
                  </a:moveTo>
                  <a:lnTo>
                    <a:pt x="1" y="506"/>
                  </a:lnTo>
                  <a:cubicBezTo>
                    <a:pt x="261" y="766"/>
                    <a:pt x="564" y="953"/>
                    <a:pt x="910" y="1054"/>
                  </a:cubicBezTo>
                  <a:lnTo>
                    <a:pt x="1228" y="592"/>
                  </a:lnTo>
                  <a:cubicBezTo>
                    <a:pt x="896" y="477"/>
                    <a:pt x="593" y="275"/>
                    <a:pt x="3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7" name="Google Shape;977;p38"/>
          <p:cNvGrpSpPr/>
          <p:nvPr/>
        </p:nvGrpSpPr>
        <p:grpSpPr>
          <a:xfrm>
            <a:off x="6500310" y="2061853"/>
            <a:ext cx="380380" cy="378666"/>
            <a:chOff x="4212378" y="2456537"/>
            <a:chExt cx="331515" cy="330021"/>
          </a:xfrm>
        </p:grpSpPr>
        <p:sp>
          <p:nvSpPr>
            <p:cNvPr id="978" name="Google Shape;978;p38"/>
            <p:cNvSpPr/>
            <p:nvPr/>
          </p:nvSpPr>
          <p:spPr>
            <a:xfrm>
              <a:off x="4212378" y="2651026"/>
              <a:ext cx="59796" cy="135532"/>
            </a:xfrm>
            <a:custGeom>
              <a:avLst/>
              <a:gdLst/>
              <a:ahLst/>
              <a:cxnLst/>
              <a:rect l="l" t="t" r="r" b="b"/>
              <a:pathLst>
                <a:path w="2281" h="5170" extrusionOk="0">
                  <a:moveTo>
                    <a:pt x="1973" y="0"/>
                  </a:moveTo>
                  <a:cubicBezTo>
                    <a:pt x="1965" y="0"/>
                    <a:pt x="1957" y="1"/>
                    <a:pt x="1949" y="1"/>
                  </a:cubicBezTo>
                  <a:lnTo>
                    <a:pt x="332" y="1"/>
                  </a:lnTo>
                  <a:cubicBezTo>
                    <a:pt x="145" y="1"/>
                    <a:pt x="0" y="146"/>
                    <a:pt x="0" y="319"/>
                  </a:cubicBezTo>
                  <a:lnTo>
                    <a:pt x="0" y="5169"/>
                  </a:lnTo>
                  <a:lnTo>
                    <a:pt x="2281" y="5169"/>
                  </a:lnTo>
                  <a:lnTo>
                    <a:pt x="2281" y="319"/>
                  </a:lnTo>
                  <a:cubicBezTo>
                    <a:pt x="2281" y="153"/>
                    <a:pt x="2149" y="0"/>
                    <a:pt x="19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38"/>
            <p:cNvSpPr/>
            <p:nvPr/>
          </p:nvSpPr>
          <p:spPr>
            <a:xfrm>
              <a:off x="4212378" y="2651052"/>
              <a:ext cx="28784" cy="135505"/>
            </a:xfrm>
            <a:custGeom>
              <a:avLst/>
              <a:gdLst/>
              <a:ahLst/>
              <a:cxnLst/>
              <a:rect l="l" t="t" r="r" b="b"/>
              <a:pathLst>
                <a:path w="1098" h="5169" extrusionOk="0">
                  <a:moveTo>
                    <a:pt x="332" y="0"/>
                  </a:moveTo>
                  <a:cubicBezTo>
                    <a:pt x="145" y="0"/>
                    <a:pt x="0" y="145"/>
                    <a:pt x="0" y="318"/>
                  </a:cubicBezTo>
                  <a:lnTo>
                    <a:pt x="0" y="5168"/>
                  </a:lnTo>
                  <a:lnTo>
                    <a:pt x="765" y="5168"/>
                  </a:lnTo>
                  <a:lnTo>
                    <a:pt x="765" y="318"/>
                  </a:lnTo>
                  <a:cubicBezTo>
                    <a:pt x="765" y="145"/>
                    <a:pt x="910" y="0"/>
                    <a:pt x="10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38"/>
            <p:cNvSpPr/>
            <p:nvPr/>
          </p:nvSpPr>
          <p:spPr>
            <a:xfrm>
              <a:off x="4302820" y="2617366"/>
              <a:ext cx="59823" cy="169192"/>
            </a:xfrm>
            <a:custGeom>
              <a:avLst/>
              <a:gdLst/>
              <a:ahLst/>
              <a:cxnLst/>
              <a:rect l="l" t="t" r="r" b="b"/>
              <a:pathLst>
                <a:path w="2282" h="6454" extrusionOk="0">
                  <a:moveTo>
                    <a:pt x="332" y="1"/>
                  </a:moveTo>
                  <a:cubicBezTo>
                    <a:pt x="145" y="1"/>
                    <a:pt x="0" y="145"/>
                    <a:pt x="0" y="333"/>
                  </a:cubicBezTo>
                  <a:lnTo>
                    <a:pt x="0" y="6453"/>
                  </a:lnTo>
                  <a:lnTo>
                    <a:pt x="2281" y="6453"/>
                  </a:lnTo>
                  <a:lnTo>
                    <a:pt x="2281" y="318"/>
                  </a:lnTo>
                  <a:cubicBezTo>
                    <a:pt x="2281" y="145"/>
                    <a:pt x="2137" y="1"/>
                    <a:pt x="194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38"/>
            <p:cNvSpPr/>
            <p:nvPr/>
          </p:nvSpPr>
          <p:spPr>
            <a:xfrm>
              <a:off x="4302820" y="2617366"/>
              <a:ext cx="28391" cy="169192"/>
            </a:xfrm>
            <a:custGeom>
              <a:avLst/>
              <a:gdLst/>
              <a:ahLst/>
              <a:cxnLst/>
              <a:rect l="l" t="t" r="r" b="b"/>
              <a:pathLst>
                <a:path w="1083" h="6454" extrusionOk="0">
                  <a:moveTo>
                    <a:pt x="318" y="1"/>
                  </a:moveTo>
                  <a:cubicBezTo>
                    <a:pt x="145" y="1"/>
                    <a:pt x="0" y="145"/>
                    <a:pt x="0" y="333"/>
                  </a:cubicBezTo>
                  <a:lnTo>
                    <a:pt x="0" y="6453"/>
                  </a:lnTo>
                  <a:lnTo>
                    <a:pt x="765" y="6453"/>
                  </a:lnTo>
                  <a:lnTo>
                    <a:pt x="765" y="318"/>
                  </a:lnTo>
                  <a:cubicBezTo>
                    <a:pt x="765" y="145"/>
                    <a:pt x="910" y="1"/>
                    <a:pt x="10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38"/>
            <p:cNvSpPr/>
            <p:nvPr/>
          </p:nvSpPr>
          <p:spPr>
            <a:xfrm>
              <a:off x="4393262" y="2583679"/>
              <a:ext cx="59823" cy="202878"/>
            </a:xfrm>
            <a:custGeom>
              <a:avLst/>
              <a:gdLst/>
              <a:ahLst/>
              <a:cxnLst/>
              <a:rect l="l" t="t" r="r" b="b"/>
              <a:pathLst>
                <a:path w="2282" h="7739" extrusionOk="0">
                  <a:moveTo>
                    <a:pt x="332" y="1"/>
                  </a:moveTo>
                  <a:cubicBezTo>
                    <a:pt x="145" y="1"/>
                    <a:pt x="0" y="160"/>
                    <a:pt x="0" y="333"/>
                  </a:cubicBezTo>
                  <a:lnTo>
                    <a:pt x="0" y="7738"/>
                  </a:lnTo>
                  <a:lnTo>
                    <a:pt x="2281" y="7738"/>
                  </a:lnTo>
                  <a:lnTo>
                    <a:pt x="2281" y="347"/>
                  </a:lnTo>
                  <a:cubicBezTo>
                    <a:pt x="2281" y="160"/>
                    <a:pt x="2137" y="1"/>
                    <a:pt x="194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38"/>
            <p:cNvSpPr/>
            <p:nvPr/>
          </p:nvSpPr>
          <p:spPr>
            <a:xfrm>
              <a:off x="4393262" y="2583679"/>
              <a:ext cx="28391" cy="202878"/>
            </a:xfrm>
            <a:custGeom>
              <a:avLst/>
              <a:gdLst/>
              <a:ahLst/>
              <a:cxnLst/>
              <a:rect l="l" t="t" r="r" b="b"/>
              <a:pathLst>
                <a:path w="1083" h="7739" extrusionOk="0">
                  <a:moveTo>
                    <a:pt x="332" y="1"/>
                  </a:moveTo>
                  <a:cubicBezTo>
                    <a:pt x="145" y="1"/>
                    <a:pt x="0" y="160"/>
                    <a:pt x="0" y="333"/>
                  </a:cubicBezTo>
                  <a:lnTo>
                    <a:pt x="0" y="7738"/>
                  </a:lnTo>
                  <a:lnTo>
                    <a:pt x="765" y="7738"/>
                  </a:lnTo>
                  <a:lnTo>
                    <a:pt x="765" y="347"/>
                  </a:lnTo>
                  <a:cubicBezTo>
                    <a:pt x="751" y="160"/>
                    <a:pt x="910" y="15"/>
                    <a:pt x="10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8"/>
            <p:cNvSpPr/>
            <p:nvPr/>
          </p:nvSpPr>
          <p:spPr>
            <a:xfrm>
              <a:off x="4483703" y="2550386"/>
              <a:ext cx="60190" cy="236171"/>
            </a:xfrm>
            <a:custGeom>
              <a:avLst/>
              <a:gdLst/>
              <a:ahLst/>
              <a:cxnLst/>
              <a:rect l="l" t="t" r="r" b="b"/>
              <a:pathLst>
                <a:path w="2296" h="9009" extrusionOk="0">
                  <a:moveTo>
                    <a:pt x="332" y="1"/>
                  </a:moveTo>
                  <a:cubicBezTo>
                    <a:pt x="145" y="1"/>
                    <a:pt x="0" y="145"/>
                    <a:pt x="0" y="333"/>
                  </a:cubicBezTo>
                  <a:lnTo>
                    <a:pt x="0" y="9008"/>
                  </a:lnTo>
                  <a:lnTo>
                    <a:pt x="2296" y="9008"/>
                  </a:lnTo>
                  <a:lnTo>
                    <a:pt x="2296" y="333"/>
                  </a:lnTo>
                  <a:cubicBezTo>
                    <a:pt x="2296" y="145"/>
                    <a:pt x="2137" y="1"/>
                    <a:pt x="194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38"/>
            <p:cNvSpPr/>
            <p:nvPr/>
          </p:nvSpPr>
          <p:spPr>
            <a:xfrm>
              <a:off x="4483703" y="2550386"/>
              <a:ext cx="28417" cy="236171"/>
            </a:xfrm>
            <a:custGeom>
              <a:avLst/>
              <a:gdLst/>
              <a:ahLst/>
              <a:cxnLst/>
              <a:rect l="l" t="t" r="r" b="b"/>
              <a:pathLst>
                <a:path w="1084" h="9009" extrusionOk="0">
                  <a:moveTo>
                    <a:pt x="318" y="1"/>
                  </a:moveTo>
                  <a:cubicBezTo>
                    <a:pt x="145" y="1"/>
                    <a:pt x="0" y="145"/>
                    <a:pt x="0" y="333"/>
                  </a:cubicBezTo>
                  <a:lnTo>
                    <a:pt x="0" y="9008"/>
                  </a:lnTo>
                  <a:lnTo>
                    <a:pt x="766" y="9008"/>
                  </a:lnTo>
                  <a:lnTo>
                    <a:pt x="766" y="333"/>
                  </a:lnTo>
                  <a:cubicBezTo>
                    <a:pt x="766" y="145"/>
                    <a:pt x="910" y="1"/>
                    <a:pt x="10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38"/>
            <p:cNvSpPr/>
            <p:nvPr/>
          </p:nvSpPr>
          <p:spPr>
            <a:xfrm>
              <a:off x="4226744" y="2456537"/>
              <a:ext cx="307318" cy="124154"/>
            </a:xfrm>
            <a:custGeom>
              <a:avLst/>
              <a:gdLst/>
              <a:ahLst/>
              <a:cxnLst/>
              <a:rect l="l" t="t" r="r" b="b"/>
              <a:pathLst>
                <a:path w="11723" h="4736" extrusionOk="0">
                  <a:moveTo>
                    <a:pt x="9427" y="1"/>
                  </a:moveTo>
                  <a:cubicBezTo>
                    <a:pt x="9268" y="1"/>
                    <a:pt x="9153" y="188"/>
                    <a:pt x="9254" y="333"/>
                  </a:cubicBezTo>
                  <a:lnTo>
                    <a:pt x="9586" y="809"/>
                  </a:lnTo>
                  <a:cubicBezTo>
                    <a:pt x="6670" y="2483"/>
                    <a:pt x="3364" y="3364"/>
                    <a:pt x="1" y="3364"/>
                  </a:cubicBezTo>
                  <a:lnTo>
                    <a:pt x="1" y="4735"/>
                  </a:lnTo>
                  <a:cubicBezTo>
                    <a:pt x="2657" y="4735"/>
                    <a:pt x="5299" y="4216"/>
                    <a:pt x="7767" y="3234"/>
                  </a:cubicBezTo>
                  <a:cubicBezTo>
                    <a:pt x="8662" y="2873"/>
                    <a:pt x="9543" y="2440"/>
                    <a:pt x="10365" y="1949"/>
                  </a:cubicBezTo>
                  <a:lnTo>
                    <a:pt x="10669" y="2368"/>
                  </a:lnTo>
                  <a:cubicBezTo>
                    <a:pt x="10712" y="2423"/>
                    <a:pt x="10773" y="2450"/>
                    <a:pt x="10834" y="2450"/>
                  </a:cubicBezTo>
                  <a:cubicBezTo>
                    <a:pt x="10915" y="2450"/>
                    <a:pt x="10996" y="2401"/>
                    <a:pt x="11029" y="2310"/>
                  </a:cubicBezTo>
                  <a:lnTo>
                    <a:pt x="11679" y="361"/>
                  </a:lnTo>
                  <a:cubicBezTo>
                    <a:pt x="11722" y="232"/>
                    <a:pt x="11636" y="87"/>
                    <a:pt x="11491" y="73"/>
                  </a:cubicBezTo>
                  <a:lnTo>
                    <a:pt x="942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5AE5D5D-ADA7-55DC-1754-9FEC7D136792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</a:t>
            </a: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218242-599D-A54B-7DC5-5F990B8F729C}"/>
              </a:ext>
            </a:extLst>
          </p:cNvPr>
          <p:cNvSpPr txBox="1"/>
          <p:nvPr/>
        </p:nvSpPr>
        <p:spPr>
          <a:xfrm>
            <a:off x="1159455" y="2744837"/>
            <a:ext cx="2533104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B4DC65-C76D-B9A6-E600-6D14D3790589}"/>
              </a:ext>
            </a:extLst>
          </p:cNvPr>
          <p:cNvSpPr txBox="1"/>
          <p:nvPr/>
        </p:nvSpPr>
        <p:spPr>
          <a:xfrm>
            <a:off x="5441304" y="2744837"/>
            <a:ext cx="2533104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8" name="Google Shape;998;p39"/>
          <p:cNvGrpSpPr/>
          <p:nvPr/>
        </p:nvGrpSpPr>
        <p:grpSpPr>
          <a:xfrm>
            <a:off x="6180794" y="744664"/>
            <a:ext cx="2794154" cy="4191041"/>
            <a:chOff x="1001650" y="238575"/>
            <a:chExt cx="3490075" cy="5234875"/>
          </a:xfrm>
        </p:grpSpPr>
        <p:sp>
          <p:nvSpPr>
            <p:cNvPr id="999" name="Google Shape;999;p39"/>
            <p:cNvSpPr/>
            <p:nvPr/>
          </p:nvSpPr>
          <p:spPr>
            <a:xfrm>
              <a:off x="3545900" y="2145400"/>
              <a:ext cx="136200" cy="119725"/>
            </a:xfrm>
            <a:custGeom>
              <a:avLst/>
              <a:gdLst/>
              <a:ahLst/>
              <a:cxnLst/>
              <a:rect l="l" t="t" r="r" b="b"/>
              <a:pathLst>
                <a:path w="5448" h="4789" extrusionOk="0">
                  <a:moveTo>
                    <a:pt x="2570" y="1"/>
                  </a:moveTo>
                  <a:cubicBezTo>
                    <a:pt x="2482" y="1"/>
                    <a:pt x="2263" y="748"/>
                    <a:pt x="2263" y="813"/>
                  </a:cubicBezTo>
                  <a:cubicBezTo>
                    <a:pt x="2175" y="1187"/>
                    <a:pt x="2175" y="1560"/>
                    <a:pt x="2175" y="1933"/>
                  </a:cubicBezTo>
                  <a:cubicBezTo>
                    <a:pt x="1911" y="1933"/>
                    <a:pt x="1648" y="1955"/>
                    <a:pt x="1362" y="1977"/>
                  </a:cubicBezTo>
                  <a:cubicBezTo>
                    <a:pt x="923" y="1999"/>
                    <a:pt x="177" y="2087"/>
                    <a:pt x="23" y="2548"/>
                  </a:cubicBezTo>
                  <a:cubicBezTo>
                    <a:pt x="1" y="2614"/>
                    <a:pt x="857" y="2812"/>
                    <a:pt x="945" y="2812"/>
                  </a:cubicBezTo>
                  <a:cubicBezTo>
                    <a:pt x="1253" y="2878"/>
                    <a:pt x="1560" y="2878"/>
                    <a:pt x="1868" y="2878"/>
                  </a:cubicBezTo>
                  <a:lnTo>
                    <a:pt x="2197" y="2878"/>
                  </a:lnTo>
                  <a:cubicBezTo>
                    <a:pt x="2197" y="3119"/>
                    <a:pt x="2219" y="3361"/>
                    <a:pt x="2241" y="3602"/>
                  </a:cubicBezTo>
                  <a:cubicBezTo>
                    <a:pt x="2285" y="3998"/>
                    <a:pt x="2373" y="4657"/>
                    <a:pt x="2900" y="4788"/>
                  </a:cubicBezTo>
                  <a:cubicBezTo>
                    <a:pt x="2988" y="4788"/>
                    <a:pt x="3185" y="4042"/>
                    <a:pt x="3207" y="3976"/>
                  </a:cubicBezTo>
                  <a:cubicBezTo>
                    <a:pt x="3273" y="3712"/>
                    <a:pt x="3273" y="3427"/>
                    <a:pt x="3273" y="3141"/>
                  </a:cubicBezTo>
                  <a:cubicBezTo>
                    <a:pt x="3273" y="3053"/>
                    <a:pt x="3273" y="2966"/>
                    <a:pt x="3273" y="2856"/>
                  </a:cubicBezTo>
                  <a:cubicBezTo>
                    <a:pt x="3537" y="2856"/>
                    <a:pt x="3800" y="2834"/>
                    <a:pt x="4042" y="2812"/>
                  </a:cubicBezTo>
                  <a:cubicBezTo>
                    <a:pt x="4503" y="2746"/>
                    <a:pt x="5293" y="2724"/>
                    <a:pt x="5447" y="2241"/>
                  </a:cubicBezTo>
                  <a:cubicBezTo>
                    <a:pt x="5447" y="2175"/>
                    <a:pt x="4613" y="1999"/>
                    <a:pt x="4525" y="1977"/>
                  </a:cubicBezTo>
                  <a:cubicBezTo>
                    <a:pt x="4108" y="1911"/>
                    <a:pt x="3690" y="1911"/>
                    <a:pt x="3273" y="1911"/>
                  </a:cubicBezTo>
                  <a:cubicBezTo>
                    <a:pt x="3251" y="1692"/>
                    <a:pt x="3229" y="1450"/>
                    <a:pt x="3207" y="1231"/>
                  </a:cubicBezTo>
                  <a:cubicBezTo>
                    <a:pt x="3141" y="835"/>
                    <a:pt x="3097" y="133"/>
                    <a:pt x="2570" y="1"/>
                  </a:cubicBezTo>
                  <a:close/>
                </a:path>
              </a:pathLst>
            </a:custGeom>
            <a:solidFill>
              <a:srgbClr val="808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39"/>
            <p:cNvSpPr/>
            <p:nvPr/>
          </p:nvSpPr>
          <p:spPr>
            <a:xfrm>
              <a:off x="2346850" y="2282100"/>
              <a:ext cx="157600" cy="137850"/>
            </a:xfrm>
            <a:custGeom>
              <a:avLst/>
              <a:gdLst/>
              <a:ahLst/>
              <a:cxnLst/>
              <a:rect l="l" t="t" r="r" b="b"/>
              <a:pathLst>
                <a:path w="6304" h="5514" extrusionOk="0">
                  <a:moveTo>
                    <a:pt x="2962" y="1"/>
                  </a:moveTo>
                  <a:cubicBezTo>
                    <a:pt x="2871" y="1"/>
                    <a:pt x="2614" y="859"/>
                    <a:pt x="2614" y="945"/>
                  </a:cubicBezTo>
                  <a:cubicBezTo>
                    <a:pt x="2526" y="1363"/>
                    <a:pt x="2526" y="1802"/>
                    <a:pt x="2526" y="2219"/>
                  </a:cubicBezTo>
                  <a:cubicBezTo>
                    <a:pt x="2197" y="2219"/>
                    <a:pt x="1889" y="2241"/>
                    <a:pt x="1582" y="2263"/>
                  </a:cubicBezTo>
                  <a:cubicBezTo>
                    <a:pt x="1055" y="2307"/>
                    <a:pt x="198" y="2395"/>
                    <a:pt x="22" y="2944"/>
                  </a:cubicBezTo>
                  <a:cubicBezTo>
                    <a:pt x="0" y="3010"/>
                    <a:pt x="989" y="3229"/>
                    <a:pt x="1077" y="3251"/>
                  </a:cubicBezTo>
                  <a:cubicBezTo>
                    <a:pt x="1450" y="3317"/>
                    <a:pt x="1801" y="3317"/>
                    <a:pt x="2175" y="3317"/>
                  </a:cubicBezTo>
                  <a:lnTo>
                    <a:pt x="2548" y="3317"/>
                  </a:lnTo>
                  <a:cubicBezTo>
                    <a:pt x="2548" y="3603"/>
                    <a:pt x="2570" y="3866"/>
                    <a:pt x="2592" y="4152"/>
                  </a:cubicBezTo>
                  <a:cubicBezTo>
                    <a:pt x="2658" y="4591"/>
                    <a:pt x="2746" y="5360"/>
                    <a:pt x="3339" y="5513"/>
                  </a:cubicBezTo>
                  <a:cubicBezTo>
                    <a:pt x="3340" y="5514"/>
                    <a:pt x="3341" y="5514"/>
                    <a:pt x="3343" y="5514"/>
                  </a:cubicBezTo>
                  <a:cubicBezTo>
                    <a:pt x="3454" y="5514"/>
                    <a:pt x="3690" y="4678"/>
                    <a:pt x="3712" y="4591"/>
                  </a:cubicBezTo>
                  <a:cubicBezTo>
                    <a:pt x="3778" y="4261"/>
                    <a:pt x="3800" y="3954"/>
                    <a:pt x="3778" y="3625"/>
                  </a:cubicBezTo>
                  <a:cubicBezTo>
                    <a:pt x="3778" y="3515"/>
                    <a:pt x="3778" y="3405"/>
                    <a:pt x="3778" y="3295"/>
                  </a:cubicBezTo>
                  <a:cubicBezTo>
                    <a:pt x="4085" y="3295"/>
                    <a:pt x="4371" y="3273"/>
                    <a:pt x="4678" y="3229"/>
                  </a:cubicBezTo>
                  <a:cubicBezTo>
                    <a:pt x="5183" y="3185"/>
                    <a:pt x="6106" y="3141"/>
                    <a:pt x="6281" y="2592"/>
                  </a:cubicBezTo>
                  <a:cubicBezTo>
                    <a:pt x="6303" y="2505"/>
                    <a:pt x="5315" y="2285"/>
                    <a:pt x="5227" y="2285"/>
                  </a:cubicBezTo>
                  <a:cubicBezTo>
                    <a:pt x="4744" y="2197"/>
                    <a:pt x="4261" y="2197"/>
                    <a:pt x="3778" y="2197"/>
                  </a:cubicBezTo>
                  <a:cubicBezTo>
                    <a:pt x="3756" y="1934"/>
                    <a:pt x="3734" y="1670"/>
                    <a:pt x="3690" y="1429"/>
                  </a:cubicBezTo>
                  <a:cubicBezTo>
                    <a:pt x="3624" y="967"/>
                    <a:pt x="3580" y="155"/>
                    <a:pt x="2965" y="1"/>
                  </a:cubicBezTo>
                  <a:cubicBezTo>
                    <a:pt x="2964" y="1"/>
                    <a:pt x="2963" y="1"/>
                    <a:pt x="2962" y="1"/>
                  </a:cubicBezTo>
                  <a:close/>
                </a:path>
              </a:pathLst>
            </a:custGeom>
            <a:solidFill>
              <a:srgbClr val="808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39"/>
            <p:cNvSpPr/>
            <p:nvPr/>
          </p:nvSpPr>
          <p:spPr>
            <a:xfrm>
              <a:off x="3103400" y="1386100"/>
              <a:ext cx="104875" cy="91725"/>
            </a:xfrm>
            <a:custGeom>
              <a:avLst/>
              <a:gdLst/>
              <a:ahLst/>
              <a:cxnLst/>
              <a:rect l="l" t="t" r="r" b="b"/>
              <a:pathLst>
                <a:path w="4195" h="3669" extrusionOk="0">
                  <a:moveTo>
                    <a:pt x="1973" y="0"/>
                  </a:moveTo>
                  <a:cubicBezTo>
                    <a:pt x="1904" y="0"/>
                    <a:pt x="1735" y="551"/>
                    <a:pt x="1735" y="616"/>
                  </a:cubicBezTo>
                  <a:cubicBezTo>
                    <a:pt x="1669" y="879"/>
                    <a:pt x="1669" y="1187"/>
                    <a:pt x="1669" y="1472"/>
                  </a:cubicBezTo>
                  <a:cubicBezTo>
                    <a:pt x="1472" y="1472"/>
                    <a:pt x="1252" y="1494"/>
                    <a:pt x="1055" y="1494"/>
                  </a:cubicBezTo>
                  <a:cubicBezTo>
                    <a:pt x="703" y="1538"/>
                    <a:pt x="132" y="1582"/>
                    <a:pt x="22" y="1934"/>
                  </a:cubicBezTo>
                  <a:cubicBezTo>
                    <a:pt x="0" y="1999"/>
                    <a:pt x="659" y="2131"/>
                    <a:pt x="725" y="2153"/>
                  </a:cubicBezTo>
                  <a:cubicBezTo>
                    <a:pt x="945" y="2197"/>
                    <a:pt x="1208" y="2197"/>
                    <a:pt x="1428" y="2197"/>
                  </a:cubicBezTo>
                  <a:lnTo>
                    <a:pt x="1691" y="2197"/>
                  </a:lnTo>
                  <a:cubicBezTo>
                    <a:pt x="1691" y="2373"/>
                    <a:pt x="1713" y="2570"/>
                    <a:pt x="1735" y="2746"/>
                  </a:cubicBezTo>
                  <a:cubicBezTo>
                    <a:pt x="1757" y="3054"/>
                    <a:pt x="1823" y="3559"/>
                    <a:pt x="2218" y="3668"/>
                  </a:cubicBezTo>
                  <a:cubicBezTo>
                    <a:pt x="2284" y="3668"/>
                    <a:pt x="2460" y="3098"/>
                    <a:pt x="2460" y="3032"/>
                  </a:cubicBezTo>
                  <a:cubicBezTo>
                    <a:pt x="2504" y="2834"/>
                    <a:pt x="2526" y="2614"/>
                    <a:pt x="2526" y="2417"/>
                  </a:cubicBezTo>
                  <a:cubicBezTo>
                    <a:pt x="2526" y="2329"/>
                    <a:pt x="2526" y="2263"/>
                    <a:pt x="2526" y="2197"/>
                  </a:cubicBezTo>
                  <a:cubicBezTo>
                    <a:pt x="2724" y="2175"/>
                    <a:pt x="2921" y="2175"/>
                    <a:pt x="3119" y="2153"/>
                  </a:cubicBezTo>
                  <a:cubicBezTo>
                    <a:pt x="3448" y="2109"/>
                    <a:pt x="4063" y="2087"/>
                    <a:pt x="4173" y="1714"/>
                  </a:cubicBezTo>
                  <a:cubicBezTo>
                    <a:pt x="4195" y="1670"/>
                    <a:pt x="3536" y="1516"/>
                    <a:pt x="3470" y="1494"/>
                  </a:cubicBezTo>
                  <a:cubicBezTo>
                    <a:pt x="3163" y="1450"/>
                    <a:pt x="2833" y="1450"/>
                    <a:pt x="2504" y="1450"/>
                  </a:cubicBezTo>
                  <a:cubicBezTo>
                    <a:pt x="2504" y="1275"/>
                    <a:pt x="2482" y="1099"/>
                    <a:pt x="2460" y="923"/>
                  </a:cubicBezTo>
                  <a:cubicBezTo>
                    <a:pt x="2416" y="638"/>
                    <a:pt x="2372" y="89"/>
                    <a:pt x="1977" y="1"/>
                  </a:cubicBezTo>
                  <a:cubicBezTo>
                    <a:pt x="1976" y="1"/>
                    <a:pt x="1974" y="0"/>
                    <a:pt x="1973" y="0"/>
                  </a:cubicBezTo>
                  <a:close/>
                </a:path>
              </a:pathLst>
            </a:custGeom>
            <a:solidFill>
              <a:srgbClr val="808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39"/>
            <p:cNvSpPr/>
            <p:nvPr/>
          </p:nvSpPr>
          <p:spPr>
            <a:xfrm>
              <a:off x="3195000" y="643800"/>
              <a:ext cx="78600" cy="46450"/>
            </a:xfrm>
            <a:custGeom>
              <a:avLst/>
              <a:gdLst/>
              <a:ahLst/>
              <a:cxnLst/>
              <a:rect l="l" t="t" r="r" b="b"/>
              <a:pathLst>
                <a:path w="3144" h="1858" extrusionOk="0">
                  <a:moveTo>
                    <a:pt x="1631" y="0"/>
                  </a:moveTo>
                  <a:cubicBezTo>
                    <a:pt x="1608" y="0"/>
                    <a:pt x="1586" y="1"/>
                    <a:pt x="1563" y="2"/>
                  </a:cubicBezTo>
                  <a:cubicBezTo>
                    <a:pt x="1344" y="24"/>
                    <a:pt x="1124" y="112"/>
                    <a:pt x="948" y="244"/>
                  </a:cubicBezTo>
                  <a:cubicBezTo>
                    <a:pt x="904" y="266"/>
                    <a:pt x="860" y="288"/>
                    <a:pt x="816" y="309"/>
                  </a:cubicBezTo>
                  <a:cubicBezTo>
                    <a:pt x="0" y="867"/>
                    <a:pt x="1007" y="1858"/>
                    <a:pt x="1808" y="1858"/>
                  </a:cubicBezTo>
                  <a:cubicBezTo>
                    <a:pt x="1890" y="1858"/>
                    <a:pt x="1970" y="1847"/>
                    <a:pt x="2046" y="1825"/>
                  </a:cubicBezTo>
                  <a:cubicBezTo>
                    <a:pt x="3143" y="1524"/>
                    <a:pt x="2702" y="0"/>
                    <a:pt x="1631" y="0"/>
                  </a:cubicBezTo>
                  <a:close/>
                </a:path>
              </a:pathLst>
            </a:custGeom>
            <a:solidFill>
              <a:srgbClr val="808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39"/>
            <p:cNvSpPr/>
            <p:nvPr/>
          </p:nvSpPr>
          <p:spPr>
            <a:xfrm>
              <a:off x="2599300" y="727250"/>
              <a:ext cx="78600" cy="46450"/>
            </a:xfrm>
            <a:custGeom>
              <a:avLst/>
              <a:gdLst/>
              <a:ahLst/>
              <a:cxnLst/>
              <a:rect l="l" t="t" r="r" b="b"/>
              <a:pathLst>
                <a:path w="3144" h="1858" extrusionOk="0">
                  <a:moveTo>
                    <a:pt x="1631" y="0"/>
                  </a:moveTo>
                  <a:cubicBezTo>
                    <a:pt x="1609" y="0"/>
                    <a:pt x="1586" y="1"/>
                    <a:pt x="1564" y="2"/>
                  </a:cubicBezTo>
                  <a:cubicBezTo>
                    <a:pt x="1344" y="24"/>
                    <a:pt x="1124" y="112"/>
                    <a:pt x="949" y="244"/>
                  </a:cubicBezTo>
                  <a:cubicBezTo>
                    <a:pt x="905" y="266"/>
                    <a:pt x="861" y="288"/>
                    <a:pt x="817" y="310"/>
                  </a:cubicBezTo>
                  <a:cubicBezTo>
                    <a:pt x="1" y="867"/>
                    <a:pt x="990" y="1858"/>
                    <a:pt x="1803" y="1858"/>
                  </a:cubicBezTo>
                  <a:cubicBezTo>
                    <a:pt x="1887" y="1858"/>
                    <a:pt x="1969" y="1847"/>
                    <a:pt x="2047" y="1825"/>
                  </a:cubicBezTo>
                  <a:cubicBezTo>
                    <a:pt x="3144" y="1524"/>
                    <a:pt x="2703" y="0"/>
                    <a:pt x="1631" y="0"/>
                  </a:cubicBezTo>
                  <a:close/>
                </a:path>
              </a:pathLst>
            </a:custGeom>
            <a:solidFill>
              <a:srgbClr val="808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39"/>
            <p:cNvSpPr/>
            <p:nvPr/>
          </p:nvSpPr>
          <p:spPr>
            <a:xfrm>
              <a:off x="1001650" y="1705550"/>
              <a:ext cx="77900" cy="46525"/>
            </a:xfrm>
            <a:custGeom>
              <a:avLst/>
              <a:gdLst/>
              <a:ahLst/>
              <a:cxnLst/>
              <a:rect l="l" t="t" r="r" b="b"/>
              <a:pathLst>
                <a:path w="3116" h="1861" extrusionOk="0">
                  <a:moveTo>
                    <a:pt x="1653" y="1"/>
                  </a:moveTo>
                  <a:cubicBezTo>
                    <a:pt x="1624" y="1"/>
                    <a:pt x="1594" y="2"/>
                    <a:pt x="1564" y="4"/>
                  </a:cubicBezTo>
                  <a:cubicBezTo>
                    <a:pt x="1344" y="26"/>
                    <a:pt x="1103" y="114"/>
                    <a:pt x="949" y="246"/>
                  </a:cubicBezTo>
                  <a:cubicBezTo>
                    <a:pt x="905" y="268"/>
                    <a:pt x="861" y="290"/>
                    <a:pt x="817" y="312"/>
                  </a:cubicBezTo>
                  <a:cubicBezTo>
                    <a:pt x="1" y="869"/>
                    <a:pt x="990" y="1860"/>
                    <a:pt x="1803" y="1860"/>
                  </a:cubicBezTo>
                  <a:cubicBezTo>
                    <a:pt x="1887" y="1860"/>
                    <a:pt x="1969" y="1850"/>
                    <a:pt x="2047" y="1827"/>
                  </a:cubicBezTo>
                  <a:cubicBezTo>
                    <a:pt x="3115" y="1506"/>
                    <a:pt x="2707" y="1"/>
                    <a:pt x="1653" y="1"/>
                  </a:cubicBezTo>
                  <a:close/>
                </a:path>
              </a:pathLst>
            </a:custGeom>
            <a:solidFill>
              <a:srgbClr val="808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39"/>
            <p:cNvSpPr/>
            <p:nvPr/>
          </p:nvSpPr>
          <p:spPr>
            <a:xfrm>
              <a:off x="1584075" y="238575"/>
              <a:ext cx="77975" cy="46500"/>
            </a:xfrm>
            <a:custGeom>
              <a:avLst/>
              <a:gdLst/>
              <a:ahLst/>
              <a:cxnLst/>
              <a:rect l="l" t="t" r="r" b="b"/>
              <a:pathLst>
                <a:path w="3119" h="1860" extrusionOk="0">
                  <a:moveTo>
                    <a:pt x="1656" y="0"/>
                  </a:moveTo>
                  <a:cubicBezTo>
                    <a:pt x="1627" y="0"/>
                    <a:pt x="1597" y="2"/>
                    <a:pt x="1567" y="4"/>
                  </a:cubicBezTo>
                  <a:cubicBezTo>
                    <a:pt x="1326" y="4"/>
                    <a:pt x="1106" y="92"/>
                    <a:pt x="930" y="246"/>
                  </a:cubicBezTo>
                  <a:cubicBezTo>
                    <a:pt x="886" y="267"/>
                    <a:pt x="842" y="267"/>
                    <a:pt x="799" y="311"/>
                  </a:cubicBezTo>
                  <a:cubicBezTo>
                    <a:pt x="1" y="850"/>
                    <a:pt x="996" y="1859"/>
                    <a:pt x="1811" y="1859"/>
                  </a:cubicBezTo>
                  <a:cubicBezTo>
                    <a:pt x="1893" y="1859"/>
                    <a:pt x="1974" y="1849"/>
                    <a:pt x="2050" y="1827"/>
                  </a:cubicBezTo>
                  <a:cubicBezTo>
                    <a:pt x="3119" y="1506"/>
                    <a:pt x="2711" y="0"/>
                    <a:pt x="1656" y="0"/>
                  </a:cubicBezTo>
                  <a:close/>
                </a:path>
              </a:pathLst>
            </a:custGeom>
            <a:solidFill>
              <a:srgbClr val="808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9"/>
            <p:cNvSpPr/>
            <p:nvPr/>
          </p:nvSpPr>
          <p:spPr>
            <a:xfrm>
              <a:off x="1177900" y="3661725"/>
              <a:ext cx="77875" cy="46500"/>
            </a:xfrm>
            <a:custGeom>
              <a:avLst/>
              <a:gdLst/>
              <a:ahLst/>
              <a:cxnLst/>
              <a:rect l="l" t="t" r="r" b="b"/>
              <a:pathLst>
                <a:path w="3115" h="1860" extrusionOk="0">
                  <a:moveTo>
                    <a:pt x="1652" y="0"/>
                  </a:moveTo>
                  <a:cubicBezTo>
                    <a:pt x="1623" y="0"/>
                    <a:pt x="1593" y="1"/>
                    <a:pt x="1563" y="4"/>
                  </a:cubicBezTo>
                  <a:cubicBezTo>
                    <a:pt x="1322" y="26"/>
                    <a:pt x="1102" y="113"/>
                    <a:pt x="926" y="245"/>
                  </a:cubicBezTo>
                  <a:cubicBezTo>
                    <a:pt x="882" y="267"/>
                    <a:pt x="838" y="289"/>
                    <a:pt x="816" y="311"/>
                  </a:cubicBezTo>
                  <a:cubicBezTo>
                    <a:pt x="0" y="869"/>
                    <a:pt x="989" y="1859"/>
                    <a:pt x="1803" y="1859"/>
                  </a:cubicBezTo>
                  <a:cubicBezTo>
                    <a:pt x="1887" y="1859"/>
                    <a:pt x="1968" y="1849"/>
                    <a:pt x="2046" y="1826"/>
                  </a:cubicBezTo>
                  <a:cubicBezTo>
                    <a:pt x="3115" y="1506"/>
                    <a:pt x="2707" y="0"/>
                    <a:pt x="1652" y="0"/>
                  </a:cubicBezTo>
                  <a:close/>
                </a:path>
              </a:pathLst>
            </a:custGeom>
            <a:solidFill>
              <a:srgbClr val="808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9"/>
            <p:cNvSpPr/>
            <p:nvPr/>
          </p:nvSpPr>
          <p:spPr>
            <a:xfrm>
              <a:off x="3249350" y="3530500"/>
              <a:ext cx="77875" cy="46500"/>
            </a:xfrm>
            <a:custGeom>
              <a:avLst/>
              <a:gdLst/>
              <a:ahLst/>
              <a:cxnLst/>
              <a:rect l="l" t="t" r="r" b="b"/>
              <a:pathLst>
                <a:path w="3115" h="1860" extrusionOk="0">
                  <a:moveTo>
                    <a:pt x="1652" y="0"/>
                  </a:moveTo>
                  <a:cubicBezTo>
                    <a:pt x="1623" y="0"/>
                    <a:pt x="1593" y="2"/>
                    <a:pt x="1563" y="4"/>
                  </a:cubicBezTo>
                  <a:cubicBezTo>
                    <a:pt x="1322" y="26"/>
                    <a:pt x="1102" y="114"/>
                    <a:pt x="926" y="246"/>
                  </a:cubicBezTo>
                  <a:cubicBezTo>
                    <a:pt x="882" y="267"/>
                    <a:pt x="860" y="289"/>
                    <a:pt x="817" y="311"/>
                  </a:cubicBezTo>
                  <a:cubicBezTo>
                    <a:pt x="0" y="869"/>
                    <a:pt x="989" y="1860"/>
                    <a:pt x="1803" y="1860"/>
                  </a:cubicBezTo>
                  <a:cubicBezTo>
                    <a:pt x="1887" y="1860"/>
                    <a:pt x="1969" y="1849"/>
                    <a:pt x="2046" y="1827"/>
                  </a:cubicBezTo>
                  <a:cubicBezTo>
                    <a:pt x="3115" y="1506"/>
                    <a:pt x="2707" y="0"/>
                    <a:pt x="1652" y="0"/>
                  </a:cubicBezTo>
                  <a:close/>
                </a:path>
              </a:pathLst>
            </a:custGeom>
            <a:solidFill>
              <a:srgbClr val="808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9"/>
            <p:cNvSpPr/>
            <p:nvPr/>
          </p:nvSpPr>
          <p:spPr>
            <a:xfrm>
              <a:off x="2531900" y="5426850"/>
              <a:ext cx="77950" cy="46600"/>
            </a:xfrm>
            <a:custGeom>
              <a:avLst/>
              <a:gdLst/>
              <a:ahLst/>
              <a:cxnLst/>
              <a:rect l="l" t="t" r="r" b="b"/>
              <a:pathLst>
                <a:path w="3118" h="1864" extrusionOk="0">
                  <a:moveTo>
                    <a:pt x="1626" y="1"/>
                  </a:moveTo>
                  <a:cubicBezTo>
                    <a:pt x="1604" y="1"/>
                    <a:pt x="1581" y="1"/>
                    <a:pt x="1558" y="3"/>
                  </a:cubicBezTo>
                  <a:cubicBezTo>
                    <a:pt x="1317" y="25"/>
                    <a:pt x="1097" y="112"/>
                    <a:pt x="922" y="244"/>
                  </a:cubicBezTo>
                  <a:cubicBezTo>
                    <a:pt x="878" y="266"/>
                    <a:pt x="834" y="288"/>
                    <a:pt x="812" y="310"/>
                  </a:cubicBezTo>
                  <a:cubicBezTo>
                    <a:pt x="1" y="864"/>
                    <a:pt x="972" y="1864"/>
                    <a:pt x="1782" y="1864"/>
                  </a:cubicBezTo>
                  <a:cubicBezTo>
                    <a:pt x="1872" y="1864"/>
                    <a:pt x="1959" y="1851"/>
                    <a:pt x="2042" y="1825"/>
                  </a:cubicBezTo>
                  <a:cubicBezTo>
                    <a:pt x="3117" y="1524"/>
                    <a:pt x="2697" y="1"/>
                    <a:pt x="1626" y="1"/>
                  </a:cubicBezTo>
                  <a:close/>
                </a:path>
              </a:pathLst>
            </a:custGeom>
            <a:solidFill>
              <a:srgbClr val="808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9"/>
            <p:cNvSpPr/>
            <p:nvPr/>
          </p:nvSpPr>
          <p:spPr>
            <a:xfrm>
              <a:off x="3763775" y="5355450"/>
              <a:ext cx="77900" cy="46500"/>
            </a:xfrm>
            <a:custGeom>
              <a:avLst/>
              <a:gdLst/>
              <a:ahLst/>
              <a:cxnLst/>
              <a:rect l="l" t="t" r="r" b="b"/>
              <a:pathLst>
                <a:path w="3116" h="1860" extrusionOk="0">
                  <a:moveTo>
                    <a:pt x="1653" y="0"/>
                  </a:moveTo>
                  <a:cubicBezTo>
                    <a:pt x="1623" y="0"/>
                    <a:pt x="1594" y="1"/>
                    <a:pt x="1564" y="4"/>
                  </a:cubicBezTo>
                  <a:cubicBezTo>
                    <a:pt x="1344" y="26"/>
                    <a:pt x="1102" y="113"/>
                    <a:pt x="949" y="245"/>
                  </a:cubicBezTo>
                  <a:cubicBezTo>
                    <a:pt x="905" y="267"/>
                    <a:pt x="861" y="289"/>
                    <a:pt x="817" y="311"/>
                  </a:cubicBezTo>
                  <a:cubicBezTo>
                    <a:pt x="0" y="869"/>
                    <a:pt x="989" y="1859"/>
                    <a:pt x="1803" y="1859"/>
                  </a:cubicBezTo>
                  <a:cubicBezTo>
                    <a:pt x="1887" y="1859"/>
                    <a:pt x="1969" y="1849"/>
                    <a:pt x="2047" y="1826"/>
                  </a:cubicBezTo>
                  <a:cubicBezTo>
                    <a:pt x="3115" y="1506"/>
                    <a:pt x="2707" y="0"/>
                    <a:pt x="1653" y="0"/>
                  </a:cubicBezTo>
                  <a:close/>
                </a:path>
              </a:pathLst>
            </a:custGeom>
            <a:solidFill>
              <a:srgbClr val="808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9"/>
            <p:cNvSpPr/>
            <p:nvPr/>
          </p:nvSpPr>
          <p:spPr>
            <a:xfrm>
              <a:off x="4413825" y="2301800"/>
              <a:ext cx="77900" cy="46500"/>
            </a:xfrm>
            <a:custGeom>
              <a:avLst/>
              <a:gdLst/>
              <a:ahLst/>
              <a:cxnLst/>
              <a:rect l="l" t="t" r="r" b="b"/>
              <a:pathLst>
                <a:path w="3116" h="1860" extrusionOk="0">
                  <a:moveTo>
                    <a:pt x="1651" y="0"/>
                  </a:moveTo>
                  <a:cubicBezTo>
                    <a:pt x="1622" y="0"/>
                    <a:pt x="1593" y="1"/>
                    <a:pt x="1563" y="4"/>
                  </a:cubicBezTo>
                  <a:cubicBezTo>
                    <a:pt x="1322" y="26"/>
                    <a:pt x="1102" y="113"/>
                    <a:pt x="926" y="245"/>
                  </a:cubicBezTo>
                  <a:cubicBezTo>
                    <a:pt x="882" y="267"/>
                    <a:pt x="838" y="289"/>
                    <a:pt x="816" y="311"/>
                  </a:cubicBezTo>
                  <a:cubicBezTo>
                    <a:pt x="0" y="869"/>
                    <a:pt x="989" y="1859"/>
                    <a:pt x="1803" y="1859"/>
                  </a:cubicBezTo>
                  <a:cubicBezTo>
                    <a:pt x="1886" y="1859"/>
                    <a:pt x="1968" y="1849"/>
                    <a:pt x="2046" y="1826"/>
                  </a:cubicBezTo>
                  <a:cubicBezTo>
                    <a:pt x="3115" y="1527"/>
                    <a:pt x="2707" y="0"/>
                    <a:pt x="1651" y="0"/>
                  </a:cubicBezTo>
                  <a:close/>
                </a:path>
              </a:pathLst>
            </a:custGeom>
            <a:solidFill>
              <a:srgbClr val="8080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5" name="Google Shape;1015;p39"/>
          <p:cNvGrpSpPr/>
          <p:nvPr/>
        </p:nvGrpSpPr>
        <p:grpSpPr>
          <a:xfrm>
            <a:off x="4909242" y="744672"/>
            <a:ext cx="4612742" cy="3863792"/>
            <a:chOff x="672800" y="238100"/>
            <a:chExt cx="6251175" cy="5236200"/>
          </a:xfrm>
        </p:grpSpPr>
        <p:sp>
          <p:nvSpPr>
            <p:cNvPr id="1016" name="Google Shape;1016;p39"/>
            <p:cNvSpPr/>
            <p:nvPr/>
          </p:nvSpPr>
          <p:spPr>
            <a:xfrm>
              <a:off x="672800" y="5109300"/>
              <a:ext cx="6251175" cy="365000"/>
            </a:xfrm>
            <a:custGeom>
              <a:avLst/>
              <a:gdLst/>
              <a:ahLst/>
              <a:cxnLst/>
              <a:rect l="l" t="t" r="r" b="b"/>
              <a:pathLst>
                <a:path w="250047" h="14600" extrusionOk="0">
                  <a:moveTo>
                    <a:pt x="125049" y="0"/>
                  </a:moveTo>
                  <a:cubicBezTo>
                    <a:pt x="55973" y="0"/>
                    <a:pt x="0" y="3250"/>
                    <a:pt x="0" y="7326"/>
                  </a:cubicBezTo>
                  <a:cubicBezTo>
                    <a:pt x="0" y="11350"/>
                    <a:pt x="55973" y="14600"/>
                    <a:pt x="125049" y="14600"/>
                  </a:cubicBezTo>
                  <a:cubicBezTo>
                    <a:pt x="194074" y="14600"/>
                    <a:pt x="250046" y="11350"/>
                    <a:pt x="250046" y="7326"/>
                  </a:cubicBezTo>
                  <a:cubicBezTo>
                    <a:pt x="250046" y="3250"/>
                    <a:pt x="194074" y="0"/>
                    <a:pt x="1250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9"/>
            <p:cNvSpPr/>
            <p:nvPr/>
          </p:nvSpPr>
          <p:spPr>
            <a:xfrm>
              <a:off x="5001000" y="5274375"/>
              <a:ext cx="581700" cy="34850"/>
            </a:xfrm>
            <a:custGeom>
              <a:avLst/>
              <a:gdLst/>
              <a:ahLst/>
              <a:cxnLst/>
              <a:rect l="l" t="t" r="r" b="b"/>
              <a:pathLst>
                <a:path w="23268" h="1394" extrusionOk="0">
                  <a:moveTo>
                    <a:pt x="11608" y="1"/>
                  </a:moveTo>
                  <a:cubicBezTo>
                    <a:pt x="5211" y="1"/>
                    <a:pt x="1" y="310"/>
                    <a:pt x="1" y="723"/>
                  </a:cubicBezTo>
                  <a:cubicBezTo>
                    <a:pt x="1" y="1084"/>
                    <a:pt x="5211" y="1394"/>
                    <a:pt x="11608" y="1394"/>
                  </a:cubicBezTo>
                  <a:cubicBezTo>
                    <a:pt x="18057" y="1394"/>
                    <a:pt x="23267" y="1084"/>
                    <a:pt x="23267" y="723"/>
                  </a:cubicBezTo>
                  <a:cubicBezTo>
                    <a:pt x="23267" y="310"/>
                    <a:pt x="18057" y="1"/>
                    <a:pt x="116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9"/>
            <p:cNvSpPr/>
            <p:nvPr/>
          </p:nvSpPr>
          <p:spPr>
            <a:xfrm>
              <a:off x="2863975" y="2531200"/>
              <a:ext cx="3444800" cy="2338250"/>
            </a:xfrm>
            <a:custGeom>
              <a:avLst/>
              <a:gdLst/>
              <a:ahLst/>
              <a:cxnLst/>
              <a:rect l="l" t="t" r="r" b="b"/>
              <a:pathLst>
                <a:path w="137792" h="93530" extrusionOk="0">
                  <a:moveTo>
                    <a:pt x="17953" y="0"/>
                  </a:moveTo>
                  <a:cubicBezTo>
                    <a:pt x="7997" y="0"/>
                    <a:pt x="1" y="8048"/>
                    <a:pt x="1" y="17953"/>
                  </a:cubicBezTo>
                  <a:lnTo>
                    <a:pt x="1" y="75577"/>
                  </a:lnTo>
                  <a:cubicBezTo>
                    <a:pt x="1" y="85481"/>
                    <a:pt x="7997" y="93529"/>
                    <a:pt x="17953" y="93529"/>
                  </a:cubicBezTo>
                  <a:lnTo>
                    <a:pt x="119839" y="93529"/>
                  </a:lnTo>
                  <a:cubicBezTo>
                    <a:pt x="129796" y="93529"/>
                    <a:pt x="137792" y="85481"/>
                    <a:pt x="137792" y="75577"/>
                  </a:cubicBezTo>
                  <a:lnTo>
                    <a:pt x="137792" y="17953"/>
                  </a:lnTo>
                  <a:cubicBezTo>
                    <a:pt x="137792" y="8048"/>
                    <a:pt x="129796" y="0"/>
                    <a:pt x="119839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9"/>
            <p:cNvSpPr/>
            <p:nvPr/>
          </p:nvSpPr>
          <p:spPr>
            <a:xfrm>
              <a:off x="4685025" y="4131700"/>
              <a:ext cx="730000" cy="1160750"/>
            </a:xfrm>
            <a:custGeom>
              <a:avLst/>
              <a:gdLst/>
              <a:ahLst/>
              <a:cxnLst/>
              <a:rect l="l" t="t" r="r" b="b"/>
              <a:pathLst>
                <a:path w="29200" h="46430" extrusionOk="0">
                  <a:moveTo>
                    <a:pt x="1" y="1"/>
                  </a:moveTo>
                  <a:lnTo>
                    <a:pt x="19604" y="46430"/>
                  </a:lnTo>
                  <a:lnTo>
                    <a:pt x="29200" y="46430"/>
                  </a:lnTo>
                  <a:lnTo>
                    <a:pt x="1475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9"/>
            <p:cNvSpPr/>
            <p:nvPr/>
          </p:nvSpPr>
          <p:spPr>
            <a:xfrm>
              <a:off x="6364225" y="3582300"/>
              <a:ext cx="16775" cy="117375"/>
            </a:xfrm>
            <a:custGeom>
              <a:avLst/>
              <a:gdLst/>
              <a:ahLst/>
              <a:cxnLst/>
              <a:rect l="l" t="t" r="r" b="b"/>
              <a:pathLst>
                <a:path w="671" h="4695" extrusionOk="0">
                  <a:moveTo>
                    <a:pt x="0" y="0"/>
                  </a:moveTo>
                  <a:lnTo>
                    <a:pt x="0" y="4695"/>
                  </a:lnTo>
                  <a:lnTo>
                    <a:pt x="671" y="4695"/>
                  </a:lnTo>
                  <a:lnTo>
                    <a:pt x="671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9"/>
            <p:cNvSpPr/>
            <p:nvPr/>
          </p:nvSpPr>
          <p:spPr>
            <a:xfrm>
              <a:off x="6364225" y="3582300"/>
              <a:ext cx="16775" cy="117375"/>
            </a:xfrm>
            <a:custGeom>
              <a:avLst/>
              <a:gdLst/>
              <a:ahLst/>
              <a:cxnLst/>
              <a:rect l="l" t="t" r="r" b="b"/>
              <a:pathLst>
                <a:path w="671" h="4695" extrusionOk="0">
                  <a:moveTo>
                    <a:pt x="0" y="0"/>
                  </a:moveTo>
                  <a:lnTo>
                    <a:pt x="0" y="4695"/>
                  </a:lnTo>
                  <a:lnTo>
                    <a:pt x="671" y="4695"/>
                  </a:lnTo>
                  <a:lnTo>
                    <a:pt x="671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9"/>
            <p:cNvSpPr/>
            <p:nvPr/>
          </p:nvSpPr>
          <p:spPr>
            <a:xfrm>
              <a:off x="6364225" y="3078025"/>
              <a:ext cx="16775" cy="423050"/>
            </a:xfrm>
            <a:custGeom>
              <a:avLst/>
              <a:gdLst/>
              <a:ahLst/>
              <a:cxnLst/>
              <a:rect l="l" t="t" r="r" b="b"/>
              <a:pathLst>
                <a:path w="671" h="16922" extrusionOk="0">
                  <a:moveTo>
                    <a:pt x="0" y="1"/>
                  </a:moveTo>
                  <a:lnTo>
                    <a:pt x="0" y="16921"/>
                  </a:lnTo>
                  <a:lnTo>
                    <a:pt x="671" y="16921"/>
                  </a:lnTo>
                  <a:lnTo>
                    <a:pt x="671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9"/>
            <p:cNvSpPr/>
            <p:nvPr/>
          </p:nvSpPr>
          <p:spPr>
            <a:xfrm>
              <a:off x="6364225" y="3078025"/>
              <a:ext cx="16775" cy="423050"/>
            </a:xfrm>
            <a:custGeom>
              <a:avLst/>
              <a:gdLst/>
              <a:ahLst/>
              <a:cxnLst/>
              <a:rect l="l" t="t" r="r" b="b"/>
              <a:pathLst>
                <a:path w="671" h="16922" extrusionOk="0">
                  <a:moveTo>
                    <a:pt x="0" y="1"/>
                  </a:moveTo>
                  <a:lnTo>
                    <a:pt x="0" y="16921"/>
                  </a:lnTo>
                  <a:lnTo>
                    <a:pt x="671" y="16921"/>
                  </a:lnTo>
                  <a:lnTo>
                    <a:pt x="671" y="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9"/>
            <p:cNvSpPr/>
            <p:nvPr/>
          </p:nvSpPr>
          <p:spPr>
            <a:xfrm>
              <a:off x="4113700" y="2458975"/>
              <a:ext cx="219275" cy="16775"/>
            </a:xfrm>
            <a:custGeom>
              <a:avLst/>
              <a:gdLst/>
              <a:ahLst/>
              <a:cxnLst/>
              <a:rect l="l" t="t" r="r" b="b"/>
              <a:pathLst>
                <a:path w="8771" h="671" extrusionOk="0">
                  <a:moveTo>
                    <a:pt x="0" y="0"/>
                  </a:moveTo>
                  <a:lnTo>
                    <a:pt x="0" y="671"/>
                  </a:lnTo>
                  <a:lnTo>
                    <a:pt x="8770" y="671"/>
                  </a:lnTo>
                  <a:lnTo>
                    <a:pt x="8770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9"/>
            <p:cNvSpPr/>
            <p:nvPr/>
          </p:nvSpPr>
          <p:spPr>
            <a:xfrm>
              <a:off x="4113700" y="2458975"/>
              <a:ext cx="219275" cy="16775"/>
            </a:xfrm>
            <a:custGeom>
              <a:avLst/>
              <a:gdLst/>
              <a:ahLst/>
              <a:cxnLst/>
              <a:rect l="l" t="t" r="r" b="b"/>
              <a:pathLst>
                <a:path w="8771" h="671" extrusionOk="0">
                  <a:moveTo>
                    <a:pt x="0" y="0"/>
                  </a:moveTo>
                  <a:lnTo>
                    <a:pt x="0" y="671"/>
                  </a:lnTo>
                  <a:lnTo>
                    <a:pt x="8770" y="671"/>
                  </a:lnTo>
                  <a:lnTo>
                    <a:pt x="877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9"/>
            <p:cNvSpPr/>
            <p:nvPr/>
          </p:nvSpPr>
          <p:spPr>
            <a:xfrm>
              <a:off x="4924925" y="4131700"/>
              <a:ext cx="1154300" cy="1160750"/>
            </a:xfrm>
            <a:custGeom>
              <a:avLst/>
              <a:gdLst/>
              <a:ahLst/>
              <a:cxnLst/>
              <a:rect l="l" t="t" r="r" b="b"/>
              <a:pathLst>
                <a:path w="46172" h="46430" extrusionOk="0">
                  <a:moveTo>
                    <a:pt x="0" y="1"/>
                  </a:moveTo>
                  <a:lnTo>
                    <a:pt x="19604" y="46430"/>
                  </a:lnTo>
                  <a:lnTo>
                    <a:pt x="46171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9"/>
            <p:cNvSpPr/>
            <p:nvPr/>
          </p:nvSpPr>
          <p:spPr>
            <a:xfrm>
              <a:off x="4924925" y="4131700"/>
              <a:ext cx="1154300" cy="1160750"/>
            </a:xfrm>
            <a:custGeom>
              <a:avLst/>
              <a:gdLst/>
              <a:ahLst/>
              <a:cxnLst/>
              <a:rect l="l" t="t" r="r" b="b"/>
              <a:pathLst>
                <a:path w="46172" h="46430" extrusionOk="0">
                  <a:moveTo>
                    <a:pt x="0" y="1"/>
                  </a:moveTo>
                  <a:lnTo>
                    <a:pt x="19604" y="46430"/>
                  </a:lnTo>
                  <a:lnTo>
                    <a:pt x="4617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9"/>
            <p:cNvSpPr/>
            <p:nvPr/>
          </p:nvSpPr>
          <p:spPr>
            <a:xfrm>
              <a:off x="3066475" y="2531200"/>
              <a:ext cx="3242300" cy="2338250"/>
            </a:xfrm>
            <a:custGeom>
              <a:avLst/>
              <a:gdLst/>
              <a:ahLst/>
              <a:cxnLst/>
              <a:rect l="l" t="t" r="r" b="b"/>
              <a:pathLst>
                <a:path w="129692" h="93530" extrusionOk="0">
                  <a:moveTo>
                    <a:pt x="17953" y="0"/>
                  </a:moveTo>
                  <a:cubicBezTo>
                    <a:pt x="7996" y="0"/>
                    <a:pt x="0" y="8048"/>
                    <a:pt x="0" y="17953"/>
                  </a:cubicBezTo>
                  <a:lnTo>
                    <a:pt x="0" y="75577"/>
                  </a:lnTo>
                  <a:cubicBezTo>
                    <a:pt x="0" y="85481"/>
                    <a:pt x="7996" y="93529"/>
                    <a:pt x="17953" y="93529"/>
                  </a:cubicBezTo>
                  <a:lnTo>
                    <a:pt x="111739" y="93529"/>
                  </a:lnTo>
                  <a:cubicBezTo>
                    <a:pt x="121696" y="93529"/>
                    <a:pt x="129692" y="85481"/>
                    <a:pt x="129692" y="75577"/>
                  </a:cubicBezTo>
                  <a:lnTo>
                    <a:pt x="129692" y="17953"/>
                  </a:lnTo>
                  <a:cubicBezTo>
                    <a:pt x="129692" y="8048"/>
                    <a:pt x="121696" y="0"/>
                    <a:pt x="111739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9"/>
            <p:cNvSpPr/>
            <p:nvPr/>
          </p:nvSpPr>
          <p:spPr>
            <a:xfrm>
              <a:off x="3066475" y="2531200"/>
              <a:ext cx="3242300" cy="2338250"/>
            </a:xfrm>
            <a:custGeom>
              <a:avLst/>
              <a:gdLst/>
              <a:ahLst/>
              <a:cxnLst/>
              <a:rect l="l" t="t" r="r" b="b"/>
              <a:pathLst>
                <a:path w="129692" h="93530" extrusionOk="0">
                  <a:moveTo>
                    <a:pt x="17953" y="0"/>
                  </a:moveTo>
                  <a:cubicBezTo>
                    <a:pt x="7996" y="0"/>
                    <a:pt x="0" y="8048"/>
                    <a:pt x="0" y="17953"/>
                  </a:cubicBezTo>
                  <a:lnTo>
                    <a:pt x="0" y="75577"/>
                  </a:lnTo>
                  <a:cubicBezTo>
                    <a:pt x="0" y="85481"/>
                    <a:pt x="7996" y="93529"/>
                    <a:pt x="17953" y="93529"/>
                  </a:cubicBezTo>
                  <a:lnTo>
                    <a:pt x="111739" y="93529"/>
                  </a:lnTo>
                  <a:cubicBezTo>
                    <a:pt x="121696" y="93529"/>
                    <a:pt x="129692" y="85481"/>
                    <a:pt x="129692" y="75577"/>
                  </a:cubicBezTo>
                  <a:lnTo>
                    <a:pt x="129692" y="17953"/>
                  </a:lnTo>
                  <a:cubicBezTo>
                    <a:pt x="129692" y="8048"/>
                    <a:pt x="121696" y="0"/>
                    <a:pt x="11173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9"/>
            <p:cNvSpPr/>
            <p:nvPr/>
          </p:nvSpPr>
          <p:spPr>
            <a:xfrm>
              <a:off x="4415500" y="3036675"/>
              <a:ext cx="1443175" cy="249025"/>
            </a:xfrm>
            <a:custGeom>
              <a:avLst/>
              <a:gdLst/>
              <a:ahLst/>
              <a:cxnLst/>
              <a:rect l="l" t="t" r="r" b="b"/>
              <a:pathLst>
                <a:path w="57727" h="9961" extrusionOk="0">
                  <a:moveTo>
                    <a:pt x="52652" y="0"/>
                  </a:moveTo>
                  <a:cubicBezTo>
                    <a:pt x="52590" y="0"/>
                    <a:pt x="52528" y="1"/>
                    <a:pt x="52465" y="4"/>
                  </a:cubicBezTo>
                  <a:lnTo>
                    <a:pt x="4798" y="4"/>
                  </a:lnTo>
                  <a:cubicBezTo>
                    <a:pt x="2115" y="107"/>
                    <a:pt x="0" y="2325"/>
                    <a:pt x="0" y="5008"/>
                  </a:cubicBezTo>
                  <a:cubicBezTo>
                    <a:pt x="0" y="7690"/>
                    <a:pt x="2115" y="9857"/>
                    <a:pt x="4798" y="9960"/>
                  </a:cubicBezTo>
                  <a:lnTo>
                    <a:pt x="52826" y="9960"/>
                  </a:lnTo>
                  <a:cubicBezTo>
                    <a:pt x="55560" y="9857"/>
                    <a:pt x="57727" y="7536"/>
                    <a:pt x="57624" y="4801"/>
                  </a:cubicBezTo>
                  <a:cubicBezTo>
                    <a:pt x="57523" y="2130"/>
                    <a:pt x="55304" y="0"/>
                    <a:pt x="5265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9"/>
            <p:cNvSpPr/>
            <p:nvPr/>
          </p:nvSpPr>
          <p:spPr>
            <a:xfrm>
              <a:off x="3467550" y="3036675"/>
              <a:ext cx="790625" cy="249025"/>
            </a:xfrm>
            <a:custGeom>
              <a:avLst/>
              <a:gdLst/>
              <a:ahLst/>
              <a:cxnLst/>
              <a:rect l="l" t="t" r="r" b="b"/>
              <a:pathLst>
                <a:path w="31625" h="9961" extrusionOk="0">
                  <a:moveTo>
                    <a:pt x="26553" y="0"/>
                  </a:moveTo>
                  <a:cubicBezTo>
                    <a:pt x="26490" y="0"/>
                    <a:pt x="26426" y="1"/>
                    <a:pt x="26362" y="4"/>
                  </a:cubicBezTo>
                  <a:lnTo>
                    <a:pt x="4799" y="4"/>
                  </a:lnTo>
                  <a:cubicBezTo>
                    <a:pt x="2116" y="107"/>
                    <a:pt x="1" y="2325"/>
                    <a:pt x="1" y="5008"/>
                  </a:cubicBezTo>
                  <a:cubicBezTo>
                    <a:pt x="1" y="7690"/>
                    <a:pt x="2116" y="9857"/>
                    <a:pt x="4799" y="9960"/>
                  </a:cubicBezTo>
                  <a:lnTo>
                    <a:pt x="26723" y="9960"/>
                  </a:lnTo>
                  <a:cubicBezTo>
                    <a:pt x="29509" y="9857"/>
                    <a:pt x="31624" y="7536"/>
                    <a:pt x="31521" y="4801"/>
                  </a:cubicBezTo>
                  <a:cubicBezTo>
                    <a:pt x="31420" y="2130"/>
                    <a:pt x="29251" y="0"/>
                    <a:pt x="2655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9"/>
            <p:cNvSpPr/>
            <p:nvPr/>
          </p:nvSpPr>
          <p:spPr>
            <a:xfrm>
              <a:off x="3593950" y="3561575"/>
              <a:ext cx="2264725" cy="249025"/>
            </a:xfrm>
            <a:custGeom>
              <a:avLst/>
              <a:gdLst/>
              <a:ahLst/>
              <a:cxnLst/>
              <a:rect l="l" t="t" r="r" b="b"/>
              <a:pathLst>
                <a:path w="90589" h="9961" extrusionOk="0">
                  <a:moveTo>
                    <a:pt x="85519" y="0"/>
                  </a:moveTo>
                  <a:cubicBezTo>
                    <a:pt x="85455" y="0"/>
                    <a:pt x="85391" y="2"/>
                    <a:pt x="85327" y="4"/>
                  </a:cubicBezTo>
                  <a:lnTo>
                    <a:pt x="4798" y="4"/>
                  </a:lnTo>
                  <a:cubicBezTo>
                    <a:pt x="2116" y="107"/>
                    <a:pt x="1" y="2274"/>
                    <a:pt x="1" y="4956"/>
                  </a:cubicBezTo>
                  <a:cubicBezTo>
                    <a:pt x="1" y="7639"/>
                    <a:pt x="2116" y="9857"/>
                    <a:pt x="4798" y="9960"/>
                  </a:cubicBezTo>
                  <a:lnTo>
                    <a:pt x="85688" y="9960"/>
                  </a:lnTo>
                  <a:cubicBezTo>
                    <a:pt x="88422" y="9857"/>
                    <a:pt x="90589" y="7536"/>
                    <a:pt x="90486" y="4802"/>
                  </a:cubicBezTo>
                  <a:cubicBezTo>
                    <a:pt x="90385" y="2081"/>
                    <a:pt x="88169" y="0"/>
                    <a:pt x="855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9"/>
            <p:cNvSpPr/>
            <p:nvPr/>
          </p:nvSpPr>
          <p:spPr>
            <a:xfrm>
              <a:off x="4674725" y="4085200"/>
              <a:ext cx="1183950" cy="249025"/>
            </a:xfrm>
            <a:custGeom>
              <a:avLst/>
              <a:gdLst/>
              <a:ahLst/>
              <a:cxnLst/>
              <a:rect l="l" t="t" r="r" b="b"/>
              <a:pathLst>
                <a:path w="47358" h="9961" extrusionOk="0">
                  <a:moveTo>
                    <a:pt x="42283" y="0"/>
                  </a:moveTo>
                  <a:cubicBezTo>
                    <a:pt x="42221" y="0"/>
                    <a:pt x="42159" y="1"/>
                    <a:pt x="42096" y="4"/>
                  </a:cubicBezTo>
                  <a:lnTo>
                    <a:pt x="4798" y="4"/>
                  </a:lnTo>
                  <a:cubicBezTo>
                    <a:pt x="2115" y="107"/>
                    <a:pt x="0" y="2325"/>
                    <a:pt x="0" y="5008"/>
                  </a:cubicBezTo>
                  <a:cubicBezTo>
                    <a:pt x="0" y="7690"/>
                    <a:pt x="2115" y="9857"/>
                    <a:pt x="4798" y="9960"/>
                  </a:cubicBezTo>
                  <a:lnTo>
                    <a:pt x="42457" y="9960"/>
                  </a:lnTo>
                  <a:cubicBezTo>
                    <a:pt x="45191" y="9857"/>
                    <a:pt x="47358" y="7536"/>
                    <a:pt x="47255" y="4801"/>
                  </a:cubicBezTo>
                  <a:cubicBezTo>
                    <a:pt x="47154" y="2130"/>
                    <a:pt x="44935" y="0"/>
                    <a:pt x="4228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9"/>
            <p:cNvSpPr/>
            <p:nvPr/>
          </p:nvSpPr>
          <p:spPr>
            <a:xfrm>
              <a:off x="3087100" y="2529900"/>
              <a:ext cx="562325" cy="2338250"/>
            </a:xfrm>
            <a:custGeom>
              <a:avLst/>
              <a:gdLst/>
              <a:ahLst/>
              <a:cxnLst/>
              <a:rect l="l" t="t" r="r" b="b"/>
              <a:pathLst>
                <a:path w="22493" h="93530" extrusionOk="0">
                  <a:moveTo>
                    <a:pt x="10473" y="1"/>
                  </a:moveTo>
                  <a:lnTo>
                    <a:pt x="6965" y="13568"/>
                  </a:lnTo>
                  <a:cubicBezTo>
                    <a:pt x="1961" y="32759"/>
                    <a:pt x="1" y="52569"/>
                    <a:pt x="1135" y="72378"/>
                  </a:cubicBezTo>
                  <a:lnTo>
                    <a:pt x="2374" y="93530"/>
                  </a:lnTo>
                  <a:lnTo>
                    <a:pt x="21255" y="93530"/>
                  </a:lnTo>
                  <a:cubicBezTo>
                    <a:pt x="21255" y="93530"/>
                    <a:pt x="15322" y="71605"/>
                    <a:pt x="15322" y="54890"/>
                  </a:cubicBezTo>
                  <a:cubicBezTo>
                    <a:pt x="15322" y="38640"/>
                    <a:pt x="22493" y="52"/>
                    <a:pt x="22493" y="52"/>
                  </a:cubicBezTo>
                  <a:lnTo>
                    <a:pt x="1047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39"/>
            <p:cNvSpPr/>
            <p:nvPr/>
          </p:nvSpPr>
          <p:spPr>
            <a:xfrm>
              <a:off x="2223000" y="5257625"/>
              <a:ext cx="1180100" cy="68375"/>
            </a:xfrm>
            <a:custGeom>
              <a:avLst/>
              <a:gdLst/>
              <a:ahLst/>
              <a:cxnLst/>
              <a:rect l="l" t="t" r="r" b="b"/>
              <a:pathLst>
                <a:path w="47204" h="2735" extrusionOk="0">
                  <a:moveTo>
                    <a:pt x="23576" y="0"/>
                  </a:moveTo>
                  <a:cubicBezTo>
                    <a:pt x="10576" y="0"/>
                    <a:pt x="1" y="619"/>
                    <a:pt x="1" y="1393"/>
                  </a:cubicBezTo>
                  <a:cubicBezTo>
                    <a:pt x="1" y="2115"/>
                    <a:pt x="10576" y="2734"/>
                    <a:pt x="23576" y="2734"/>
                  </a:cubicBezTo>
                  <a:cubicBezTo>
                    <a:pt x="36628" y="2734"/>
                    <a:pt x="47204" y="2115"/>
                    <a:pt x="47204" y="1393"/>
                  </a:cubicBezTo>
                  <a:cubicBezTo>
                    <a:pt x="47204" y="619"/>
                    <a:pt x="36628" y="0"/>
                    <a:pt x="2357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39"/>
            <p:cNvSpPr/>
            <p:nvPr/>
          </p:nvSpPr>
          <p:spPr>
            <a:xfrm>
              <a:off x="2233325" y="783650"/>
              <a:ext cx="967300" cy="522350"/>
            </a:xfrm>
            <a:custGeom>
              <a:avLst/>
              <a:gdLst/>
              <a:ahLst/>
              <a:cxnLst/>
              <a:rect l="l" t="t" r="r" b="b"/>
              <a:pathLst>
                <a:path w="38692" h="20894" extrusionOk="0">
                  <a:moveTo>
                    <a:pt x="2425" y="1"/>
                  </a:moveTo>
                  <a:lnTo>
                    <a:pt x="0" y="1445"/>
                  </a:lnTo>
                  <a:cubicBezTo>
                    <a:pt x="1703" y="4850"/>
                    <a:pt x="3715" y="8152"/>
                    <a:pt x="5933" y="11247"/>
                  </a:cubicBezTo>
                  <a:cubicBezTo>
                    <a:pt x="7068" y="12846"/>
                    <a:pt x="8306" y="14394"/>
                    <a:pt x="9647" y="15787"/>
                  </a:cubicBezTo>
                  <a:cubicBezTo>
                    <a:pt x="10421" y="16560"/>
                    <a:pt x="11195" y="17283"/>
                    <a:pt x="12020" y="17902"/>
                  </a:cubicBezTo>
                  <a:cubicBezTo>
                    <a:pt x="13000" y="18675"/>
                    <a:pt x="14187" y="19243"/>
                    <a:pt x="15374" y="19604"/>
                  </a:cubicBezTo>
                  <a:cubicBezTo>
                    <a:pt x="19243" y="20429"/>
                    <a:pt x="23163" y="20894"/>
                    <a:pt x="27084" y="20894"/>
                  </a:cubicBezTo>
                  <a:cubicBezTo>
                    <a:pt x="29044" y="20894"/>
                    <a:pt x="30953" y="20894"/>
                    <a:pt x="32913" y="20739"/>
                  </a:cubicBezTo>
                  <a:cubicBezTo>
                    <a:pt x="34822" y="20584"/>
                    <a:pt x="36731" y="20429"/>
                    <a:pt x="38691" y="20120"/>
                  </a:cubicBezTo>
                  <a:lnTo>
                    <a:pt x="37866" y="14497"/>
                  </a:lnTo>
                  <a:cubicBezTo>
                    <a:pt x="36163" y="14703"/>
                    <a:pt x="34306" y="14910"/>
                    <a:pt x="32501" y="15064"/>
                  </a:cubicBezTo>
                  <a:cubicBezTo>
                    <a:pt x="30695" y="15168"/>
                    <a:pt x="28890" y="15271"/>
                    <a:pt x="27136" y="15271"/>
                  </a:cubicBezTo>
                  <a:cubicBezTo>
                    <a:pt x="26607" y="15286"/>
                    <a:pt x="26078" y="15292"/>
                    <a:pt x="25550" y="15292"/>
                  </a:cubicBezTo>
                  <a:cubicBezTo>
                    <a:pt x="24277" y="15292"/>
                    <a:pt x="23011" y="15256"/>
                    <a:pt x="21770" y="15219"/>
                  </a:cubicBezTo>
                  <a:cubicBezTo>
                    <a:pt x="20016" y="15116"/>
                    <a:pt x="18262" y="14910"/>
                    <a:pt x="16560" y="14600"/>
                  </a:cubicBezTo>
                  <a:cubicBezTo>
                    <a:pt x="15941" y="14445"/>
                    <a:pt x="15425" y="14187"/>
                    <a:pt x="14909" y="13826"/>
                  </a:cubicBezTo>
                  <a:cubicBezTo>
                    <a:pt x="14239" y="13414"/>
                    <a:pt x="13568" y="12898"/>
                    <a:pt x="13000" y="12382"/>
                  </a:cubicBezTo>
                  <a:cubicBezTo>
                    <a:pt x="11659" y="11195"/>
                    <a:pt x="10421" y="9906"/>
                    <a:pt x="9286" y="8564"/>
                  </a:cubicBezTo>
                  <a:cubicBezTo>
                    <a:pt x="8048" y="7223"/>
                    <a:pt x="6913" y="5779"/>
                    <a:pt x="5778" y="4386"/>
                  </a:cubicBezTo>
                  <a:cubicBezTo>
                    <a:pt x="4643" y="2941"/>
                    <a:pt x="3508" y="1445"/>
                    <a:pt x="2425" y="1"/>
                  </a:cubicBez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39"/>
            <p:cNvSpPr/>
            <p:nvPr/>
          </p:nvSpPr>
          <p:spPr>
            <a:xfrm>
              <a:off x="3057425" y="1115500"/>
              <a:ext cx="362450" cy="309150"/>
            </a:xfrm>
            <a:custGeom>
              <a:avLst/>
              <a:gdLst/>
              <a:ahLst/>
              <a:cxnLst/>
              <a:rect l="l" t="t" r="r" b="b"/>
              <a:pathLst>
                <a:path w="14498" h="12366" extrusionOk="0">
                  <a:moveTo>
                    <a:pt x="5247" y="0"/>
                  </a:moveTo>
                  <a:cubicBezTo>
                    <a:pt x="2330" y="0"/>
                    <a:pt x="1" y="759"/>
                    <a:pt x="1" y="759"/>
                  </a:cubicBezTo>
                  <a:lnTo>
                    <a:pt x="3354" y="12366"/>
                  </a:lnTo>
                  <a:cubicBezTo>
                    <a:pt x="3354" y="12366"/>
                    <a:pt x="8668" y="10870"/>
                    <a:pt x="10731" y="8600"/>
                  </a:cubicBezTo>
                  <a:cubicBezTo>
                    <a:pt x="12846" y="6330"/>
                    <a:pt x="14497" y="3338"/>
                    <a:pt x="11557" y="1584"/>
                  </a:cubicBezTo>
                  <a:cubicBezTo>
                    <a:pt x="9555" y="362"/>
                    <a:pt x="7261" y="0"/>
                    <a:pt x="524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39"/>
            <p:cNvSpPr/>
            <p:nvPr/>
          </p:nvSpPr>
          <p:spPr>
            <a:xfrm>
              <a:off x="2193350" y="712725"/>
              <a:ext cx="140600" cy="127700"/>
            </a:xfrm>
            <a:custGeom>
              <a:avLst/>
              <a:gdLst/>
              <a:ahLst/>
              <a:cxnLst/>
              <a:rect l="l" t="t" r="r" b="b"/>
              <a:pathLst>
                <a:path w="5624" h="5108" extrusionOk="0">
                  <a:moveTo>
                    <a:pt x="5623" y="0"/>
                  </a:moveTo>
                  <a:lnTo>
                    <a:pt x="0" y="723"/>
                  </a:lnTo>
                  <a:cubicBezTo>
                    <a:pt x="361" y="2322"/>
                    <a:pt x="1083" y="3818"/>
                    <a:pt x="2064" y="5108"/>
                  </a:cubicBezTo>
                  <a:lnTo>
                    <a:pt x="4437" y="4024"/>
                  </a:lnTo>
                  <a:lnTo>
                    <a:pt x="5623" y="0"/>
                  </a:ln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39"/>
            <p:cNvSpPr/>
            <p:nvPr/>
          </p:nvSpPr>
          <p:spPr>
            <a:xfrm>
              <a:off x="2193350" y="596650"/>
              <a:ext cx="140600" cy="134150"/>
            </a:xfrm>
            <a:custGeom>
              <a:avLst/>
              <a:gdLst/>
              <a:ahLst/>
              <a:cxnLst/>
              <a:rect l="l" t="t" r="r" b="b"/>
              <a:pathLst>
                <a:path w="5624" h="5366" extrusionOk="0">
                  <a:moveTo>
                    <a:pt x="5210" y="0"/>
                  </a:moveTo>
                  <a:lnTo>
                    <a:pt x="516" y="826"/>
                  </a:lnTo>
                  <a:lnTo>
                    <a:pt x="0" y="5366"/>
                  </a:lnTo>
                  <a:lnTo>
                    <a:pt x="5623" y="4643"/>
                  </a:lnTo>
                  <a:lnTo>
                    <a:pt x="5210" y="0"/>
                  </a:ln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39"/>
            <p:cNvSpPr/>
            <p:nvPr/>
          </p:nvSpPr>
          <p:spPr>
            <a:xfrm>
              <a:off x="3796275" y="238100"/>
              <a:ext cx="433525" cy="380200"/>
            </a:xfrm>
            <a:custGeom>
              <a:avLst/>
              <a:gdLst/>
              <a:ahLst/>
              <a:cxnLst/>
              <a:rect l="l" t="t" r="r" b="b"/>
              <a:pathLst>
                <a:path w="17341" h="15208" extrusionOk="0">
                  <a:moveTo>
                    <a:pt x="4819" y="0"/>
                  </a:moveTo>
                  <a:cubicBezTo>
                    <a:pt x="0" y="0"/>
                    <a:pt x="3701" y="8423"/>
                    <a:pt x="316" y="10577"/>
                  </a:cubicBezTo>
                  <a:lnTo>
                    <a:pt x="2793" y="13569"/>
                  </a:lnTo>
                  <a:cubicBezTo>
                    <a:pt x="2820" y="13568"/>
                    <a:pt x="2847" y="13568"/>
                    <a:pt x="2875" y="13568"/>
                  </a:cubicBezTo>
                  <a:cubicBezTo>
                    <a:pt x="4995" y="13568"/>
                    <a:pt x="7672" y="15208"/>
                    <a:pt x="9653" y="15208"/>
                  </a:cubicBezTo>
                  <a:cubicBezTo>
                    <a:pt x="10024" y="15208"/>
                    <a:pt x="10371" y="15150"/>
                    <a:pt x="10686" y="15013"/>
                  </a:cubicBezTo>
                  <a:cubicBezTo>
                    <a:pt x="12697" y="14136"/>
                    <a:pt x="12594" y="11505"/>
                    <a:pt x="11201" y="10680"/>
                  </a:cubicBezTo>
                  <a:cubicBezTo>
                    <a:pt x="13471" y="10061"/>
                    <a:pt x="17340" y="8823"/>
                    <a:pt x="15586" y="4850"/>
                  </a:cubicBezTo>
                  <a:cubicBezTo>
                    <a:pt x="14954" y="3356"/>
                    <a:pt x="13809" y="2886"/>
                    <a:pt x="12620" y="2886"/>
                  </a:cubicBezTo>
                  <a:cubicBezTo>
                    <a:pt x="10607" y="2886"/>
                    <a:pt x="8467" y="4231"/>
                    <a:pt x="8467" y="4231"/>
                  </a:cubicBezTo>
                  <a:cubicBezTo>
                    <a:pt x="8467" y="4231"/>
                    <a:pt x="9860" y="104"/>
                    <a:pt x="4908" y="1"/>
                  </a:cubicBezTo>
                  <a:cubicBezTo>
                    <a:pt x="4878" y="0"/>
                    <a:pt x="4848" y="0"/>
                    <a:pt x="48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39"/>
            <p:cNvSpPr/>
            <p:nvPr/>
          </p:nvSpPr>
          <p:spPr>
            <a:xfrm>
              <a:off x="3773225" y="419050"/>
              <a:ext cx="216850" cy="212425"/>
            </a:xfrm>
            <a:custGeom>
              <a:avLst/>
              <a:gdLst/>
              <a:ahLst/>
              <a:cxnLst/>
              <a:rect l="l" t="t" r="r" b="b"/>
              <a:pathLst>
                <a:path w="8674" h="8497" extrusionOk="0">
                  <a:moveTo>
                    <a:pt x="2606" y="0"/>
                  </a:moveTo>
                  <a:cubicBezTo>
                    <a:pt x="503" y="0"/>
                    <a:pt x="0" y="3648"/>
                    <a:pt x="0" y="3648"/>
                  </a:cubicBezTo>
                  <a:lnTo>
                    <a:pt x="5056" y="8343"/>
                  </a:lnTo>
                  <a:cubicBezTo>
                    <a:pt x="5564" y="8439"/>
                    <a:pt x="6038" y="8496"/>
                    <a:pt x="6461" y="8496"/>
                  </a:cubicBezTo>
                  <a:cubicBezTo>
                    <a:pt x="7841" y="8496"/>
                    <a:pt x="8673" y="7889"/>
                    <a:pt x="8357" y="6073"/>
                  </a:cubicBezTo>
                  <a:cubicBezTo>
                    <a:pt x="7790" y="3390"/>
                    <a:pt x="5933" y="1120"/>
                    <a:pt x="3353" y="140"/>
                  </a:cubicBezTo>
                  <a:cubicBezTo>
                    <a:pt x="3084" y="44"/>
                    <a:pt x="2836" y="0"/>
                    <a:pt x="260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39"/>
            <p:cNvSpPr/>
            <p:nvPr/>
          </p:nvSpPr>
          <p:spPr>
            <a:xfrm>
              <a:off x="2176575" y="4468325"/>
              <a:ext cx="166400" cy="337925"/>
            </a:xfrm>
            <a:custGeom>
              <a:avLst/>
              <a:gdLst/>
              <a:ahLst/>
              <a:cxnLst/>
              <a:rect l="l" t="t" r="r" b="b"/>
              <a:pathLst>
                <a:path w="6656" h="13517" extrusionOk="0">
                  <a:moveTo>
                    <a:pt x="1135" y="0"/>
                  </a:moveTo>
                  <a:lnTo>
                    <a:pt x="0" y="12846"/>
                  </a:lnTo>
                  <a:lnTo>
                    <a:pt x="5572" y="13516"/>
                  </a:lnTo>
                  <a:lnTo>
                    <a:pt x="6655" y="619"/>
                  </a:lnTo>
                  <a:lnTo>
                    <a:pt x="1135" y="0"/>
                  </a:ln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39"/>
            <p:cNvSpPr/>
            <p:nvPr/>
          </p:nvSpPr>
          <p:spPr>
            <a:xfrm>
              <a:off x="3062600" y="4851350"/>
              <a:ext cx="168975" cy="330200"/>
            </a:xfrm>
            <a:custGeom>
              <a:avLst/>
              <a:gdLst/>
              <a:ahLst/>
              <a:cxnLst/>
              <a:rect l="l" t="t" r="r" b="b"/>
              <a:pathLst>
                <a:path w="6759" h="13208" extrusionOk="0">
                  <a:moveTo>
                    <a:pt x="0" y="1"/>
                  </a:moveTo>
                  <a:lnTo>
                    <a:pt x="1187" y="12949"/>
                  </a:lnTo>
                  <a:lnTo>
                    <a:pt x="6758" y="13207"/>
                  </a:lnTo>
                  <a:lnTo>
                    <a:pt x="5572" y="25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39"/>
            <p:cNvSpPr/>
            <p:nvPr/>
          </p:nvSpPr>
          <p:spPr>
            <a:xfrm>
              <a:off x="2876875" y="5133800"/>
              <a:ext cx="397250" cy="157375"/>
            </a:xfrm>
            <a:custGeom>
              <a:avLst/>
              <a:gdLst/>
              <a:ahLst/>
              <a:cxnLst/>
              <a:rect l="l" t="t" r="r" b="b"/>
              <a:pathLst>
                <a:path w="15890" h="6295" extrusionOk="0">
                  <a:moveTo>
                    <a:pt x="8410" y="1"/>
                  </a:moveTo>
                  <a:cubicBezTo>
                    <a:pt x="8100" y="1"/>
                    <a:pt x="7739" y="104"/>
                    <a:pt x="7481" y="310"/>
                  </a:cubicBezTo>
                  <a:cubicBezTo>
                    <a:pt x="6036" y="1548"/>
                    <a:pt x="5314" y="2838"/>
                    <a:pt x="981" y="3818"/>
                  </a:cubicBezTo>
                  <a:cubicBezTo>
                    <a:pt x="1" y="4024"/>
                    <a:pt x="104" y="6294"/>
                    <a:pt x="2425" y="6294"/>
                  </a:cubicBezTo>
                  <a:cubicBezTo>
                    <a:pt x="4798" y="6294"/>
                    <a:pt x="7275" y="6140"/>
                    <a:pt x="8977" y="6140"/>
                  </a:cubicBezTo>
                  <a:cubicBezTo>
                    <a:pt x="11711" y="6140"/>
                    <a:pt x="12743" y="6243"/>
                    <a:pt x="14961" y="6294"/>
                  </a:cubicBezTo>
                  <a:lnTo>
                    <a:pt x="15064" y="6294"/>
                  </a:lnTo>
                  <a:cubicBezTo>
                    <a:pt x="15529" y="6243"/>
                    <a:pt x="15890" y="5830"/>
                    <a:pt x="15838" y="5314"/>
                  </a:cubicBezTo>
                  <a:lnTo>
                    <a:pt x="15116" y="362"/>
                  </a:lnTo>
                  <a:cubicBezTo>
                    <a:pt x="15064" y="155"/>
                    <a:pt x="14910" y="1"/>
                    <a:pt x="146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39"/>
            <p:cNvSpPr/>
            <p:nvPr/>
          </p:nvSpPr>
          <p:spPr>
            <a:xfrm>
              <a:off x="1951050" y="4720850"/>
              <a:ext cx="422875" cy="195750"/>
            </a:xfrm>
            <a:custGeom>
              <a:avLst/>
              <a:gdLst/>
              <a:ahLst/>
              <a:cxnLst/>
              <a:rect l="l" t="t" r="r" b="b"/>
              <a:pathLst>
                <a:path w="16915" h="7830" extrusionOk="0">
                  <a:moveTo>
                    <a:pt x="15138" y="1"/>
                  </a:moveTo>
                  <a:cubicBezTo>
                    <a:pt x="15112" y="1"/>
                    <a:pt x="15084" y="4"/>
                    <a:pt x="15057" y="11"/>
                  </a:cubicBezTo>
                  <a:lnTo>
                    <a:pt x="8867" y="733"/>
                  </a:lnTo>
                  <a:cubicBezTo>
                    <a:pt x="8506" y="784"/>
                    <a:pt x="8196" y="939"/>
                    <a:pt x="7990" y="1145"/>
                  </a:cubicBezTo>
                  <a:cubicBezTo>
                    <a:pt x="6700" y="2538"/>
                    <a:pt x="5101" y="4034"/>
                    <a:pt x="871" y="5479"/>
                  </a:cubicBezTo>
                  <a:cubicBezTo>
                    <a:pt x="1" y="5817"/>
                    <a:pt x="308" y="7829"/>
                    <a:pt x="2214" y="7829"/>
                  </a:cubicBezTo>
                  <a:cubicBezTo>
                    <a:pt x="2344" y="7829"/>
                    <a:pt x="2480" y="7820"/>
                    <a:pt x="2625" y="7800"/>
                  </a:cubicBezTo>
                  <a:cubicBezTo>
                    <a:pt x="4946" y="7542"/>
                    <a:pt x="8402" y="6975"/>
                    <a:pt x="10105" y="6769"/>
                  </a:cubicBezTo>
                  <a:cubicBezTo>
                    <a:pt x="12839" y="6459"/>
                    <a:pt x="13871" y="6459"/>
                    <a:pt x="16037" y="6201"/>
                  </a:cubicBezTo>
                  <a:lnTo>
                    <a:pt x="16141" y="6201"/>
                  </a:lnTo>
                  <a:cubicBezTo>
                    <a:pt x="16656" y="6098"/>
                    <a:pt x="16914" y="5634"/>
                    <a:pt x="16811" y="5169"/>
                  </a:cubicBezTo>
                  <a:lnTo>
                    <a:pt x="15522" y="320"/>
                  </a:lnTo>
                  <a:cubicBezTo>
                    <a:pt x="15477" y="141"/>
                    <a:pt x="15315" y="1"/>
                    <a:pt x="1513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39"/>
            <p:cNvSpPr/>
            <p:nvPr/>
          </p:nvSpPr>
          <p:spPr>
            <a:xfrm>
              <a:off x="2190750" y="4468325"/>
              <a:ext cx="152225" cy="181875"/>
            </a:xfrm>
            <a:custGeom>
              <a:avLst/>
              <a:gdLst/>
              <a:ahLst/>
              <a:cxnLst/>
              <a:rect l="l" t="t" r="r" b="b"/>
              <a:pathLst>
                <a:path w="6089" h="7275" extrusionOk="0">
                  <a:moveTo>
                    <a:pt x="568" y="0"/>
                  </a:moveTo>
                  <a:lnTo>
                    <a:pt x="1" y="6655"/>
                  </a:lnTo>
                  <a:lnTo>
                    <a:pt x="5521" y="7274"/>
                  </a:lnTo>
                  <a:lnTo>
                    <a:pt x="6088" y="619"/>
                  </a:lnTo>
                  <a:lnTo>
                    <a:pt x="568" y="0"/>
                  </a:lnTo>
                  <a:close/>
                </a:path>
              </a:pathLst>
            </a:custGeom>
            <a:solidFill>
              <a:srgbClr val="EA70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39"/>
            <p:cNvSpPr/>
            <p:nvPr/>
          </p:nvSpPr>
          <p:spPr>
            <a:xfrm>
              <a:off x="3062600" y="4851350"/>
              <a:ext cx="154775" cy="174150"/>
            </a:xfrm>
            <a:custGeom>
              <a:avLst/>
              <a:gdLst/>
              <a:ahLst/>
              <a:cxnLst/>
              <a:rect l="l" t="t" r="r" b="b"/>
              <a:pathLst>
                <a:path w="6191" h="6966" extrusionOk="0">
                  <a:moveTo>
                    <a:pt x="0" y="1"/>
                  </a:moveTo>
                  <a:lnTo>
                    <a:pt x="619" y="6707"/>
                  </a:lnTo>
                  <a:lnTo>
                    <a:pt x="6191" y="6965"/>
                  </a:lnTo>
                  <a:lnTo>
                    <a:pt x="5572" y="25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A70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39"/>
            <p:cNvSpPr/>
            <p:nvPr/>
          </p:nvSpPr>
          <p:spPr>
            <a:xfrm>
              <a:off x="3045825" y="1117675"/>
              <a:ext cx="871875" cy="980200"/>
            </a:xfrm>
            <a:custGeom>
              <a:avLst/>
              <a:gdLst/>
              <a:ahLst/>
              <a:cxnLst/>
              <a:rect l="l" t="t" r="r" b="b"/>
              <a:pathLst>
                <a:path w="34875" h="39208" extrusionOk="0">
                  <a:moveTo>
                    <a:pt x="6604" y="1"/>
                  </a:moveTo>
                  <a:cubicBezTo>
                    <a:pt x="6604" y="1"/>
                    <a:pt x="3818" y="207"/>
                    <a:pt x="1" y="33069"/>
                  </a:cubicBezTo>
                  <a:lnTo>
                    <a:pt x="21822" y="39208"/>
                  </a:lnTo>
                  <a:cubicBezTo>
                    <a:pt x="23937" y="30283"/>
                    <a:pt x="25485" y="24815"/>
                    <a:pt x="34874" y="7842"/>
                  </a:cubicBezTo>
                  <a:cubicBezTo>
                    <a:pt x="31985" y="6346"/>
                    <a:pt x="29045" y="5057"/>
                    <a:pt x="25949" y="3973"/>
                  </a:cubicBezTo>
                  <a:cubicBezTo>
                    <a:pt x="22751" y="2787"/>
                    <a:pt x="19449" y="1858"/>
                    <a:pt x="16096" y="1187"/>
                  </a:cubicBezTo>
                  <a:cubicBezTo>
                    <a:pt x="11711" y="414"/>
                    <a:pt x="6604" y="1"/>
                    <a:pt x="66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39"/>
            <p:cNvSpPr/>
            <p:nvPr/>
          </p:nvSpPr>
          <p:spPr>
            <a:xfrm>
              <a:off x="3339875" y="933250"/>
              <a:ext cx="408875" cy="329875"/>
            </a:xfrm>
            <a:custGeom>
              <a:avLst/>
              <a:gdLst/>
              <a:ahLst/>
              <a:cxnLst/>
              <a:rect l="l" t="t" r="r" b="b"/>
              <a:pathLst>
                <a:path w="16355" h="13195" extrusionOk="0">
                  <a:moveTo>
                    <a:pt x="16354" y="1"/>
                  </a:moveTo>
                  <a:lnTo>
                    <a:pt x="8822" y="3406"/>
                  </a:lnTo>
                  <a:cubicBezTo>
                    <a:pt x="8722" y="6013"/>
                    <a:pt x="8134" y="8571"/>
                    <a:pt x="4598" y="8571"/>
                  </a:cubicBezTo>
                  <a:cubicBezTo>
                    <a:pt x="4495" y="8571"/>
                    <a:pt x="4390" y="8569"/>
                    <a:pt x="4283" y="8564"/>
                  </a:cubicBezTo>
                  <a:lnTo>
                    <a:pt x="4283" y="8564"/>
                  </a:lnTo>
                  <a:cubicBezTo>
                    <a:pt x="4282" y="8565"/>
                    <a:pt x="1" y="10834"/>
                    <a:pt x="6501" y="12691"/>
                  </a:cubicBezTo>
                  <a:cubicBezTo>
                    <a:pt x="7790" y="13053"/>
                    <a:pt x="8883" y="13195"/>
                    <a:pt x="9804" y="13195"/>
                  </a:cubicBezTo>
                  <a:cubicBezTo>
                    <a:pt x="13087" y="13195"/>
                    <a:pt x="14187" y="11402"/>
                    <a:pt x="14187" y="11402"/>
                  </a:cubicBezTo>
                  <a:cubicBezTo>
                    <a:pt x="12537" y="8616"/>
                    <a:pt x="14806" y="2993"/>
                    <a:pt x="16354" y="1"/>
                  </a:cubicBez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39"/>
            <p:cNvSpPr/>
            <p:nvPr/>
          </p:nvSpPr>
          <p:spPr>
            <a:xfrm>
              <a:off x="3149000" y="1125425"/>
              <a:ext cx="673250" cy="254050"/>
            </a:xfrm>
            <a:custGeom>
              <a:avLst/>
              <a:gdLst/>
              <a:ahLst/>
              <a:cxnLst/>
              <a:rect l="l" t="t" r="r" b="b"/>
              <a:pathLst>
                <a:path w="26930" h="10162" extrusionOk="0">
                  <a:moveTo>
                    <a:pt x="5830" y="0"/>
                  </a:moveTo>
                  <a:cubicBezTo>
                    <a:pt x="4489" y="1135"/>
                    <a:pt x="1" y="6139"/>
                    <a:pt x="11814" y="9183"/>
                  </a:cubicBezTo>
                  <a:cubicBezTo>
                    <a:pt x="14586" y="9882"/>
                    <a:pt x="16853" y="10162"/>
                    <a:pt x="18708" y="10162"/>
                  </a:cubicBezTo>
                  <a:cubicBezTo>
                    <a:pt x="25343" y="10162"/>
                    <a:pt x="26688" y="6573"/>
                    <a:pt x="26930" y="5727"/>
                  </a:cubicBezTo>
                  <a:cubicBezTo>
                    <a:pt x="25434" y="5056"/>
                    <a:pt x="23680" y="4334"/>
                    <a:pt x="21822" y="3715"/>
                  </a:cubicBezTo>
                  <a:cubicBezTo>
                    <a:pt x="18572" y="2528"/>
                    <a:pt x="15271" y="1600"/>
                    <a:pt x="11918" y="877"/>
                  </a:cubicBezTo>
                  <a:cubicBezTo>
                    <a:pt x="9854" y="516"/>
                    <a:pt x="7636" y="207"/>
                    <a:pt x="5830" y="0"/>
                  </a:cubicBez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39"/>
            <p:cNvSpPr/>
            <p:nvPr/>
          </p:nvSpPr>
          <p:spPr>
            <a:xfrm>
              <a:off x="3555250" y="968075"/>
              <a:ext cx="116100" cy="97675"/>
            </a:xfrm>
            <a:custGeom>
              <a:avLst/>
              <a:gdLst/>
              <a:ahLst/>
              <a:cxnLst/>
              <a:rect l="l" t="t" r="r" b="b"/>
              <a:pathLst>
                <a:path w="4644" h="3907" extrusionOk="0">
                  <a:moveTo>
                    <a:pt x="4644" y="1"/>
                  </a:moveTo>
                  <a:lnTo>
                    <a:pt x="207" y="2013"/>
                  </a:lnTo>
                  <a:cubicBezTo>
                    <a:pt x="156" y="2632"/>
                    <a:pt x="104" y="3251"/>
                    <a:pt x="1" y="3870"/>
                  </a:cubicBezTo>
                  <a:cubicBezTo>
                    <a:pt x="167" y="3894"/>
                    <a:pt x="347" y="3907"/>
                    <a:pt x="537" y="3907"/>
                  </a:cubicBezTo>
                  <a:cubicBezTo>
                    <a:pt x="1934" y="3907"/>
                    <a:pt x="3835" y="3246"/>
                    <a:pt x="4334" y="2064"/>
                  </a:cubicBezTo>
                  <a:cubicBezTo>
                    <a:pt x="4541" y="1394"/>
                    <a:pt x="4644" y="671"/>
                    <a:pt x="4644" y="1"/>
                  </a:cubicBezTo>
                  <a:close/>
                </a:path>
              </a:pathLst>
            </a:custGeom>
            <a:solidFill>
              <a:srgbClr val="EA70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39"/>
            <p:cNvSpPr/>
            <p:nvPr/>
          </p:nvSpPr>
          <p:spPr>
            <a:xfrm>
              <a:off x="3399200" y="520050"/>
              <a:ext cx="451825" cy="522075"/>
            </a:xfrm>
            <a:custGeom>
              <a:avLst/>
              <a:gdLst/>
              <a:ahLst/>
              <a:cxnLst/>
              <a:rect l="l" t="t" r="r" b="b"/>
              <a:pathLst>
                <a:path w="18073" h="20883" extrusionOk="0">
                  <a:moveTo>
                    <a:pt x="9556" y="1"/>
                  </a:moveTo>
                  <a:cubicBezTo>
                    <a:pt x="9029" y="1"/>
                    <a:pt x="8491" y="57"/>
                    <a:pt x="7945" y="176"/>
                  </a:cubicBezTo>
                  <a:cubicBezTo>
                    <a:pt x="2219" y="1362"/>
                    <a:pt x="1" y="9255"/>
                    <a:pt x="310" y="14362"/>
                  </a:cubicBezTo>
                  <a:cubicBezTo>
                    <a:pt x="491" y="18327"/>
                    <a:pt x="3643" y="20882"/>
                    <a:pt x="7181" y="20882"/>
                  </a:cubicBezTo>
                  <a:cubicBezTo>
                    <a:pt x="8706" y="20882"/>
                    <a:pt x="10302" y="20407"/>
                    <a:pt x="11763" y="19366"/>
                  </a:cubicBezTo>
                  <a:cubicBezTo>
                    <a:pt x="15013" y="17096"/>
                    <a:pt x="15477" y="14826"/>
                    <a:pt x="16818" y="9461"/>
                  </a:cubicBezTo>
                  <a:cubicBezTo>
                    <a:pt x="18072" y="4585"/>
                    <a:pt x="14309" y="1"/>
                    <a:pt x="9556" y="1"/>
                  </a:cubicBez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39"/>
            <p:cNvSpPr/>
            <p:nvPr/>
          </p:nvSpPr>
          <p:spPr>
            <a:xfrm>
              <a:off x="3680350" y="565275"/>
              <a:ext cx="283775" cy="390675"/>
            </a:xfrm>
            <a:custGeom>
              <a:avLst/>
              <a:gdLst/>
              <a:ahLst/>
              <a:cxnLst/>
              <a:rect l="l" t="t" r="r" b="b"/>
              <a:pathLst>
                <a:path w="11351" h="15627" extrusionOk="0">
                  <a:moveTo>
                    <a:pt x="7852" y="0"/>
                  </a:moveTo>
                  <a:cubicBezTo>
                    <a:pt x="5567" y="0"/>
                    <a:pt x="2655" y="1424"/>
                    <a:pt x="1652" y="3009"/>
                  </a:cubicBezTo>
                  <a:cubicBezTo>
                    <a:pt x="1" y="5537"/>
                    <a:pt x="3251" y="7394"/>
                    <a:pt x="3251" y="7394"/>
                  </a:cubicBezTo>
                  <a:cubicBezTo>
                    <a:pt x="878" y="9561"/>
                    <a:pt x="2219" y="11986"/>
                    <a:pt x="3818" y="12811"/>
                  </a:cubicBezTo>
                  <a:lnTo>
                    <a:pt x="2838" y="14978"/>
                  </a:lnTo>
                  <a:cubicBezTo>
                    <a:pt x="3440" y="15438"/>
                    <a:pt x="3945" y="15627"/>
                    <a:pt x="4370" y="15627"/>
                  </a:cubicBezTo>
                  <a:cubicBezTo>
                    <a:pt x="6277" y="15627"/>
                    <a:pt x="6553" y="11831"/>
                    <a:pt x="6553" y="11831"/>
                  </a:cubicBezTo>
                  <a:cubicBezTo>
                    <a:pt x="11195" y="10490"/>
                    <a:pt x="8616" y="6569"/>
                    <a:pt x="8616" y="6569"/>
                  </a:cubicBezTo>
                  <a:cubicBezTo>
                    <a:pt x="10422" y="5744"/>
                    <a:pt x="11350" y="3680"/>
                    <a:pt x="10731" y="1771"/>
                  </a:cubicBezTo>
                  <a:cubicBezTo>
                    <a:pt x="10347" y="502"/>
                    <a:pt x="9210" y="0"/>
                    <a:pt x="785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39"/>
            <p:cNvSpPr/>
            <p:nvPr/>
          </p:nvSpPr>
          <p:spPr>
            <a:xfrm>
              <a:off x="3715750" y="822200"/>
              <a:ext cx="112550" cy="125375"/>
            </a:xfrm>
            <a:custGeom>
              <a:avLst/>
              <a:gdLst/>
              <a:ahLst/>
              <a:cxnLst/>
              <a:rect l="l" t="t" r="r" b="b"/>
              <a:pathLst>
                <a:path w="4502" h="5015" extrusionOk="0">
                  <a:moveTo>
                    <a:pt x="2444" y="1"/>
                  </a:moveTo>
                  <a:cubicBezTo>
                    <a:pt x="2396" y="1"/>
                    <a:pt x="2348" y="2"/>
                    <a:pt x="2299" y="6"/>
                  </a:cubicBezTo>
                  <a:cubicBezTo>
                    <a:pt x="906" y="109"/>
                    <a:pt x="133" y="1915"/>
                    <a:pt x="81" y="3102"/>
                  </a:cubicBezTo>
                  <a:cubicBezTo>
                    <a:pt x="0" y="4153"/>
                    <a:pt x="553" y="5014"/>
                    <a:pt x="1393" y="5014"/>
                  </a:cubicBezTo>
                  <a:cubicBezTo>
                    <a:pt x="1624" y="5014"/>
                    <a:pt x="1877" y="4949"/>
                    <a:pt x="2144" y="4804"/>
                  </a:cubicBezTo>
                  <a:cubicBezTo>
                    <a:pt x="3073" y="4288"/>
                    <a:pt x="3795" y="3463"/>
                    <a:pt x="4105" y="2431"/>
                  </a:cubicBezTo>
                  <a:cubicBezTo>
                    <a:pt x="4502" y="1240"/>
                    <a:pt x="3657" y="1"/>
                    <a:pt x="2444" y="1"/>
                  </a:cubicBez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39"/>
            <p:cNvSpPr/>
            <p:nvPr/>
          </p:nvSpPr>
          <p:spPr>
            <a:xfrm>
              <a:off x="2146900" y="1944375"/>
              <a:ext cx="1298750" cy="2667125"/>
            </a:xfrm>
            <a:custGeom>
              <a:avLst/>
              <a:gdLst/>
              <a:ahLst/>
              <a:cxnLst/>
              <a:rect l="l" t="t" r="r" b="b"/>
              <a:pathLst>
                <a:path w="51950" h="106685" extrusionOk="0">
                  <a:moveTo>
                    <a:pt x="35958" y="1"/>
                  </a:moveTo>
                  <a:cubicBezTo>
                    <a:pt x="35958" y="1"/>
                    <a:pt x="10680" y="29767"/>
                    <a:pt x="6449" y="46224"/>
                  </a:cubicBezTo>
                  <a:cubicBezTo>
                    <a:pt x="1961" y="63299"/>
                    <a:pt x="1" y="105550"/>
                    <a:pt x="1" y="105550"/>
                  </a:cubicBezTo>
                  <a:lnTo>
                    <a:pt x="8668" y="106685"/>
                  </a:lnTo>
                  <a:cubicBezTo>
                    <a:pt x="8668" y="106685"/>
                    <a:pt x="14497" y="68045"/>
                    <a:pt x="21771" y="52259"/>
                  </a:cubicBezTo>
                  <a:cubicBezTo>
                    <a:pt x="29561" y="35493"/>
                    <a:pt x="51950" y="4541"/>
                    <a:pt x="51950" y="4541"/>
                  </a:cubicBezTo>
                  <a:lnTo>
                    <a:pt x="3595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39"/>
            <p:cNvSpPr/>
            <p:nvPr/>
          </p:nvSpPr>
          <p:spPr>
            <a:xfrm>
              <a:off x="2112100" y="4503150"/>
              <a:ext cx="303100" cy="110925"/>
            </a:xfrm>
            <a:custGeom>
              <a:avLst/>
              <a:gdLst/>
              <a:ahLst/>
              <a:cxnLst/>
              <a:rect l="l" t="t" r="r" b="b"/>
              <a:pathLst>
                <a:path w="12124" h="4437" extrusionOk="0">
                  <a:moveTo>
                    <a:pt x="0" y="0"/>
                  </a:moveTo>
                  <a:lnTo>
                    <a:pt x="155" y="2992"/>
                  </a:lnTo>
                  <a:lnTo>
                    <a:pt x="11246" y="4437"/>
                  </a:lnTo>
                  <a:lnTo>
                    <a:pt x="12123" y="2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39"/>
            <p:cNvSpPr/>
            <p:nvPr/>
          </p:nvSpPr>
          <p:spPr>
            <a:xfrm>
              <a:off x="2112100" y="4503150"/>
              <a:ext cx="303100" cy="110925"/>
            </a:xfrm>
            <a:custGeom>
              <a:avLst/>
              <a:gdLst/>
              <a:ahLst/>
              <a:cxnLst/>
              <a:rect l="l" t="t" r="r" b="b"/>
              <a:pathLst>
                <a:path w="12124" h="4437" extrusionOk="0">
                  <a:moveTo>
                    <a:pt x="0" y="0"/>
                  </a:moveTo>
                  <a:lnTo>
                    <a:pt x="155" y="2992"/>
                  </a:lnTo>
                  <a:lnTo>
                    <a:pt x="11246" y="4437"/>
                  </a:lnTo>
                  <a:lnTo>
                    <a:pt x="12123" y="2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39"/>
            <p:cNvSpPr/>
            <p:nvPr/>
          </p:nvSpPr>
          <p:spPr>
            <a:xfrm>
              <a:off x="2919450" y="2282275"/>
              <a:ext cx="241200" cy="558475"/>
            </a:xfrm>
            <a:custGeom>
              <a:avLst/>
              <a:gdLst/>
              <a:ahLst/>
              <a:cxnLst/>
              <a:rect l="l" t="t" r="r" b="b"/>
              <a:pathLst>
                <a:path w="9648" h="22339" extrusionOk="0">
                  <a:moveTo>
                    <a:pt x="4643" y="1"/>
                  </a:moveTo>
                  <a:cubicBezTo>
                    <a:pt x="2579" y="7326"/>
                    <a:pt x="1032" y="14807"/>
                    <a:pt x="0" y="22338"/>
                  </a:cubicBezTo>
                  <a:cubicBezTo>
                    <a:pt x="2270" y="18572"/>
                    <a:pt x="4746" y="14807"/>
                    <a:pt x="7068" y="11247"/>
                  </a:cubicBezTo>
                  <a:cubicBezTo>
                    <a:pt x="7945" y="9338"/>
                    <a:pt x="8822" y="7429"/>
                    <a:pt x="9647" y="5624"/>
                  </a:cubicBezTo>
                  <a:lnTo>
                    <a:pt x="9647" y="5572"/>
                  </a:lnTo>
                  <a:lnTo>
                    <a:pt x="464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39"/>
            <p:cNvSpPr/>
            <p:nvPr/>
          </p:nvSpPr>
          <p:spPr>
            <a:xfrm>
              <a:off x="2887200" y="1984375"/>
              <a:ext cx="808650" cy="2989525"/>
            </a:xfrm>
            <a:custGeom>
              <a:avLst/>
              <a:gdLst/>
              <a:ahLst/>
              <a:cxnLst/>
              <a:rect l="l" t="t" r="r" b="b"/>
              <a:pathLst>
                <a:path w="32346" h="119581" extrusionOk="0">
                  <a:moveTo>
                    <a:pt x="12124" y="0"/>
                  </a:moveTo>
                  <a:cubicBezTo>
                    <a:pt x="12124" y="0"/>
                    <a:pt x="4798" y="37659"/>
                    <a:pt x="2167" y="59274"/>
                  </a:cubicBezTo>
                  <a:cubicBezTo>
                    <a:pt x="0" y="76763"/>
                    <a:pt x="6758" y="119168"/>
                    <a:pt x="6758" y="119168"/>
                  </a:cubicBezTo>
                  <a:lnTo>
                    <a:pt x="13981" y="119581"/>
                  </a:lnTo>
                  <a:cubicBezTo>
                    <a:pt x="13981" y="119581"/>
                    <a:pt x="12485" y="81715"/>
                    <a:pt x="15838" y="64794"/>
                  </a:cubicBezTo>
                  <a:cubicBezTo>
                    <a:pt x="24350" y="21976"/>
                    <a:pt x="32346" y="16250"/>
                    <a:pt x="28064" y="4540"/>
                  </a:cubicBezTo>
                  <a:lnTo>
                    <a:pt x="121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39"/>
            <p:cNvSpPr/>
            <p:nvPr/>
          </p:nvSpPr>
          <p:spPr>
            <a:xfrm>
              <a:off x="3013575" y="4893925"/>
              <a:ext cx="254100" cy="81275"/>
            </a:xfrm>
            <a:custGeom>
              <a:avLst/>
              <a:gdLst/>
              <a:ahLst/>
              <a:cxnLst/>
              <a:rect l="l" t="t" r="r" b="b"/>
              <a:pathLst>
                <a:path w="10164" h="3251" extrusionOk="0">
                  <a:moveTo>
                    <a:pt x="1" y="0"/>
                  </a:moveTo>
                  <a:lnTo>
                    <a:pt x="465" y="2683"/>
                  </a:lnTo>
                  <a:lnTo>
                    <a:pt x="9854" y="3250"/>
                  </a:lnTo>
                  <a:lnTo>
                    <a:pt x="10164" y="10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39"/>
            <p:cNvSpPr/>
            <p:nvPr/>
          </p:nvSpPr>
          <p:spPr>
            <a:xfrm>
              <a:off x="3013575" y="4893925"/>
              <a:ext cx="254100" cy="81275"/>
            </a:xfrm>
            <a:custGeom>
              <a:avLst/>
              <a:gdLst/>
              <a:ahLst/>
              <a:cxnLst/>
              <a:rect l="l" t="t" r="r" b="b"/>
              <a:pathLst>
                <a:path w="10164" h="3251" extrusionOk="0">
                  <a:moveTo>
                    <a:pt x="1" y="0"/>
                  </a:moveTo>
                  <a:lnTo>
                    <a:pt x="465" y="2683"/>
                  </a:lnTo>
                  <a:lnTo>
                    <a:pt x="9854" y="3250"/>
                  </a:lnTo>
                  <a:lnTo>
                    <a:pt x="10164" y="10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39"/>
            <p:cNvSpPr/>
            <p:nvPr/>
          </p:nvSpPr>
          <p:spPr>
            <a:xfrm>
              <a:off x="3027775" y="1905900"/>
              <a:ext cx="589425" cy="223950"/>
            </a:xfrm>
            <a:custGeom>
              <a:avLst/>
              <a:gdLst/>
              <a:ahLst/>
              <a:cxnLst/>
              <a:rect l="l" t="t" r="r" b="b"/>
              <a:pathLst>
                <a:path w="23577" h="8958" extrusionOk="0">
                  <a:moveTo>
                    <a:pt x="650" y="1"/>
                  </a:moveTo>
                  <a:cubicBezTo>
                    <a:pt x="516" y="1"/>
                    <a:pt x="413" y="74"/>
                    <a:pt x="413" y="147"/>
                  </a:cubicBezTo>
                  <a:lnTo>
                    <a:pt x="52" y="2159"/>
                  </a:lnTo>
                  <a:cubicBezTo>
                    <a:pt x="0" y="2314"/>
                    <a:pt x="155" y="2417"/>
                    <a:pt x="362" y="2468"/>
                  </a:cubicBezTo>
                  <a:lnTo>
                    <a:pt x="23163" y="8917"/>
                  </a:lnTo>
                  <a:cubicBezTo>
                    <a:pt x="23233" y="8944"/>
                    <a:pt x="23294" y="8957"/>
                    <a:pt x="23348" y="8957"/>
                  </a:cubicBezTo>
                  <a:cubicBezTo>
                    <a:pt x="23493" y="8957"/>
                    <a:pt x="23576" y="8862"/>
                    <a:pt x="23576" y="8710"/>
                  </a:cubicBezTo>
                  <a:lnTo>
                    <a:pt x="23163" y="6492"/>
                  </a:lnTo>
                  <a:cubicBezTo>
                    <a:pt x="23112" y="6389"/>
                    <a:pt x="23009" y="6286"/>
                    <a:pt x="22854" y="6286"/>
                  </a:cubicBezTo>
                  <a:lnTo>
                    <a:pt x="826" y="44"/>
                  </a:lnTo>
                  <a:cubicBezTo>
                    <a:pt x="765" y="14"/>
                    <a:pt x="705" y="1"/>
                    <a:pt x="650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39"/>
            <p:cNvSpPr/>
            <p:nvPr/>
          </p:nvSpPr>
          <p:spPr>
            <a:xfrm>
              <a:off x="3027775" y="1905900"/>
              <a:ext cx="589425" cy="223950"/>
            </a:xfrm>
            <a:custGeom>
              <a:avLst/>
              <a:gdLst/>
              <a:ahLst/>
              <a:cxnLst/>
              <a:rect l="l" t="t" r="r" b="b"/>
              <a:pathLst>
                <a:path w="23577" h="8958" extrusionOk="0">
                  <a:moveTo>
                    <a:pt x="650" y="1"/>
                  </a:moveTo>
                  <a:cubicBezTo>
                    <a:pt x="516" y="1"/>
                    <a:pt x="413" y="74"/>
                    <a:pt x="413" y="147"/>
                  </a:cubicBezTo>
                  <a:lnTo>
                    <a:pt x="52" y="2159"/>
                  </a:lnTo>
                  <a:cubicBezTo>
                    <a:pt x="0" y="2314"/>
                    <a:pt x="155" y="2417"/>
                    <a:pt x="362" y="2468"/>
                  </a:cubicBezTo>
                  <a:lnTo>
                    <a:pt x="23163" y="8917"/>
                  </a:lnTo>
                  <a:cubicBezTo>
                    <a:pt x="23233" y="8944"/>
                    <a:pt x="23294" y="8957"/>
                    <a:pt x="23348" y="8957"/>
                  </a:cubicBezTo>
                  <a:cubicBezTo>
                    <a:pt x="23493" y="8957"/>
                    <a:pt x="23576" y="8862"/>
                    <a:pt x="23576" y="8710"/>
                  </a:cubicBezTo>
                  <a:lnTo>
                    <a:pt x="23163" y="6492"/>
                  </a:lnTo>
                  <a:cubicBezTo>
                    <a:pt x="23112" y="6389"/>
                    <a:pt x="23009" y="6286"/>
                    <a:pt x="22854" y="6286"/>
                  </a:cubicBezTo>
                  <a:lnTo>
                    <a:pt x="826" y="44"/>
                  </a:lnTo>
                  <a:cubicBezTo>
                    <a:pt x="765" y="14"/>
                    <a:pt x="705" y="1"/>
                    <a:pt x="65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39"/>
            <p:cNvSpPr/>
            <p:nvPr/>
          </p:nvSpPr>
          <p:spPr>
            <a:xfrm>
              <a:off x="3510125" y="2037250"/>
              <a:ext cx="37425" cy="76650"/>
            </a:xfrm>
            <a:custGeom>
              <a:avLst/>
              <a:gdLst/>
              <a:ahLst/>
              <a:cxnLst/>
              <a:rect l="l" t="t" r="r" b="b"/>
              <a:pathLst>
                <a:path w="1497" h="3066" extrusionOk="0">
                  <a:moveTo>
                    <a:pt x="723" y="0"/>
                  </a:moveTo>
                  <a:cubicBezTo>
                    <a:pt x="619" y="0"/>
                    <a:pt x="516" y="0"/>
                    <a:pt x="465" y="103"/>
                  </a:cubicBezTo>
                  <a:lnTo>
                    <a:pt x="52" y="2683"/>
                  </a:lnTo>
                  <a:cubicBezTo>
                    <a:pt x="0" y="2734"/>
                    <a:pt x="104" y="2837"/>
                    <a:pt x="207" y="2889"/>
                  </a:cubicBezTo>
                  <a:lnTo>
                    <a:pt x="826" y="3044"/>
                  </a:lnTo>
                  <a:cubicBezTo>
                    <a:pt x="856" y="3059"/>
                    <a:pt x="886" y="3065"/>
                    <a:pt x="914" y="3065"/>
                  </a:cubicBezTo>
                  <a:cubicBezTo>
                    <a:pt x="980" y="3065"/>
                    <a:pt x="1032" y="3029"/>
                    <a:pt x="1032" y="2992"/>
                  </a:cubicBezTo>
                  <a:lnTo>
                    <a:pt x="1496" y="413"/>
                  </a:lnTo>
                  <a:cubicBezTo>
                    <a:pt x="1496" y="310"/>
                    <a:pt x="1393" y="206"/>
                    <a:pt x="1290" y="206"/>
                  </a:cubicBezTo>
                  <a:lnTo>
                    <a:pt x="72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39"/>
            <p:cNvSpPr/>
            <p:nvPr/>
          </p:nvSpPr>
          <p:spPr>
            <a:xfrm>
              <a:off x="3071625" y="1912925"/>
              <a:ext cx="36125" cy="76625"/>
            </a:xfrm>
            <a:custGeom>
              <a:avLst/>
              <a:gdLst/>
              <a:ahLst/>
              <a:cxnLst/>
              <a:rect l="l" t="t" r="r" b="b"/>
              <a:pathLst>
                <a:path w="1445" h="3065" extrusionOk="0">
                  <a:moveTo>
                    <a:pt x="590" y="0"/>
                  </a:moveTo>
                  <a:cubicBezTo>
                    <a:pt x="520" y="0"/>
                    <a:pt x="465" y="48"/>
                    <a:pt x="465" y="124"/>
                  </a:cubicBezTo>
                  <a:lnTo>
                    <a:pt x="0" y="2703"/>
                  </a:lnTo>
                  <a:cubicBezTo>
                    <a:pt x="0" y="2755"/>
                    <a:pt x="52" y="2806"/>
                    <a:pt x="207" y="2858"/>
                  </a:cubicBezTo>
                  <a:lnTo>
                    <a:pt x="774" y="3064"/>
                  </a:lnTo>
                  <a:cubicBezTo>
                    <a:pt x="877" y="3064"/>
                    <a:pt x="1032" y="3064"/>
                    <a:pt x="1032" y="2961"/>
                  </a:cubicBezTo>
                  <a:lnTo>
                    <a:pt x="1445" y="382"/>
                  </a:lnTo>
                  <a:cubicBezTo>
                    <a:pt x="1445" y="279"/>
                    <a:pt x="1393" y="227"/>
                    <a:pt x="1290" y="175"/>
                  </a:cubicBezTo>
                  <a:lnTo>
                    <a:pt x="671" y="21"/>
                  </a:lnTo>
                  <a:cubicBezTo>
                    <a:pt x="643" y="7"/>
                    <a:pt x="616" y="0"/>
                    <a:pt x="590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39"/>
            <p:cNvSpPr/>
            <p:nvPr/>
          </p:nvSpPr>
          <p:spPr>
            <a:xfrm>
              <a:off x="3290875" y="1976100"/>
              <a:ext cx="37425" cy="75350"/>
            </a:xfrm>
            <a:custGeom>
              <a:avLst/>
              <a:gdLst/>
              <a:ahLst/>
              <a:cxnLst/>
              <a:rect l="l" t="t" r="r" b="b"/>
              <a:pathLst>
                <a:path w="1497" h="3014" extrusionOk="0">
                  <a:moveTo>
                    <a:pt x="601" y="0"/>
                  </a:moveTo>
                  <a:cubicBezTo>
                    <a:pt x="516" y="0"/>
                    <a:pt x="465" y="37"/>
                    <a:pt x="465" y="73"/>
                  </a:cubicBezTo>
                  <a:lnTo>
                    <a:pt x="0" y="2652"/>
                  </a:lnTo>
                  <a:cubicBezTo>
                    <a:pt x="0" y="2704"/>
                    <a:pt x="104" y="2807"/>
                    <a:pt x="207" y="2859"/>
                  </a:cubicBezTo>
                  <a:lnTo>
                    <a:pt x="774" y="3014"/>
                  </a:lnTo>
                  <a:cubicBezTo>
                    <a:pt x="929" y="3014"/>
                    <a:pt x="1032" y="3014"/>
                    <a:pt x="1032" y="2962"/>
                  </a:cubicBezTo>
                  <a:lnTo>
                    <a:pt x="1496" y="383"/>
                  </a:lnTo>
                  <a:cubicBezTo>
                    <a:pt x="1445" y="279"/>
                    <a:pt x="1393" y="176"/>
                    <a:pt x="1290" y="176"/>
                  </a:cubicBezTo>
                  <a:lnTo>
                    <a:pt x="723" y="21"/>
                  </a:lnTo>
                  <a:cubicBezTo>
                    <a:pt x="677" y="6"/>
                    <a:pt x="636" y="0"/>
                    <a:pt x="601" y="0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39"/>
            <p:cNvSpPr/>
            <p:nvPr/>
          </p:nvSpPr>
          <p:spPr>
            <a:xfrm>
              <a:off x="3579775" y="734200"/>
              <a:ext cx="28375" cy="40575"/>
            </a:xfrm>
            <a:custGeom>
              <a:avLst/>
              <a:gdLst/>
              <a:ahLst/>
              <a:cxnLst/>
              <a:rect l="l" t="t" r="r" b="b"/>
              <a:pathLst>
                <a:path w="1135" h="1623" extrusionOk="0">
                  <a:moveTo>
                    <a:pt x="630" y="1"/>
                  </a:moveTo>
                  <a:cubicBezTo>
                    <a:pt x="395" y="1"/>
                    <a:pt x="143" y="325"/>
                    <a:pt x="52" y="689"/>
                  </a:cubicBezTo>
                  <a:cubicBezTo>
                    <a:pt x="0" y="1153"/>
                    <a:pt x="155" y="1566"/>
                    <a:pt x="464" y="1618"/>
                  </a:cubicBezTo>
                  <a:cubicBezTo>
                    <a:pt x="481" y="1621"/>
                    <a:pt x="498" y="1622"/>
                    <a:pt x="514" y="1622"/>
                  </a:cubicBezTo>
                  <a:cubicBezTo>
                    <a:pt x="755" y="1622"/>
                    <a:pt x="987" y="1281"/>
                    <a:pt x="1083" y="895"/>
                  </a:cubicBezTo>
                  <a:cubicBezTo>
                    <a:pt x="1135" y="431"/>
                    <a:pt x="980" y="70"/>
                    <a:pt x="722" y="18"/>
                  </a:cubicBezTo>
                  <a:cubicBezTo>
                    <a:pt x="692" y="6"/>
                    <a:pt x="661" y="1"/>
                    <a:pt x="6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39"/>
            <p:cNvSpPr/>
            <p:nvPr/>
          </p:nvSpPr>
          <p:spPr>
            <a:xfrm>
              <a:off x="3454675" y="711300"/>
              <a:ext cx="29675" cy="40275"/>
            </a:xfrm>
            <a:custGeom>
              <a:avLst/>
              <a:gdLst/>
              <a:ahLst/>
              <a:cxnLst/>
              <a:rect l="l" t="t" r="r" b="b"/>
              <a:pathLst>
                <a:path w="1187" h="1611" extrusionOk="0">
                  <a:moveTo>
                    <a:pt x="665" y="0"/>
                  </a:moveTo>
                  <a:cubicBezTo>
                    <a:pt x="420" y="0"/>
                    <a:pt x="147" y="294"/>
                    <a:pt x="52" y="676"/>
                  </a:cubicBezTo>
                  <a:cubicBezTo>
                    <a:pt x="0" y="1141"/>
                    <a:pt x="206" y="1553"/>
                    <a:pt x="464" y="1605"/>
                  </a:cubicBezTo>
                  <a:cubicBezTo>
                    <a:pt x="483" y="1609"/>
                    <a:pt x="502" y="1611"/>
                    <a:pt x="521" y="1611"/>
                  </a:cubicBezTo>
                  <a:cubicBezTo>
                    <a:pt x="766" y="1611"/>
                    <a:pt x="1036" y="1313"/>
                    <a:pt x="1083" y="883"/>
                  </a:cubicBezTo>
                  <a:cubicBezTo>
                    <a:pt x="1187" y="418"/>
                    <a:pt x="980" y="57"/>
                    <a:pt x="722" y="6"/>
                  </a:cubicBezTo>
                  <a:cubicBezTo>
                    <a:pt x="703" y="2"/>
                    <a:pt x="684" y="0"/>
                    <a:pt x="6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39"/>
            <p:cNvSpPr/>
            <p:nvPr/>
          </p:nvSpPr>
          <p:spPr>
            <a:xfrm>
              <a:off x="3450800" y="699825"/>
              <a:ext cx="25825" cy="15575"/>
            </a:xfrm>
            <a:custGeom>
              <a:avLst/>
              <a:gdLst/>
              <a:ahLst/>
              <a:cxnLst/>
              <a:rect l="l" t="t" r="r" b="b"/>
              <a:pathLst>
                <a:path w="1033" h="623" extrusionOk="0">
                  <a:moveTo>
                    <a:pt x="0" y="0"/>
                  </a:moveTo>
                  <a:cubicBezTo>
                    <a:pt x="0" y="1"/>
                    <a:pt x="242" y="622"/>
                    <a:pt x="697" y="622"/>
                  </a:cubicBezTo>
                  <a:cubicBezTo>
                    <a:pt x="798" y="622"/>
                    <a:pt x="910" y="591"/>
                    <a:pt x="1032" y="5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39"/>
            <p:cNvSpPr/>
            <p:nvPr/>
          </p:nvSpPr>
          <p:spPr>
            <a:xfrm>
              <a:off x="3458525" y="757850"/>
              <a:ext cx="52900" cy="77600"/>
            </a:xfrm>
            <a:custGeom>
              <a:avLst/>
              <a:gdLst/>
              <a:ahLst/>
              <a:cxnLst/>
              <a:rect l="l" t="t" r="r" b="b"/>
              <a:pathLst>
                <a:path w="2116" h="3104" extrusionOk="0">
                  <a:moveTo>
                    <a:pt x="2116" y="1"/>
                  </a:moveTo>
                  <a:lnTo>
                    <a:pt x="2116" y="1"/>
                  </a:lnTo>
                  <a:cubicBezTo>
                    <a:pt x="1548" y="930"/>
                    <a:pt x="826" y="1806"/>
                    <a:pt x="1" y="2529"/>
                  </a:cubicBezTo>
                  <a:cubicBezTo>
                    <a:pt x="372" y="2900"/>
                    <a:pt x="868" y="3104"/>
                    <a:pt x="1377" y="3104"/>
                  </a:cubicBezTo>
                  <a:cubicBezTo>
                    <a:pt x="1434" y="3104"/>
                    <a:pt x="1491" y="3101"/>
                    <a:pt x="1548" y="3096"/>
                  </a:cubicBezTo>
                  <a:lnTo>
                    <a:pt x="2116" y="1"/>
                  </a:lnTo>
                  <a:close/>
                </a:path>
              </a:pathLst>
            </a:custGeom>
            <a:solidFill>
              <a:srgbClr val="FF56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39"/>
            <p:cNvSpPr/>
            <p:nvPr/>
          </p:nvSpPr>
          <p:spPr>
            <a:xfrm>
              <a:off x="3525600" y="858775"/>
              <a:ext cx="87725" cy="30650"/>
            </a:xfrm>
            <a:custGeom>
              <a:avLst/>
              <a:gdLst/>
              <a:ahLst/>
              <a:cxnLst/>
              <a:rect l="l" t="t" r="r" b="b"/>
              <a:pathLst>
                <a:path w="3509" h="1226" extrusionOk="0">
                  <a:moveTo>
                    <a:pt x="3354" y="1"/>
                  </a:moveTo>
                  <a:cubicBezTo>
                    <a:pt x="3315" y="1"/>
                    <a:pt x="3276" y="14"/>
                    <a:pt x="3250" y="39"/>
                  </a:cubicBezTo>
                  <a:cubicBezTo>
                    <a:pt x="2594" y="614"/>
                    <a:pt x="1708" y="928"/>
                    <a:pt x="828" y="928"/>
                  </a:cubicBezTo>
                  <a:cubicBezTo>
                    <a:pt x="602" y="928"/>
                    <a:pt x="376" y="907"/>
                    <a:pt x="155" y="865"/>
                  </a:cubicBezTo>
                  <a:cubicBezTo>
                    <a:pt x="52" y="865"/>
                    <a:pt x="0" y="916"/>
                    <a:pt x="0" y="968"/>
                  </a:cubicBezTo>
                  <a:cubicBezTo>
                    <a:pt x="0" y="1020"/>
                    <a:pt x="0" y="1123"/>
                    <a:pt x="104" y="1123"/>
                  </a:cubicBezTo>
                  <a:cubicBezTo>
                    <a:pt x="361" y="1174"/>
                    <a:pt x="619" y="1226"/>
                    <a:pt x="877" y="1226"/>
                  </a:cubicBezTo>
                  <a:cubicBezTo>
                    <a:pt x="1806" y="1226"/>
                    <a:pt x="2735" y="865"/>
                    <a:pt x="3457" y="194"/>
                  </a:cubicBezTo>
                  <a:cubicBezTo>
                    <a:pt x="3508" y="143"/>
                    <a:pt x="3508" y="91"/>
                    <a:pt x="3457" y="39"/>
                  </a:cubicBezTo>
                  <a:cubicBezTo>
                    <a:pt x="3431" y="14"/>
                    <a:pt x="3392" y="1"/>
                    <a:pt x="33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39"/>
            <p:cNvSpPr/>
            <p:nvPr/>
          </p:nvSpPr>
          <p:spPr>
            <a:xfrm>
              <a:off x="3602975" y="676600"/>
              <a:ext cx="59075" cy="46475"/>
            </a:xfrm>
            <a:custGeom>
              <a:avLst/>
              <a:gdLst/>
              <a:ahLst/>
              <a:cxnLst/>
              <a:rect l="l" t="t" r="r" b="b"/>
              <a:pathLst>
                <a:path w="2363" h="1859" extrusionOk="0">
                  <a:moveTo>
                    <a:pt x="310" y="1"/>
                  </a:moveTo>
                  <a:cubicBezTo>
                    <a:pt x="155" y="1"/>
                    <a:pt x="1" y="104"/>
                    <a:pt x="1" y="259"/>
                  </a:cubicBezTo>
                  <a:cubicBezTo>
                    <a:pt x="1" y="414"/>
                    <a:pt x="155" y="517"/>
                    <a:pt x="310" y="517"/>
                  </a:cubicBezTo>
                  <a:cubicBezTo>
                    <a:pt x="929" y="672"/>
                    <a:pt x="1497" y="1084"/>
                    <a:pt x="1806" y="1703"/>
                  </a:cubicBezTo>
                  <a:cubicBezTo>
                    <a:pt x="1806" y="1806"/>
                    <a:pt x="1909" y="1858"/>
                    <a:pt x="2013" y="1858"/>
                  </a:cubicBezTo>
                  <a:lnTo>
                    <a:pt x="2013" y="1806"/>
                  </a:lnTo>
                  <a:cubicBezTo>
                    <a:pt x="2034" y="1812"/>
                    <a:pt x="2056" y="1814"/>
                    <a:pt x="2076" y="1814"/>
                  </a:cubicBezTo>
                  <a:cubicBezTo>
                    <a:pt x="2249" y="1814"/>
                    <a:pt x="2363" y="1630"/>
                    <a:pt x="2271" y="1445"/>
                  </a:cubicBezTo>
                  <a:cubicBezTo>
                    <a:pt x="1909" y="672"/>
                    <a:pt x="1187" y="104"/>
                    <a:pt x="3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39"/>
            <p:cNvSpPr/>
            <p:nvPr/>
          </p:nvSpPr>
          <p:spPr>
            <a:xfrm>
              <a:off x="3430150" y="633550"/>
              <a:ext cx="64525" cy="32775"/>
            </a:xfrm>
            <a:custGeom>
              <a:avLst/>
              <a:gdLst/>
              <a:ahLst/>
              <a:cxnLst/>
              <a:rect l="l" t="t" r="r" b="b"/>
              <a:pathLst>
                <a:path w="2581" h="1311" extrusionOk="0">
                  <a:moveTo>
                    <a:pt x="2043" y="1"/>
                  </a:moveTo>
                  <a:cubicBezTo>
                    <a:pt x="1291" y="1"/>
                    <a:pt x="599" y="305"/>
                    <a:pt x="104" y="846"/>
                  </a:cubicBezTo>
                  <a:cubicBezTo>
                    <a:pt x="1" y="949"/>
                    <a:pt x="1" y="1104"/>
                    <a:pt x="104" y="1207"/>
                  </a:cubicBezTo>
                  <a:cubicBezTo>
                    <a:pt x="156" y="1259"/>
                    <a:pt x="207" y="1310"/>
                    <a:pt x="259" y="1310"/>
                  </a:cubicBezTo>
                  <a:cubicBezTo>
                    <a:pt x="362" y="1259"/>
                    <a:pt x="414" y="1207"/>
                    <a:pt x="465" y="1155"/>
                  </a:cubicBezTo>
                  <a:cubicBezTo>
                    <a:pt x="861" y="760"/>
                    <a:pt x="1407" y="514"/>
                    <a:pt x="1975" y="514"/>
                  </a:cubicBezTo>
                  <a:cubicBezTo>
                    <a:pt x="2073" y="514"/>
                    <a:pt x="2172" y="521"/>
                    <a:pt x="2271" y="536"/>
                  </a:cubicBezTo>
                  <a:cubicBezTo>
                    <a:pt x="2374" y="536"/>
                    <a:pt x="2529" y="433"/>
                    <a:pt x="2580" y="330"/>
                  </a:cubicBezTo>
                  <a:cubicBezTo>
                    <a:pt x="2580" y="175"/>
                    <a:pt x="2477" y="72"/>
                    <a:pt x="2374" y="20"/>
                  </a:cubicBezTo>
                  <a:cubicBezTo>
                    <a:pt x="2263" y="7"/>
                    <a:pt x="2152" y="1"/>
                    <a:pt x="20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39"/>
            <p:cNvSpPr/>
            <p:nvPr/>
          </p:nvSpPr>
          <p:spPr>
            <a:xfrm>
              <a:off x="3486900" y="1465900"/>
              <a:ext cx="488825" cy="994375"/>
            </a:xfrm>
            <a:custGeom>
              <a:avLst/>
              <a:gdLst/>
              <a:ahLst/>
              <a:cxnLst/>
              <a:rect l="l" t="t" r="r" b="b"/>
              <a:pathLst>
                <a:path w="19553" h="39775" extrusionOk="0">
                  <a:moveTo>
                    <a:pt x="17850" y="1"/>
                  </a:moveTo>
                  <a:lnTo>
                    <a:pt x="12279" y="1239"/>
                  </a:lnTo>
                  <a:cubicBezTo>
                    <a:pt x="12588" y="2890"/>
                    <a:pt x="12898" y="4695"/>
                    <a:pt x="13156" y="6501"/>
                  </a:cubicBezTo>
                  <a:cubicBezTo>
                    <a:pt x="13362" y="8306"/>
                    <a:pt x="13568" y="10112"/>
                    <a:pt x="13723" y="11866"/>
                  </a:cubicBezTo>
                  <a:cubicBezTo>
                    <a:pt x="13878" y="13671"/>
                    <a:pt x="13981" y="15477"/>
                    <a:pt x="13981" y="17231"/>
                  </a:cubicBezTo>
                  <a:cubicBezTo>
                    <a:pt x="13981" y="18985"/>
                    <a:pt x="13878" y="20739"/>
                    <a:pt x="13672" y="22493"/>
                  </a:cubicBezTo>
                  <a:cubicBezTo>
                    <a:pt x="13568" y="23060"/>
                    <a:pt x="13362" y="23628"/>
                    <a:pt x="13052" y="24144"/>
                  </a:cubicBezTo>
                  <a:cubicBezTo>
                    <a:pt x="12640" y="24866"/>
                    <a:pt x="12175" y="25537"/>
                    <a:pt x="11660" y="26156"/>
                  </a:cubicBezTo>
                  <a:cubicBezTo>
                    <a:pt x="10576" y="27549"/>
                    <a:pt x="9390" y="28838"/>
                    <a:pt x="8152" y="30128"/>
                  </a:cubicBezTo>
                  <a:cubicBezTo>
                    <a:pt x="6862" y="31418"/>
                    <a:pt x="5521" y="32656"/>
                    <a:pt x="4128" y="33842"/>
                  </a:cubicBezTo>
                  <a:cubicBezTo>
                    <a:pt x="2786" y="35080"/>
                    <a:pt x="1394" y="36267"/>
                    <a:pt x="1" y="37453"/>
                  </a:cubicBezTo>
                  <a:lnTo>
                    <a:pt x="1600" y="39775"/>
                  </a:lnTo>
                  <a:cubicBezTo>
                    <a:pt x="4902" y="37866"/>
                    <a:pt x="8048" y="35699"/>
                    <a:pt x="10989" y="33275"/>
                  </a:cubicBezTo>
                  <a:cubicBezTo>
                    <a:pt x="12537" y="32037"/>
                    <a:pt x="13981" y="30695"/>
                    <a:pt x="15322" y="29251"/>
                  </a:cubicBezTo>
                  <a:cubicBezTo>
                    <a:pt x="16045" y="28477"/>
                    <a:pt x="16664" y="27652"/>
                    <a:pt x="17231" y="26775"/>
                  </a:cubicBezTo>
                  <a:cubicBezTo>
                    <a:pt x="17953" y="25691"/>
                    <a:pt x="18469" y="24557"/>
                    <a:pt x="18727" y="23318"/>
                  </a:cubicBezTo>
                  <a:cubicBezTo>
                    <a:pt x="19346" y="19398"/>
                    <a:pt x="19553" y="15477"/>
                    <a:pt x="19346" y="11556"/>
                  </a:cubicBezTo>
                  <a:cubicBezTo>
                    <a:pt x="19243" y="9648"/>
                    <a:pt x="19088" y="7687"/>
                    <a:pt x="18830" y="5779"/>
                  </a:cubicBezTo>
                  <a:cubicBezTo>
                    <a:pt x="18572" y="3870"/>
                    <a:pt x="18314" y="2013"/>
                    <a:pt x="17850" y="1"/>
                  </a:cubicBez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39"/>
            <p:cNvSpPr/>
            <p:nvPr/>
          </p:nvSpPr>
          <p:spPr>
            <a:xfrm>
              <a:off x="3691975" y="1302475"/>
              <a:ext cx="286325" cy="340150"/>
            </a:xfrm>
            <a:custGeom>
              <a:avLst/>
              <a:gdLst/>
              <a:ahLst/>
              <a:cxnLst/>
              <a:rect l="l" t="t" r="r" b="b"/>
              <a:pathLst>
                <a:path w="11453" h="13606" extrusionOk="0">
                  <a:moveTo>
                    <a:pt x="7407" y="1"/>
                  </a:moveTo>
                  <a:cubicBezTo>
                    <a:pt x="5396" y="1"/>
                    <a:pt x="3120" y="1852"/>
                    <a:pt x="1703" y="3958"/>
                  </a:cubicBezTo>
                  <a:cubicBezTo>
                    <a:pt x="0" y="6486"/>
                    <a:pt x="1290" y="13605"/>
                    <a:pt x="1290" y="13605"/>
                  </a:cubicBezTo>
                  <a:lnTo>
                    <a:pt x="11453" y="9942"/>
                  </a:lnTo>
                  <a:cubicBezTo>
                    <a:pt x="11453" y="9942"/>
                    <a:pt x="10988" y="1740"/>
                    <a:pt x="8977" y="450"/>
                  </a:cubicBezTo>
                  <a:cubicBezTo>
                    <a:pt x="8489" y="140"/>
                    <a:pt x="7958" y="1"/>
                    <a:pt x="74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39"/>
            <p:cNvSpPr/>
            <p:nvPr/>
          </p:nvSpPr>
          <p:spPr>
            <a:xfrm>
              <a:off x="3005850" y="5122500"/>
              <a:ext cx="73525" cy="35825"/>
            </a:xfrm>
            <a:custGeom>
              <a:avLst/>
              <a:gdLst/>
              <a:ahLst/>
              <a:cxnLst/>
              <a:rect l="l" t="t" r="r" b="b"/>
              <a:pathLst>
                <a:path w="2941" h="1433" extrusionOk="0">
                  <a:moveTo>
                    <a:pt x="542" y="259"/>
                  </a:moveTo>
                  <a:cubicBezTo>
                    <a:pt x="568" y="259"/>
                    <a:pt x="594" y="272"/>
                    <a:pt x="620" y="298"/>
                  </a:cubicBezTo>
                  <a:cubicBezTo>
                    <a:pt x="1290" y="401"/>
                    <a:pt x="1909" y="659"/>
                    <a:pt x="2477" y="1020"/>
                  </a:cubicBezTo>
                  <a:cubicBezTo>
                    <a:pt x="2068" y="1106"/>
                    <a:pt x="1703" y="1147"/>
                    <a:pt x="1395" y="1147"/>
                  </a:cubicBezTo>
                  <a:cubicBezTo>
                    <a:pt x="965" y="1147"/>
                    <a:pt x="645" y="1067"/>
                    <a:pt x="465" y="917"/>
                  </a:cubicBezTo>
                  <a:cubicBezTo>
                    <a:pt x="362" y="762"/>
                    <a:pt x="310" y="607"/>
                    <a:pt x="362" y="453"/>
                  </a:cubicBezTo>
                  <a:cubicBezTo>
                    <a:pt x="362" y="349"/>
                    <a:pt x="362" y="298"/>
                    <a:pt x="465" y="298"/>
                  </a:cubicBezTo>
                  <a:cubicBezTo>
                    <a:pt x="491" y="272"/>
                    <a:pt x="516" y="259"/>
                    <a:pt x="542" y="259"/>
                  </a:cubicBezTo>
                  <a:close/>
                  <a:moveTo>
                    <a:pt x="592" y="0"/>
                  </a:moveTo>
                  <a:cubicBezTo>
                    <a:pt x="505" y="0"/>
                    <a:pt x="427" y="13"/>
                    <a:pt x="362" y="40"/>
                  </a:cubicBezTo>
                  <a:cubicBezTo>
                    <a:pt x="207" y="143"/>
                    <a:pt x="104" y="246"/>
                    <a:pt x="52" y="453"/>
                  </a:cubicBezTo>
                  <a:cubicBezTo>
                    <a:pt x="0" y="711"/>
                    <a:pt x="104" y="969"/>
                    <a:pt x="310" y="1123"/>
                  </a:cubicBezTo>
                  <a:cubicBezTo>
                    <a:pt x="620" y="1330"/>
                    <a:pt x="981" y="1433"/>
                    <a:pt x="1342" y="1433"/>
                  </a:cubicBezTo>
                  <a:cubicBezTo>
                    <a:pt x="1858" y="1433"/>
                    <a:pt x="2322" y="1330"/>
                    <a:pt x="2838" y="1226"/>
                  </a:cubicBezTo>
                  <a:cubicBezTo>
                    <a:pt x="2889" y="1226"/>
                    <a:pt x="2889" y="1175"/>
                    <a:pt x="2941" y="1123"/>
                  </a:cubicBezTo>
                  <a:cubicBezTo>
                    <a:pt x="2941" y="1072"/>
                    <a:pt x="2889" y="1020"/>
                    <a:pt x="2889" y="969"/>
                  </a:cubicBezTo>
                  <a:cubicBezTo>
                    <a:pt x="2705" y="876"/>
                    <a:pt x="1324" y="0"/>
                    <a:pt x="5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39"/>
            <p:cNvSpPr/>
            <p:nvPr/>
          </p:nvSpPr>
          <p:spPr>
            <a:xfrm>
              <a:off x="3036800" y="5090750"/>
              <a:ext cx="43875" cy="62425"/>
            </a:xfrm>
            <a:custGeom>
              <a:avLst/>
              <a:gdLst/>
              <a:ahLst/>
              <a:cxnLst/>
              <a:rect l="l" t="t" r="r" b="b"/>
              <a:pathLst>
                <a:path w="1755" h="2497" extrusionOk="0">
                  <a:moveTo>
                    <a:pt x="620" y="227"/>
                  </a:moveTo>
                  <a:cubicBezTo>
                    <a:pt x="723" y="227"/>
                    <a:pt x="826" y="278"/>
                    <a:pt x="878" y="330"/>
                  </a:cubicBezTo>
                  <a:cubicBezTo>
                    <a:pt x="1239" y="846"/>
                    <a:pt x="1445" y="1465"/>
                    <a:pt x="1393" y="2084"/>
                  </a:cubicBezTo>
                  <a:cubicBezTo>
                    <a:pt x="878" y="1671"/>
                    <a:pt x="259" y="794"/>
                    <a:pt x="310" y="381"/>
                  </a:cubicBezTo>
                  <a:cubicBezTo>
                    <a:pt x="362" y="330"/>
                    <a:pt x="362" y="227"/>
                    <a:pt x="568" y="227"/>
                  </a:cubicBezTo>
                  <a:close/>
                  <a:moveTo>
                    <a:pt x="714" y="1"/>
                  </a:moveTo>
                  <a:cubicBezTo>
                    <a:pt x="668" y="1"/>
                    <a:pt x="620" y="7"/>
                    <a:pt x="568" y="20"/>
                  </a:cubicBezTo>
                  <a:cubicBezTo>
                    <a:pt x="310" y="20"/>
                    <a:pt x="155" y="175"/>
                    <a:pt x="104" y="381"/>
                  </a:cubicBezTo>
                  <a:cubicBezTo>
                    <a:pt x="1" y="1000"/>
                    <a:pt x="981" y="2187"/>
                    <a:pt x="1548" y="2496"/>
                  </a:cubicBezTo>
                  <a:lnTo>
                    <a:pt x="1703" y="2496"/>
                  </a:lnTo>
                  <a:cubicBezTo>
                    <a:pt x="1703" y="2496"/>
                    <a:pt x="1755" y="2445"/>
                    <a:pt x="1755" y="2393"/>
                  </a:cubicBezTo>
                  <a:cubicBezTo>
                    <a:pt x="1755" y="2290"/>
                    <a:pt x="1703" y="691"/>
                    <a:pt x="1084" y="175"/>
                  </a:cubicBezTo>
                  <a:cubicBezTo>
                    <a:pt x="968" y="59"/>
                    <a:pt x="852" y="1"/>
                    <a:pt x="7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39"/>
            <p:cNvSpPr/>
            <p:nvPr/>
          </p:nvSpPr>
          <p:spPr>
            <a:xfrm>
              <a:off x="2081125" y="4737075"/>
              <a:ext cx="87725" cy="33050"/>
            </a:xfrm>
            <a:custGeom>
              <a:avLst/>
              <a:gdLst/>
              <a:ahLst/>
              <a:cxnLst/>
              <a:rect l="l" t="t" r="r" b="b"/>
              <a:pathLst>
                <a:path w="3509" h="1322" extrusionOk="0">
                  <a:moveTo>
                    <a:pt x="723" y="238"/>
                  </a:moveTo>
                  <a:cubicBezTo>
                    <a:pt x="1497" y="342"/>
                    <a:pt x="2219" y="496"/>
                    <a:pt x="2941" y="754"/>
                  </a:cubicBezTo>
                  <a:cubicBezTo>
                    <a:pt x="2249" y="965"/>
                    <a:pt x="1645" y="1070"/>
                    <a:pt x="1190" y="1070"/>
                  </a:cubicBezTo>
                  <a:cubicBezTo>
                    <a:pt x="865" y="1070"/>
                    <a:pt x="616" y="1017"/>
                    <a:pt x="465" y="909"/>
                  </a:cubicBezTo>
                  <a:cubicBezTo>
                    <a:pt x="310" y="806"/>
                    <a:pt x="259" y="651"/>
                    <a:pt x="259" y="496"/>
                  </a:cubicBezTo>
                  <a:cubicBezTo>
                    <a:pt x="259" y="445"/>
                    <a:pt x="259" y="393"/>
                    <a:pt x="310" y="342"/>
                  </a:cubicBezTo>
                  <a:cubicBezTo>
                    <a:pt x="465" y="290"/>
                    <a:pt x="620" y="238"/>
                    <a:pt x="723" y="238"/>
                  </a:cubicBezTo>
                  <a:close/>
                  <a:moveTo>
                    <a:pt x="776" y="1"/>
                  </a:moveTo>
                  <a:cubicBezTo>
                    <a:pt x="536" y="1"/>
                    <a:pt x="335" y="39"/>
                    <a:pt x="207" y="135"/>
                  </a:cubicBezTo>
                  <a:cubicBezTo>
                    <a:pt x="53" y="187"/>
                    <a:pt x="1" y="342"/>
                    <a:pt x="1" y="496"/>
                  </a:cubicBezTo>
                  <a:cubicBezTo>
                    <a:pt x="1" y="754"/>
                    <a:pt x="104" y="961"/>
                    <a:pt x="310" y="1115"/>
                  </a:cubicBezTo>
                  <a:cubicBezTo>
                    <a:pt x="568" y="1270"/>
                    <a:pt x="878" y="1322"/>
                    <a:pt x="1187" y="1322"/>
                  </a:cubicBezTo>
                  <a:cubicBezTo>
                    <a:pt x="1961" y="1270"/>
                    <a:pt x="2684" y="1115"/>
                    <a:pt x="3406" y="909"/>
                  </a:cubicBezTo>
                  <a:cubicBezTo>
                    <a:pt x="3509" y="858"/>
                    <a:pt x="3509" y="703"/>
                    <a:pt x="3406" y="651"/>
                  </a:cubicBezTo>
                  <a:cubicBezTo>
                    <a:pt x="3201" y="569"/>
                    <a:pt x="1698" y="1"/>
                    <a:pt x="77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39"/>
            <p:cNvSpPr/>
            <p:nvPr/>
          </p:nvSpPr>
          <p:spPr>
            <a:xfrm>
              <a:off x="2110800" y="4700975"/>
              <a:ext cx="58050" cy="58850"/>
            </a:xfrm>
            <a:custGeom>
              <a:avLst/>
              <a:gdLst/>
              <a:ahLst/>
              <a:cxnLst/>
              <a:rect l="l" t="t" r="r" b="b"/>
              <a:pathLst>
                <a:path w="2322" h="2354" extrusionOk="0">
                  <a:moveTo>
                    <a:pt x="723" y="238"/>
                  </a:moveTo>
                  <a:lnTo>
                    <a:pt x="671" y="290"/>
                  </a:lnTo>
                  <a:cubicBezTo>
                    <a:pt x="716" y="275"/>
                    <a:pt x="757" y="268"/>
                    <a:pt x="796" y="268"/>
                  </a:cubicBezTo>
                  <a:cubicBezTo>
                    <a:pt x="891" y="268"/>
                    <a:pt x="974" y="305"/>
                    <a:pt x="1084" y="341"/>
                  </a:cubicBezTo>
                  <a:cubicBezTo>
                    <a:pt x="1548" y="806"/>
                    <a:pt x="1858" y="1373"/>
                    <a:pt x="1961" y="1992"/>
                  </a:cubicBezTo>
                  <a:cubicBezTo>
                    <a:pt x="1239" y="1631"/>
                    <a:pt x="258" y="806"/>
                    <a:pt x="258" y="444"/>
                  </a:cubicBezTo>
                  <a:cubicBezTo>
                    <a:pt x="258" y="393"/>
                    <a:pt x="258" y="290"/>
                    <a:pt x="516" y="238"/>
                  </a:cubicBezTo>
                  <a:close/>
                  <a:moveTo>
                    <a:pt x="761" y="1"/>
                  </a:moveTo>
                  <a:cubicBezTo>
                    <a:pt x="661" y="1"/>
                    <a:pt x="559" y="13"/>
                    <a:pt x="465" y="32"/>
                  </a:cubicBezTo>
                  <a:cubicBezTo>
                    <a:pt x="104" y="83"/>
                    <a:pt x="52" y="290"/>
                    <a:pt x="52" y="444"/>
                  </a:cubicBezTo>
                  <a:cubicBezTo>
                    <a:pt x="0" y="1063"/>
                    <a:pt x="1445" y="2147"/>
                    <a:pt x="2167" y="2353"/>
                  </a:cubicBezTo>
                  <a:cubicBezTo>
                    <a:pt x="2219" y="2353"/>
                    <a:pt x="2270" y="2353"/>
                    <a:pt x="2270" y="2302"/>
                  </a:cubicBezTo>
                  <a:cubicBezTo>
                    <a:pt x="2322" y="2250"/>
                    <a:pt x="2322" y="2250"/>
                    <a:pt x="2322" y="2198"/>
                  </a:cubicBezTo>
                  <a:cubicBezTo>
                    <a:pt x="2322" y="2147"/>
                    <a:pt x="2012" y="651"/>
                    <a:pt x="1239" y="135"/>
                  </a:cubicBezTo>
                  <a:cubicBezTo>
                    <a:pt x="1108" y="37"/>
                    <a:pt x="935" y="1"/>
                    <a:pt x="76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39"/>
            <p:cNvSpPr/>
            <p:nvPr/>
          </p:nvSpPr>
          <p:spPr>
            <a:xfrm>
              <a:off x="1188675" y="657600"/>
              <a:ext cx="2634875" cy="2150475"/>
            </a:xfrm>
            <a:custGeom>
              <a:avLst/>
              <a:gdLst/>
              <a:ahLst/>
              <a:cxnLst/>
              <a:rect l="l" t="t" r="r" b="b"/>
              <a:pathLst>
                <a:path w="105395" h="86019" extrusionOk="0">
                  <a:moveTo>
                    <a:pt x="53066" y="1"/>
                  </a:moveTo>
                  <a:cubicBezTo>
                    <a:pt x="40985" y="1"/>
                    <a:pt x="29302" y="5088"/>
                    <a:pt x="21048" y="14277"/>
                  </a:cubicBezTo>
                  <a:cubicBezTo>
                    <a:pt x="10576" y="25987"/>
                    <a:pt x="7326" y="42444"/>
                    <a:pt x="12536" y="57250"/>
                  </a:cubicBezTo>
                  <a:lnTo>
                    <a:pt x="0" y="70559"/>
                  </a:lnTo>
                  <a:lnTo>
                    <a:pt x="18933" y="69115"/>
                  </a:lnTo>
                  <a:cubicBezTo>
                    <a:pt x="27594" y="80440"/>
                    <a:pt x="40373" y="86019"/>
                    <a:pt x="53111" y="86019"/>
                  </a:cubicBezTo>
                  <a:cubicBezTo>
                    <a:pt x="67005" y="86019"/>
                    <a:pt x="80850" y="79382"/>
                    <a:pt x="89247" y="66329"/>
                  </a:cubicBezTo>
                  <a:cubicBezTo>
                    <a:pt x="105394" y="41257"/>
                    <a:pt x="91827" y="7828"/>
                    <a:pt x="62783" y="1122"/>
                  </a:cubicBezTo>
                  <a:lnTo>
                    <a:pt x="62834" y="1122"/>
                  </a:lnTo>
                  <a:cubicBezTo>
                    <a:pt x="59589" y="368"/>
                    <a:pt x="56313" y="1"/>
                    <a:pt x="53066" y="1"/>
                  </a:cubicBez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39"/>
            <p:cNvSpPr/>
            <p:nvPr/>
          </p:nvSpPr>
          <p:spPr>
            <a:xfrm>
              <a:off x="1188675" y="657600"/>
              <a:ext cx="2634875" cy="2150475"/>
            </a:xfrm>
            <a:custGeom>
              <a:avLst/>
              <a:gdLst/>
              <a:ahLst/>
              <a:cxnLst/>
              <a:rect l="l" t="t" r="r" b="b"/>
              <a:pathLst>
                <a:path w="105395" h="86019" extrusionOk="0">
                  <a:moveTo>
                    <a:pt x="53066" y="1"/>
                  </a:moveTo>
                  <a:cubicBezTo>
                    <a:pt x="40985" y="1"/>
                    <a:pt x="29302" y="5088"/>
                    <a:pt x="21048" y="14277"/>
                  </a:cubicBezTo>
                  <a:cubicBezTo>
                    <a:pt x="10576" y="25987"/>
                    <a:pt x="7326" y="42444"/>
                    <a:pt x="12536" y="57250"/>
                  </a:cubicBezTo>
                  <a:lnTo>
                    <a:pt x="0" y="70559"/>
                  </a:lnTo>
                  <a:lnTo>
                    <a:pt x="18933" y="69115"/>
                  </a:lnTo>
                  <a:cubicBezTo>
                    <a:pt x="27594" y="80440"/>
                    <a:pt x="40373" y="86019"/>
                    <a:pt x="53111" y="86019"/>
                  </a:cubicBezTo>
                  <a:cubicBezTo>
                    <a:pt x="67005" y="86019"/>
                    <a:pt x="80850" y="79382"/>
                    <a:pt x="89247" y="66329"/>
                  </a:cubicBezTo>
                  <a:cubicBezTo>
                    <a:pt x="105394" y="41257"/>
                    <a:pt x="91827" y="7828"/>
                    <a:pt x="62783" y="1122"/>
                  </a:cubicBezTo>
                  <a:lnTo>
                    <a:pt x="62834" y="1122"/>
                  </a:lnTo>
                  <a:cubicBezTo>
                    <a:pt x="59589" y="368"/>
                    <a:pt x="56313" y="1"/>
                    <a:pt x="530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9"/>
            <p:cNvSpPr/>
            <p:nvPr/>
          </p:nvSpPr>
          <p:spPr>
            <a:xfrm>
              <a:off x="1322800" y="710025"/>
              <a:ext cx="2304700" cy="2045600"/>
            </a:xfrm>
            <a:custGeom>
              <a:avLst/>
              <a:gdLst/>
              <a:ahLst/>
              <a:cxnLst/>
              <a:rect l="l" t="t" r="r" b="b"/>
              <a:pathLst>
                <a:path w="92188" h="81824" extrusionOk="0">
                  <a:moveTo>
                    <a:pt x="47840" y="142"/>
                  </a:moveTo>
                  <a:cubicBezTo>
                    <a:pt x="56081" y="142"/>
                    <a:pt x="64328" y="2634"/>
                    <a:pt x="71398" y="7640"/>
                  </a:cubicBezTo>
                  <a:cubicBezTo>
                    <a:pt x="85843" y="17906"/>
                    <a:pt x="92033" y="36323"/>
                    <a:pt x="86668" y="53244"/>
                  </a:cubicBezTo>
                  <a:cubicBezTo>
                    <a:pt x="81251" y="70165"/>
                    <a:pt x="65568" y="81617"/>
                    <a:pt x="47822" y="81669"/>
                  </a:cubicBezTo>
                  <a:cubicBezTo>
                    <a:pt x="35132" y="81617"/>
                    <a:pt x="23163" y="75736"/>
                    <a:pt x="15425" y="65625"/>
                  </a:cubicBezTo>
                  <a:lnTo>
                    <a:pt x="14703" y="64696"/>
                  </a:lnTo>
                  <a:cubicBezTo>
                    <a:pt x="14703" y="64645"/>
                    <a:pt x="14651" y="64645"/>
                    <a:pt x="14651" y="64645"/>
                  </a:cubicBezTo>
                  <a:lnTo>
                    <a:pt x="14600" y="64645"/>
                  </a:lnTo>
                  <a:lnTo>
                    <a:pt x="310" y="65780"/>
                  </a:lnTo>
                  <a:lnTo>
                    <a:pt x="310" y="65780"/>
                  </a:lnTo>
                  <a:lnTo>
                    <a:pt x="9802" y="55720"/>
                  </a:lnTo>
                  <a:cubicBezTo>
                    <a:pt x="9802" y="55720"/>
                    <a:pt x="9802" y="55669"/>
                    <a:pt x="9802" y="55669"/>
                  </a:cubicBezTo>
                  <a:lnTo>
                    <a:pt x="9389" y="54379"/>
                  </a:lnTo>
                  <a:cubicBezTo>
                    <a:pt x="3508" y="37664"/>
                    <a:pt x="9131" y="19041"/>
                    <a:pt x="23266" y="8362"/>
                  </a:cubicBezTo>
                  <a:cubicBezTo>
                    <a:pt x="30534" y="2892"/>
                    <a:pt x="39184" y="142"/>
                    <a:pt x="47840" y="142"/>
                  </a:cubicBezTo>
                  <a:close/>
                  <a:moveTo>
                    <a:pt x="47794" y="0"/>
                  </a:moveTo>
                  <a:cubicBezTo>
                    <a:pt x="39105" y="0"/>
                    <a:pt x="30430" y="2763"/>
                    <a:pt x="23163" y="8259"/>
                  </a:cubicBezTo>
                  <a:cubicBezTo>
                    <a:pt x="8925" y="18938"/>
                    <a:pt x="3250" y="37664"/>
                    <a:pt x="9183" y="54430"/>
                  </a:cubicBezTo>
                  <a:lnTo>
                    <a:pt x="9596" y="55669"/>
                  </a:lnTo>
                  <a:lnTo>
                    <a:pt x="52" y="65780"/>
                  </a:lnTo>
                  <a:cubicBezTo>
                    <a:pt x="0" y="65831"/>
                    <a:pt x="0" y="65883"/>
                    <a:pt x="52" y="65883"/>
                  </a:cubicBezTo>
                  <a:cubicBezTo>
                    <a:pt x="52" y="65934"/>
                    <a:pt x="103" y="65934"/>
                    <a:pt x="103" y="65934"/>
                  </a:cubicBezTo>
                  <a:lnTo>
                    <a:pt x="14600" y="64851"/>
                  </a:lnTo>
                  <a:lnTo>
                    <a:pt x="15270" y="65780"/>
                  </a:lnTo>
                  <a:cubicBezTo>
                    <a:pt x="23008" y="75891"/>
                    <a:pt x="35028" y="81824"/>
                    <a:pt x="47771" y="81824"/>
                  </a:cubicBezTo>
                  <a:lnTo>
                    <a:pt x="47822" y="81824"/>
                  </a:lnTo>
                  <a:cubicBezTo>
                    <a:pt x="65620" y="81824"/>
                    <a:pt x="81406" y="70268"/>
                    <a:pt x="86771" y="53295"/>
                  </a:cubicBezTo>
                  <a:cubicBezTo>
                    <a:pt x="92188" y="36323"/>
                    <a:pt x="85946" y="17803"/>
                    <a:pt x="71449" y="7537"/>
                  </a:cubicBezTo>
                  <a:cubicBezTo>
                    <a:pt x="64354" y="2505"/>
                    <a:pt x="56068" y="0"/>
                    <a:pt x="477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39"/>
            <p:cNvSpPr/>
            <p:nvPr/>
          </p:nvSpPr>
          <p:spPr>
            <a:xfrm>
              <a:off x="1832225" y="1124125"/>
              <a:ext cx="1365825" cy="1265250"/>
            </a:xfrm>
            <a:custGeom>
              <a:avLst/>
              <a:gdLst/>
              <a:ahLst/>
              <a:cxnLst/>
              <a:rect l="l" t="t" r="r" b="b"/>
              <a:pathLst>
                <a:path w="54633" h="50610" extrusionOk="0">
                  <a:moveTo>
                    <a:pt x="30358" y="17783"/>
                  </a:moveTo>
                  <a:cubicBezTo>
                    <a:pt x="31004" y="17783"/>
                    <a:pt x="31652" y="17855"/>
                    <a:pt x="32295" y="18005"/>
                  </a:cubicBezTo>
                  <a:cubicBezTo>
                    <a:pt x="33017" y="18160"/>
                    <a:pt x="33739" y="18366"/>
                    <a:pt x="34410" y="18676"/>
                  </a:cubicBezTo>
                  <a:lnTo>
                    <a:pt x="31572" y="25124"/>
                  </a:lnTo>
                  <a:cubicBezTo>
                    <a:pt x="30163" y="28507"/>
                    <a:pt x="26400" y="31933"/>
                    <a:pt x="23284" y="31933"/>
                  </a:cubicBezTo>
                  <a:cubicBezTo>
                    <a:pt x="22979" y="31933"/>
                    <a:pt x="22680" y="31900"/>
                    <a:pt x="22390" y="31831"/>
                  </a:cubicBezTo>
                  <a:cubicBezTo>
                    <a:pt x="19398" y="31160"/>
                    <a:pt x="19552" y="28477"/>
                    <a:pt x="19913" y="26981"/>
                  </a:cubicBezTo>
                  <a:cubicBezTo>
                    <a:pt x="21138" y="21585"/>
                    <a:pt x="25671" y="17783"/>
                    <a:pt x="30358" y="17783"/>
                  </a:cubicBezTo>
                  <a:close/>
                  <a:moveTo>
                    <a:pt x="29315" y="0"/>
                  </a:moveTo>
                  <a:cubicBezTo>
                    <a:pt x="16895" y="0"/>
                    <a:pt x="6138" y="8707"/>
                    <a:pt x="2993" y="22132"/>
                  </a:cubicBezTo>
                  <a:cubicBezTo>
                    <a:pt x="1" y="35184"/>
                    <a:pt x="7016" y="46791"/>
                    <a:pt x="19707" y="49732"/>
                  </a:cubicBezTo>
                  <a:cubicBezTo>
                    <a:pt x="22292" y="50312"/>
                    <a:pt x="24635" y="50609"/>
                    <a:pt x="26872" y="50609"/>
                  </a:cubicBezTo>
                  <a:cubicBezTo>
                    <a:pt x="29010" y="50609"/>
                    <a:pt x="31053" y="50338"/>
                    <a:pt x="33120" y="49783"/>
                  </a:cubicBezTo>
                  <a:cubicBezTo>
                    <a:pt x="33636" y="49628"/>
                    <a:pt x="33997" y="49113"/>
                    <a:pt x="33945" y="48545"/>
                  </a:cubicBezTo>
                  <a:lnTo>
                    <a:pt x="33533" y="45295"/>
                  </a:lnTo>
                  <a:cubicBezTo>
                    <a:pt x="33481" y="44986"/>
                    <a:pt x="33275" y="44676"/>
                    <a:pt x="33017" y="44521"/>
                  </a:cubicBezTo>
                  <a:cubicBezTo>
                    <a:pt x="32845" y="44384"/>
                    <a:pt x="32627" y="44315"/>
                    <a:pt x="32409" y="44315"/>
                  </a:cubicBezTo>
                  <a:cubicBezTo>
                    <a:pt x="32300" y="44315"/>
                    <a:pt x="32191" y="44332"/>
                    <a:pt x="32088" y="44366"/>
                  </a:cubicBezTo>
                  <a:cubicBezTo>
                    <a:pt x="30386" y="44805"/>
                    <a:pt x="28645" y="45024"/>
                    <a:pt x="26910" y="45024"/>
                  </a:cubicBezTo>
                  <a:cubicBezTo>
                    <a:pt x="25175" y="45024"/>
                    <a:pt x="23447" y="44805"/>
                    <a:pt x="21771" y="44366"/>
                  </a:cubicBezTo>
                  <a:cubicBezTo>
                    <a:pt x="11866" y="42097"/>
                    <a:pt x="6862" y="33585"/>
                    <a:pt x="9286" y="23112"/>
                  </a:cubicBezTo>
                  <a:cubicBezTo>
                    <a:pt x="11777" y="12305"/>
                    <a:pt x="19789" y="5447"/>
                    <a:pt x="29190" y="5447"/>
                  </a:cubicBezTo>
                  <a:cubicBezTo>
                    <a:pt x="30694" y="5447"/>
                    <a:pt x="32233" y="5622"/>
                    <a:pt x="33791" y="5985"/>
                  </a:cubicBezTo>
                  <a:cubicBezTo>
                    <a:pt x="43334" y="8203"/>
                    <a:pt x="47874" y="15632"/>
                    <a:pt x="45553" y="25537"/>
                  </a:cubicBezTo>
                  <a:cubicBezTo>
                    <a:pt x="44572" y="29819"/>
                    <a:pt x="42509" y="33223"/>
                    <a:pt x="39930" y="34823"/>
                  </a:cubicBezTo>
                  <a:cubicBezTo>
                    <a:pt x="39135" y="35324"/>
                    <a:pt x="38240" y="35589"/>
                    <a:pt x="37324" y="35589"/>
                  </a:cubicBezTo>
                  <a:cubicBezTo>
                    <a:pt x="37110" y="35589"/>
                    <a:pt x="36895" y="35574"/>
                    <a:pt x="36679" y="35545"/>
                  </a:cubicBezTo>
                  <a:cubicBezTo>
                    <a:pt x="36318" y="35442"/>
                    <a:pt x="36009" y="35235"/>
                    <a:pt x="35854" y="34926"/>
                  </a:cubicBezTo>
                  <a:cubicBezTo>
                    <a:pt x="35596" y="34358"/>
                    <a:pt x="35390" y="32811"/>
                    <a:pt x="37144" y="28942"/>
                  </a:cubicBezTo>
                  <a:lnTo>
                    <a:pt x="42303" y="17025"/>
                  </a:lnTo>
                  <a:cubicBezTo>
                    <a:pt x="42509" y="16561"/>
                    <a:pt x="42354" y="15993"/>
                    <a:pt x="41941" y="15632"/>
                  </a:cubicBezTo>
                  <a:cubicBezTo>
                    <a:pt x="39723" y="14033"/>
                    <a:pt x="37195" y="12898"/>
                    <a:pt x="34513" y="12330"/>
                  </a:cubicBezTo>
                  <a:cubicBezTo>
                    <a:pt x="33162" y="12018"/>
                    <a:pt x="31811" y="11868"/>
                    <a:pt x="30481" y="11868"/>
                  </a:cubicBezTo>
                  <a:cubicBezTo>
                    <a:pt x="22362" y="11868"/>
                    <a:pt x="15010" y="17447"/>
                    <a:pt x="13104" y="25692"/>
                  </a:cubicBezTo>
                  <a:cubicBezTo>
                    <a:pt x="11608" y="32089"/>
                    <a:pt x="15116" y="36422"/>
                    <a:pt x="19346" y="37402"/>
                  </a:cubicBezTo>
                  <a:cubicBezTo>
                    <a:pt x="20278" y="37632"/>
                    <a:pt x="21223" y="37745"/>
                    <a:pt x="22163" y="37745"/>
                  </a:cubicBezTo>
                  <a:cubicBezTo>
                    <a:pt x="24813" y="37745"/>
                    <a:pt x="27414" y="36846"/>
                    <a:pt x="29509" y="35132"/>
                  </a:cubicBezTo>
                  <a:cubicBezTo>
                    <a:pt x="29560" y="37918"/>
                    <a:pt x="31624" y="40343"/>
                    <a:pt x="34410" y="40858"/>
                  </a:cubicBezTo>
                  <a:cubicBezTo>
                    <a:pt x="35254" y="41056"/>
                    <a:pt x="36123" y="41156"/>
                    <a:pt x="37002" y="41156"/>
                  </a:cubicBezTo>
                  <a:cubicBezTo>
                    <a:pt x="42995" y="41156"/>
                    <a:pt x="49449" y="36505"/>
                    <a:pt x="51743" y="26517"/>
                  </a:cubicBezTo>
                  <a:cubicBezTo>
                    <a:pt x="54632" y="14188"/>
                    <a:pt x="47926" y="3560"/>
                    <a:pt x="35545" y="723"/>
                  </a:cubicBezTo>
                  <a:cubicBezTo>
                    <a:pt x="33441" y="235"/>
                    <a:pt x="31355" y="0"/>
                    <a:pt x="293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39"/>
            <p:cNvSpPr/>
            <p:nvPr/>
          </p:nvSpPr>
          <p:spPr>
            <a:xfrm>
              <a:off x="3394050" y="2320975"/>
              <a:ext cx="153500" cy="148825"/>
            </a:xfrm>
            <a:custGeom>
              <a:avLst/>
              <a:gdLst/>
              <a:ahLst/>
              <a:cxnLst/>
              <a:rect l="l" t="t" r="r" b="b"/>
              <a:pathLst>
                <a:path w="6140" h="5953" extrusionOk="0">
                  <a:moveTo>
                    <a:pt x="0" y="0"/>
                  </a:moveTo>
                  <a:lnTo>
                    <a:pt x="1032" y="5572"/>
                  </a:lnTo>
                  <a:cubicBezTo>
                    <a:pt x="1032" y="5572"/>
                    <a:pt x="2173" y="5952"/>
                    <a:pt x="3465" y="5952"/>
                  </a:cubicBezTo>
                  <a:cubicBezTo>
                    <a:pt x="4404" y="5952"/>
                    <a:pt x="5423" y="5751"/>
                    <a:pt x="6139" y="5056"/>
                  </a:cubicBezTo>
                  <a:lnTo>
                    <a:pt x="4901" y="27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39"/>
            <p:cNvSpPr/>
            <p:nvPr/>
          </p:nvSpPr>
          <p:spPr>
            <a:xfrm>
              <a:off x="3277975" y="2320975"/>
              <a:ext cx="141900" cy="139300"/>
            </a:xfrm>
            <a:custGeom>
              <a:avLst/>
              <a:gdLst/>
              <a:ahLst/>
              <a:cxnLst/>
              <a:rect l="l" t="t" r="r" b="b"/>
              <a:pathLst>
                <a:path w="5676" h="5572" extrusionOk="0">
                  <a:moveTo>
                    <a:pt x="4643" y="0"/>
                  </a:moveTo>
                  <a:lnTo>
                    <a:pt x="1" y="671"/>
                  </a:lnTo>
                  <a:lnTo>
                    <a:pt x="1135" y="5314"/>
                  </a:lnTo>
                  <a:lnTo>
                    <a:pt x="5675" y="5572"/>
                  </a:lnTo>
                  <a:lnTo>
                    <a:pt x="5675" y="5572"/>
                  </a:lnTo>
                  <a:lnTo>
                    <a:pt x="4643" y="0"/>
                  </a:ln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39"/>
            <p:cNvSpPr/>
            <p:nvPr/>
          </p:nvSpPr>
          <p:spPr>
            <a:xfrm>
              <a:off x="3574600" y="723050"/>
              <a:ext cx="25825" cy="14875"/>
            </a:xfrm>
            <a:custGeom>
              <a:avLst/>
              <a:gdLst/>
              <a:ahLst/>
              <a:cxnLst/>
              <a:rect l="l" t="t" r="r" b="b"/>
              <a:pathLst>
                <a:path w="1033" h="595" extrusionOk="0">
                  <a:moveTo>
                    <a:pt x="1" y="0"/>
                  </a:moveTo>
                  <a:cubicBezTo>
                    <a:pt x="1" y="0"/>
                    <a:pt x="265" y="594"/>
                    <a:pt x="687" y="594"/>
                  </a:cubicBezTo>
                  <a:cubicBezTo>
                    <a:pt x="793" y="594"/>
                    <a:pt x="909" y="557"/>
                    <a:pt x="1032" y="464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39"/>
            <p:cNvSpPr/>
            <p:nvPr/>
          </p:nvSpPr>
          <p:spPr>
            <a:xfrm>
              <a:off x="3316675" y="336350"/>
              <a:ext cx="671950" cy="335150"/>
            </a:xfrm>
            <a:custGeom>
              <a:avLst/>
              <a:gdLst/>
              <a:ahLst/>
              <a:cxnLst/>
              <a:rect l="l" t="t" r="r" b="b"/>
              <a:pathLst>
                <a:path w="26878" h="13406" extrusionOk="0">
                  <a:moveTo>
                    <a:pt x="13853" y="1"/>
                  </a:moveTo>
                  <a:cubicBezTo>
                    <a:pt x="11215" y="1"/>
                    <a:pt x="10008" y="3551"/>
                    <a:pt x="10008" y="3551"/>
                  </a:cubicBezTo>
                  <a:cubicBezTo>
                    <a:pt x="10008" y="3551"/>
                    <a:pt x="9264" y="771"/>
                    <a:pt x="6105" y="771"/>
                  </a:cubicBezTo>
                  <a:cubicBezTo>
                    <a:pt x="5638" y="771"/>
                    <a:pt x="5118" y="832"/>
                    <a:pt x="4540" y="972"/>
                  </a:cubicBezTo>
                  <a:cubicBezTo>
                    <a:pt x="0" y="2055"/>
                    <a:pt x="4437" y="5924"/>
                    <a:pt x="4437" y="5924"/>
                  </a:cubicBezTo>
                  <a:cubicBezTo>
                    <a:pt x="3998" y="5658"/>
                    <a:pt x="3417" y="5525"/>
                    <a:pt x="2841" y="5525"/>
                  </a:cubicBezTo>
                  <a:cubicBezTo>
                    <a:pt x="1518" y="5525"/>
                    <a:pt x="219" y="6226"/>
                    <a:pt x="722" y="7627"/>
                  </a:cubicBezTo>
                  <a:cubicBezTo>
                    <a:pt x="1212" y="8957"/>
                    <a:pt x="2700" y="9171"/>
                    <a:pt x="3606" y="9171"/>
                  </a:cubicBezTo>
                  <a:cubicBezTo>
                    <a:pt x="4035" y="9171"/>
                    <a:pt x="4334" y="9123"/>
                    <a:pt x="4334" y="9123"/>
                  </a:cubicBezTo>
                  <a:cubicBezTo>
                    <a:pt x="5413" y="10797"/>
                    <a:pt x="7188" y="11276"/>
                    <a:pt x="8868" y="11276"/>
                  </a:cubicBezTo>
                  <a:cubicBezTo>
                    <a:pt x="11123" y="11276"/>
                    <a:pt x="13207" y="10412"/>
                    <a:pt x="13207" y="10412"/>
                  </a:cubicBezTo>
                  <a:cubicBezTo>
                    <a:pt x="13465" y="12012"/>
                    <a:pt x="15528" y="13250"/>
                    <a:pt x="18262" y="13405"/>
                  </a:cubicBezTo>
                  <a:cubicBezTo>
                    <a:pt x="18262" y="13405"/>
                    <a:pt x="18271" y="13405"/>
                    <a:pt x="18288" y="13405"/>
                  </a:cubicBezTo>
                  <a:cubicBezTo>
                    <a:pt x="18501" y="13405"/>
                    <a:pt x="20029" y="13273"/>
                    <a:pt x="23318" y="9793"/>
                  </a:cubicBezTo>
                  <a:cubicBezTo>
                    <a:pt x="26877" y="6027"/>
                    <a:pt x="17334" y="5254"/>
                    <a:pt x="17334" y="5254"/>
                  </a:cubicBezTo>
                  <a:cubicBezTo>
                    <a:pt x="17334" y="5254"/>
                    <a:pt x="19861" y="2984"/>
                    <a:pt x="15838" y="611"/>
                  </a:cubicBezTo>
                  <a:cubicBezTo>
                    <a:pt x="15103" y="178"/>
                    <a:pt x="14443" y="1"/>
                    <a:pt x="138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39"/>
            <p:cNvSpPr/>
            <p:nvPr/>
          </p:nvSpPr>
          <p:spPr>
            <a:xfrm>
              <a:off x="3506750" y="1099050"/>
              <a:ext cx="194275" cy="88100"/>
            </a:xfrm>
            <a:custGeom>
              <a:avLst/>
              <a:gdLst/>
              <a:ahLst/>
              <a:cxnLst/>
              <a:rect l="l" t="t" r="r" b="b"/>
              <a:pathLst>
                <a:path w="7771" h="3524" extrusionOk="0">
                  <a:moveTo>
                    <a:pt x="1241" y="1"/>
                  </a:moveTo>
                  <a:cubicBezTo>
                    <a:pt x="1211" y="1"/>
                    <a:pt x="1187" y="8"/>
                    <a:pt x="1167" y="24"/>
                  </a:cubicBezTo>
                  <a:cubicBezTo>
                    <a:pt x="754" y="385"/>
                    <a:pt x="445" y="849"/>
                    <a:pt x="187" y="1365"/>
                  </a:cubicBezTo>
                  <a:cubicBezTo>
                    <a:pt x="0" y="2297"/>
                    <a:pt x="5498" y="3524"/>
                    <a:pt x="6980" y="3524"/>
                  </a:cubicBezTo>
                  <a:cubicBezTo>
                    <a:pt x="7139" y="3524"/>
                    <a:pt x="7251" y="3510"/>
                    <a:pt x="7306" y="3480"/>
                  </a:cubicBezTo>
                  <a:cubicBezTo>
                    <a:pt x="7512" y="3377"/>
                    <a:pt x="7770" y="1468"/>
                    <a:pt x="7254" y="1417"/>
                  </a:cubicBezTo>
                  <a:cubicBezTo>
                    <a:pt x="2822" y="1083"/>
                    <a:pt x="1604" y="1"/>
                    <a:pt x="12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9" name="Google Shape;1089;p39"/>
          <p:cNvGrpSpPr/>
          <p:nvPr/>
        </p:nvGrpSpPr>
        <p:grpSpPr>
          <a:xfrm>
            <a:off x="7612937" y="1903150"/>
            <a:ext cx="817092" cy="509565"/>
            <a:chOff x="4289100" y="1504575"/>
            <a:chExt cx="1158175" cy="722275"/>
          </a:xfrm>
        </p:grpSpPr>
        <p:sp>
          <p:nvSpPr>
            <p:cNvPr id="1090" name="Google Shape;1090;p39"/>
            <p:cNvSpPr/>
            <p:nvPr/>
          </p:nvSpPr>
          <p:spPr>
            <a:xfrm>
              <a:off x="4289100" y="1504575"/>
              <a:ext cx="549425" cy="722275"/>
            </a:xfrm>
            <a:custGeom>
              <a:avLst/>
              <a:gdLst/>
              <a:ahLst/>
              <a:cxnLst/>
              <a:rect l="l" t="t" r="r" b="b"/>
              <a:pathLst>
                <a:path w="21977" h="28891" extrusionOk="0">
                  <a:moveTo>
                    <a:pt x="11096" y="1"/>
                  </a:moveTo>
                  <a:cubicBezTo>
                    <a:pt x="5466" y="1"/>
                    <a:pt x="823" y="4368"/>
                    <a:pt x="413" y="10009"/>
                  </a:cubicBezTo>
                  <a:cubicBezTo>
                    <a:pt x="0" y="15684"/>
                    <a:pt x="4076" y="20688"/>
                    <a:pt x="9699" y="21462"/>
                  </a:cubicBezTo>
                  <a:cubicBezTo>
                    <a:pt x="9751" y="24196"/>
                    <a:pt x="8770" y="26827"/>
                    <a:pt x="7016" y="28891"/>
                  </a:cubicBezTo>
                  <a:cubicBezTo>
                    <a:pt x="7016" y="28891"/>
                    <a:pt x="21977" y="25125"/>
                    <a:pt x="21977" y="10783"/>
                  </a:cubicBezTo>
                  <a:cubicBezTo>
                    <a:pt x="21977" y="4799"/>
                    <a:pt x="17179" y="1"/>
                    <a:pt x="11195" y="1"/>
                  </a:cubicBezTo>
                  <a:cubicBezTo>
                    <a:pt x="11162" y="1"/>
                    <a:pt x="11129" y="1"/>
                    <a:pt x="110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39"/>
            <p:cNvSpPr/>
            <p:nvPr/>
          </p:nvSpPr>
          <p:spPr>
            <a:xfrm>
              <a:off x="4896550" y="1504575"/>
              <a:ext cx="550725" cy="722275"/>
            </a:xfrm>
            <a:custGeom>
              <a:avLst/>
              <a:gdLst/>
              <a:ahLst/>
              <a:cxnLst/>
              <a:rect l="l" t="t" r="r" b="b"/>
              <a:pathLst>
                <a:path w="22029" h="28891" extrusionOk="0">
                  <a:moveTo>
                    <a:pt x="11096" y="1"/>
                  </a:moveTo>
                  <a:cubicBezTo>
                    <a:pt x="5466" y="1"/>
                    <a:pt x="823" y="4368"/>
                    <a:pt x="413" y="10009"/>
                  </a:cubicBezTo>
                  <a:cubicBezTo>
                    <a:pt x="0" y="15684"/>
                    <a:pt x="4076" y="20688"/>
                    <a:pt x="9699" y="21462"/>
                  </a:cubicBezTo>
                  <a:cubicBezTo>
                    <a:pt x="9750" y="24144"/>
                    <a:pt x="8770" y="26827"/>
                    <a:pt x="7016" y="28891"/>
                  </a:cubicBezTo>
                  <a:cubicBezTo>
                    <a:pt x="7016" y="28891"/>
                    <a:pt x="22028" y="25125"/>
                    <a:pt x="22028" y="10783"/>
                  </a:cubicBezTo>
                  <a:cubicBezTo>
                    <a:pt x="22028" y="4799"/>
                    <a:pt x="17179" y="1"/>
                    <a:pt x="11246" y="1"/>
                  </a:cubicBezTo>
                  <a:lnTo>
                    <a:pt x="11195" y="1"/>
                  </a:lnTo>
                  <a:cubicBezTo>
                    <a:pt x="11162" y="1"/>
                    <a:pt x="11129" y="1"/>
                    <a:pt x="110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092" name="Google Shape;1092;p39"/>
          <p:cNvCxnSpPr/>
          <p:nvPr/>
        </p:nvCxnSpPr>
        <p:spPr>
          <a:xfrm rot="10800000">
            <a:off x="1130325" y="5375725"/>
            <a:ext cx="69579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3EBF9C5-7759-FF96-1E78-D10BB5748EF7}"/>
              </a:ext>
            </a:extLst>
          </p:cNvPr>
          <p:cNvSpPr txBox="1"/>
          <p:nvPr/>
        </p:nvSpPr>
        <p:spPr>
          <a:xfrm>
            <a:off x="493107" y="1221212"/>
            <a:ext cx="4126495" cy="3243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dirty="0">
              <a:solidFill>
                <a:srgbClr val="16191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631379-DE4F-D7A4-C7FA-444C185067C9}"/>
              </a:ext>
            </a:extLst>
          </p:cNvPr>
          <p:cNvSpPr txBox="1"/>
          <p:nvPr/>
        </p:nvSpPr>
        <p:spPr>
          <a:xfrm>
            <a:off x="268179" y="517671"/>
            <a:ext cx="4393044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8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</a:t>
            </a:r>
            <a:r>
              <a:rPr lang="fa-IR" sz="18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در این قسمت وارد نمایید</a:t>
            </a:r>
            <a:endParaRPr lang="en-US" sz="18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9" name="Google Shape;1119;p41"/>
          <p:cNvGrpSpPr/>
          <p:nvPr/>
        </p:nvGrpSpPr>
        <p:grpSpPr>
          <a:xfrm>
            <a:off x="5849270" y="1531316"/>
            <a:ext cx="2579633" cy="2697780"/>
            <a:chOff x="1016550" y="240575"/>
            <a:chExt cx="5587250" cy="5209075"/>
          </a:xfrm>
        </p:grpSpPr>
        <p:sp>
          <p:nvSpPr>
            <p:cNvPr id="1120" name="Google Shape;1120;p41"/>
            <p:cNvSpPr/>
            <p:nvPr/>
          </p:nvSpPr>
          <p:spPr>
            <a:xfrm>
              <a:off x="3936725" y="3433250"/>
              <a:ext cx="136050" cy="118575"/>
            </a:xfrm>
            <a:custGeom>
              <a:avLst/>
              <a:gdLst/>
              <a:ahLst/>
              <a:cxnLst/>
              <a:rect l="l" t="t" r="r" b="b"/>
              <a:pathLst>
                <a:path w="5442" h="4743" extrusionOk="0">
                  <a:moveTo>
                    <a:pt x="2553" y="0"/>
                  </a:moveTo>
                  <a:cubicBezTo>
                    <a:pt x="2463" y="0"/>
                    <a:pt x="2251" y="723"/>
                    <a:pt x="2251" y="809"/>
                  </a:cubicBezTo>
                  <a:cubicBezTo>
                    <a:pt x="2185" y="1072"/>
                    <a:pt x="2164" y="1356"/>
                    <a:pt x="2164" y="1618"/>
                  </a:cubicBezTo>
                  <a:cubicBezTo>
                    <a:pt x="2164" y="1705"/>
                    <a:pt x="2164" y="1814"/>
                    <a:pt x="2164" y="1902"/>
                  </a:cubicBezTo>
                  <a:cubicBezTo>
                    <a:pt x="1923" y="1924"/>
                    <a:pt x="1661" y="1924"/>
                    <a:pt x="1399" y="1967"/>
                  </a:cubicBezTo>
                  <a:cubicBezTo>
                    <a:pt x="962" y="2011"/>
                    <a:pt x="175" y="2055"/>
                    <a:pt x="22" y="2514"/>
                  </a:cubicBezTo>
                  <a:cubicBezTo>
                    <a:pt x="0" y="2579"/>
                    <a:pt x="853" y="2776"/>
                    <a:pt x="940" y="2798"/>
                  </a:cubicBezTo>
                  <a:cubicBezTo>
                    <a:pt x="1189" y="2839"/>
                    <a:pt x="1456" y="2855"/>
                    <a:pt x="1724" y="2855"/>
                  </a:cubicBezTo>
                  <a:cubicBezTo>
                    <a:pt x="1879" y="2855"/>
                    <a:pt x="2034" y="2849"/>
                    <a:pt x="2185" y="2841"/>
                  </a:cubicBezTo>
                  <a:cubicBezTo>
                    <a:pt x="2207" y="3082"/>
                    <a:pt x="2207" y="3300"/>
                    <a:pt x="2251" y="3519"/>
                  </a:cubicBezTo>
                  <a:cubicBezTo>
                    <a:pt x="2317" y="3912"/>
                    <a:pt x="2360" y="4611"/>
                    <a:pt x="2885" y="4742"/>
                  </a:cubicBezTo>
                  <a:cubicBezTo>
                    <a:pt x="2886" y="4743"/>
                    <a:pt x="2887" y="4743"/>
                    <a:pt x="2888" y="4743"/>
                  </a:cubicBezTo>
                  <a:cubicBezTo>
                    <a:pt x="2957" y="4743"/>
                    <a:pt x="3169" y="4020"/>
                    <a:pt x="3191" y="3934"/>
                  </a:cubicBezTo>
                  <a:cubicBezTo>
                    <a:pt x="3278" y="3584"/>
                    <a:pt x="3256" y="3213"/>
                    <a:pt x="3256" y="2841"/>
                  </a:cubicBezTo>
                  <a:cubicBezTo>
                    <a:pt x="3540" y="2841"/>
                    <a:pt x="3802" y="2820"/>
                    <a:pt x="4065" y="2798"/>
                  </a:cubicBezTo>
                  <a:cubicBezTo>
                    <a:pt x="4524" y="2754"/>
                    <a:pt x="5266" y="2689"/>
                    <a:pt x="5419" y="2230"/>
                  </a:cubicBezTo>
                  <a:cubicBezTo>
                    <a:pt x="5441" y="2164"/>
                    <a:pt x="4589" y="1967"/>
                    <a:pt x="4502" y="1946"/>
                  </a:cubicBezTo>
                  <a:cubicBezTo>
                    <a:pt x="4196" y="1902"/>
                    <a:pt x="3890" y="1880"/>
                    <a:pt x="3562" y="1880"/>
                  </a:cubicBezTo>
                  <a:cubicBezTo>
                    <a:pt x="3526" y="1887"/>
                    <a:pt x="3492" y="1890"/>
                    <a:pt x="3459" y="1890"/>
                  </a:cubicBezTo>
                  <a:cubicBezTo>
                    <a:pt x="3392" y="1890"/>
                    <a:pt x="3329" y="1880"/>
                    <a:pt x="3256" y="1880"/>
                  </a:cubicBezTo>
                  <a:cubicBezTo>
                    <a:pt x="3234" y="1662"/>
                    <a:pt x="3212" y="1421"/>
                    <a:pt x="3191" y="1181"/>
                  </a:cubicBezTo>
                  <a:cubicBezTo>
                    <a:pt x="3147" y="787"/>
                    <a:pt x="3081" y="132"/>
                    <a:pt x="2557" y="1"/>
                  </a:cubicBezTo>
                  <a:cubicBezTo>
                    <a:pt x="2556" y="1"/>
                    <a:pt x="2554" y="0"/>
                    <a:pt x="25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41"/>
            <p:cNvSpPr/>
            <p:nvPr/>
          </p:nvSpPr>
          <p:spPr>
            <a:xfrm>
              <a:off x="1929725" y="3563800"/>
              <a:ext cx="104350" cy="91275"/>
            </a:xfrm>
            <a:custGeom>
              <a:avLst/>
              <a:gdLst/>
              <a:ahLst/>
              <a:cxnLst/>
              <a:rect l="l" t="t" r="r" b="b"/>
              <a:pathLst>
                <a:path w="4174" h="3651" extrusionOk="0">
                  <a:moveTo>
                    <a:pt x="1943" y="1"/>
                  </a:moveTo>
                  <a:cubicBezTo>
                    <a:pt x="1895" y="1"/>
                    <a:pt x="1727" y="570"/>
                    <a:pt x="1727" y="613"/>
                  </a:cubicBezTo>
                  <a:cubicBezTo>
                    <a:pt x="1683" y="832"/>
                    <a:pt x="1661" y="1028"/>
                    <a:pt x="1661" y="1247"/>
                  </a:cubicBezTo>
                  <a:cubicBezTo>
                    <a:pt x="1661" y="1312"/>
                    <a:pt x="1661" y="1400"/>
                    <a:pt x="1661" y="1465"/>
                  </a:cubicBezTo>
                  <a:cubicBezTo>
                    <a:pt x="1464" y="1465"/>
                    <a:pt x="1268" y="1487"/>
                    <a:pt x="1071" y="1509"/>
                  </a:cubicBezTo>
                  <a:cubicBezTo>
                    <a:pt x="743" y="1553"/>
                    <a:pt x="132" y="1574"/>
                    <a:pt x="0" y="1946"/>
                  </a:cubicBezTo>
                  <a:cubicBezTo>
                    <a:pt x="0" y="1990"/>
                    <a:pt x="656" y="2143"/>
                    <a:pt x="721" y="2143"/>
                  </a:cubicBezTo>
                  <a:cubicBezTo>
                    <a:pt x="905" y="2182"/>
                    <a:pt x="1096" y="2190"/>
                    <a:pt x="1291" y="2190"/>
                  </a:cubicBezTo>
                  <a:cubicBezTo>
                    <a:pt x="1421" y="2190"/>
                    <a:pt x="1552" y="2186"/>
                    <a:pt x="1683" y="2186"/>
                  </a:cubicBezTo>
                  <a:cubicBezTo>
                    <a:pt x="1683" y="2361"/>
                    <a:pt x="1705" y="2536"/>
                    <a:pt x="1727" y="2711"/>
                  </a:cubicBezTo>
                  <a:cubicBezTo>
                    <a:pt x="1770" y="3017"/>
                    <a:pt x="1792" y="3563"/>
                    <a:pt x="2207" y="3650"/>
                  </a:cubicBezTo>
                  <a:cubicBezTo>
                    <a:pt x="2209" y="3651"/>
                    <a:pt x="2210" y="3651"/>
                    <a:pt x="2211" y="3651"/>
                  </a:cubicBezTo>
                  <a:cubicBezTo>
                    <a:pt x="2278" y="3651"/>
                    <a:pt x="2426" y="3081"/>
                    <a:pt x="2448" y="3038"/>
                  </a:cubicBezTo>
                  <a:cubicBezTo>
                    <a:pt x="2513" y="2754"/>
                    <a:pt x="2513" y="2470"/>
                    <a:pt x="2513" y="2186"/>
                  </a:cubicBezTo>
                  <a:cubicBezTo>
                    <a:pt x="2710" y="2186"/>
                    <a:pt x="2928" y="2164"/>
                    <a:pt x="3125" y="2143"/>
                  </a:cubicBezTo>
                  <a:cubicBezTo>
                    <a:pt x="3475" y="2121"/>
                    <a:pt x="4043" y="2077"/>
                    <a:pt x="4152" y="1706"/>
                  </a:cubicBezTo>
                  <a:cubicBezTo>
                    <a:pt x="4174" y="1662"/>
                    <a:pt x="3518" y="1509"/>
                    <a:pt x="3453" y="1509"/>
                  </a:cubicBezTo>
                  <a:cubicBezTo>
                    <a:pt x="3277" y="1477"/>
                    <a:pt x="3101" y="1457"/>
                    <a:pt x="2925" y="1457"/>
                  </a:cubicBezTo>
                  <a:cubicBezTo>
                    <a:pt x="2861" y="1457"/>
                    <a:pt x="2796" y="1459"/>
                    <a:pt x="2732" y="1465"/>
                  </a:cubicBezTo>
                  <a:lnTo>
                    <a:pt x="2491" y="1465"/>
                  </a:lnTo>
                  <a:cubicBezTo>
                    <a:pt x="2491" y="1269"/>
                    <a:pt x="2470" y="1094"/>
                    <a:pt x="2448" y="897"/>
                  </a:cubicBezTo>
                  <a:cubicBezTo>
                    <a:pt x="2426" y="613"/>
                    <a:pt x="2360" y="89"/>
                    <a:pt x="1945" y="1"/>
                  </a:cubicBezTo>
                  <a:cubicBezTo>
                    <a:pt x="1944" y="1"/>
                    <a:pt x="1943" y="1"/>
                    <a:pt x="19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41"/>
            <p:cNvSpPr/>
            <p:nvPr/>
          </p:nvSpPr>
          <p:spPr>
            <a:xfrm>
              <a:off x="5109025" y="3278650"/>
              <a:ext cx="156800" cy="137175"/>
            </a:xfrm>
            <a:custGeom>
              <a:avLst/>
              <a:gdLst/>
              <a:ahLst/>
              <a:cxnLst/>
              <a:rect l="l" t="t" r="r" b="b"/>
              <a:pathLst>
                <a:path w="6272" h="5487" extrusionOk="0">
                  <a:moveTo>
                    <a:pt x="2925" y="1"/>
                  </a:moveTo>
                  <a:cubicBezTo>
                    <a:pt x="2835" y="1"/>
                    <a:pt x="2600" y="854"/>
                    <a:pt x="2579" y="941"/>
                  </a:cubicBezTo>
                  <a:cubicBezTo>
                    <a:pt x="2513" y="1247"/>
                    <a:pt x="2491" y="1574"/>
                    <a:pt x="2491" y="1880"/>
                  </a:cubicBezTo>
                  <a:cubicBezTo>
                    <a:pt x="2491" y="1989"/>
                    <a:pt x="2491" y="2099"/>
                    <a:pt x="2491" y="2208"/>
                  </a:cubicBezTo>
                  <a:cubicBezTo>
                    <a:pt x="2207" y="2230"/>
                    <a:pt x="1901" y="2230"/>
                    <a:pt x="1617" y="2274"/>
                  </a:cubicBezTo>
                  <a:cubicBezTo>
                    <a:pt x="1093" y="2339"/>
                    <a:pt x="175" y="2383"/>
                    <a:pt x="22" y="2929"/>
                  </a:cubicBezTo>
                  <a:cubicBezTo>
                    <a:pt x="0" y="2995"/>
                    <a:pt x="962" y="3213"/>
                    <a:pt x="1071" y="3235"/>
                  </a:cubicBezTo>
                  <a:cubicBezTo>
                    <a:pt x="1377" y="3293"/>
                    <a:pt x="1702" y="3303"/>
                    <a:pt x="2028" y="3303"/>
                  </a:cubicBezTo>
                  <a:cubicBezTo>
                    <a:pt x="2190" y="3303"/>
                    <a:pt x="2353" y="3301"/>
                    <a:pt x="2513" y="3301"/>
                  </a:cubicBezTo>
                  <a:cubicBezTo>
                    <a:pt x="2535" y="3563"/>
                    <a:pt x="2557" y="3825"/>
                    <a:pt x="2579" y="4087"/>
                  </a:cubicBezTo>
                  <a:cubicBezTo>
                    <a:pt x="2666" y="4546"/>
                    <a:pt x="2710" y="5355"/>
                    <a:pt x="3322" y="5486"/>
                  </a:cubicBezTo>
                  <a:cubicBezTo>
                    <a:pt x="3323" y="5486"/>
                    <a:pt x="3324" y="5486"/>
                    <a:pt x="3325" y="5486"/>
                  </a:cubicBezTo>
                  <a:cubicBezTo>
                    <a:pt x="3415" y="5486"/>
                    <a:pt x="3650" y="4654"/>
                    <a:pt x="3671" y="4568"/>
                  </a:cubicBezTo>
                  <a:cubicBezTo>
                    <a:pt x="3759" y="4153"/>
                    <a:pt x="3759" y="3716"/>
                    <a:pt x="3759" y="3301"/>
                  </a:cubicBezTo>
                  <a:cubicBezTo>
                    <a:pt x="4065" y="3279"/>
                    <a:pt x="4370" y="3257"/>
                    <a:pt x="4698" y="3235"/>
                  </a:cubicBezTo>
                  <a:cubicBezTo>
                    <a:pt x="5201" y="3191"/>
                    <a:pt x="6075" y="3126"/>
                    <a:pt x="6228" y="2579"/>
                  </a:cubicBezTo>
                  <a:cubicBezTo>
                    <a:pt x="6272" y="2492"/>
                    <a:pt x="5288" y="2274"/>
                    <a:pt x="5179" y="2274"/>
                  </a:cubicBezTo>
                  <a:cubicBezTo>
                    <a:pt x="4829" y="2208"/>
                    <a:pt x="4458" y="2186"/>
                    <a:pt x="4108" y="2186"/>
                  </a:cubicBezTo>
                  <a:lnTo>
                    <a:pt x="3737" y="2186"/>
                  </a:lnTo>
                  <a:cubicBezTo>
                    <a:pt x="3737" y="1924"/>
                    <a:pt x="3715" y="1640"/>
                    <a:pt x="3671" y="1378"/>
                  </a:cubicBezTo>
                  <a:cubicBezTo>
                    <a:pt x="3628" y="919"/>
                    <a:pt x="3540" y="154"/>
                    <a:pt x="2928" y="1"/>
                  </a:cubicBezTo>
                  <a:cubicBezTo>
                    <a:pt x="2927" y="1"/>
                    <a:pt x="2926" y="1"/>
                    <a:pt x="29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41"/>
            <p:cNvSpPr/>
            <p:nvPr/>
          </p:nvSpPr>
          <p:spPr>
            <a:xfrm>
              <a:off x="4408700" y="4216600"/>
              <a:ext cx="104375" cy="91275"/>
            </a:xfrm>
            <a:custGeom>
              <a:avLst/>
              <a:gdLst/>
              <a:ahLst/>
              <a:cxnLst/>
              <a:rect l="l" t="t" r="r" b="b"/>
              <a:pathLst>
                <a:path w="4175" h="3651" extrusionOk="0">
                  <a:moveTo>
                    <a:pt x="1943" y="0"/>
                  </a:moveTo>
                  <a:cubicBezTo>
                    <a:pt x="1895" y="0"/>
                    <a:pt x="1726" y="549"/>
                    <a:pt x="1705" y="613"/>
                  </a:cubicBezTo>
                  <a:cubicBezTo>
                    <a:pt x="1661" y="831"/>
                    <a:pt x="1661" y="1028"/>
                    <a:pt x="1661" y="1247"/>
                  </a:cubicBezTo>
                  <a:cubicBezTo>
                    <a:pt x="1661" y="1312"/>
                    <a:pt x="1661" y="1399"/>
                    <a:pt x="1661" y="1465"/>
                  </a:cubicBezTo>
                  <a:cubicBezTo>
                    <a:pt x="1465" y="1465"/>
                    <a:pt x="1268" y="1487"/>
                    <a:pt x="1071" y="1509"/>
                  </a:cubicBezTo>
                  <a:cubicBezTo>
                    <a:pt x="722" y="1552"/>
                    <a:pt x="110" y="1574"/>
                    <a:pt x="1" y="1946"/>
                  </a:cubicBezTo>
                  <a:cubicBezTo>
                    <a:pt x="1" y="1989"/>
                    <a:pt x="634" y="2142"/>
                    <a:pt x="700" y="2142"/>
                  </a:cubicBezTo>
                  <a:cubicBezTo>
                    <a:pt x="1028" y="2186"/>
                    <a:pt x="1355" y="2186"/>
                    <a:pt x="1683" y="2186"/>
                  </a:cubicBezTo>
                  <a:cubicBezTo>
                    <a:pt x="1683" y="2361"/>
                    <a:pt x="1683" y="2536"/>
                    <a:pt x="1727" y="2711"/>
                  </a:cubicBezTo>
                  <a:cubicBezTo>
                    <a:pt x="1770" y="3016"/>
                    <a:pt x="1792" y="3563"/>
                    <a:pt x="2207" y="3650"/>
                  </a:cubicBezTo>
                  <a:cubicBezTo>
                    <a:pt x="2209" y="3651"/>
                    <a:pt x="2210" y="3651"/>
                    <a:pt x="2211" y="3651"/>
                  </a:cubicBezTo>
                  <a:cubicBezTo>
                    <a:pt x="2279" y="3651"/>
                    <a:pt x="2426" y="3081"/>
                    <a:pt x="2448" y="3038"/>
                  </a:cubicBezTo>
                  <a:cubicBezTo>
                    <a:pt x="2513" y="2754"/>
                    <a:pt x="2492" y="2470"/>
                    <a:pt x="2492" y="2186"/>
                  </a:cubicBezTo>
                  <a:cubicBezTo>
                    <a:pt x="2710" y="2186"/>
                    <a:pt x="2907" y="2164"/>
                    <a:pt x="3125" y="2142"/>
                  </a:cubicBezTo>
                  <a:cubicBezTo>
                    <a:pt x="3475" y="2121"/>
                    <a:pt x="4043" y="2077"/>
                    <a:pt x="4152" y="1705"/>
                  </a:cubicBezTo>
                  <a:cubicBezTo>
                    <a:pt x="4174" y="1662"/>
                    <a:pt x="3519" y="1509"/>
                    <a:pt x="3453" y="1509"/>
                  </a:cubicBezTo>
                  <a:cubicBezTo>
                    <a:pt x="3213" y="1465"/>
                    <a:pt x="2972" y="1443"/>
                    <a:pt x="2732" y="1443"/>
                  </a:cubicBezTo>
                  <a:lnTo>
                    <a:pt x="2492" y="1443"/>
                  </a:lnTo>
                  <a:cubicBezTo>
                    <a:pt x="2492" y="1268"/>
                    <a:pt x="2470" y="1094"/>
                    <a:pt x="2448" y="897"/>
                  </a:cubicBezTo>
                  <a:cubicBezTo>
                    <a:pt x="2426" y="613"/>
                    <a:pt x="2360" y="88"/>
                    <a:pt x="1945" y="1"/>
                  </a:cubicBezTo>
                  <a:cubicBezTo>
                    <a:pt x="1944" y="1"/>
                    <a:pt x="1944" y="0"/>
                    <a:pt x="19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41"/>
            <p:cNvSpPr/>
            <p:nvPr/>
          </p:nvSpPr>
          <p:spPr>
            <a:xfrm>
              <a:off x="4343875" y="4999700"/>
              <a:ext cx="77600" cy="46275"/>
            </a:xfrm>
            <a:custGeom>
              <a:avLst/>
              <a:gdLst/>
              <a:ahLst/>
              <a:cxnLst/>
              <a:rect l="l" t="t" r="r" b="b"/>
              <a:pathLst>
                <a:path w="3104" h="1851" extrusionOk="0">
                  <a:moveTo>
                    <a:pt x="1302" y="1"/>
                  </a:moveTo>
                  <a:cubicBezTo>
                    <a:pt x="1220" y="1"/>
                    <a:pt x="1140" y="11"/>
                    <a:pt x="1064" y="33"/>
                  </a:cubicBezTo>
                  <a:cubicBezTo>
                    <a:pt x="1" y="352"/>
                    <a:pt x="407" y="1850"/>
                    <a:pt x="1456" y="1850"/>
                  </a:cubicBezTo>
                  <a:cubicBezTo>
                    <a:pt x="1485" y="1850"/>
                    <a:pt x="1515" y="1849"/>
                    <a:pt x="1545" y="1847"/>
                  </a:cubicBezTo>
                  <a:cubicBezTo>
                    <a:pt x="1785" y="1847"/>
                    <a:pt x="2004" y="1737"/>
                    <a:pt x="2178" y="1606"/>
                  </a:cubicBezTo>
                  <a:cubicBezTo>
                    <a:pt x="2222" y="1584"/>
                    <a:pt x="2266" y="1563"/>
                    <a:pt x="2309" y="1541"/>
                  </a:cubicBezTo>
                  <a:cubicBezTo>
                    <a:pt x="3103" y="1005"/>
                    <a:pt x="2113" y="1"/>
                    <a:pt x="13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41"/>
            <p:cNvSpPr/>
            <p:nvPr/>
          </p:nvSpPr>
          <p:spPr>
            <a:xfrm>
              <a:off x="4936600" y="4916650"/>
              <a:ext cx="77550" cy="46275"/>
            </a:xfrm>
            <a:custGeom>
              <a:avLst/>
              <a:gdLst/>
              <a:ahLst/>
              <a:cxnLst/>
              <a:rect l="l" t="t" r="r" b="b"/>
              <a:pathLst>
                <a:path w="3102" h="1851" extrusionOk="0">
                  <a:moveTo>
                    <a:pt x="1305" y="1"/>
                  </a:moveTo>
                  <a:cubicBezTo>
                    <a:pt x="1222" y="1"/>
                    <a:pt x="1141" y="11"/>
                    <a:pt x="1063" y="34"/>
                  </a:cubicBezTo>
                  <a:cubicBezTo>
                    <a:pt x="0" y="353"/>
                    <a:pt x="406" y="1851"/>
                    <a:pt x="1455" y="1851"/>
                  </a:cubicBezTo>
                  <a:cubicBezTo>
                    <a:pt x="1484" y="1851"/>
                    <a:pt x="1514" y="1850"/>
                    <a:pt x="1544" y="1847"/>
                  </a:cubicBezTo>
                  <a:cubicBezTo>
                    <a:pt x="1784" y="1825"/>
                    <a:pt x="2003" y="1738"/>
                    <a:pt x="2178" y="1607"/>
                  </a:cubicBezTo>
                  <a:cubicBezTo>
                    <a:pt x="2221" y="1585"/>
                    <a:pt x="2265" y="1563"/>
                    <a:pt x="2309" y="1541"/>
                  </a:cubicBezTo>
                  <a:cubicBezTo>
                    <a:pt x="3101" y="987"/>
                    <a:pt x="2115" y="1"/>
                    <a:pt x="13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41"/>
            <p:cNvSpPr/>
            <p:nvPr/>
          </p:nvSpPr>
          <p:spPr>
            <a:xfrm>
              <a:off x="6526050" y="3943750"/>
              <a:ext cx="77750" cy="46225"/>
            </a:xfrm>
            <a:custGeom>
              <a:avLst/>
              <a:gdLst/>
              <a:ahLst/>
              <a:cxnLst/>
              <a:rect l="l" t="t" r="r" b="b"/>
              <a:pathLst>
                <a:path w="3110" h="1849" extrusionOk="0">
                  <a:moveTo>
                    <a:pt x="1313" y="0"/>
                  </a:moveTo>
                  <a:cubicBezTo>
                    <a:pt x="1230" y="0"/>
                    <a:pt x="1149" y="11"/>
                    <a:pt x="1071" y="33"/>
                  </a:cubicBezTo>
                  <a:cubicBezTo>
                    <a:pt x="1" y="333"/>
                    <a:pt x="440" y="1849"/>
                    <a:pt x="1486" y="1849"/>
                  </a:cubicBezTo>
                  <a:cubicBezTo>
                    <a:pt x="1508" y="1849"/>
                    <a:pt x="1530" y="1848"/>
                    <a:pt x="1552" y="1847"/>
                  </a:cubicBezTo>
                  <a:cubicBezTo>
                    <a:pt x="1792" y="1825"/>
                    <a:pt x="2011" y="1738"/>
                    <a:pt x="2185" y="1607"/>
                  </a:cubicBezTo>
                  <a:cubicBezTo>
                    <a:pt x="2229" y="1585"/>
                    <a:pt x="2273" y="1563"/>
                    <a:pt x="2317" y="1541"/>
                  </a:cubicBezTo>
                  <a:cubicBezTo>
                    <a:pt x="3109" y="986"/>
                    <a:pt x="2123" y="0"/>
                    <a:pt x="13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41"/>
            <p:cNvSpPr/>
            <p:nvPr/>
          </p:nvSpPr>
          <p:spPr>
            <a:xfrm>
              <a:off x="5947200" y="5403375"/>
              <a:ext cx="77500" cy="46275"/>
            </a:xfrm>
            <a:custGeom>
              <a:avLst/>
              <a:gdLst/>
              <a:ahLst/>
              <a:cxnLst/>
              <a:rect l="l" t="t" r="r" b="b"/>
              <a:pathLst>
                <a:path w="3100" h="1851" extrusionOk="0">
                  <a:moveTo>
                    <a:pt x="1305" y="1"/>
                  </a:moveTo>
                  <a:cubicBezTo>
                    <a:pt x="1222" y="1"/>
                    <a:pt x="1141" y="11"/>
                    <a:pt x="1063" y="34"/>
                  </a:cubicBezTo>
                  <a:cubicBezTo>
                    <a:pt x="0" y="353"/>
                    <a:pt x="406" y="1851"/>
                    <a:pt x="1455" y="1851"/>
                  </a:cubicBezTo>
                  <a:cubicBezTo>
                    <a:pt x="1484" y="1851"/>
                    <a:pt x="1514" y="1850"/>
                    <a:pt x="1544" y="1847"/>
                  </a:cubicBezTo>
                  <a:cubicBezTo>
                    <a:pt x="1784" y="1826"/>
                    <a:pt x="2003" y="1738"/>
                    <a:pt x="2178" y="1607"/>
                  </a:cubicBezTo>
                  <a:cubicBezTo>
                    <a:pt x="2221" y="1585"/>
                    <a:pt x="2265" y="1563"/>
                    <a:pt x="2287" y="1542"/>
                  </a:cubicBezTo>
                  <a:cubicBezTo>
                    <a:pt x="3099" y="987"/>
                    <a:pt x="2115" y="1"/>
                    <a:pt x="13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41"/>
            <p:cNvSpPr/>
            <p:nvPr/>
          </p:nvSpPr>
          <p:spPr>
            <a:xfrm>
              <a:off x="6351250" y="1997250"/>
              <a:ext cx="77550" cy="46375"/>
            </a:xfrm>
            <a:custGeom>
              <a:avLst/>
              <a:gdLst/>
              <a:ahLst/>
              <a:cxnLst/>
              <a:rect l="l" t="t" r="r" b="b"/>
              <a:pathLst>
                <a:path w="3102" h="1855" extrusionOk="0">
                  <a:moveTo>
                    <a:pt x="1329" y="1"/>
                  </a:moveTo>
                  <a:cubicBezTo>
                    <a:pt x="1240" y="1"/>
                    <a:pt x="1153" y="13"/>
                    <a:pt x="1071" y="39"/>
                  </a:cubicBezTo>
                  <a:cubicBezTo>
                    <a:pt x="1" y="338"/>
                    <a:pt x="419" y="1854"/>
                    <a:pt x="1484" y="1854"/>
                  </a:cubicBezTo>
                  <a:cubicBezTo>
                    <a:pt x="1506" y="1854"/>
                    <a:pt x="1529" y="1854"/>
                    <a:pt x="1552" y="1852"/>
                  </a:cubicBezTo>
                  <a:cubicBezTo>
                    <a:pt x="1770" y="1830"/>
                    <a:pt x="2010" y="1743"/>
                    <a:pt x="2185" y="1612"/>
                  </a:cubicBezTo>
                  <a:cubicBezTo>
                    <a:pt x="2207" y="1590"/>
                    <a:pt x="2251" y="1568"/>
                    <a:pt x="2294" y="1546"/>
                  </a:cubicBezTo>
                  <a:cubicBezTo>
                    <a:pt x="3102" y="995"/>
                    <a:pt x="2135" y="1"/>
                    <a:pt x="13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41"/>
            <p:cNvSpPr/>
            <p:nvPr/>
          </p:nvSpPr>
          <p:spPr>
            <a:xfrm>
              <a:off x="4289625" y="2127800"/>
              <a:ext cx="78100" cy="46375"/>
            </a:xfrm>
            <a:custGeom>
              <a:avLst/>
              <a:gdLst/>
              <a:ahLst/>
              <a:cxnLst/>
              <a:rect l="l" t="t" r="r" b="b"/>
              <a:pathLst>
                <a:path w="3124" h="1855" extrusionOk="0">
                  <a:moveTo>
                    <a:pt x="1345" y="1"/>
                  </a:moveTo>
                  <a:cubicBezTo>
                    <a:pt x="1258" y="1"/>
                    <a:pt x="1173" y="13"/>
                    <a:pt x="1093" y="39"/>
                  </a:cubicBezTo>
                  <a:cubicBezTo>
                    <a:pt x="1" y="339"/>
                    <a:pt x="440" y="1855"/>
                    <a:pt x="1506" y="1855"/>
                  </a:cubicBezTo>
                  <a:cubicBezTo>
                    <a:pt x="1528" y="1855"/>
                    <a:pt x="1551" y="1854"/>
                    <a:pt x="1573" y="1853"/>
                  </a:cubicBezTo>
                  <a:cubicBezTo>
                    <a:pt x="1792" y="1831"/>
                    <a:pt x="2010" y="1743"/>
                    <a:pt x="2185" y="1590"/>
                  </a:cubicBezTo>
                  <a:cubicBezTo>
                    <a:pt x="2229" y="1590"/>
                    <a:pt x="2273" y="1568"/>
                    <a:pt x="2316" y="1547"/>
                  </a:cubicBezTo>
                  <a:cubicBezTo>
                    <a:pt x="3123" y="995"/>
                    <a:pt x="2139" y="1"/>
                    <a:pt x="13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41"/>
            <p:cNvSpPr/>
            <p:nvPr/>
          </p:nvSpPr>
          <p:spPr>
            <a:xfrm>
              <a:off x="5003800" y="240575"/>
              <a:ext cx="78025" cy="46275"/>
            </a:xfrm>
            <a:custGeom>
              <a:avLst/>
              <a:gdLst/>
              <a:ahLst/>
              <a:cxnLst/>
              <a:rect l="l" t="t" r="r" b="b"/>
              <a:pathLst>
                <a:path w="3121" h="1851" extrusionOk="0">
                  <a:moveTo>
                    <a:pt x="1322" y="0"/>
                  </a:moveTo>
                  <a:cubicBezTo>
                    <a:pt x="1240" y="0"/>
                    <a:pt x="1160" y="11"/>
                    <a:pt x="1085" y="33"/>
                  </a:cubicBezTo>
                  <a:cubicBezTo>
                    <a:pt x="0" y="352"/>
                    <a:pt x="426" y="1850"/>
                    <a:pt x="1477" y="1850"/>
                  </a:cubicBezTo>
                  <a:cubicBezTo>
                    <a:pt x="1506" y="1850"/>
                    <a:pt x="1535" y="1849"/>
                    <a:pt x="1565" y="1847"/>
                  </a:cubicBezTo>
                  <a:cubicBezTo>
                    <a:pt x="1784" y="1825"/>
                    <a:pt x="2002" y="1737"/>
                    <a:pt x="2177" y="1606"/>
                  </a:cubicBezTo>
                  <a:cubicBezTo>
                    <a:pt x="2221" y="1585"/>
                    <a:pt x="2265" y="1563"/>
                    <a:pt x="2308" y="1541"/>
                  </a:cubicBezTo>
                  <a:cubicBezTo>
                    <a:pt x="3121" y="986"/>
                    <a:pt x="2119" y="0"/>
                    <a:pt x="13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41"/>
            <p:cNvSpPr/>
            <p:nvPr/>
          </p:nvSpPr>
          <p:spPr>
            <a:xfrm>
              <a:off x="3777775" y="311600"/>
              <a:ext cx="77750" cy="46775"/>
            </a:xfrm>
            <a:custGeom>
              <a:avLst/>
              <a:gdLst/>
              <a:ahLst/>
              <a:cxnLst/>
              <a:rect l="l" t="t" r="r" b="b"/>
              <a:pathLst>
                <a:path w="3110" h="1871" extrusionOk="0">
                  <a:moveTo>
                    <a:pt x="1309" y="0"/>
                  </a:moveTo>
                  <a:cubicBezTo>
                    <a:pt x="1227" y="0"/>
                    <a:pt x="1147" y="11"/>
                    <a:pt x="1070" y="33"/>
                  </a:cubicBezTo>
                  <a:cubicBezTo>
                    <a:pt x="0" y="354"/>
                    <a:pt x="440" y="1870"/>
                    <a:pt x="1485" y="1870"/>
                  </a:cubicBezTo>
                  <a:cubicBezTo>
                    <a:pt x="1507" y="1870"/>
                    <a:pt x="1529" y="1870"/>
                    <a:pt x="1551" y="1868"/>
                  </a:cubicBezTo>
                  <a:cubicBezTo>
                    <a:pt x="1792" y="1846"/>
                    <a:pt x="2010" y="1759"/>
                    <a:pt x="2185" y="1606"/>
                  </a:cubicBezTo>
                  <a:cubicBezTo>
                    <a:pt x="2229" y="1606"/>
                    <a:pt x="2272" y="1584"/>
                    <a:pt x="2316" y="1562"/>
                  </a:cubicBezTo>
                  <a:cubicBezTo>
                    <a:pt x="3110" y="1007"/>
                    <a:pt x="2119" y="0"/>
                    <a:pt x="13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41"/>
            <p:cNvSpPr/>
            <p:nvPr/>
          </p:nvSpPr>
          <p:spPr>
            <a:xfrm>
              <a:off x="2215075" y="2329525"/>
              <a:ext cx="78050" cy="46275"/>
            </a:xfrm>
            <a:custGeom>
              <a:avLst/>
              <a:gdLst/>
              <a:ahLst/>
              <a:cxnLst/>
              <a:rect l="l" t="t" r="r" b="b"/>
              <a:pathLst>
                <a:path w="3122" h="1851" extrusionOk="0">
                  <a:moveTo>
                    <a:pt x="1322" y="0"/>
                  </a:moveTo>
                  <a:cubicBezTo>
                    <a:pt x="1240" y="0"/>
                    <a:pt x="1161" y="10"/>
                    <a:pt x="1085" y="33"/>
                  </a:cubicBezTo>
                  <a:cubicBezTo>
                    <a:pt x="1" y="352"/>
                    <a:pt x="427" y="1850"/>
                    <a:pt x="1477" y="1850"/>
                  </a:cubicBezTo>
                  <a:cubicBezTo>
                    <a:pt x="1506" y="1850"/>
                    <a:pt x="1536" y="1849"/>
                    <a:pt x="1566" y="1847"/>
                  </a:cubicBezTo>
                  <a:cubicBezTo>
                    <a:pt x="1784" y="1825"/>
                    <a:pt x="2003" y="1737"/>
                    <a:pt x="2178" y="1606"/>
                  </a:cubicBezTo>
                  <a:cubicBezTo>
                    <a:pt x="2221" y="1584"/>
                    <a:pt x="2265" y="1562"/>
                    <a:pt x="2309" y="1541"/>
                  </a:cubicBezTo>
                  <a:cubicBezTo>
                    <a:pt x="3121" y="986"/>
                    <a:pt x="2119" y="0"/>
                    <a:pt x="13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41"/>
            <p:cNvSpPr/>
            <p:nvPr/>
          </p:nvSpPr>
          <p:spPr>
            <a:xfrm>
              <a:off x="1393300" y="2210975"/>
              <a:ext cx="77725" cy="46225"/>
            </a:xfrm>
            <a:custGeom>
              <a:avLst/>
              <a:gdLst/>
              <a:ahLst/>
              <a:cxnLst/>
              <a:rect l="l" t="t" r="r" b="b"/>
              <a:pathLst>
                <a:path w="3109" h="1849" extrusionOk="0">
                  <a:moveTo>
                    <a:pt x="1313" y="0"/>
                  </a:moveTo>
                  <a:cubicBezTo>
                    <a:pt x="1230" y="0"/>
                    <a:pt x="1148" y="11"/>
                    <a:pt x="1071" y="33"/>
                  </a:cubicBezTo>
                  <a:cubicBezTo>
                    <a:pt x="0" y="333"/>
                    <a:pt x="419" y="1849"/>
                    <a:pt x="1484" y="1849"/>
                  </a:cubicBezTo>
                  <a:cubicBezTo>
                    <a:pt x="1506" y="1849"/>
                    <a:pt x="1529" y="1848"/>
                    <a:pt x="1551" y="1847"/>
                  </a:cubicBezTo>
                  <a:cubicBezTo>
                    <a:pt x="1792" y="1825"/>
                    <a:pt x="2010" y="1738"/>
                    <a:pt x="2185" y="1607"/>
                  </a:cubicBezTo>
                  <a:cubicBezTo>
                    <a:pt x="2229" y="1585"/>
                    <a:pt x="2272" y="1563"/>
                    <a:pt x="2316" y="1541"/>
                  </a:cubicBezTo>
                  <a:cubicBezTo>
                    <a:pt x="3109" y="986"/>
                    <a:pt x="2123" y="0"/>
                    <a:pt x="13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41"/>
            <p:cNvSpPr/>
            <p:nvPr/>
          </p:nvSpPr>
          <p:spPr>
            <a:xfrm>
              <a:off x="3131175" y="3349950"/>
              <a:ext cx="78075" cy="46275"/>
            </a:xfrm>
            <a:custGeom>
              <a:avLst/>
              <a:gdLst/>
              <a:ahLst/>
              <a:cxnLst/>
              <a:rect l="l" t="t" r="r" b="b"/>
              <a:pathLst>
                <a:path w="3123" h="1851" extrusionOk="0">
                  <a:moveTo>
                    <a:pt x="1318" y="1"/>
                  </a:moveTo>
                  <a:cubicBezTo>
                    <a:pt x="1238" y="1"/>
                    <a:pt x="1159" y="11"/>
                    <a:pt x="1085" y="33"/>
                  </a:cubicBezTo>
                  <a:cubicBezTo>
                    <a:pt x="1" y="352"/>
                    <a:pt x="427" y="1850"/>
                    <a:pt x="1477" y="1850"/>
                  </a:cubicBezTo>
                  <a:cubicBezTo>
                    <a:pt x="1506" y="1850"/>
                    <a:pt x="1536" y="1849"/>
                    <a:pt x="1566" y="1847"/>
                  </a:cubicBezTo>
                  <a:cubicBezTo>
                    <a:pt x="1784" y="1847"/>
                    <a:pt x="2003" y="1760"/>
                    <a:pt x="2177" y="1607"/>
                  </a:cubicBezTo>
                  <a:cubicBezTo>
                    <a:pt x="2221" y="1585"/>
                    <a:pt x="2265" y="1585"/>
                    <a:pt x="2309" y="1541"/>
                  </a:cubicBezTo>
                  <a:cubicBezTo>
                    <a:pt x="3122" y="1005"/>
                    <a:pt x="2116" y="1"/>
                    <a:pt x="13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41"/>
            <p:cNvSpPr/>
            <p:nvPr/>
          </p:nvSpPr>
          <p:spPr>
            <a:xfrm>
              <a:off x="1016550" y="1581675"/>
              <a:ext cx="77500" cy="46275"/>
            </a:xfrm>
            <a:custGeom>
              <a:avLst/>
              <a:gdLst/>
              <a:ahLst/>
              <a:cxnLst/>
              <a:rect l="l" t="t" r="r" b="b"/>
              <a:pathLst>
                <a:path w="3100" h="1851" extrusionOk="0">
                  <a:moveTo>
                    <a:pt x="1306" y="0"/>
                  </a:moveTo>
                  <a:cubicBezTo>
                    <a:pt x="1222" y="0"/>
                    <a:pt x="1141" y="11"/>
                    <a:pt x="1063" y="33"/>
                  </a:cubicBezTo>
                  <a:cubicBezTo>
                    <a:pt x="0" y="352"/>
                    <a:pt x="406" y="1850"/>
                    <a:pt x="1456" y="1850"/>
                  </a:cubicBezTo>
                  <a:cubicBezTo>
                    <a:pt x="1485" y="1850"/>
                    <a:pt x="1514" y="1849"/>
                    <a:pt x="1544" y="1847"/>
                  </a:cubicBezTo>
                  <a:cubicBezTo>
                    <a:pt x="1763" y="1825"/>
                    <a:pt x="2003" y="1737"/>
                    <a:pt x="2156" y="1606"/>
                  </a:cubicBezTo>
                  <a:cubicBezTo>
                    <a:pt x="2200" y="1584"/>
                    <a:pt x="2243" y="1563"/>
                    <a:pt x="2287" y="1541"/>
                  </a:cubicBezTo>
                  <a:cubicBezTo>
                    <a:pt x="3099" y="986"/>
                    <a:pt x="2115" y="0"/>
                    <a:pt x="13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6" name="Google Shape;1136;p41"/>
          <p:cNvGrpSpPr/>
          <p:nvPr/>
        </p:nvGrpSpPr>
        <p:grpSpPr>
          <a:xfrm rot="5400000">
            <a:off x="774170" y="1285591"/>
            <a:ext cx="2579633" cy="2697780"/>
            <a:chOff x="1016550" y="240575"/>
            <a:chExt cx="5587250" cy="5209075"/>
          </a:xfrm>
        </p:grpSpPr>
        <p:sp>
          <p:nvSpPr>
            <p:cNvPr id="1137" name="Google Shape;1137;p41"/>
            <p:cNvSpPr/>
            <p:nvPr/>
          </p:nvSpPr>
          <p:spPr>
            <a:xfrm>
              <a:off x="3936725" y="3433250"/>
              <a:ext cx="136050" cy="118575"/>
            </a:xfrm>
            <a:custGeom>
              <a:avLst/>
              <a:gdLst/>
              <a:ahLst/>
              <a:cxnLst/>
              <a:rect l="l" t="t" r="r" b="b"/>
              <a:pathLst>
                <a:path w="5442" h="4743" extrusionOk="0">
                  <a:moveTo>
                    <a:pt x="2553" y="0"/>
                  </a:moveTo>
                  <a:cubicBezTo>
                    <a:pt x="2463" y="0"/>
                    <a:pt x="2251" y="723"/>
                    <a:pt x="2251" y="809"/>
                  </a:cubicBezTo>
                  <a:cubicBezTo>
                    <a:pt x="2185" y="1072"/>
                    <a:pt x="2164" y="1356"/>
                    <a:pt x="2164" y="1618"/>
                  </a:cubicBezTo>
                  <a:cubicBezTo>
                    <a:pt x="2164" y="1705"/>
                    <a:pt x="2164" y="1814"/>
                    <a:pt x="2164" y="1902"/>
                  </a:cubicBezTo>
                  <a:cubicBezTo>
                    <a:pt x="1923" y="1924"/>
                    <a:pt x="1661" y="1924"/>
                    <a:pt x="1399" y="1967"/>
                  </a:cubicBezTo>
                  <a:cubicBezTo>
                    <a:pt x="962" y="2011"/>
                    <a:pt x="175" y="2055"/>
                    <a:pt x="22" y="2514"/>
                  </a:cubicBezTo>
                  <a:cubicBezTo>
                    <a:pt x="0" y="2579"/>
                    <a:pt x="853" y="2776"/>
                    <a:pt x="940" y="2798"/>
                  </a:cubicBezTo>
                  <a:cubicBezTo>
                    <a:pt x="1189" y="2839"/>
                    <a:pt x="1456" y="2855"/>
                    <a:pt x="1724" y="2855"/>
                  </a:cubicBezTo>
                  <a:cubicBezTo>
                    <a:pt x="1879" y="2855"/>
                    <a:pt x="2034" y="2849"/>
                    <a:pt x="2185" y="2841"/>
                  </a:cubicBezTo>
                  <a:cubicBezTo>
                    <a:pt x="2207" y="3082"/>
                    <a:pt x="2207" y="3300"/>
                    <a:pt x="2251" y="3519"/>
                  </a:cubicBezTo>
                  <a:cubicBezTo>
                    <a:pt x="2317" y="3912"/>
                    <a:pt x="2360" y="4611"/>
                    <a:pt x="2885" y="4742"/>
                  </a:cubicBezTo>
                  <a:cubicBezTo>
                    <a:pt x="2886" y="4743"/>
                    <a:pt x="2887" y="4743"/>
                    <a:pt x="2888" y="4743"/>
                  </a:cubicBezTo>
                  <a:cubicBezTo>
                    <a:pt x="2957" y="4743"/>
                    <a:pt x="3169" y="4020"/>
                    <a:pt x="3191" y="3934"/>
                  </a:cubicBezTo>
                  <a:cubicBezTo>
                    <a:pt x="3278" y="3584"/>
                    <a:pt x="3256" y="3213"/>
                    <a:pt x="3256" y="2841"/>
                  </a:cubicBezTo>
                  <a:cubicBezTo>
                    <a:pt x="3540" y="2841"/>
                    <a:pt x="3802" y="2820"/>
                    <a:pt x="4065" y="2798"/>
                  </a:cubicBezTo>
                  <a:cubicBezTo>
                    <a:pt x="4524" y="2754"/>
                    <a:pt x="5266" y="2689"/>
                    <a:pt x="5419" y="2230"/>
                  </a:cubicBezTo>
                  <a:cubicBezTo>
                    <a:pt x="5441" y="2164"/>
                    <a:pt x="4589" y="1967"/>
                    <a:pt x="4502" y="1946"/>
                  </a:cubicBezTo>
                  <a:cubicBezTo>
                    <a:pt x="4196" y="1902"/>
                    <a:pt x="3890" y="1880"/>
                    <a:pt x="3562" y="1880"/>
                  </a:cubicBezTo>
                  <a:cubicBezTo>
                    <a:pt x="3526" y="1887"/>
                    <a:pt x="3492" y="1890"/>
                    <a:pt x="3459" y="1890"/>
                  </a:cubicBezTo>
                  <a:cubicBezTo>
                    <a:pt x="3392" y="1890"/>
                    <a:pt x="3329" y="1880"/>
                    <a:pt x="3256" y="1880"/>
                  </a:cubicBezTo>
                  <a:cubicBezTo>
                    <a:pt x="3234" y="1662"/>
                    <a:pt x="3212" y="1421"/>
                    <a:pt x="3191" y="1181"/>
                  </a:cubicBezTo>
                  <a:cubicBezTo>
                    <a:pt x="3147" y="787"/>
                    <a:pt x="3081" y="132"/>
                    <a:pt x="2557" y="1"/>
                  </a:cubicBezTo>
                  <a:cubicBezTo>
                    <a:pt x="2556" y="1"/>
                    <a:pt x="2554" y="0"/>
                    <a:pt x="25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41"/>
            <p:cNvSpPr/>
            <p:nvPr/>
          </p:nvSpPr>
          <p:spPr>
            <a:xfrm>
              <a:off x="1929725" y="3563800"/>
              <a:ext cx="104350" cy="91275"/>
            </a:xfrm>
            <a:custGeom>
              <a:avLst/>
              <a:gdLst/>
              <a:ahLst/>
              <a:cxnLst/>
              <a:rect l="l" t="t" r="r" b="b"/>
              <a:pathLst>
                <a:path w="4174" h="3651" extrusionOk="0">
                  <a:moveTo>
                    <a:pt x="1943" y="1"/>
                  </a:moveTo>
                  <a:cubicBezTo>
                    <a:pt x="1895" y="1"/>
                    <a:pt x="1727" y="570"/>
                    <a:pt x="1727" y="613"/>
                  </a:cubicBezTo>
                  <a:cubicBezTo>
                    <a:pt x="1683" y="832"/>
                    <a:pt x="1661" y="1028"/>
                    <a:pt x="1661" y="1247"/>
                  </a:cubicBezTo>
                  <a:cubicBezTo>
                    <a:pt x="1661" y="1312"/>
                    <a:pt x="1661" y="1400"/>
                    <a:pt x="1661" y="1465"/>
                  </a:cubicBezTo>
                  <a:cubicBezTo>
                    <a:pt x="1464" y="1465"/>
                    <a:pt x="1268" y="1487"/>
                    <a:pt x="1071" y="1509"/>
                  </a:cubicBezTo>
                  <a:cubicBezTo>
                    <a:pt x="743" y="1553"/>
                    <a:pt x="132" y="1574"/>
                    <a:pt x="0" y="1946"/>
                  </a:cubicBezTo>
                  <a:cubicBezTo>
                    <a:pt x="0" y="1990"/>
                    <a:pt x="656" y="2143"/>
                    <a:pt x="721" y="2143"/>
                  </a:cubicBezTo>
                  <a:cubicBezTo>
                    <a:pt x="905" y="2182"/>
                    <a:pt x="1096" y="2190"/>
                    <a:pt x="1291" y="2190"/>
                  </a:cubicBezTo>
                  <a:cubicBezTo>
                    <a:pt x="1421" y="2190"/>
                    <a:pt x="1552" y="2186"/>
                    <a:pt x="1683" y="2186"/>
                  </a:cubicBezTo>
                  <a:cubicBezTo>
                    <a:pt x="1683" y="2361"/>
                    <a:pt x="1705" y="2536"/>
                    <a:pt x="1727" y="2711"/>
                  </a:cubicBezTo>
                  <a:cubicBezTo>
                    <a:pt x="1770" y="3017"/>
                    <a:pt x="1792" y="3563"/>
                    <a:pt x="2207" y="3650"/>
                  </a:cubicBezTo>
                  <a:cubicBezTo>
                    <a:pt x="2209" y="3651"/>
                    <a:pt x="2210" y="3651"/>
                    <a:pt x="2211" y="3651"/>
                  </a:cubicBezTo>
                  <a:cubicBezTo>
                    <a:pt x="2278" y="3651"/>
                    <a:pt x="2426" y="3081"/>
                    <a:pt x="2448" y="3038"/>
                  </a:cubicBezTo>
                  <a:cubicBezTo>
                    <a:pt x="2513" y="2754"/>
                    <a:pt x="2513" y="2470"/>
                    <a:pt x="2513" y="2186"/>
                  </a:cubicBezTo>
                  <a:cubicBezTo>
                    <a:pt x="2710" y="2186"/>
                    <a:pt x="2928" y="2164"/>
                    <a:pt x="3125" y="2143"/>
                  </a:cubicBezTo>
                  <a:cubicBezTo>
                    <a:pt x="3475" y="2121"/>
                    <a:pt x="4043" y="2077"/>
                    <a:pt x="4152" y="1706"/>
                  </a:cubicBezTo>
                  <a:cubicBezTo>
                    <a:pt x="4174" y="1662"/>
                    <a:pt x="3518" y="1509"/>
                    <a:pt x="3453" y="1509"/>
                  </a:cubicBezTo>
                  <a:cubicBezTo>
                    <a:pt x="3277" y="1477"/>
                    <a:pt x="3101" y="1457"/>
                    <a:pt x="2925" y="1457"/>
                  </a:cubicBezTo>
                  <a:cubicBezTo>
                    <a:pt x="2861" y="1457"/>
                    <a:pt x="2796" y="1459"/>
                    <a:pt x="2732" y="1465"/>
                  </a:cubicBezTo>
                  <a:lnTo>
                    <a:pt x="2491" y="1465"/>
                  </a:lnTo>
                  <a:cubicBezTo>
                    <a:pt x="2491" y="1269"/>
                    <a:pt x="2470" y="1094"/>
                    <a:pt x="2448" y="897"/>
                  </a:cubicBezTo>
                  <a:cubicBezTo>
                    <a:pt x="2426" y="613"/>
                    <a:pt x="2360" y="89"/>
                    <a:pt x="1945" y="1"/>
                  </a:cubicBezTo>
                  <a:cubicBezTo>
                    <a:pt x="1944" y="1"/>
                    <a:pt x="1943" y="1"/>
                    <a:pt x="19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41"/>
            <p:cNvSpPr/>
            <p:nvPr/>
          </p:nvSpPr>
          <p:spPr>
            <a:xfrm>
              <a:off x="5109025" y="3278650"/>
              <a:ext cx="156800" cy="137175"/>
            </a:xfrm>
            <a:custGeom>
              <a:avLst/>
              <a:gdLst/>
              <a:ahLst/>
              <a:cxnLst/>
              <a:rect l="l" t="t" r="r" b="b"/>
              <a:pathLst>
                <a:path w="6272" h="5487" extrusionOk="0">
                  <a:moveTo>
                    <a:pt x="2925" y="1"/>
                  </a:moveTo>
                  <a:cubicBezTo>
                    <a:pt x="2835" y="1"/>
                    <a:pt x="2600" y="854"/>
                    <a:pt x="2579" y="941"/>
                  </a:cubicBezTo>
                  <a:cubicBezTo>
                    <a:pt x="2513" y="1247"/>
                    <a:pt x="2491" y="1574"/>
                    <a:pt x="2491" y="1880"/>
                  </a:cubicBezTo>
                  <a:cubicBezTo>
                    <a:pt x="2491" y="1989"/>
                    <a:pt x="2491" y="2099"/>
                    <a:pt x="2491" y="2208"/>
                  </a:cubicBezTo>
                  <a:cubicBezTo>
                    <a:pt x="2207" y="2230"/>
                    <a:pt x="1901" y="2230"/>
                    <a:pt x="1617" y="2274"/>
                  </a:cubicBezTo>
                  <a:cubicBezTo>
                    <a:pt x="1093" y="2339"/>
                    <a:pt x="175" y="2383"/>
                    <a:pt x="22" y="2929"/>
                  </a:cubicBezTo>
                  <a:cubicBezTo>
                    <a:pt x="0" y="2995"/>
                    <a:pt x="962" y="3213"/>
                    <a:pt x="1071" y="3235"/>
                  </a:cubicBezTo>
                  <a:cubicBezTo>
                    <a:pt x="1377" y="3293"/>
                    <a:pt x="1702" y="3303"/>
                    <a:pt x="2028" y="3303"/>
                  </a:cubicBezTo>
                  <a:cubicBezTo>
                    <a:pt x="2190" y="3303"/>
                    <a:pt x="2353" y="3301"/>
                    <a:pt x="2513" y="3301"/>
                  </a:cubicBezTo>
                  <a:cubicBezTo>
                    <a:pt x="2535" y="3563"/>
                    <a:pt x="2557" y="3825"/>
                    <a:pt x="2579" y="4087"/>
                  </a:cubicBezTo>
                  <a:cubicBezTo>
                    <a:pt x="2666" y="4546"/>
                    <a:pt x="2710" y="5355"/>
                    <a:pt x="3322" y="5486"/>
                  </a:cubicBezTo>
                  <a:cubicBezTo>
                    <a:pt x="3323" y="5486"/>
                    <a:pt x="3324" y="5486"/>
                    <a:pt x="3325" y="5486"/>
                  </a:cubicBezTo>
                  <a:cubicBezTo>
                    <a:pt x="3415" y="5486"/>
                    <a:pt x="3650" y="4654"/>
                    <a:pt x="3671" y="4568"/>
                  </a:cubicBezTo>
                  <a:cubicBezTo>
                    <a:pt x="3759" y="4153"/>
                    <a:pt x="3759" y="3716"/>
                    <a:pt x="3759" y="3301"/>
                  </a:cubicBezTo>
                  <a:cubicBezTo>
                    <a:pt x="4065" y="3279"/>
                    <a:pt x="4370" y="3257"/>
                    <a:pt x="4698" y="3235"/>
                  </a:cubicBezTo>
                  <a:cubicBezTo>
                    <a:pt x="5201" y="3191"/>
                    <a:pt x="6075" y="3126"/>
                    <a:pt x="6228" y="2579"/>
                  </a:cubicBezTo>
                  <a:cubicBezTo>
                    <a:pt x="6272" y="2492"/>
                    <a:pt x="5288" y="2274"/>
                    <a:pt x="5179" y="2274"/>
                  </a:cubicBezTo>
                  <a:cubicBezTo>
                    <a:pt x="4829" y="2208"/>
                    <a:pt x="4458" y="2186"/>
                    <a:pt x="4108" y="2186"/>
                  </a:cubicBezTo>
                  <a:lnTo>
                    <a:pt x="3737" y="2186"/>
                  </a:lnTo>
                  <a:cubicBezTo>
                    <a:pt x="3737" y="1924"/>
                    <a:pt x="3715" y="1640"/>
                    <a:pt x="3671" y="1378"/>
                  </a:cubicBezTo>
                  <a:cubicBezTo>
                    <a:pt x="3628" y="919"/>
                    <a:pt x="3540" y="154"/>
                    <a:pt x="2928" y="1"/>
                  </a:cubicBezTo>
                  <a:cubicBezTo>
                    <a:pt x="2927" y="1"/>
                    <a:pt x="2926" y="1"/>
                    <a:pt x="29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41"/>
            <p:cNvSpPr/>
            <p:nvPr/>
          </p:nvSpPr>
          <p:spPr>
            <a:xfrm>
              <a:off x="4408700" y="4216600"/>
              <a:ext cx="104375" cy="91275"/>
            </a:xfrm>
            <a:custGeom>
              <a:avLst/>
              <a:gdLst/>
              <a:ahLst/>
              <a:cxnLst/>
              <a:rect l="l" t="t" r="r" b="b"/>
              <a:pathLst>
                <a:path w="4175" h="3651" extrusionOk="0">
                  <a:moveTo>
                    <a:pt x="1943" y="0"/>
                  </a:moveTo>
                  <a:cubicBezTo>
                    <a:pt x="1895" y="0"/>
                    <a:pt x="1726" y="549"/>
                    <a:pt x="1705" y="613"/>
                  </a:cubicBezTo>
                  <a:cubicBezTo>
                    <a:pt x="1661" y="831"/>
                    <a:pt x="1661" y="1028"/>
                    <a:pt x="1661" y="1247"/>
                  </a:cubicBezTo>
                  <a:cubicBezTo>
                    <a:pt x="1661" y="1312"/>
                    <a:pt x="1661" y="1399"/>
                    <a:pt x="1661" y="1465"/>
                  </a:cubicBezTo>
                  <a:cubicBezTo>
                    <a:pt x="1465" y="1465"/>
                    <a:pt x="1268" y="1487"/>
                    <a:pt x="1071" y="1509"/>
                  </a:cubicBezTo>
                  <a:cubicBezTo>
                    <a:pt x="722" y="1552"/>
                    <a:pt x="110" y="1574"/>
                    <a:pt x="1" y="1946"/>
                  </a:cubicBezTo>
                  <a:cubicBezTo>
                    <a:pt x="1" y="1989"/>
                    <a:pt x="634" y="2142"/>
                    <a:pt x="700" y="2142"/>
                  </a:cubicBezTo>
                  <a:cubicBezTo>
                    <a:pt x="1028" y="2186"/>
                    <a:pt x="1355" y="2186"/>
                    <a:pt x="1683" y="2186"/>
                  </a:cubicBezTo>
                  <a:cubicBezTo>
                    <a:pt x="1683" y="2361"/>
                    <a:pt x="1683" y="2536"/>
                    <a:pt x="1727" y="2711"/>
                  </a:cubicBezTo>
                  <a:cubicBezTo>
                    <a:pt x="1770" y="3016"/>
                    <a:pt x="1792" y="3563"/>
                    <a:pt x="2207" y="3650"/>
                  </a:cubicBezTo>
                  <a:cubicBezTo>
                    <a:pt x="2209" y="3651"/>
                    <a:pt x="2210" y="3651"/>
                    <a:pt x="2211" y="3651"/>
                  </a:cubicBezTo>
                  <a:cubicBezTo>
                    <a:pt x="2279" y="3651"/>
                    <a:pt x="2426" y="3081"/>
                    <a:pt x="2448" y="3038"/>
                  </a:cubicBezTo>
                  <a:cubicBezTo>
                    <a:pt x="2513" y="2754"/>
                    <a:pt x="2492" y="2470"/>
                    <a:pt x="2492" y="2186"/>
                  </a:cubicBezTo>
                  <a:cubicBezTo>
                    <a:pt x="2710" y="2186"/>
                    <a:pt x="2907" y="2164"/>
                    <a:pt x="3125" y="2142"/>
                  </a:cubicBezTo>
                  <a:cubicBezTo>
                    <a:pt x="3475" y="2121"/>
                    <a:pt x="4043" y="2077"/>
                    <a:pt x="4152" y="1705"/>
                  </a:cubicBezTo>
                  <a:cubicBezTo>
                    <a:pt x="4174" y="1662"/>
                    <a:pt x="3519" y="1509"/>
                    <a:pt x="3453" y="1509"/>
                  </a:cubicBezTo>
                  <a:cubicBezTo>
                    <a:pt x="3213" y="1465"/>
                    <a:pt x="2972" y="1443"/>
                    <a:pt x="2732" y="1443"/>
                  </a:cubicBezTo>
                  <a:lnTo>
                    <a:pt x="2492" y="1443"/>
                  </a:lnTo>
                  <a:cubicBezTo>
                    <a:pt x="2492" y="1268"/>
                    <a:pt x="2470" y="1094"/>
                    <a:pt x="2448" y="897"/>
                  </a:cubicBezTo>
                  <a:cubicBezTo>
                    <a:pt x="2426" y="613"/>
                    <a:pt x="2360" y="88"/>
                    <a:pt x="1945" y="1"/>
                  </a:cubicBezTo>
                  <a:cubicBezTo>
                    <a:pt x="1944" y="1"/>
                    <a:pt x="1944" y="0"/>
                    <a:pt x="19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41"/>
            <p:cNvSpPr/>
            <p:nvPr/>
          </p:nvSpPr>
          <p:spPr>
            <a:xfrm>
              <a:off x="4343875" y="4999700"/>
              <a:ext cx="77600" cy="46275"/>
            </a:xfrm>
            <a:custGeom>
              <a:avLst/>
              <a:gdLst/>
              <a:ahLst/>
              <a:cxnLst/>
              <a:rect l="l" t="t" r="r" b="b"/>
              <a:pathLst>
                <a:path w="3104" h="1851" extrusionOk="0">
                  <a:moveTo>
                    <a:pt x="1302" y="1"/>
                  </a:moveTo>
                  <a:cubicBezTo>
                    <a:pt x="1220" y="1"/>
                    <a:pt x="1140" y="11"/>
                    <a:pt x="1064" y="33"/>
                  </a:cubicBezTo>
                  <a:cubicBezTo>
                    <a:pt x="1" y="352"/>
                    <a:pt x="407" y="1850"/>
                    <a:pt x="1456" y="1850"/>
                  </a:cubicBezTo>
                  <a:cubicBezTo>
                    <a:pt x="1485" y="1850"/>
                    <a:pt x="1515" y="1849"/>
                    <a:pt x="1545" y="1847"/>
                  </a:cubicBezTo>
                  <a:cubicBezTo>
                    <a:pt x="1785" y="1847"/>
                    <a:pt x="2004" y="1737"/>
                    <a:pt x="2178" y="1606"/>
                  </a:cubicBezTo>
                  <a:cubicBezTo>
                    <a:pt x="2222" y="1584"/>
                    <a:pt x="2266" y="1563"/>
                    <a:pt x="2309" y="1541"/>
                  </a:cubicBezTo>
                  <a:cubicBezTo>
                    <a:pt x="3103" y="1005"/>
                    <a:pt x="2113" y="1"/>
                    <a:pt x="13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41"/>
            <p:cNvSpPr/>
            <p:nvPr/>
          </p:nvSpPr>
          <p:spPr>
            <a:xfrm>
              <a:off x="4936600" y="4916650"/>
              <a:ext cx="77550" cy="46275"/>
            </a:xfrm>
            <a:custGeom>
              <a:avLst/>
              <a:gdLst/>
              <a:ahLst/>
              <a:cxnLst/>
              <a:rect l="l" t="t" r="r" b="b"/>
              <a:pathLst>
                <a:path w="3102" h="1851" extrusionOk="0">
                  <a:moveTo>
                    <a:pt x="1305" y="1"/>
                  </a:moveTo>
                  <a:cubicBezTo>
                    <a:pt x="1222" y="1"/>
                    <a:pt x="1141" y="11"/>
                    <a:pt x="1063" y="34"/>
                  </a:cubicBezTo>
                  <a:cubicBezTo>
                    <a:pt x="0" y="353"/>
                    <a:pt x="406" y="1851"/>
                    <a:pt x="1455" y="1851"/>
                  </a:cubicBezTo>
                  <a:cubicBezTo>
                    <a:pt x="1484" y="1851"/>
                    <a:pt x="1514" y="1850"/>
                    <a:pt x="1544" y="1847"/>
                  </a:cubicBezTo>
                  <a:cubicBezTo>
                    <a:pt x="1784" y="1825"/>
                    <a:pt x="2003" y="1738"/>
                    <a:pt x="2178" y="1607"/>
                  </a:cubicBezTo>
                  <a:cubicBezTo>
                    <a:pt x="2221" y="1585"/>
                    <a:pt x="2265" y="1563"/>
                    <a:pt x="2309" y="1541"/>
                  </a:cubicBezTo>
                  <a:cubicBezTo>
                    <a:pt x="3101" y="987"/>
                    <a:pt x="2115" y="1"/>
                    <a:pt x="13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41"/>
            <p:cNvSpPr/>
            <p:nvPr/>
          </p:nvSpPr>
          <p:spPr>
            <a:xfrm>
              <a:off x="6526050" y="3943750"/>
              <a:ext cx="77750" cy="46225"/>
            </a:xfrm>
            <a:custGeom>
              <a:avLst/>
              <a:gdLst/>
              <a:ahLst/>
              <a:cxnLst/>
              <a:rect l="l" t="t" r="r" b="b"/>
              <a:pathLst>
                <a:path w="3110" h="1849" extrusionOk="0">
                  <a:moveTo>
                    <a:pt x="1313" y="0"/>
                  </a:moveTo>
                  <a:cubicBezTo>
                    <a:pt x="1230" y="0"/>
                    <a:pt x="1149" y="11"/>
                    <a:pt x="1071" y="33"/>
                  </a:cubicBezTo>
                  <a:cubicBezTo>
                    <a:pt x="1" y="333"/>
                    <a:pt x="440" y="1849"/>
                    <a:pt x="1486" y="1849"/>
                  </a:cubicBezTo>
                  <a:cubicBezTo>
                    <a:pt x="1508" y="1849"/>
                    <a:pt x="1530" y="1848"/>
                    <a:pt x="1552" y="1847"/>
                  </a:cubicBezTo>
                  <a:cubicBezTo>
                    <a:pt x="1792" y="1825"/>
                    <a:pt x="2011" y="1738"/>
                    <a:pt x="2185" y="1607"/>
                  </a:cubicBezTo>
                  <a:cubicBezTo>
                    <a:pt x="2229" y="1585"/>
                    <a:pt x="2273" y="1563"/>
                    <a:pt x="2317" y="1541"/>
                  </a:cubicBezTo>
                  <a:cubicBezTo>
                    <a:pt x="3109" y="986"/>
                    <a:pt x="2123" y="0"/>
                    <a:pt x="13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41"/>
            <p:cNvSpPr/>
            <p:nvPr/>
          </p:nvSpPr>
          <p:spPr>
            <a:xfrm>
              <a:off x="5947200" y="5403375"/>
              <a:ext cx="77500" cy="46275"/>
            </a:xfrm>
            <a:custGeom>
              <a:avLst/>
              <a:gdLst/>
              <a:ahLst/>
              <a:cxnLst/>
              <a:rect l="l" t="t" r="r" b="b"/>
              <a:pathLst>
                <a:path w="3100" h="1851" extrusionOk="0">
                  <a:moveTo>
                    <a:pt x="1305" y="1"/>
                  </a:moveTo>
                  <a:cubicBezTo>
                    <a:pt x="1222" y="1"/>
                    <a:pt x="1141" y="11"/>
                    <a:pt x="1063" y="34"/>
                  </a:cubicBezTo>
                  <a:cubicBezTo>
                    <a:pt x="0" y="353"/>
                    <a:pt x="406" y="1851"/>
                    <a:pt x="1455" y="1851"/>
                  </a:cubicBezTo>
                  <a:cubicBezTo>
                    <a:pt x="1484" y="1851"/>
                    <a:pt x="1514" y="1850"/>
                    <a:pt x="1544" y="1847"/>
                  </a:cubicBezTo>
                  <a:cubicBezTo>
                    <a:pt x="1784" y="1826"/>
                    <a:pt x="2003" y="1738"/>
                    <a:pt x="2178" y="1607"/>
                  </a:cubicBezTo>
                  <a:cubicBezTo>
                    <a:pt x="2221" y="1585"/>
                    <a:pt x="2265" y="1563"/>
                    <a:pt x="2287" y="1542"/>
                  </a:cubicBezTo>
                  <a:cubicBezTo>
                    <a:pt x="3099" y="987"/>
                    <a:pt x="2115" y="1"/>
                    <a:pt x="13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41"/>
            <p:cNvSpPr/>
            <p:nvPr/>
          </p:nvSpPr>
          <p:spPr>
            <a:xfrm>
              <a:off x="6351250" y="1997250"/>
              <a:ext cx="77550" cy="46375"/>
            </a:xfrm>
            <a:custGeom>
              <a:avLst/>
              <a:gdLst/>
              <a:ahLst/>
              <a:cxnLst/>
              <a:rect l="l" t="t" r="r" b="b"/>
              <a:pathLst>
                <a:path w="3102" h="1855" extrusionOk="0">
                  <a:moveTo>
                    <a:pt x="1329" y="1"/>
                  </a:moveTo>
                  <a:cubicBezTo>
                    <a:pt x="1240" y="1"/>
                    <a:pt x="1153" y="13"/>
                    <a:pt x="1071" y="39"/>
                  </a:cubicBezTo>
                  <a:cubicBezTo>
                    <a:pt x="1" y="338"/>
                    <a:pt x="419" y="1854"/>
                    <a:pt x="1484" y="1854"/>
                  </a:cubicBezTo>
                  <a:cubicBezTo>
                    <a:pt x="1506" y="1854"/>
                    <a:pt x="1529" y="1854"/>
                    <a:pt x="1552" y="1852"/>
                  </a:cubicBezTo>
                  <a:cubicBezTo>
                    <a:pt x="1770" y="1830"/>
                    <a:pt x="2010" y="1743"/>
                    <a:pt x="2185" y="1612"/>
                  </a:cubicBezTo>
                  <a:cubicBezTo>
                    <a:pt x="2207" y="1590"/>
                    <a:pt x="2251" y="1568"/>
                    <a:pt x="2294" y="1546"/>
                  </a:cubicBezTo>
                  <a:cubicBezTo>
                    <a:pt x="3102" y="995"/>
                    <a:pt x="2135" y="1"/>
                    <a:pt x="13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41"/>
            <p:cNvSpPr/>
            <p:nvPr/>
          </p:nvSpPr>
          <p:spPr>
            <a:xfrm>
              <a:off x="4289625" y="2127800"/>
              <a:ext cx="78100" cy="46375"/>
            </a:xfrm>
            <a:custGeom>
              <a:avLst/>
              <a:gdLst/>
              <a:ahLst/>
              <a:cxnLst/>
              <a:rect l="l" t="t" r="r" b="b"/>
              <a:pathLst>
                <a:path w="3124" h="1855" extrusionOk="0">
                  <a:moveTo>
                    <a:pt x="1345" y="1"/>
                  </a:moveTo>
                  <a:cubicBezTo>
                    <a:pt x="1258" y="1"/>
                    <a:pt x="1173" y="13"/>
                    <a:pt x="1093" y="39"/>
                  </a:cubicBezTo>
                  <a:cubicBezTo>
                    <a:pt x="1" y="339"/>
                    <a:pt x="440" y="1855"/>
                    <a:pt x="1506" y="1855"/>
                  </a:cubicBezTo>
                  <a:cubicBezTo>
                    <a:pt x="1528" y="1855"/>
                    <a:pt x="1551" y="1854"/>
                    <a:pt x="1573" y="1853"/>
                  </a:cubicBezTo>
                  <a:cubicBezTo>
                    <a:pt x="1792" y="1831"/>
                    <a:pt x="2010" y="1743"/>
                    <a:pt x="2185" y="1590"/>
                  </a:cubicBezTo>
                  <a:cubicBezTo>
                    <a:pt x="2229" y="1590"/>
                    <a:pt x="2273" y="1568"/>
                    <a:pt x="2316" y="1547"/>
                  </a:cubicBezTo>
                  <a:cubicBezTo>
                    <a:pt x="3123" y="995"/>
                    <a:pt x="2139" y="1"/>
                    <a:pt x="134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41"/>
            <p:cNvSpPr/>
            <p:nvPr/>
          </p:nvSpPr>
          <p:spPr>
            <a:xfrm>
              <a:off x="5003800" y="240575"/>
              <a:ext cx="78025" cy="46275"/>
            </a:xfrm>
            <a:custGeom>
              <a:avLst/>
              <a:gdLst/>
              <a:ahLst/>
              <a:cxnLst/>
              <a:rect l="l" t="t" r="r" b="b"/>
              <a:pathLst>
                <a:path w="3121" h="1851" extrusionOk="0">
                  <a:moveTo>
                    <a:pt x="1322" y="0"/>
                  </a:moveTo>
                  <a:cubicBezTo>
                    <a:pt x="1240" y="0"/>
                    <a:pt x="1160" y="11"/>
                    <a:pt x="1085" y="33"/>
                  </a:cubicBezTo>
                  <a:cubicBezTo>
                    <a:pt x="0" y="352"/>
                    <a:pt x="426" y="1850"/>
                    <a:pt x="1477" y="1850"/>
                  </a:cubicBezTo>
                  <a:cubicBezTo>
                    <a:pt x="1506" y="1850"/>
                    <a:pt x="1535" y="1849"/>
                    <a:pt x="1565" y="1847"/>
                  </a:cubicBezTo>
                  <a:cubicBezTo>
                    <a:pt x="1784" y="1825"/>
                    <a:pt x="2002" y="1737"/>
                    <a:pt x="2177" y="1606"/>
                  </a:cubicBezTo>
                  <a:cubicBezTo>
                    <a:pt x="2221" y="1585"/>
                    <a:pt x="2265" y="1563"/>
                    <a:pt x="2308" y="1541"/>
                  </a:cubicBezTo>
                  <a:cubicBezTo>
                    <a:pt x="3121" y="986"/>
                    <a:pt x="2119" y="0"/>
                    <a:pt x="13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41"/>
            <p:cNvSpPr/>
            <p:nvPr/>
          </p:nvSpPr>
          <p:spPr>
            <a:xfrm>
              <a:off x="3777775" y="311600"/>
              <a:ext cx="77750" cy="46775"/>
            </a:xfrm>
            <a:custGeom>
              <a:avLst/>
              <a:gdLst/>
              <a:ahLst/>
              <a:cxnLst/>
              <a:rect l="l" t="t" r="r" b="b"/>
              <a:pathLst>
                <a:path w="3110" h="1871" extrusionOk="0">
                  <a:moveTo>
                    <a:pt x="1309" y="0"/>
                  </a:moveTo>
                  <a:cubicBezTo>
                    <a:pt x="1227" y="0"/>
                    <a:pt x="1147" y="11"/>
                    <a:pt x="1070" y="33"/>
                  </a:cubicBezTo>
                  <a:cubicBezTo>
                    <a:pt x="0" y="354"/>
                    <a:pt x="440" y="1870"/>
                    <a:pt x="1485" y="1870"/>
                  </a:cubicBezTo>
                  <a:cubicBezTo>
                    <a:pt x="1507" y="1870"/>
                    <a:pt x="1529" y="1870"/>
                    <a:pt x="1551" y="1868"/>
                  </a:cubicBezTo>
                  <a:cubicBezTo>
                    <a:pt x="1792" y="1846"/>
                    <a:pt x="2010" y="1759"/>
                    <a:pt x="2185" y="1606"/>
                  </a:cubicBezTo>
                  <a:cubicBezTo>
                    <a:pt x="2229" y="1606"/>
                    <a:pt x="2272" y="1584"/>
                    <a:pt x="2316" y="1562"/>
                  </a:cubicBezTo>
                  <a:cubicBezTo>
                    <a:pt x="3110" y="1007"/>
                    <a:pt x="2119" y="0"/>
                    <a:pt x="13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41"/>
            <p:cNvSpPr/>
            <p:nvPr/>
          </p:nvSpPr>
          <p:spPr>
            <a:xfrm>
              <a:off x="2215075" y="2329525"/>
              <a:ext cx="78050" cy="46275"/>
            </a:xfrm>
            <a:custGeom>
              <a:avLst/>
              <a:gdLst/>
              <a:ahLst/>
              <a:cxnLst/>
              <a:rect l="l" t="t" r="r" b="b"/>
              <a:pathLst>
                <a:path w="3122" h="1851" extrusionOk="0">
                  <a:moveTo>
                    <a:pt x="1322" y="0"/>
                  </a:moveTo>
                  <a:cubicBezTo>
                    <a:pt x="1240" y="0"/>
                    <a:pt x="1161" y="10"/>
                    <a:pt x="1085" y="33"/>
                  </a:cubicBezTo>
                  <a:cubicBezTo>
                    <a:pt x="1" y="352"/>
                    <a:pt x="427" y="1850"/>
                    <a:pt x="1477" y="1850"/>
                  </a:cubicBezTo>
                  <a:cubicBezTo>
                    <a:pt x="1506" y="1850"/>
                    <a:pt x="1536" y="1849"/>
                    <a:pt x="1566" y="1847"/>
                  </a:cubicBezTo>
                  <a:cubicBezTo>
                    <a:pt x="1784" y="1825"/>
                    <a:pt x="2003" y="1737"/>
                    <a:pt x="2178" y="1606"/>
                  </a:cubicBezTo>
                  <a:cubicBezTo>
                    <a:pt x="2221" y="1584"/>
                    <a:pt x="2265" y="1562"/>
                    <a:pt x="2309" y="1541"/>
                  </a:cubicBezTo>
                  <a:cubicBezTo>
                    <a:pt x="3121" y="986"/>
                    <a:pt x="2119" y="0"/>
                    <a:pt x="13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41"/>
            <p:cNvSpPr/>
            <p:nvPr/>
          </p:nvSpPr>
          <p:spPr>
            <a:xfrm>
              <a:off x="1393300" y="2210975"/>
              <a:ext cx="77725" cy="46225"/>
            </a:xfrm>
            <a:custGeom>
              <a:avLst/>
              <a:gdLst/>
              <a:ahLst/>
              <a:cxnLst/>
              <a:rect l="l" t="t" r="r" b="b"/>
              <a:pathLst>
                <a:path w="3109" h="1849" extrusionOk="0">
                  <a:moveTo>
                    <a:pt x="1313" y="0"/>
                  </a:moveTo>
                  <a:cubicBezTo>
                    <a:pt x="1230" y="0"/>
                    <a:pt x="1148" y="11"/>
                    <a:pt x="1071" y="33"/>
                  </a:cubicBezTo>
                  <a:cubicBezTo>
                    <a:pt x="0" y="333"/>
                    <a:pt x="419" y="1849"/>
                    <a:pt x="1484" y="1849"/>
                  </a:cubicBezTo>
                  <a:cubicBezTo>
                    <a:pt x="1506" y="1849"/>
                    <a:pt x="1529" y="1848"/>
                    <a:pt x="1551" y="1847"/>
                  </a:cubicBezTo>
                  <a:cubicBezTo>
                    <a:pt x="1792" y="1825"/>
                    <a:pt x="2010" y="1738"/>
                    <a:pt x="2185" y="1607"/>
                  </a:cubicBezTo>
                  <a:cubicBezTo>
                    <a:pt x="2229" y="1585"/>
                    <a:pt x="2272" y="1563"/>
                    <a:pt x="2316" y="1541"/>
                  </a:cubicBezTo>
                  <a:cubicBezTo>
                    <a:pt x="3109" y="986"/>
                    <a:pt x="2123" y="0"/>
                    <a:pt x="13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41"/>
            <p:cNvSpPr/>
            <p:nvPr/>
          </p:nvSpPr>
          <p:spPr>
            <a:xfrm>
              <a:off x="3131175" y="3349950"/>
              <a:ext cx="78075" cy="46275"/>
            </a:xfrm>
            <a:custGeom>
              <a:avLst/>
              <a:gdLst/>
              <a:ahLst/>
              <a:cxnLst/>
              <a:rect l="l" t="t" r="r" b="b"/>
              <a:pathLst>
                <a:path w="3123" h="1851" extrusionOk="0">
                  <a:moveTo>
                    <a:pt x="1318" y="1"/>
                  </a:moveTo>
                  <a:cubicBezTo>
                    <a:pt x="1238" y="1"/>
                    <a:pt x="1159" y="11"/>
                    <a:pt x="1085" y="33"/>
                  </a:cubicBezTo>
                  <a:cubicBezTo>
                    <a:pt x="1" y="352"/>
                    <a:pt x="427" y="1850"/>
                    <a:pt x="1477" y="1850"/>
                  </a:cubicBezTo>
                  <a:cubicBezTo>
                    <a:pt x="1506" y="1850"/>
                    <a:pt x="1536" y="1849"/>
                    <a:pt x="1566" y="1847"/>
                  </a:cubicBezTo>
                  <a:cubicBezTo>
                    <a:pt x="1784" y="1847"/>
                    <a:pt x="2003" y="1760"/>
                    <a:pt x="2177" y="1607"/>
                  </a:cubicBezTo>
                  <a:cubicBezTo>
                    <a:pt x="2221" y="1585"/>
                    <a:pt x="2265" y="1585"/>
                    <a:pt x="2309" y="1541"/>
                  </a:cubicBezTo>
                  <a:cubicBezTo>
                    <a:pt x="3122" y="1005"/>
                    <a:pt x="2116" y="1"/>
                    <a:pt x="13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41"/>
            <p:cNvSpPr/>
            <p:nvPr/>
          </p:nvSpPr>
          <p:spPr>
            <a:xfrm>
              <a:off x="1016550" y="1581675"/>
              <a:ext cx="77500" cy="46275"/>
            </a:xfrm>
            <a:custGeom>
              <a:avLst/>
              <a:gdLst/>
              <a:ahLst/>
              <a:cxnLst/>
              <a:rect l="l" t="t" r="r" b="b"/>
              <a:pathLst>
                <a:path w="3100" h="1851" extrusionOk="0">
                  <a:moveTo>
                    <a:pt x="1306" y="0"/>
                  </a:moveTo>
                  <a:cubicBezTo>
                    <a:pt x="1222" y="0"/>
                    <a:pt x="1141" y="11"/>
                    <a:pt x="1063" y="33"/>
                  </a:cubicBezTo>
                  <a:cubicBezTo>
                    <a:pt x="0" y="352"/>
                    <a:pt x="406" y="1850"/>
                    <a:pt x="1456" y="1850"/>
                  </a:cubicBezTo>
                  <a:cubicBezTo>
                    <a:pt x="1485" y="1850"/>
                    <a:pt x="1514" y="1849"/>
                    <a:pt x="1544" y="1847"/>
                  </a:cubicBezTo>
                  <a:cubicBezTo>
                    <a:pt x="1763" y="1825"/>
                    <a:pt x="2003" y="1737"/>
                    <a:pt x="2156" y="1606"/>
                  </a:cubicBezTo>
                  <a:cubicBezTo>
                    <a:pt x="2200" y="1584"/>
                    <a:pt x="2243" y="1563"/>
                    <a:pt x="2287" y="1541"/>
                  </a:cubicBezTo>
                  <a:cubicBezTo>
                    <a:pt x="3099" y="986"/>
                    <a:pt x="2115" y="0"/>
                    <a:pt x="13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53" name="Google Shape;1153;p41"/>
          <p:cNvSpPr/>
          <p:nvPr/>
        </p:nvSpPr>
        <p:spPr>
          <a:xfrm>
            <a:off x="2535274" y="535000"/>
            <a:ext cx="4073400" cy="4073400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814388" algn="bl" rotWithShape="0">
              <a:srgbClr val="000000">
                <a:alpha val="9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4" name="Google Shape;1154;p41"/>
          <p:cNvSpPr/>
          <p:nvPr/>
        </p:nvSpPr>
        <p:spPr>
          <a:xfrm>
            <a:off x="2838400" y="800100"/>
            <a:ext cx="3467100" cy="3543300"/>
          </a:xfrm>
          <a:prstGeom prst="ellipse">
            <a:avLst/>
          </a:prstGeom>
          <a:noFill/>
          <a:ln w="762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57" name="Google Shape;1157;p41"/>
          <p:cNvGrpSpPr/>
          <p:nvPr/>
        </p:nvGrpSpPr>
        <p:grpSpPr>
          <a:xfrm>
            <a:off x="5778350" y="2169077"/>
            <a:ext cx="2802844" cy="2439191"/>
            <a:chOff x="2269569" y="2088950"/>
            <a:chExt cx="2994172" cy="2605695"/>
          </a:xfrm>
        </p:grpSpPr>
        <p:sp>
          <p:nvSpPr>
            <p:cNvPr id="1158" name="Google Shape;1158;p41"/>
            <p:cNvSpPr/>
            <p:nvPr/>
          </p:nvSpPr>
          <p:spPr>
            <a:xfrm>
              <a:off x="2269569" y="4458620"/>
              <a:ext cx="2994172" cy="236025"/>
            </a:xfrm>
            <a:custGeom>
              <a:avLst/>
              <a:gdLst/>
              <a:ahLst/>
              <a:cxnLst/>
              <a:rect l="l" t="t" r="r" b="b"/>
              <a:pathLst>
                <a:path w="161716" h="9441" extrusionOk="0">
                  <a:moveTo>
                    <a:pt x="80858" y="1"/>
                  </a:moveTo>
                  <a:cubicBezTo>
                    <a:pt x="36193" y="1"/>
                    <a:pt x="0" y="2136"/>
                    <a:pt x="0" y="4738"/>
                  </a:cubicBezTo>
                  <a:cubicBezTo>
                    <a:pt x="0" y="7339"/>
                    <a:pt x="36193" y="9441"/>
                    <a:pt x="80858" y="9441"/>
                  </a:cubicBezTo>
                  <a:cubicBezTo>
                    <a:pt x="125523" y="9441"/>
                    <a:pt x="161716" y="7339"/>
                    <a:pt x="161716" y="4738"/>
                  </a:cubicBezTo>
                  <a:cubicBezTo>
                    <a:pt x="161716" y="2136"/>
                    <a:pt x="125523" y="1"/>
                    <a:pt x="808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41"/>
            <p:cNvSpPr/>
            <p:nvPr/>
          </p:nvSpPr>
          <p:spPr>
            <a:xfrm>
              <a:off x="2901400" y="3546325"/>
              <a:ext cx="1091650" cy="150950"/>
            </a:xfrm>
            <a:custGeom>
              <a:avLst/>
              <a:gdLst/>
              <a:ahLst/>
              <a:cxnLst/>
              <a:rect l="l" t="t" r="r" b="b"/>
              <a:pathLst>
                <a:path w="43666" h="6038" extrusionOk="0">
                  <a:moveTo>
                    <a:pt x="6839" y="0"/>
                  </a:moveTo>
                  <a:cubicBezTo>
                    <a:pt x="3937" y="0"/>
                    <a:pt x="935" y="2335"/>
                    <a:pt x="101" y="5271"/>
                  </a:cubicBezTo>
                  <a:lnTo>
                    <a:pt x="101" y="5304"/>
                  </a:lnTo>
                  <a:cubicBezTo>
                    <a:pt x="1" y="5671"/>
                    <a:pt x="301" y="6038"/>
                    <a:pt x="668" y="6038"/>
                  </a:cubicBezTo>
                  <a:lnTo>
                    <a:pt x="41664" y="6038"/>
                  </a:lnTo>
                  <a:cubicBezTo>
                    <a:pt x="41897" y="6038"/>
                    <a:pt x="42131" y="5871"/>
                    <a:pt x="42198" y="5604"/>
                  </a:cubicBezTo>
                  <a:lnTo>
                    <a:pt x="43565" y="734"/>
                  </a:lnTo>
                  <a:cubicBezTo>
                    <a:pt x="43665" y="367"/>
                    <a:pt x="43399" y="0"/>
                    <a:pt x="429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41"/>
            <p:cNvSpPr/>
            <p:nvPr/>
          </p:nvSpPr>
          <p:spPr>
            <a:xfrm>
              <a:off x="3809550" y="3697250"/>
              <a:ext cx="194350" cy="879825"/>
            </a:xfrm>
            <a:custGeom>
              <a:avLst/>
              <a:gdLst/>
              <a:ahLst/>
              <a:cxnLst/>
              <a:rect l="l" t="t" r="r" b="b"/>
              <a:pathLst>
                <a:path w="7774" h="35193" extrusionOk="0">
                  <a:moveTo>
                    <a:pt x="1" y="1"/>
                  </a:moveTo>
                  <a:lnTo>
                    <a:pt x="6139" y="35193"/>
                  </a:lnTo>
                  <a:lnTo>
                    <a:pt x="7773" y="35193"/>
                  </a:lnTo>
                  <a:lnTo>
                    <a:pt x="1635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41"/>
            <p:cNvSpPr/>
            <p:nvPr/>
          </p:nvSpPr>
          <p:spPr>
            <a:xfrm>
              <a:off x="3809550" y="3697250"/>
              <a:ext cx="194350" cy="879825"/>
            </a:xfrm>
            <a:custGeom>
              <a:avLst/>
              <a:gdLst/>
              <a:ahLst/>
              <a:cxnLst/>
              <a:rect l="l" t="t" r="r" b="b"/>
              <a:pathLst>
                <a:path w="7774" h="35193" extrusionOk="0">
                  <a:moveTo>
                    <a:pt x="1" y="1"/>
                  </a:moveTo>
                  <a:lnTo>
                    <a:pt x="6139" y="35193"/>
                  </a:lnTo>
                  <a:lnTo>
                    <a:pt x="7773" y="35193"/>
                  </a:lnTo>
                  <a:lnTo>
                    <a:pt x="163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41"/>
            <p:cNvSpPr/>
            <p:nvPr/>
          </p:nvSpPr>
          <p:spPr>
            <a:xfrm>
              <a:off x="3656950" y="3697250"/>
              <a:ext cx="117600" cy="879825"/>
            </a:xfrm>
            <a:custGeom>
              <a:avLst/>
              <a:gdLst/>
              <a:ahLst/>
              <a:cxnLst/>
              <a:rect l="l" t="t" r="r" b="b"/>
              <a:pathLst>
                <a:path w="4704" h="35193" extrusionOk="0">
                  <a:moveTo>
                    <a:pt x="0" y="1"/>
                  </a:moveTo>
                  <a:lnTo>
                    <a:pt x="3069" y="35193"/>
                  </a:lnTo>
                  <a:lnTo>
                    <a:pt x="4704" y="35193"/>
                  </a:lnTo>
                  <a:lnTo>
                    <a:pt x="1635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41"/>
            <p:cNvSpPr/>
            <p:nvPr/>
          </p:nvSpPr>
          <p:spPr>
            <a:xfrm>
              <a:off x="3656950" y="3697250"/>
              <a:ext cx="117600" cy="879825"/>
            </a:xfrm>
            <a:custGeom>
              <a:avLst/>
              <a:gdLst/>
              <a:ahLst/>
              <a:cxnLst/>
              <a:rect l="l" t="t" r="r" b="b"/>
              <a:pathLst>
                <a:path w="4704" h="35193" extrusionOk="0">
                  <a:moveTo>
                    <a:pt x="0" y="1"/>
                  </a:moveTo>
                  <a:lnTo>
                    <a:pt x="3069" y="35193"/>
                  </a:lnTo>
                  <a:lnTo>
                    <a:pt x="4704" y="35193"/>
                  </a:lnTo>
                  <a:lnTo>
                    <a:pt x="163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41"/>
            <p:cNvSpPr/>
            <p:nvPr/>
          </p:nvSpPr>
          <p:spPr>
            <a:xfrm>
              <a:off x="2878050" y="3697250"/>
              <a:ext cx="193500" cy="879825"/>
            </a:xfrm>
            <a:custGeom>
              <a:avLst/>
              <a:gdLst/>
              <a:ahLst/>
              <a:cxnLst/>
              <a:rect l="l" t="t" r="r" b="b"/>
              <a:pathLst>
                <a:path w="7740" h="35193" extrusionOk="0">
                  <a:moveTo>
                    <a:pt x="6105" y="1"/>
                  </a:moveTo>
                  <a:lnTo>
                    <a:pt x="1" y="35193"/>
                  </a:lnTo>
                  <a:lnTo>
                    <a:pt x="1635" y="35193"/>
                  </a:lnTo>
                  <a:lnTo>
                    <a:pt x="7740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41"/>
            <p:cNvSpPr/>
            <p:nvPr/>
          </p:nvSpPr>
          <p:spPr>
            <a:xfrm>
              <a:off x="2878050" y="3697250"/>
              <a:ext cx="193500" cy="879825"/>
            </a:xfrm>
            <a:custGeom>
              <a:avLst/>
              <a:gdLst/>
              <a:ahLst/>
              <a:cxnLst/>
              <a:rect l="l" t="t" r="r" b="b"/>
              <a:pathLst>
                <a:path w="7740" h="35193" extrusionOk="0">
                  <a:moveTo>
                    <a:pt x="6105" y="1"/>
                  </a:moveTo>
                  <a:lnTo>
                    <a:pt x="1" y="35193"/>
                  </a:lnTo>
                  <a:lnTo>
                    <a:pt x="1635" y="35193"/>
                  </a:lnTo>
                  <a:lnTo>
                    <a:pt x="77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41"/>
            <p:cNvSpPr/>
            <p:nvPr/>
          </p:nvSpPr>
          <p:spPr>
            <a:xfrm>
              <a:off x="3107400" y="3697250"/>
              <a:ext cx="117600" cy="879825"/>
            </a:xfrm>
            <a:custGeom>
              <a:avLst/>
              <a:gdLst/>
              <a:ahLst/>
              <a:cxnLst/>
              <a:rect l="l" t="t" r="r" b="b"/>
              <a:pathLst>
                <a:path w="4704" h="35193" extrusionOk="0">
                  <a:moveTo>
                    <a:pt x="3069" y="1"/>
                  </a:moveTo>
                  <a:lnTo>
                    <a:pt x="0" y="35193"/>
                  </a:lnTo>
                  <a:lnTo>
                    <a:pt x="1635" y="35193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rgbClr val="407B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41"/>
            <p:cNvSpPr/>
            <p:nvPr/>
          </p:nvSpPr>
          <p:spPr>
            <a:xfrm>
              <a:off x="3107400" y="3697250"/>
              <a:ext cx="117600" cy="879825"/>
            </a:xfrm>
            <a:custGeom>
              <a:avLst/>
              <a:gdLst/>
              <a:ahLst/>
              <a:cxnLst/>
              <a:rect l="l" t="t" r="r" b="b"/>
              <a:pathLst>
                <a:path w="4704" h="35193" extrusionOk="0">
                  <a:moveTo>
                    <a:pt x="3069" y="1"/>
                  </a:moveTo>
                  <a:lnTo>
                    <a:pt x="0" y="35193"/>
                  </a:lnTo>
                  <a:lnTo>
                    <a:pt x="1635" y="35193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41"/>
            <p:cNvSpPr/>
            <p:nvPr/>
          </p:nvSpPr>
          <p:spPr>
            <a:xfrm>
              <a:off x="3535200" y="2106575"/>
              <a:ext cx="196000" cy="191550"/>
            </a:xfrm>
            <a:custGeom>
              <a:avLst/>
              <a:gdLst/>
              <a:ahLst/>
              <a:cxnLst/>
              <a:rect l="l" t="t" r="r" b="b"/>
              <a:pathLst>
                <a:path w="7840" h="7662" extrusionOk="0">
                  <a:moveTo>
                    <a:pt x="3874" y="1"/>
                  </a:moveTo>
                  <a:cubicBezTo>
                    <a:pt x="3685" y="1"/>
                    <a:pt x="3494" y="16"/>
                    <a:pt x="3303" y="49"/>
                  </a:cubicBezTo>
                  <a:cubicBezTo>
                    <a:pt x="1335" y="349"/>
                    <a:pt x="0" y="2317"/>
                    <a:pt x="367" y="4419"/>
                  </a:cubicBezTo>
                  <a:cubicBezTo>
                    <a:pt x="671" y="6330"/>
                    <a:pt x="2243" y="7661"/>
                    <a:pt x="4005" y="7661"/>
                  </a:cubicBezTo>
                  <a:cubicBezTo>
                    <a:pt x="4181" y="7661"/>
                    <a:pt x="4358" y="7648"/>
                    <a:pt x="4537" y="7621"/>
                  </a:cubicBezTo>
                  <a:cubicBezTo>
                    <a:pt x="6505" y="7287"/>
                    <a:pt x="7839" y="5319"/>
                    <a:pt x="7506" y="3218"/>
                  </a:cubicBezTo>
                  <a:cubicBezTo>
                    <a:pt x="7174" y="1351"/>
                    <a:pt x="5620" y="1"/>
                    <a:pt x="38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41"/>
            <p:cNvSpPr/>
            <p:nvPr/>
          </p:nvSpPr>
          <p:spPr>
            <a:xfrm>
              <a:off x="3571900" y="2282075"/>
              <a:ext cx="145950" cy="34000"/>
            </a:xfrm>
            <a:custGeom>
              <a:avLst/>
              <a:gdLst/>
              <a:ahLst/>
              <a:cxnLst/>
              <a:rect l="l" t="t" r="r" b="b"/>
              <a:pathLst>
                <a:path w="5838" h="1360" extrusionOk="0">
                  <a:moveTo>
                    <a:pt x="2202" y="1"/>
                  </a:moveTo>
                  <a:lnTo>
                    <a:pt x="0" y="634"/>
                  </a:lnTo>
                  <a:cubicBezTo>
                    <a:pt x="0" y="634"/>
                    <a:pt x="1002" y="1359"/>
                    <a:pt x="2566" y="1359"/>
                  </a:cubicBezTo>
                  <a:cubicBezTo>
                    <a:pt x="3490" y="1359"/>
                    <a:pt x="4611" y="1106"/>
                    <a:pt x="5838" y="301"/>
                  </a:cubicBezTo>
                  <a:lnTo>
                    <a:pt x="5838" y="301"/>
                  </a:lnTo>
                  <a:cubicBezTo>
                    <a:pt x="5442" y="400"/>
                    <a:pt x="5038" y="438"/>
                    <a:pt x="4649" y="438"/>
                  </a:cubicBezTo>
                  <a:cubicBezTo>
                    <a:pt x="3335" y="438"/>
                    <a:pt x="2202" y="1"/>
                    <a:pt x="22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41"/>
            <p:cNvSpPr/>
            <p:nvPr/>
          </p:nvSpPr>
          <p:spPr>
            <a:xfrm>
              <a:off x="3475150" y="2148600"/>
              <a:ext cx="161800" cy="166925"/>
            </a:xfrm>
            <a:custGeom>
              <a:avLst/>
              <a:gdLst/>
              <a:ahLst/>
              <a:cxnLst/>
              <a:rect l="l" t="t" r="r" b="b"/>
              <a:pathLst>
                <a:path w="6472" h="6677" extrusionOk="0">
                  <a:moveTo>
                    <a:pt x="3131" y="0"/>
                  </a:moveTo>
                  <a:cubicBezTo>
                    <a:pt x="2989" y="0"/>
                    <a:pt x="2846" y="12"/>
                    <a:pt x="2703" y="36"/>
                  </a:cubicBezTo>
                  <a:cubicBezTo>
                    <a:pt x="1068" y="303"/>
                    <a:pt x="1" y="2004"/>
                    <a:pt x="301" y="3838"/>
                  </a:cubicBezTo>
                  <a:cubicBezTo>
                    <a:pt x="574" y="5505"/>
                    <a:pt x="1893" y="6677"/>
                    <a:pt x="3333" y="6677"/>
                  </a:cubicBezTo>
                  <a:cubicBezTo>
                    <a:pt x="3478" y="6677"/>
                    <a:pt x="3624" y="6665"/>
                    <a:pt x="3770" y="6640"/>
                  </a:cubicBezTo>
                  <a:cubicBezTo>
                    <a:pt x="5404" y="6374"/>
                    <a:pt x="6472" y="4672"/>
                    <a:pt x="6172" y="2871"/>
                  </a:cubicBezTo>
                  <a:cubicBezTo>
                    <a:pt x="5898" y="1201"/>
                    <a:pt x="4574" y="0"/>
                    <a:pt x="313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41"/>
            <p:cNvSpPr/>
            <p:nvPr/>
          </p:nvSpPr>
          <p:spPr>
            <a:xfrm>
              <a:off x="3453475" y="2174500"/>
              <a:ext cx="211000" cy="290225"/>
            </a:xfrm>
            <a:custGeom>
              <a:avLst/>
              <a:gdLst/>
              <a:ahLst/>
              <a:cxnLst/>
              <a:rect l="l" t="t" r="r" b="b"/>
              <a:pathLst>
                <a:path w="8440" h="11609" extrusionOk="0">
                  <a:moveTo>
                    <a:pt x="4937" y="0"/>
                  </a:moveTo>
                  <a:cubicBezTo>
                    <a:pt x="3603" y="0"/>
                    <a:pt x="0" y="1201"/>
                    <a:pt x="0" y="1201"/>
                  </a:cubicBezTo>
                  <a:lnTo>
                    <a:pt x="1235" y="11609"/>
                  </a:lnTo>
                  <a:cubicBezTo>
                    <a:pt x="4504" y="10741"/>
                    <a:pt x="8440" y="5338"/>
                    <a:pt x="49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41"/>
            <p:cNvSpPr/>
            <p:nvPr/>
          </p:nvSpPr>
          <p:spPr>
            <a:xfrm>
              <a:off x="3180775" y="2154475"/>
              <a:ext cx="237700" cy="300250"/>
            </a:xfrm>
            <a:custGeom>
              <a:avLst/>
              <a:gdLst/>
              <a:ahLst/>
              <a:cxnLst/>
              <a:rect l="l" t="t" r="r" b="b"/>
              <a:pathLst>
                <a:path w="9508" h="12010" extrusionOk="0">
                  <a:moveTo>
                    <a:pt x="3703" y="1"/>
                  </a:moveTo>
                  <a:lnTo>
                    <a:pt x="3703" y="1"/>
                  </a:lnTo>
                  <a:cubicBezTo>
                    <a:pt x="1201" y="2202"/>
                    <a:pt x="1" y="8240"/>
                    <a:pt x="5638" y="12009"/>
                  </a:cubicBezTo>
                  <a:cubicBezTo>
                    <a:pt x="6839" y="11409"/>
                    <a:pt x="9507" y="8707"/>
                    <a:pt x="9507" y="8707"/>
                  </a:cubicBezTo>
                  <a:lnTo>
                    <a:pt x="37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41"/>
            <p:cNvSpPr/>
            <p:nvPr/>
          </p:nvSpPr>
          <p:spPr>
            <a:xfrm>
              <a:off x="2949775" y="2771600"/>
              <a:ext cx="341950" cy="491925"/>
            </a:xfrm>
            <a:custGeom>
              <a:avLst/>
              <a:gdLst/>
              <a:ahLst/>
              <a:cxnLst/>
              <a:rect l="l" t="t" r="r" b="b"/>
              <a:pathLst>
                <a:path w="13678" h="19677" extrusionOk="0">
                  <a:moveTo>
                    <a:pt x="9374" y="0"/>
                  </a:moveTo>
                  <a:cubicBezTo>
                    <a:pt x="9374" y="467"/>
                    <a:pt x="9307" y="968"/>
                    <a:pt x="9274" y="1501"/>
                  </a:cubicBezTo>
                  <a:cubicBezTo>
                    <a:pt x="9241" y="2002"/>
                    <a:pt x="9174" y="2502"/>
                    <a:pt x="9140" y="3002"/>
                  </a:cubicBezTo>
                  <a:cubicBezTo>
                    <a:pt x="9007" y="4036"/>
                    <a:pt x="8874" y="5071"/>
                    <a:pt x="8740" y="6071"/>
                  </a:cubicBezTo>
                  <a:cubicBezTo>
                    <a:pt x="8440" y="8106"/>
                    <a:pt x="8073" y="10141"/>
                    <a:pt x="7639" y="12142"/>
                  </a:cubicBezTo>
                  <a:lnTo>
                    <a:pt x="7306" y="13643"/>
                  </a:lnTo>
                  <a:lnTo>
                    <a:pt x="6906" y="15144"/>
                  </a:lnTo>
                  <a:lnTo>
                    <a:pt x="6872" y="15278"/>
                  </a:lnTo>
                  <a:cubicBezTo>
                    <a:pt x="6872" y="15311"/>
                    <a:pt x="6872" y="15345"/>
                    <a:pt x="6872" y="15378"/>
                  </a:cubicBezTo>
                  <a:cubicBezTo>
                    <a:pt x="6872" y="15411"/>
                    <a:pt x="6839" y="15478"/>
                    <a:pt x="6839" y="15511"/>
                  </a:cubicBezTo>
                  <a:cubicBezTo>
                    <a:pt x="6805" y="15611"/>
                    <a:pt x="6772" y="15678"/>
                    <a:pt x="6705" y="15778"/>
                  </a:cubicBezTo>
                  <a:cubicBezTo>
                    <a:pt x="6572" y="15945"/>
                    <a:pt x="6372" y="16112"/>
                    <a:pt x="6172" y="16178"/>
                  </a:cubicBezTo>
                  <a:cubicBezTo>
                    <a:pt x="5531" y="16392"/>
                    <a:pt x="4869" y="16499"/>
                    <a:pt x="4220" y="16499"/>
                  </a:cubicBezTo>
                  <a:cubicBezTo>
                    <a:pt x="4058" y="16499"/>
                    <a:pt x="3897" y="16492"/>
                    <a:pt x="3737" y="16479"/>
                  </a:cubicBezTo>
                  <a:cubicBezTo>
                    <a:pt x="3270" y="16445"/>
                    <a:pt x="2769" y="16379"/>
                    <a:pt x="2302" y="16312"/>
                  </a:cubicBezTo>
                  <a:cubicBezTo>
                    <a:pt x="1802" y="16245"/>
                    <a:pt x="1302" y="16145"/>
                    <a:pt x="835" y="16078"/>
                  </a:cubicBezTo>
                  <a:lnTo>
                    <a:pt x="1" y="18013"/>
                  </a:lnTo>
                  <a:cubicBezTo>
                    <a:pt x="501" y="18313"/>
                    <a:pt x="1035" y="18547"/>
                    <a:pt x="1568" y="18780"/>
                  </a:cubicBezTo>
                  <a:cubicBezTo>
                    <a:pt x="2102" y="19014"/>
                    <a:pt x="2669" y="19214"/>
                    <a:pt x="3236" y="19347"/>
                  </a:cubicBezTo>
                  <a:cubicBezTo>
                    <a:pt x="3986" y="19564"/>
                    <a:pt x="4760" y="19676"/>
                    <a:pt x="5536" y="19676"/>
                  </a:cubicBezTo>
                  <a:cubicBezTo>
                    <a:pt x="6071" y="19676"/>
                    <a:pt x="6608" y="19623"/>
                    <a:pt x="7139" y="19514"/>
                  </a:cubicBezTo>
                  <a:cubicBezTo>
                    <a:pt x="8807" y="19147"/>
                    <a:pt x="10141" y="17913"/>
                    <a:pt x="10642" y="16279"/>
                  </a:cubicBezTo>
                  <a:lnTo>
                    <a:pt x="11142" y="14711"/>
                  </a:lnTo>
                  <a:lnTo>
                    <a:pt x="11576" y="13143"/>
                  </a:lnTo>
                  <a:cubicBezTo>
                    <a:pt x="12176" y="11008"/>
                    <a:pt x="12643" y="8873"/>
                    <a:pt x="12977" y="6738"/>
                  </a:cubicBezTo>
                  <a:cubicBezTo>
                    <a:pt x="13177" y="5671"/>
                    <a:pt x="13310" y="4570"/>
                    <a:pt x="13444" y="3469"/>
                  </a:cubicBezTo>
                  <a:cubicBezTo>
                    <a:pt x="13477" y="2936"/>
                    <a:pt x="13544" y="2402"/>
                    <a:pt x="13577" y="1835"/>
                  </a:cubicBezTo>
                  <a:cubicBezTo>
                    <a:pt x="13644" y="1301"/>
                    <a:pt x="13677" y="767"/>
                    <a:pt x="13677" y="167"/>
                  </a:cubicBezTo>
                  <a:lnTo>
                    <a:pt x="9374" y="0"/>
                  </a:ln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41"/>
            <p:cNvSpPr/>
            <p:nvPr/>
          </p:nvSpPr>
          <p:spPr>
            <a:xfrm>
              <a:off x="3139925" y="2661750"/>
              <a:ext cx="233525" cy="286650"/>
            </a:xfrm>
            <a:custGeom>
              <a:avLst/>
              <a:gdLst/>
              <a:ahLst/>
              <a:cxnLst/>
              <a:rect l="l" t="t" r="r" b="b"/>
              <a:pathLst>
                <a:path w="9341" h="11466" extrusionOk="0">
                  <a:moveTo>
                    <a:pt x="4850" y="0"/>
                  </a:moveTo>
                  <a:cubicBezTo>
                    <a:pt x="4315" y="0"/>
                    <a:pt x="3728" y="182"/>
                    <a:pt x="3069" y="591"/>
                  </a:cubicBezTo>
                  <a:cubicBezTo>
                    <a:pt x="1534" y="1492"/>
                    <a:pt x="0" y="8130"/>
                    <a:pt x="0" y="8130"/>
                  </a:cubicBezTo>
                  <a:lnTo>
                    <a:pt x="6538" y="11466"/>
                  </a:lnTo>
                  <a:cubicBezTo>
                    <a:pt x="6538" y="11466"/>
                    <a:pt x="9340" y="4327"/>
                    <a:pt x="8039" y="2426"/>
                  </a:cubicBezTo>
                  <a:cubicBezTo>
                    <a:pt x="7081" y="1000"/>
                    <a:pt x="6106" y="0"/>
                    <a:pt x="48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41"/>
            <p:cNvSpPr/>
            <p:nvPr/>
          </p:nvSpPr>
          <p:spPr>
            <a:xfrm>
              <a:off x="3176600" y="2743125"/>
              <a:ext cx="171825" cy="205275"/>
            </a:xfrm>
            <a:custGeom>
              <a:avLst/>
              <a:gdLst/>
              <a:ahLst/>
              <a:cxnLst/>
              <a:rect l="l" t="t" r="r" b="b"/>
              <a:pathLst>
                <a:path w="6873" h="8211" extrusionOk="0">
                  <a:moveTo>
                    <a:pt x="3752" y="1"/>
                  </a:moveTo>
                  <a:cubicBezTo>
                    <a:pt x="2317" y="1"/>
                    <a:pt x="902" y="675"/>
                    <a:pt x="334" y="2307"/>
                  </a:cubicBezTo>
                  <a:cubicBezTo>
                    <a:pt x="1" y="3441"/>
                    <a:pt x="34" y="4642"/>
                    <a:pt x="334" y="5776"/>
                  </a:cubicBezTo>
                  <a:lnTo>
                    <a:pt x="5071" y="8211"/>
                  </a:lnTo>
                  <a:cubicBezTo>
                    <a:pt x="5071" y="8211"/>
                    <a:pt x="6706" y="4041"/>
                    <a:pt x="6872" y="1206"/>
                  </a:cubicBezTo>
                  <a:cubicBezTo>
                    <a:pt x="6121" y="454"/>
                    <a:pt x="4929" y="1"/>
                    <a:pt x="375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41"/>
            <p:cNvSpPr/>
            <p:nvPr/>
          </p:nvSpPr>
          <p:spPr>
            <a:xfrm>
              <a:off x="2885575" y="3111000"/>
              <a:ext cx="105925" cy="112675"/>
            </a:xfrm>
            <a:custGeom>
              <a:avLst/>
              <a:gdLst/>
              <a:ahLst/>
              <a:cxnLst/>
              <a:rect l="l" t="t" r="r" b="b"/>
              <a:pathLst>
                <a:path w="4237" h="4507" extrusionOk="0">
                  <a:moveTo>
                    <a:pt x="0" y="1"/>
                  </a:moveTo>
                  <a:lnTo>
                    <a:pt x="667" y="3737"/>
                  </a:lnTo>
                  <a:cubicBezTo>
                    <a:pt x="667" y="3737"/>
                    <a:pt x="1889" y="4507"/>
                    <a:pt x="2839" y="4507"/>
                  </a:cubicBezTo>
                  <a:cubicBezTo>
                    <a:pt x="2954" y="4507"/>
                    <a:pt x="3065" y="4496"/>
                    <a:pt x="3169" y="4470"/>
                  </a:cubicBezTo>
                  <a:lnTo>
                    <a:pt x="4236" y="27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41"/>
            <p:cNvSpPr/>
            <p:nvPr/>
          </p:nvSpPr>
          <p:spPr>
            <a:xfrm>
              <a:off x="3185775" y="2605525"/>
              <a:ext cx="551250" cy="675625"/>
            </a:xfrm>
            <a:custGeom>
              <a:avLst/>
              <a:gdLst/>
              <a:ahLst/>
              <a:cxnLst/>
              <a:rect l="l" t="t" r="r" b="b"/>
              <a:pathLst>
                <a:path w="22050" h="27025" extrusionOk="0">
                  <a:moveTo>
                    <a:pt x="14164" y="1"/>
                  </a:moveTo>
                  <a:cubicBezTo>
                    <a:pt x="11807" y="1"/>
                    <a:pt x="9428" y="167"/>
                    <a:pt x="7106" y="472"/>
                  </a:cubicBezTo>
                  <a:cubicBezTo>
                    <a:pt x="6005" y="639"/>
                    <a:pt x="4837" y="839"/>
                    <a:pt x="3803" y="1073"/>
                  </a:cubicBezTo>
                  <a:cubicBezTo>
                    <a:pt x="1535" y="1540"/>
                    <a:pt x="1" y="3608"/>
                    <a:pt x="167" y="5909"/>
                  </a:cubicBezTo>
                  <a:cubicBezTo>
                    <a:pt x="401" y="9579"/>
                    <a:pt x="1202" y="16183"/>
                    <a:pt x="3603" y="27024"/>
                  </a:cubicBezTo>
                  <a:lnTo>
                    <a:pt x="20549" y="26024"/>
                  </a:lnTo>
                  <a:cubicBezTo>
                    <a:pt x="19848" y="19152"/>
                    <a:pt x="19581" y="14882"/>
                    <a:pt x="22050" y="539"/>
                  </a:cubicBezTo>
                  <a:cubicBezTo>
                    <a:pt x="19648" y="172"/>
                    <a:pt x="17246" y="5"/>
                    <a:pt x="14811" y="5"/>
                  </a:cubicBezTo>
                  <a:cubicBezTo>
                    <a:pt x="14596" y="2"/>
                    <a:pt x="14380" y="1"/>
                    <a:pt x="141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41"/>
            <p:cNvSpPr/>
            <p:nvPr/>
          </p:nvSpPr>
          <p:spPr>
            <a:xfrm>
              <a:off x="3393425" y="2604475"/>
              <a:ext cx="170425" cy="165425"/>
            </a:xfrm>
            <a:custGeom>
              <a:avLst/>
              <a:gdLst/>
              <a:ahLst/>
              <a:cxnLst/>
              <a:rect l="l" t="t" r="r" b="b"/>
              <a:pathLst>
                <a:path w="6817" h="6617" extrusionOk="0">
                  <a:moveTo>
                    <a:pt x="6109" y="1"/>
                  </a:moveTo>
                  <a:cubicBezTo>
                    <a:pt x="3897" y="1"/>
                    <a:pt x="1" y="3750"/>
                    <a:pt x="1" y="3750"/>
                  </a:cubicBezTo>
                  <a:cubicBezTo>
                    <a:pt x="1" y="3750"/>
                    <a:pt x="1668" y="5851"/>
                    <a:pt x="3937" y="6552"/>
                  </a:cubicBezTo>
                  <a:cubicBezTo>
                    <a:pt x="4086" y="6596"/>
                    <a:pt x="4229" y="6617"/>
                    <a:pt x="4364" y="6617"/>
                  </a:cubicBezTo>
                  <a:cubicBezTo>
                    <a:pt x="6284" y="6617"/>
                    <a:pt x="6817" y="2415"/>
                    <a:pt x="6505" y="47"/>
                  </a:cubicBezTo>
                  <a:cubicBezTo>
                    <a:pt x="6381" y="15"/>
                    <a:pt x="6248" y="1"/>
                    <a:pt x="61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41"/>
            <p:cNvSpPr/>
            <p:nvPr/>
          </p:nvSpPr>
          <p:spPr>
            <a:xfrm>
              <a:off x="3393425" y="2605175"/>
              <a:ext cx="171175" cy="158975"/>
            </a:xfrm>
            <a:custGeom>
              <a:avLst/>
              <a:gdLst/>
              <a:ahLst/>
              <a:cxnLst/>
              <a:rect l="l" t="t" r="r" b="b"/>
              <a:pathLst>
                <a:path w="6847" h="6359" extrusionOk="0">
                  <a:moveTo>
                    <a:pt x="6084" y="0"/>
                  </a:moveTo>
                  <a:cubicBezTo>
                    <a:pt x="3869" y="0"/>
                    <a:pt x="1" y="3722"/>
                    <a:pt x="1" y="3722"/>
                  </a:cubicBezTo>
                  <a:cubicBezTo>
                    <a:pt x="1" y="3722"/>
                    <a:pt x="1869" y="5623"/>
                    <a:pt x="4170" y="6290"/>
                  </a:cubicBezTo>
                  <a:cubicBezTo>
                    <a:pt x="4327" y="6336"/>
                    <a:pt x="4475" y="6358"/>
                    <a:pt x="4614" y="6358"/>
                  </a:cubicBezTo>
                  <a:cubicBezTo>
                    <a:pt x="6495" y="6358"/>
                    <a:pt x="6847" y="2381"/>
                    <a:pt x="6505" y="52"/>
                  </a:cubicBezTo>
                  <a:cubicBezTo>
                    <a:pt x="6373" y="17"/>
                    <a:pt x="6233" y="0"/>
                    <a:pt x="60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41"/>
            <p:cNvSpPr/>
            <p:nvPr/>
          </p:nvSpPr>
          <p:spPr>
            <a:xfrm>
              <a:off x="3267950" y="2616175"/>
              <a:ext cx="145275" cy="148350"/>
            </a:xfrm>
            <a:custGeom>
              <a:avLst/>
              <a:gdLst/>
              <a:ahLst/>
              <a:cxnLst/>
              <a:rect l="l" t="t" r="r" b="b"/>
              <a:pathLst>
                <a:path w="5811" h="5934" extrusionOk="0">
                  <a:moveTo>
                    <a:pt x="4180" y="0"/>
                  </a:moveTo>
                  <a:cubicBezTo>
                    <a:pt x="4071" y="0"/>
                    <a:pt x="3951" y="15"/>
                    <a:pt x="3819" y="46"/>
                  </a:cubicBezTo>
                  <a:cubicBezTo>
                    <a:pt x="2171" y="917"/>
                    <a:pt x="1" y="5933"/>
                    <a:pt x="1525" y="5933"/>
                  </a:cubicBezTo>
                  <a:cubicBezTo>
                    <a:pt x="1636" y="5933"/>
                    <a:pt x="1766" y="5907"/>
                    <a:pt x="1917" y="5850"/>
                  </a:cubicBezTo>
                  <a:cubicBezTo>
                    <a:pt x="3218" y="5383"/>
                    <a:pt x="4319" y="4483"/>
                    <a:pt x="5020" y="3282"/>
                  </a:cubicBezTo>
                  <a:cubicBezTo>
                    <a:pt x="5020" y="3282"/>
                    <a:pt x="5811" y="0"/>
                    <a:pt x="41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41"/>
            <p:cNvSpPr/>
            <p:nvPr/>
          </p:nvSpPr>
          <p:spPr>
            <a:xfrm>
              <a:off x="3263275" y="2616175"/>
              <a:ext cx="149950" cy="141050"/>
            </a:xfrm>
            <a:custGeom>
              <a:avLst/>
              <a:gdLst/>
              <a:ahLst/>
              <a:cxnLst/>
              <a:rect l="l" t="t" r="r" b="b"/>
              <a:pathLst>
                <a:path w="5998" h="5642" extrusionOk="0">
                  <a:moveTo>
                    <a:pt x="4367" y="0"/>
                  </a:moveTo>
                  <a:cubicBezTo>
                    <a:pt x="4258" y="0"/>
                    <a:pt x="4138" y="15"/>
                    <a:pt x="4006" y="46"/>
                  </a:cubicBezTo>
                  <a:cubicBezTo>
                    <a:pt x="2343" y="925"/>
                    <a:pt x="0" y="5642"/>
                    <a:pt x="1617" y="5642"/>
                  </a:cubicBezTo>
                  <a:cubicBezTo>
                    <a:pt x="1719" y="5642"/>
                    <a:pt x="1837" y="5623"/>
                    <a:pt x="1971" y="5583"/>
                  </a:cubicBezTo>
                  <a:cubicBezTo>
                    <a:pt x="3272" y="5216"/>
                    <a:pt x="4439" y="4416"/>
                    <a:pt x="5207" y="3282"/>
                  </a:cubicBezTo>
                  <a:cubicBezTo>
                    <a:pt x="5207" y="3282"/>
                    <a:pt x="5998" y="0"/>
                    <a:pt x="43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41"/>
            <p:cNvSpPr/>
            <p:nvPr/>
          </p:nvSpPr>
          <p:spPr>
            <a:xfrm>
              <a:off x="3260825" y="3228275"/>
              <a:ext cx="457850" cy="72050"/>
            </a:xfrm>
            <a:custGeom>
              <a:avLst/>
              <a:gdLst/>
              <a:ahLst/>
              <a:cxnLst/>
              <a:rect l="l" t="t" r="r" b="b"/>
              <a:pathLst>
                <a:path w="18314" h="2882" extrusionOk="0">
                  <a:moveTo>
                    <a:pt x="17526" y="0"/>
                  </a:moveTo>
                  <a:cubicBezTo>
                    <a:pt x="17499" y="0"/>
                    <a:pt x="17472" y="5"/>
                    <a:pt x="17447" y="13"/>
                  </a:cubicBezTo>
                  <a:lnTo>
                    <a:pt x="268" y="1014"/>
                  </a:lnTo>
                  <a:cubicBezTo>
                    <a:pt x="101" y="1014"/>
                    <a:pt x="1" y="1114"/>
                    <a:pt x="1" y="1214"/>
                  </a:cubicBezTo>
                  <a:lnTo>
                    <a:pt x="234" y="2748"/>
                  </a:lnTo>
                  <a:cubicBezTo>
                    <a:pt x="268" y="2848"/>
                    <a:pt x="401" y="2882"/>
                    <a:pt x="535" y="2882"/>
                  </a:cubicBezTo>
                  <a:lnTo>
                    <a:pt x="18014" y="1848"/>
                  </a:lnTo>
                  <a:cubicBezTo>
                    <a:pt x="18214" y="1848"/>
                    <a:pt x="18314" y="1714"/>
                    <a:pt x="18281" y="1614"/>
                  </a:cubicBezTo>
                  <a:lnTo>
                    <a:pt x="17747" y="113"/>
                  </a:lnTo>
                  <a:cubicBezTo>
                    <a:pt x="17697" y="38"/>
                    <a:pt x="17609" y="0"/>
                    <a:pt x="175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41"/>
            <p:cNvSpPr/>
            <p:nvPr/>
          </p:nvSpPr>
          <p:spPr>
            <a:xfrm>
              <a:off x="3635275" y="3227750"/>
              <a:ext cx="28375" cy="55075"/>
            </a:xfrm>
            <a:custGeom>
              <a:avLst/>
              <a:gdLst/>
              <a:ahLst/>
              <a:cxnLst/>
              <a:rect l="l" t="t" r="r" b="b"/>
              <a:pathLst>
                <a:path w="1135" h="2203" extrusionOk="0">
                  <a:moveTo>
                    <a:pt x="601" y="1"/>
                  </a:moveTo>
                  <a:lnTo>
                    <a:pt x="134" y="34"/>
                  </a:lnTo>
                  <a:cubicBezTo>
                    <a:pt x="67" y="34"/>
                    <a:pt x="0" y="101"/>
                    <a:pt x="0" y="134"/>
                  </a:cubicBezTo>
                  <a:lnTo>
                    <a:pt x="334" y="2102"/>
                  </a:lnTo>
                  <a:cubicBezTo>
                    <a:pt x="334" y="2169"/>
                    <a:pt x="434" y="2202"/>
                    <a:pt x="501" y="2202"/>
                  </a:cubicBezTo>
                  <a:lnTo>
                    <a:pt x="968" y="2169"/>
                  </a:lnTo>
                  <a:cubicBezTo>
                    <a:pt x="1068" y="2169"/>
                    <a:pt x="1134" y="2102"/>
                    <a:pt x="1134" y="2069"/>
                  </a:cubicBezTo>
                  <a:lnTo>
                    <a:pt x="801" y="101"/>
                  </a:lnTo>
                  <a:cubicBezTo>
                    <a:pt x="801" y="34"/>
                    <a:pt x="701" y="1"/>
                    <a:pt x="6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41"/>
            <p:cNvSpPr/>
            <p:nvPr/>
          </p:nvSpPr>
          <p:spPr>
            <a:xfrm>
              <a:off x="3294200" y="3247775"/>
              <a:ext cx="28375" cy="55050"/>
            </a:xfrm>
            <a:custGeom>
              <a:avLst/>
              <a:gdLst/>
              <a:ahLst/>
              <a:cxnLst/>
              <a:rect l="l" t="t" r="r" b="b"/>
              <a:pathLst>
                <a:path w="1135" h="2202" extrusionOk="0">
                  <a:moveTo>
                    <a:pt x="601" y="0"/>
                  </a:moveTo>
                  <a:lnTo>
                    <a:pt x="134" y="34"/>
                  </a:lnTo>
                  <a:cubicBezTo>
                    <a:pt x="33" y="34"/>
                    <a:pt x="0" y="100"/>
                    <a:pt x="0" y="134"/>
                  </a:cubicBezTo>
                  <a:lnTo>
                    <a:pt x="334" y="2102"/>
                  </a:lnTo>
                  <a:cubicBezTo>
                    <a:pt x="334" y="2168"/>
                    <a:pt x="434" y="2202"/>
                    <a:pt x="500" y="2202"/>
                  </a:cubicBezTo>
                  <a:lnTo>
                    <a:pt x="967" y="2168"/>
                  </a:lnTo>
                  <a:cubicBezTo>
                    <a:pt x="1068" y="2168"/>
                    <a:pt x="1134" y="2135"/>
                    <a:pt x="1134" y="2068"/>
                  </a:cubicBezTo>
                  <a:lnTo>
                    <a:pt x="801" y="100"/>
                  </a:lnTo>
                  <a:cubicBezTo>
                    <a:pt x="801" y="34"/>
                    <a:pt x="701" y="0"/>
                    <a:pt x="60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41"/>
            <p:cNvSpPr/>
            <p:nvPr/>
          </p:nvSpPr>
          <p:spPr>
            <a:xfrm>
              <a:off x="3463475" y="3237750"/>
              <a:ext cx="29225" cy="55075"/>
            </a:xfrm>
            <a:custGeom>
              <a:avLst/>
              <a:gdLst/>
              <a:ahLst/>
              <a:cxnLst/>
              <a:rect l="l" t="t" r="r" b="b"/>
              <a:pathLst>
                <a:path w="1169" h="2203" extrusionOk="0">
                  <a:moveTo>
                    <a:pt x="634" y="1"/>
                  </a:moveTo>
                  <a:lnTo>
                    <a:pt x="167" y="34"/>
                  </a:lnTo>
                  <a:cubicBezTo>
                    <a:pt x="67" y="34"/>
                    <a:pt x="1" y="101"/>
                    <a:pt x="1" y="134"/>
                  </a:cubicBezTo>
                  <a:lnTo>
                    <a:pt x="334" y="2102"/>
                  </a:lnTo>
                  <a:cubicBezTo>
                    <a:pt x="368" y="2169"/>
                    <a:pt x="434" y="2202"/>
                    <a:pt x="534" y="2202"/>
                  </a:cubicBezTo>
                  <a:lnTo>
                    <a:pt x="1001" y="2169"/>
                  </a:lnTo>
                  <a:cubicBezTo>
                    <a:pt x="1101" y="2169"/>
                    <a:pt x="1168" y="2102"/>
                    <a:pt x="1135" y="2036"/>
                  </a:cubicBezTo>
                  <a:lnTo>
                    <a:pt x="801" y="101"/>
                  </a:lnTo>
                  <a:cubicBezTo>
                    <a:pt x="801" y="34"/>
                    <a:pt x="701" y="1"/>
                    <a:pt x="6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41"/>
            <p:cNvSpPr/>
            <p:nvPr/>
          </p:nvSpPr>
          <p:spPr>
            <a:xfrm>
              <a:off x="3626925" y="2674025"/>
              <a:ext cx="100925" cy="248525"/>
            </a:xfrm>
            <a:custGeom>
              <a:avLst/>
              <a:gdLst/>
              <a:ahLst/>
              <a:cxnLst/>
              <a:rect l="l" t="t" r="r" b="b"/>
              <a:pathLst>
                <a:path w="4037" h="9941" extrusionOk="0">
                  <a:moveTo>
                    <a:pt x="4037" y="0"/>
                  </a:moveTo>
                  <a:cubicBezTo>
                    <a:pt x="2569" y="701"/>
                    <a:pt x="1402" y="1902"/>
                    <a:pt x="768" y="3403"/>
                  </a:cubicBezTo>
                  <a:cubicBezTo>
                    <a:pt x="1" y="5304"/>
                    <a:pt x="2169" y="9107"/>
                    <a:pt x="2703" y="9941"/>
                  </a:cubicBezTo>
                  <a:cubicBezTo>
                    <a:pt x="2936" y="7272"/>
                    <a:pt x="3370" y="4070"/>
                    <a:pt x="403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41"/>
            <p:cNvSpPr/>
            <p:nvPr/>
          </p:nvSpPr>
          <p:spPr>
            <a:xfrm>
              <a:off x="3320050" y="2413000"/>
              <a:ext cx="236025" cy="349450"/>
            </a:xfrm>
            <a:custGeom>
              <a:avLst/>
              <a:gdLst/>
              <a:ahLst/>
              <a:cxnLst/>
              <a:rect l="l" t="t" r="r" b="b"/>
              <a:pathLst>
                <a:path w="9441" h="13978" extrusionOk="0">
                  <a:moveTo>
                    <a:pt x="8206" y="1"/>
                  </a:moveTo>
                  <a:lnTo>
                    <a:pt x="3703" y="4304"/>
                  </a:lnTo>
                  <a:cubicBezTo>
                    <a:pt x="4303" y="6205"/>
                    <a:pt x="4437" y="7306"/>
                    <a:pt x="1735" y="8140"/>
                  </a:cubicBezTo>
                  <a:cubicBezTo>
                    <a:pt x="1735" y="8140"/>
                    <a:pt x="0" y="10041"/>
                    <a:pt x="2936" y="13977"/>
                  </a:cubicBezTo>
                  <a:cubicBezTo>
                    <a:pt x="4704" y="11475"/>
                    <a:pt x="6905" y="9374"/>
                    <a:pt x="9440" y="7706"/>
                  </a:cubicBezTo>
                  <a:cubicBezTo>
                    <a:pt x="7606" y="6172"/>
                    <a:pt x="7872" y="2502"/>
                    <a:pt x="8206" y="1"/>
                  </a:cubicBez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41"/>
            <p:cNvSpPr/>
            <p:nvPr/>
          </p:nvSpPr>
          <p:spPr>
            <a:xfrm>
              <a:off x="3413450" y="2457200"/>
              <a:ext cx="80075" cy="97600"/>
            </a:xfrm>
            <a:custGeom>
              <a:avLst/>
              <a:gdLst/>
              <a:ahLst/>
              <a:cxnLst/>
              <a:rect l="l" t="t" r="r" b="b"/>
              <a:pathLst>
                <a:path w="3203" h="3904" extrusionOk="0">
                  <a:moveTo>
                    <a:pt x="2635" y="1"/>
                  </a:moveTo>
                  <a:lnTo>
                    <a:pt x="0" y="2569"/>
                  </a:lnTo>
                  <a:cubicBezTo>
                    <a:pt x="134" y="3003"/>
                    <a:pt x="234" y="3436"/>
                    <a:pt x="300" y="3903"/>
                  </a:cubicBezTo>
                  <a:cubicBezTo>
                    <a:pt x="1368" y="3703"/>
                    <a:pt x="2969" y="2702"/>
                    <a:pt x="3136" y="1535"/>
                  </a:cubicBezTo>
                  <a:cubicBezTo>
                    <a:pt x="3202" y="1001"/>
                    <a:pt x="2735" y="267"/>
                    <a:pt x="2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41"/>
            <p:cNvSpPr/>
            <p:nvPr/>
          </p:nvSpPr>
          <p:spPr>
            <a:xfrm>
              <a:off x="3211625" y="2145675"/>
              <a:ext cx="336950" cy="399950"/>
            </a:xfrm>
            <a:custGeom>
              <a:avLst/>
              <a:gdLst/>
              <a:ahLst/>
              <a:cxnLst/>
              <a:rect l="l" t="t" r="r" b="b"/>
              <a:pathLst>
                <a:path w="13478" h="15998" extrusionOk="0">
                  <a:moveTo>
                    <a:pt x="6830" y="0"/>
                  </a:moveTo>
                  <a:cubicBezTo>
                    <a:pt x="5733" y="0"/>
                    <a:pt x="4613" y="321"/>
                    <a:pt x="3603" y="1020"/>
                  </a:cubicBezTo>
                  <a:cubicBezTo>
                    <a:pt x="1" y="3522"/>
                    <a:pt x="835" y="9660"/>
                    <a:pt x="2503" y="13095"/>
                  </a:cubicBezTo>
                  <a:cubicBezTo>
                    <a:pt x="3449" y="15022"/>
                    <a:pt x="5243" y="15998"/>
                    <a:pt x="7090" y="15998"/>
                  </a:cubicBezTo>
                  <a:cubicBezTo>
                    <a:pt x="8890" y="15998"/>
                    <a:pt x="10741" y="15072"/>
                    <a:pt x="11909" y="13195"/>
                  </a:cubicBezTo>
                  <a:cubicBezTo>
                    <a:pt x="13477" y="10660"/>
                    <a:pt x="13110" y="8959"/>
                    <a:pt x="12476" y="4856"/>
                  </a:cubicBezTo>
                  <a:cubicBezTo>
                    <a:pt x="12027" y="1900"/>
                    <a:pt x="9499" y="0"/>
                    <a:pt x="6830" y="0"/>
                  </a:cubicBez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41"/>
            <p:cNvSpPr/>
            <p:nvPr/>
          </p:nvSpPr>
          <p:spPr>
            <a:xfrm>
              <a:off x="3148775" y="2088950"/>
              <a:ext cx="454825" cy="264025"/>
            </a:xfrm>
            <a:custGeom>
              <a:avLst/>
              <a:gdLst/>
              <a:ahLst/>
              <a:cxnLst/>
              <a:rect l="l" t="t" r="r" b="b"/>
              <a:pathLst>
                <a:path w="18193" h="10561" extrusionOk="0">
                  <a:moveTo>
                    <a:pt x="7284" y="1"/>
                  </a:moveTo>
                  <a:cubicBezTo>
                    <a:pt x="3480" y="1"/>
                    <a:pt x="0" y="1299"/>
                    <a:pt x="980" y="3422"/>
                  </a:cubicBezTo>
                  <a:cubicBezTo>
                    <a:pt x="2882" y="7592"/>
                    <a:pt x="6151" y="7692"/>
                    <a:pt x="6151" y="7692"/>
                  </a:cubicBezTo>
                  <a:cubicBezTo>
                    <a:pt x="6151" y="7692"/>
                    <a:pt x="4850" y="7058"/>
                    <a:pt x="4883" y="6224"/>
                  </a:cubicBezTo>
                  <a:cubicBezTo>
                    <a:pt x="5527" y="6026"/>
                    <a:pt x="6139" y="5956"/>
                    <a:pt x="6717" y="5956"/>
                  </a:cubicBezTo>
                  <a:cubicBezTo>
                    <a:pt x="8149" y="5956"/>
                    <a:pt x="9370" y="6389"/>
                    <a:pt x="10337" y="6389"/>
                  </a:cubicBezTo>
                  <a:cubicBezTo>
                    <a:pt x="10819" y="6389"/>
                    <a:pt x="11238" y="6281"/>
                    <a:pt x="11588" y="5958"/>
                  </a:cubicBezTo>
                  <a:lnTo>
                    <a:pt x="11588" y="5958"/>
                  </a:lnTo>
                  <a:cubicBezTo>
                    <a:pt x="11021" y="8326"/>
                    <a:pt x="14790" y="10561"/>
                    <a:pt x="14790" y="10561"/>
                  </a:cubicBezTo>
                  <a:cubicBezTo>
                    <a:pt x="15858" y="9627"/>
                    <a:pt x="16725" y="8493"/>
                    <a:pt x="17292" y="7225"/>
                  </a:cubicBezTo>
                  <a:cubicBezTo>
                    <a:pt x="18193" y="5157"/>
                    <a:pt x="17492" y="1788"/>
                    <a:pt x="13856" y="1688"/>
                  </a:cubicBezTo>
                  <a:cubicBezTo>
                    <a:pt x="12238" y="523"/>
                    <a:pt x="9696" y="1"/>
                    <a:pt x="72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41"/>
            <p:cNvSpPr/>
            <p:nvPr/>
          </p:nvSpPr>
          <p:spPr>
            <a:xfrm>
              <a:off x="3346725" y="2317000"/>
              <a:ext cx="23375" cy="30225"/>
            </a:xfrm>
            <a:custGeom>
              <a:avLst/>
              <a:gdLst/>
              <a:ahLst/>
              <a:cxnLst/>
              <a:rect l="l" t="t" r="r" b="b"/>
              <a:pathLst>
                <a:path w="935" h="1209" extrusionOk="0">
                  <a:moveTo>
                    <a:pt x="378" y="1"/>
                  </a:moveTo>
                  <a:cubicBezTo>
                    <a:pt x="363" y="1"/>
                    <a:pt x="349" y="2"/>
                    <a:pt x="334" y="5"/>
                  </a:cubicBezTo>
                  <a:cubicBezTo>
                    <a:pt x="101" y="38"/>
                    <a:pt x="1" y="371"/>
                    <a:pt x="67" y="705"/>
                  </a:cubicBezTo>
                  <a:cubicBezTo>
                    <a:pt x="130" y="986"/>
                    <a:pt x="338" y="1209"/>
                    <a:pt x="556" y="1209"/>
                  </a:cubicBezTo>
                  <a:cubicBezTo>
                    <a:pt x="571" y="1209"/>
                    <a:pt x="586" y="1208"/>
                    <a:pt x="601" y="1205"/>
                  </a:cubicBezTo>
                  <a:cubicBezTo>
                    <a:pt x="801" y="1139"/>
                    <a:pt x="935" y="838"/>
                    <a:pt x="868" y="505"/>
                  </a:cubicBezTo>
                  <a:cubicBezTo>
                    <a:pt x="775" y="196"/>
                    <a:pt x="568" y="1"/>
                    <a:pt x="3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41"/>
            <p:cNvSpPr/>
            <p:nvPr/>
          </p:nvSpPr>
          <p:spPr>
            <a:xfrm>
              <a:off x="3253325" y="2337850"/>
              <a:ext cx="23375" cy="30225"/>
            </a:xfrm>
            <a:custGeom>
              <a:avLst/>
              <a:gdLst/>
              <a:ahLst/>
              <a:cxnLst/>
              <a:rect l="l" t="t" r="r" b="b"/>
              <a:pathLst>
                <a:path w="935" h="1209" extrusionOk="0">
                  <a:moveTo>
                    <a:pt x="385" y="1"/>
                  </a:moveTo>
                  <a:cubicBezTo>
                    <a:pt x="368" y="1"/>
                    <a:pt x="351" y="2"/>
                    <a:pt x="334" y="4"/>
                  </a:cubicBezTo>
                  <a:cubicBezTo>
                    <a:pt x="134" y="38"/>
                    <a:pt x="1" y="371"/>
                    <a:pt x="101" y="705"/>
                  </a:cubicBezTo>
                  <a:cubicBezTo>
                    <a:pt x="163" y="986"/>
                    <a:pt x="372" y="1208"/>
                    <a:pt x="562" y="1208"/>
                  </a:cubicBezTo>
                  <a:cubicBezTo>
                    <a:pt x="575" y="1208"/>
                    <a:pt x="588" y="1207"/>
                    <a:pt x="601" y="1205"/>
                  </a:cubicBezTo>
                  <a:cubicBezTo>
                    <a:pt x="835" y="1139"/>
                    <a:pt x="935" y="838"/>
                    <a:pt x="868" y="505"/>
                  </a:cubicBezTo>
                  <a:cubicBezTo>
                    <a:pt x="806" y="195"/>
                    <a:pt x="601" y="1"/>
                    <a:pt x="3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41"/>
            <p:cNvSpPr/>
            <p:nvPr/>
          </p:nvSpPr>
          <p:spPr>
            <a:xfrm>
              <a:off x="3244150" y="2336275"/>
              <a:ext cx="20875" cy="6500"/>
            </a:xfrm>
            <a:custGeom>
              <a:avLst/>
              <a:gdLst/>
              <a:ahLst/>
              <a:cxnLst/>
              <a:rect l="l" t="t" r="r" b="b"/>
              <a:pathLst>
                <a:path w="835" h="260" extrusionOk="0">
                  <a:moveTo>
                    <a:pt x="1" y="1"/>
                  </a:moveTo>
                  <a:cubicBezTo>
                    <a:pt x="1" y="1"/>
                    <a:pt x="243" y="259"/>
                    <a:pt x="502" y="259"/>
                  </a:cubicBezTo>
                  <a:cubicBezTo>
                    <a:pt x="616" y="259"/>
                    <a:pt x="733" y="210"/>
                    <a:pt x="835" y="67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41"/>
            <p:cNvSpPr/>
            <p:nvPr/>
          </p:nvSpPr>
          <p:spPr>
            <a:xfrm>
              <a:off x="3289175" y="2358800"/>
              <a:ext cx="30900" cy="62250"/>
            </a:xfrm>
            <a:custGeom>
              <a:avLst/>
              <a:gdLst/>
              <a:ahLst/>
              <a:cxnLst/>
              <a:rect l="l" t="t" r="r" b="b"/>
              <a:pathLst>
                <a:path w="1236" h="2490" extrusionOk="0">
                  <a:moveTo>
                    <a:pt x="701" y="0"/>
                  </a:moveTo>
                  <a:cubicBezTo>
                    <a:pt x="601" y="834"/>
                    <a:pt x="335" y="1635"/>
                    <a:pt x="1" y="2369"/>
                  </a:cubicBezTo>
                  <a:cubicBezTo>
                    <a:pt x="192" y="2448"/>
                    <a:pt x="391" y="2490"/>
                    <a:pt x="590" y="2490"/>
                  </a:cubicBezTo>
                  <a:cubicBezTo>
                    <a:pt x="808" y="2490"/>
                    <a:pt x="1026" y="2440"/>
                    <a:pt x="1235" y="2335"/>
                  </a:cubicBezTo>
                  <a:lnTo>
                    <a:pt x="701" y="0"/>
                  </a:lnTo>
                  <a:close/>
                </a:path>
              </a:pathLst>
            </a:custGeom>
            <a:solidFill>
              <a:srgbClr val="FF56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41"/>
            <p:cNvSpPr/>
            <p:nvPr/>
          </p:nvSpPr>
          <p:spPr>
            <a:xfrm>
              <a:off x="3356150" y="2399325"/>
              <a:ext cx="55650" cy="43825"/>
            </a:xfrm>
            <a:custGeom>
              <a:avLst/>
              <a:gdLst/>
              <a:ahLst/>
              <a:cxnLst/>
              <a:rect l="l" t="t" r="r" b="b"/>
              <a:pathLst>
                <a:path w="2226" h="1753" extrusionOk="0">
                  <a:moveTo>
                    <a:pt x="2102" y="0"/>
                  </a:moveTo>
                  <a:cubicBezTo>
                    <a:pt x="2059" y="0"/>
                    <a:pt x="2025" y="24"/>
                    <a:pt x="2025" y="47"/>
                  </a:cubicBezTo>
                  <a:cubicBezTo>
                    <a:pt x="1658" y="814"/>
                    <a:pt x="958" y="1382"/>
                    <a:pt x="124" y="1548"/>
                  </a:cubicBezTo>
                  <a:cubicBezTo>
                    <a:pt x="1" y="1579"/>
                    <a:pt x="20" y="1752"/>
                    <a:pt x="129" y="1752"/>
                  </a:cubicBezTo>
                  <a:cubicBezTo>
                    <a:pt x="138" y="1752"/>
                    <a:pt x="147" y="1751"/>
                    <a:pt x="157" y="1748"/>
                  </a:cubicBezTo>
                  <a:cubicBezTo>
                    <a:pt x="324" y="1715"/>
                    <a:pt x="491" y="1648"/>
                    <a:pt x="624" y="1615"/>
                  </a:cubicBezTo>
                  <a:cubicBezTo>
                    <a:pt x="1325" y="1348"/>
                    <a:pt x="1892" y="814"/>
                    <a:pt x="2192" y="114"/>
                  </a:cubicBezTo>
                  <a:cubicBezTo>
                    <a:pt x="2225" y="81"/>
                    <a:pt x="2192" y="14"/>
                    <a:pt x="2159" y="14"/>
                  </a:cubicBezTo>
                  <a:cubicBezTo>
                    <a:pt x="2139" y="4"/>
                    <a:pt x="2120" y="0"/>
                    <a:pt x="21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41"/>
            <p:cNvSpPr/>
            <p:nvPr/>
          </p:nvSpPr>
          <p:spPr>
            <a:xfrm>
              <a:off x="3487650" y="2304700"/>
              <a:ext cx="79600" cy="96875"/>
            </a:xfrm>
            <a:custGeom>
              <a:avLst/>
              <a:gdLst/>
              <a:ahLst/>
              <a:cxnLst/>
              <a:rect l="l" t="t" r="r" b="b"/>
              <a:pathLst>
                <a:path w="3184" h="3875" extrusionOk="0">
                  <a:moveTo>
                    <a:pt x="1682" y="1"/>
                  </a:moveTo>
                  <a:cubicBezTo>
                    <a:pt x="1591" y="1"/>
                    <a:pt x="1497" y="10"/>
                    <a:pt x="1402" y="30"/>
                  </a:cubicBezTo>
                  <a:cubicBezTo>
                    <a:pt x="401" y="263"/>
                    <a:pt x="1" y="1664"/>
                    <a:pt x="68" y="2565"/>
                  </a:cubicBezTo>
                  <a:cubicBezTo>
                    <a:pt x="117" y="3301"/>
                    <a:pt x="563" y="3874"/>
                    <a:pt x="1140" y="3874"/>
                  </a:cubicBezTo>
                  <a:cubicBezTo>
                    <a:pt x="1348" y="3874"/>
                    <a:pt x="1573" y="3800"/>
                    <a:pt x="1802" y="3632"/>
                  </a:cubicBezTo>
                  <a:cubicBezTo>
                    <a:pt x="2436" y="3165"/>
                    <a:pt x="2870" y="2465"/>
                    <a:pt x="3003" y="1664"/>
                  </a:cubicBezTo>
                  <a:cubicBezTo>
                    <a:pt x="3184" y="792"/>
                    <a:pt x="2523" y="1"/>
                    <a:pt x="1682" y="1"/>
                  </a:cubicBez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41"/>
            <p:cNvSpPr/>
            <p:nvPr/>
          </p:nvSpPr>
          <p:spPr>
            <a:xfrm>
              <a:off x="3330050" y="2252050"/>
              <a:ext cx="56725" cy="33700"/>
            </a:xfrm>
            <a:custGeom>
              <a:avLst/>
              <a:gdLst/>
              <a:ahLst/>
              <a:cxnLst/>
              <a:rect l="l" t="t" r="r" b="b"/>
              <a:pathLst>
                <a:path w="2269" h="1348" extrusionOk="0">
                  <a:moveTo>
                    <a:pt x="234" y="1"/>
                  </a:moveTo>
                  <a:cubicBezTo>
                    <a:pt x="101" y="1"/>
                    <a:pt x="0" y="101"/>
                    <a:pt x="0" y="201"/>
                  </a:cubicBezTo>
                  <a:cubicBezTo>
                    <a:pt x="0" y="334"/>
                    <a:pt x="101" y="401"/>
                    <a:pt x="201" y="401"/>
                  </a:cubicBezTo>
                  <a:cubicBezTo>
                    <a:pt x="201" y="401"/>
                    <a:pt x="1368" y="468"/>
                    <a:pt x="1868" y="1235"/>
                  </a:cubicBezTo>
                  <a:cubicBezTo>
                    <a:pt x="1893" y="1310"/>
                    <a:pt x="1956" y="1347"/>
                    <a:pt x="2028" y="1347"/>
                  </a:cubicBezTo>
                  <a:cubicBezTo>
                    <a:pt x="2052" y="1347"/>
                    <a:pt x="2077" y="1343"/>
                    <a:pt x="2102" y="1335"/>
                  </a:cubicBezTo>
                  <a:cubicBezTo>
                    <a:pt x="2102" y="1335"/>
                    <a:pt x="2135" y="1302"/>
                    <a:pt x="2169" y="1302"/>
                  </a:cubicBezTo>
                  <a:cubicBezTo>
                    <a:pt x="2235" y="1235"/>
                    <a:pt x="2269" y="1135"/>
                    <a:pt x="2235" y="1035"/>
                  </a:cubicBezTo>
                  <a:cubicBezTo>
                    <a:pt x="1602" y="101"/>
                    <a:pt x="267" y="1"/>
                    <a:pt x="2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41"/>
            <p:cNvSpPr/>
            <p:nvPr/>
          </p:nvSpPr>
          <p:spPr>
            <a:xfrm>
              <a:off x="3213850" y="2293750"/>
              <a:ext cx="47850" cy="28150"/>
            </a:xfrm>
            <a:custGeom>
              <a:avLst/>
              <a:gdLst/>
              <a:ahLst/>
              <a:cxnLst/>
              <a:rect l="l" t="t" r="r" b="b"/>
              <a:pathLst>
                <a:path w="1914" h="1126" extrusionOk="0">
                  <a:moveTo>
                    <a:pt x="1713" y="1"/>
                  </a:moveTo>
                  <a:cubicBezTo>
                    <a:pt x="1079" y="1"/>
                    <a:pt x="479" y="301"/>
                    <a:pt x="112" y="801"/>
                  </a:cubicBezTo>
                  <a:cubicBezTo>
                    <a:pt x="1" y="940"/>
                    <a:pt x="98" y="1125"/>
                    <a:pt x="230" y="1125"/>
                  </a:cubicBezTo>
                  <a:cubicBezTo>
                    <a:pt x="256" y="1125"/>
                    <a:pt x="284" y="1118"/>
                    <a:pt x="312" y="1101"/>
                  </a:cubicBezTo>
                  <a:cubicBezTo>
                    <a:pt x="345" y="1101"/>
                    <a:pt x="379" y="1068"/>
                    <a:pt x="412" y="1035"/>
                  </a:cubicBezTo>
                  <a:cubicBezTo>
                    <a:pt x="712" y="634"/>
                    <a:pt x="1179" y="401"/>
                    <a:pt x="1680" y="401"/>
                  </a:cubicBezTo>
                  <a:cubicBezTo>
                    <a:pt x="1780" y="401"/>
                    <a:pt x="1880" y="334"/>
                    <a:pt x="1913" y="234"/>
                  </a:cubicBezTo>
                  <a:cubicBezTo>
                    <a:pt x="1913" y="101"/>
                    <a:pt x="1846" y="34"/>
                    <a:pt x="17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41"/>
            <p:cNvSpPr/>
            <p:nvPr/>
          </p:nvSpPr>
          <p:spPr>
            <a:xfrm>
              <a:off x="2653725" y="4209300"/>
              <a:ext cx="181825" cy="275200"/>
            </a:xfrm>
            <a:custGeom>
              <a:avLst/>
              <a:gdLst/>
              <a:ahLst/>
              <a:cxnLst/>
              <a:rect l="l" t="t" r="r" b="b"/>
              <a:pathLst>
                <a:path w="7273" h="11008" extrusionOk="0">
                  <a:moveTo>
                    <a:pt x="3570" y="0"/>
                  </a:moveTo>
                  <a:lnTo>
                    <a:pt x="1" y="9373"/>
                  </a:lnTo>
                  <a:lnTo>
                    <a:pt x="3703" y="11008"/>
                  </a:lnTo>
                  <a:lnTo>
                    <a:pt x="7273" y="1635"/>
                  </a:lnTo>
                  <a:lnTo>
                    <a:pt x="3570" y="0"/>
                  </a:ln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41"/>
            <p:cNvSpPr/>
            <p:nvPr/>
          </p:nvSpPr>
          <p:spPr>
            <a:xfrm>
              <a:off x="2446425" y="4423275"/>
              <a:ext cx="321575" cy="153925"/>
            </a:xfrm>
            <a:custGeom>
              <a:avLst/>
              <a:gdLst/>
              <a:ahLst/>
              <a:cxnLst/>
              <a:rect l="l" t="t" r="r" b="b"/>
              <a:pathLst>
                <a:path w="12863" h="6157" extrusionOk="0">
                  <a:moveTo>
                    <a:pt x="7830" y="1"/>
                  </a:moveTo>
                  <a:cubicBezTo>
                    <a:pt x="7693" y="1"/>
                    <a:pt x="7554" y="25"/>
                    <a:pt x="7426" y="81"/>
                  </a:cubicBezTo>
                  <a:cubicBezTo>
                    <a:pt x="6309" y="489"/>
                    <a:pt x="5081" y="1120"/>
                    <a:pt x="2853" y="1120"/>
                  </a:cubicBezTo>
                  <a:cubicBezTo>
                    <a:pt x="2352" y="1120"/>
                    <a:pt x="1800" y="1088"/>
                    <a:pt x="1188" y="1015"/>
                  </a:cubicBezTo>
                  <a:cubicBezTo>
                    <a:pt x="1166" y="1012"/>
                    <a:pt x="1144" y="1010"/>
                    <a:pt x="1123" y="1010"/>
                  </a:cubicBezTo>
                  <a:cubicBezTo>
                    <a:pt x="396" y="1010"/>
                    <a:pt x="1" y="2631"/>
                    <a:pt x="1621" y="3149"/>
                  </a:cubicBezTo>
                  <a:cubicBezTo>
                    <a:pt x="3289" y="3717"/>
                    <a:pt x="5858" y="4150"/>
                    <a:pt x="7059" y="4550"/>
                  </a:cubicBezTo>
                  <a:cubicBezTo>
                    <a:pt x="8993" y="5218"/>
                    <a:pt x="9727" y="5585"/>
                    <a:pt x="11262" y="6118"/>
                  </a:cubicBezTo>
                  <a:cubicBezTo>
                    <a:pt x="11333" y="6144"/>
                    <a:pt x="11406" y="6156"/>
                    <a:pt x="11479" y="6156"/>
                  </a:cubicBezTo>
                  <a:cubicBezTo>
                    <a:pt x="11783" y="6156"/>
                    <a:pt x="12075" y="5947"/>
                    <a:pt x="12129" y="5651"/>
                  </a:cubicBezTo>
                  <a:lnTo>
                    <a:pt x="12829" y="1949"/>
                  </a:lnTo>
                  <a:cubicBezTo>
                    <a:pt x="12863" y="1782"/>
                    <a:pt x="12763" y="1615"/>
                    <a:pt x="12596" y="1548"/>
                  </a:cubicBezTo>
                  <a:lnTo>
                    <a:pt x="8159" y="47"/>
                  </a:lnTo>
                  <a:cubicBezTo>
                    <a:pt x="8054" y="17"/>
                    <a:pt x="7943" y="1"/>
                    <a:pt x="78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41"/>
            <p:cNvSpPr/>
            <p:nvPr/>
          </p:nvSpPr>
          <p:spPr>
            <a:xfrm>
              <a:off x="2689600" y="4209300"/>
              <a:ext cx="145950" cy="168475"/>
            </a:xfrm>
            <a:custGeom>
              <a:avLst/>
              <a:gdLst/>
              <a:ahLst/>
              <a:cxnLst/>
              <a:rect l="l" t="t" r="r" b="b"/>
              <a:pathLst>
                <a:path w="5838" h="6739" extrusionOk="0">
                  <a:moveTo>
                    <a:pt x="2135" y="0"/>
                  </a:moveTo>
                  <a:lnTo>
                    <a:pt x="0" y="5604"/>
                  </a:lnTo>
                  <a:lnTo>
                    <a:pt x="3903" y="6738"/>
                  </a:lnTo>
                  <a:lnTo>
                    <a:pt x="5838" y="1635"/>
                  </a:lnTo>
                  <a:lnTo>
                    <a:pt x="213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41"/>
            <p:cNvSpPr/>
            <p:nvPr/>
          </p:nvSpPr>
          <p:spPr>
            <a:xfrm>
              <a:off x="2688750" y="3256100"/>
              <a:ext cx="1058100" cy="1084150"/>
            </a:xfrm>
            <a:custGeom>
              <a:avLst/>
              <a:gdLst/>
              <a:ahLst/>
              <a:cxnLst/>
              <a:rect l="l" t="t" r="r" b="b"/>
              <a:pathLst>
                <a:path w="42324" h="43366" extrusionOk="0">
                  <a:moveTo>
                    <a:pt x="40396" y="1"/>
                  </a:moveTo>
                  <a:lnTo>
                    <a:pt x="31557" y="534"/>
                  </a:lnTo>
                  <a:cubicBezTo>
                    <a:pt x="31557" y="534"/>
                    <a:pt x="8807" y="2169"/>
                    <a:pt x="7906" y="9908"/>
                  </a:cubicBezTo>
                  <a:cubicBezTo>
                    <a:pt x="6372" y="23017"/>
                    <a:pt x="1" y="41197"/>
                    <a:pt x="1" y="41197"/>
                  </a:cubicBezTo>
                  <a:lnTo>
                    <a:pt x="5104" y="43365"/>
                  </a:lnTo>
                  <a:cubicBezTo>
                    <a:pt x="5104" y="43365"/>
                    <a:pt x="14611" y="25886"/>
                    <a:pt x="17246" y="14478"/>
                  </a:cubicBezTo>
                  <a:cubicBezTo>
                    <a:pt x="17906" y="14103"/>
                    <a:pt x="18961" y="13985"/>
                    <a:pt x="20266" y="13985"/>
                  </a:cubicBezTo>
                  <a:cubicBezTo>
                    <a:pt x="22482" y="13985"/>
                    <a:pt x="25421" y="14325"/>
                    <a:pt x="28378" y="14325"/>
                  </a:cubicBezTo>
                  <a:cubicBezTo>
                    <a:pt x="35302" y="14325"/>
                    <a:pt x="42324" y="12461"/>
                    <a:pt x="403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41"/>
            <p:cNvSpPr/>
            <p:nvPr/>
          </p:nvSpPr>
          <p:spPr>
            <a:xfrm>
              <a:off x="2662075" y="4245150"/>
              <a:ext cx="199325" cy="114275"/>
            </a:xfrm>
            <a:custGeom>
              <a:avLst/>
              <a:gdLst/>
              <a:ahLst/>
              <a:cxnLst/>
              <a:rect l="l" t="t" r="r" b="b"/>
              <a:pathLst>
                <a:path w="7973" h="4571" extrusionOk="0">
                  <a:moveTo>
                    <a:pt x="467" y="0"/>
                  </a:moveTo>
                  <a:lnTo>
                    <a:pt x="0" y="2469"/>
                  </a:lnTo>
                  <a:lnTo>
                    <a:pt x="6739" y="4570"/>
                  </a:lnTo>
                  <a:lnTo>
                    <a:pt x="7973" y="2202"/>
                  </a:lnTo>
                  <a:lnTo>
                    <a:pt x="46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41"/>
            <p:cNvSpPr/>
            <p:nvPr/>
          </p:nvSpPr>
          <p:spPr>
            <a:xfrm>
              <a:off x="2591200" y="4399400"/>
              <a:ext cx="49225" cy="35900"/>
            </a:xfrm>
            <a:custGeom>
              <a:avLst/>
              <a:gdLst/>
              <a:ahLst/>
              <a:cxnLst/>
              <a:rect l="l" t="t" r="r" b="b"/>
              <a:pathLst>
                <a:path w="1969" h="1436" extrusionOk="0">
                  <a:moveTo>
                    <a:pt x="424" y="234"/>
                  </a:moveTo>
                  <a:cubicBezTo>
                    <a:pt x="701" y="234"/>
                    <a:pt x="1278" y="782"/>
                    <a:pt x="1635" y="1236"/>
                  </a:cubicBezTo>
                  <a:cubicBezTo>
                    <a:pt x="901" y="1136"/>
                    <a:pt x="400" y="935"/>
                    <a:pt x="267" y="669"/>
                  </a:cubicBezTo>
                  <a:cubicBezTo>
                    <a:pt x="200" y="569"/>
                    <a:pt x="200" y="435"/>
                    <a:pt x="267" y="302"/>
                  </a:cubicBezTo>
                  <a:cubicBezTo>
                    <a:pt x="300" y="268"/>
                    <a:pt x="334" y="235"/>
                    <a:pt x="400" y="235"/>
                  </a:cubicBezTo>
                  <a:cubicBezTo>
                    <a:pt x="408" y="234"/>
                    <a:pt x="416" y="234"/>
                    <a:pt x="424" y="234"/>
                  </a:cubicBezTo>
                  <a:close/>
                  <a:moveTo>
                    <a:pt x="390" y="1"/>
                  </a:moveTo>
                  <a:cubicBezTo>
                    <a:pt x="382" y="1"/>
                    <a:pt x="374" y="1"/>
                    <a:pt x="367" y="1"/>
                  </a:cubicBezTo>
                  <a:cubicBezTo>
                    <a:pt x="234" y="35"/>
                    <a:pt x="133" y="102"/>
                    <a:pt x="100" y="235"/>
                  </a:cubicBezTo>
                  <a:cubicBezTo>
                    <a:pt x="0" y="402"/>
                    <a:pt x="0" y="602"/>
                    <a:pt x="100" y="769"/>
                  </a:cubicBezTo>
                  <a:lnTo>
                    <a:pt x="100" y="802"/>
                  </a:lnTo>
                  <a:cubicBezTo>
                    <a:pt x="400" y="1236"/>
                    <a:pt x="1334" y="1402"/>
                    <a:pt x="1835" y="1436"/>
                  </a:cubicBezTo>
                  <a:cubicBezTo>
                    <a:pt x="1868" y="1436"/>
                    <a:pt x="1901" y="1402"/>
                    <a:pt x="1935" y="1369"/>
                  </a:cubicBezTo>
                  <a:cubicBezTo>
                    <a:pt x="1968" y="1336"/>
                    <a:pt x="1968" y="1302"/>
                    <a:pt x="1935" y="1269"/>
                  </a:cubicBezTo>
                  <a:cubicBezTo>
                    <a:pt x="1836" y="1138"/>
                    <a:pt x="927" y="1"/>
                    <a:pt x="39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41"/>
            <p:cNvSpPr/>
            <p:nvPr/>
          </p:nvSpPr>
          <p:spPr>
            <a:xfrm>
              <a:off x="2618700" y="4383750"/>
              <a:ext cx="31725" cy="51550"/>
            </a:xfrm>
            <a:custGeom>
              <a:avLst/>
              <a:gdLst/>
              <a:ahLst/>
              <a:cxnLst/>
              <a:rect l="l" t="t" r="r" b="b"/>
              <a:pathLst>
                <a:path w="1269" h="2062" extrusionOk="0">
                  <a:moveTo>
                    <a:pt x="474" y="213"/>
                  </a:moveTo>
                  <a:cubicBezTo>
                    <a:pt x="498" y="213"/>
                    <a:pt x="529" y="217"/>
                    <a:pt x="568" y="227"/>
                  </a:cubicBezTo>
                  <a:cubicBezTo>
                    <a:pt x="668" y="227"/>
                    <a:pt x="735" y="294"/>
                    <a:pt x="768" y="361"/>
                  </a:cubicBezTo>
                  <a:lnTo>
                    <a:pt x="801" y="394"/>
                  </a:lnTo>
                  <a:cubicBezTo>
                    <a:pt x="968" y="694"/>
                    <a:pt x="835" y="1361"/>
                    <a:pt x="735" y="1762"/>
                  </a:cubicBezTo>
                  <a:cubicBezTo>
                    <a:pt x="468" y="1328"/>
                    <a:pt x="234" y="527"/>
                    <a:pt x="368" y="261"/>
                  </a:cubicBezTo>
                  <a:cubicBezTo>
                    <a:pt x="391" y="237"/>
                    <a:pt x="415" y="213"/>
                    <a:pt x="474" y="213"/>
                  </a:cubicBezTo>
                  <a:close/>
                  <a:moveTo>
                    <a:pt x="468" y="1"/>
                  </a:moveTo>
                  <a:cubicBezTo>
                    <a:pt x="350" y="1"/>
                    <a:pt x="241" y="63"/>
                    <a:pt x="168" y="160"/>
                  </a:cubicBezTo>
                  <a:cubicBezTo>
                    <a:pt x="1" y="561"/>
                    <a:pt x="301" y="1495"/>
                    <a:pt x="601" y="1928"/>
                  </a:cubicBezTo>
                  <a:cubicBezTo>
                    <a:pt x="635" y="1962"/>
                    <a:pt x="668" y="1995"/>
                    <a:pt x="701" y="2028"/>
                  </a:cubicBezTo>
                  <a:cubicBezTo>
                    <a:pt x="701" y="2062"/>
                    <a:pt x="735" y="2062"/>
                    <a:pt x="768" y="2062"/>
                  </a:cubicBezTo>
                  <a:cubicBezTo>
                    <a:pt x="835" y="2062"/>
                    <a:pt x="835" y="2028"/>
                    <a:pt x="868" y="1995"/>
                  </a:cubicBezTo>
                  <a:cubicBezTo>
                    <a:pt x="868" y="1962"/>
                    <a:pt x="1268" y="794"/>
                    <a:pt x="968" y="294"/>
                  </a:cubicBezTo>
                  <a:cubicBezTo>
                    <a:pt x="868" y="160"/>
                    <a:pt x="768" y="60"/>
                    <a:pt x="601" y="27"/>
                  </a:cubicBezTo>
                  <a:cubicBezTo>
                    <a:pt x="557" y="9"/>
                    <a:pt x="512" y="1"/>
                    <a:pt x="46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41"/>
            <p:cNvSpPr/>
            <p:nvPr/>
          </p:nvSpPr>
          <p:spPr>
            <a:xfrm>
              <a:off x="2787150" y="3980800"/>
              <a:ext cx="227700" cy="261025"/>
            </a:xfrm>
            <a:custGeom>
              <a:avLst/>
              <a:gdLst/>
              <a:ahLst/>
              <a:cxnLst/>
              <a:rect l="l" t="t" r="r" b="b"/>
              <a:pathLst>
                <a:path w="9108" h="10441" extrusionOk="0">
                  <a:moveTo>
                    <a:pt x="3470" y="0"/>
                  </a:moveTo>
                  <a:lnTo>
                    <a:pt x="1" y="2102"/>
                  </a:lnTo>
                  <a:lnTo>
                    <a:pt x="5638" y="10441"/>
                  </a:lnTo>
                  <a:lnTo>
                    <a:pt x="9107" y="8339"/>
                  </a:lnTo>
                  <a:lnTo>
                    <a:pt x="3470" y="0"/>
                  </a:ln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41"/>
            <p:cNvSpPr/>
            <p:nvPr/>
          </p:nvSpPr>
          <p:spPr>
            <a:xfrm>
              <a:off x="2820275" y="4162250"/>
              <a:ext cx="267950" cy="258400"/>
            </a:xfrm>
            <a:custGeom>
              <a:avLst/>
              <a:gdLst/>
              <a:ahLst/>
              <a:cxnLst/>
              <a:rect l="l" t="t" r="r" b="b"/>
              <a:pathLst>
                <a:path w="10718" h="10336" extrusionOk="0">
                  <a:moveTo>
                    <a:pt x="7576" y="1"/>
                  </a:moveTo>
                  <a:cubicBezTo>
                    <a:pt x="7509" y="1"/>
                    <a:pt x="7442" y="17"/>
                    <a:pt x="7382" y="47"/>
                  </a:cubicBezTo>
                  <a:lnTo>
                    <a:pt x="3613" y="2849"/>
                  </a:lnTo>
                  <a:cubicBezTo>
                    <a:pt x="3379" y="2983"/>
                    <a:pt x="3213" y="3216"/>
                    <a:pt x="3179" y="3450"/>
                  </a:cubicBezTo>
                  <a:cubicBezTo>
                    <a:pt x="2812" y="4851"/>
                    <a:pt x="2579" y="6585"/>
                    <a:pt x="344" y="9087"/>
                  </a:cubicBezTo>
                  <a:cubicBezTo>
                    <a:pt x="0" y="9504"/>
                    <a:pt x="487" y="10336"/>
                    <a:pt x="1338" y="10336"/>
                  </a:cubicBezTo>
                  <a:cubicBezTo>
                    <a:pt x="1645" y="10336"/>
                    <a:pt x="1999" y="10228"/>
                    <a:pt x="2379" y="9954"/>
                  </a:cubicBezTo>
                  <a:cubicBezTo>
                    <a:pt x="3780" y="8920"/>
                    <a:pt x="5614" y="7086"/>
                    <a:pt x="6648" y="6319"/>
                  </a:cubicBezTo>
                  <a:cubicBezTo>
                    <a:pt x="8316" y="5118"/>
                    <a:pt x="8983" y="4717"/>
                    <a:pt x="10318" y="3783"/>
                  </a:cubicBezTo>
                  <a:cubicBezTo>
                    <a:pt x="10651" y="3550"/>
                    <a:pt x="10718" y="3083"/>
                    <a:pt x="10451" y="2783"/>
                  </a:cubicBezTo>
                  <a:lnTo>
                    <a:pt x="7816" y="81"/>
                  </a:lnTo>
                  <a:cubicBezTo>
                    <a:pt x="7742" y="26"/>
                    <a:pt x="7659" y="1"/>
                    <a:pt x="75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41"/>
            <p:cNvSpPr/>
            <p:nvPr/>
          </p:nvSpPr>
          <p:spPr>
            <a:xfrm>
              <a:off x="2787150" y="3980800"/>
              <a:ext cx="163475" cy="176800"/>
            </a:xfrm>
            <a:custGeom>
              <a:avLst/>
              <a:gdLst/>
              <a:ahLst/>
              <a:cxnLst/>
              <a:rect l="l" t="t" r="r" b="b"/>
              <a:pathLst>
                <a:path w="6539" h="7072" extrusionOk="0">
                  <a:moveTo>
                    <a:pt x="3470" y="0"/>
                  </a:moveTo>
                  <a:lnTo>
                    <a:pt x="1" y="2102"/>
                  </a:lnTo>
                  <a:lnTo>
                    <a:pt x="3370" y="7072"/>
                  </a:lnTo>
                  <a:lnTo>
                    <a:pt x="6539" y="4537"/>
                  </a:lnTo>
                  <a:lnTo>
                    <a:pt x="347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41"/>
            <p:cNvSpPr/>
            <p:nvPr/>
          </p:nvSpPr>
          <p:spPr>
            <a:xfrm>
              <a:off x="2527800" y="3269450"/>
              <a:ext cx="989800" cy="853125"/>
            </a:xfrm>
            <a:custGeom>
              <a:avLst/>
              <a:gdLst/>
              <a:ahLst/>
              <a:cxnLst/>
              <a:rect l="l" t="t" r="r" b="b"/>
              <a:pathLst>
                <a:path w="39592" h="34125" extrusionOk="0">
                  <a:moveTo>
                    <a:pt x="38628" y="0"/>
                  </a:moveTo>
                  <a:lnTo>
                    <a:pt x="27821" y="467"/>
                  </a:lnTo>
                  <a:cubicBezTo>
                    <a:pt x="27821" y="467"/>
                    <a:pt x="26617" y="412"/>
                    <a:pt x="24732" y="412"/>
                  </a:cubicBezTo>
                  <a:cubicBezTo>
                    <a:pt x="18193" y="412"/>
                    <a:pt x="3457" y="1076"/>
                    <a:pt x="2369" y="7005"/>
                  </a:cubicBezTo>
                  <a:cubicBezTo>
                    <a:pt x="1" y="20048"/>
                    <a:pt x="11609" y="34125"/>
                    <a:pt x="11609" y="34125"/>
                  </a:cubicBezTo>
                  <a:lnTo>
                    <a:pt x="16346" y="31156"/>
                  </a:lnTo>
                  <a:cubicBezTo>
                    <a:pt x="16346" y="31156"/>
                    <a:pt x="12777" y="21149"/>
                    <a:pt x="11409" y="12209"/>
                  </a:cubicBezTo>
                  <a:cubicBezTo>
                    <a:pt x="11866" y="11989"/>
                    <a:pt x="12523" y="11902"/>
                    <a:pt x="13333" y="11902"/>
                  </a:cubicBezTo>
                  <a:cubicBezTo>
                    <a:pt x="16445" y="11902"/>
                    <a:pt x="21820" y="13191"/>
                    <a:pt x="26825" y="13191"/>
                  </a:cubicBezTo>
                  <a:cubicBezTo>
                    <a:pt x="33540" y="13191"/>
                    <a:pt x="39592" y="10870"/>
                    <a:pt x="386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41"/>
            <p:cNvSpPr/>
            <p:nvPr/>
          </p:nvSpPr>
          <p:spPr>
            <a:xfrm>
              <a:off x="2855550" y="3367850"/>
              <a:ext cx="168475" cy="198500"/>
            </a:xfrm>
            <a:custGeom>
              <a:avLst/>
              <a:gdLst/>
              <a:ahLst/>
              <a:cxnLst/>
              <a:rect l="l" t="t" r="r" b="b"/>
              <a:pathLst>
                <a:path w="6739" h="7940" extrusionOk="0">
                  <a:moveTo>
                    <a:pt x="6738" y="1"/>
                  </a:moveTo>
                  <a:cubicBezTo>
                    <a:pt x="6371" y="1"/>
                    <a:pt x="5971" y="67"/>
                    <a:pt x="5638" y="234"/>
                  </a:cubicBezTo>
                  <a:cubicBezTo>
                    <a:pt x="2836" y="1568"/>
                    <a:pt x="801" y="3236"/>
                    <a:pt x="467" y="5438"/>
                  </a:cubicBezTo>
                  <a:cubicBezTo>
                    <a:pt x="334" y="6272"/>
                    <a:pt x="167" y="7106"/>
                    <a:pt x="0" y="7940"/>
                  </a:cubicBezTo>
                  <a:lnTo>
                    <a:pt x="901" y="7940"/>
                  </a:lnTo>
                  <a:cubicBezTo>
                    <a:pt x="1034" y="7106"/>
                    <a:pt x="1134" y="6238"/>
                    <a:pt x="1234" y="5404"/>
                  </a:cubicBezTo>
                  <a:cubicBezTo>
                    <a:pt x="1501" y="3103"/>
                    <a:pt x="3736" y="1335"/>
                    <a:pt x="67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41"/>
            <p:cNvSpPr/>
            <p:nvPr/>
          </p:nvSpPr>
          <p:spPr>
            <a:xfrm>
              <a:off x="2776325" y="3989125"/>
              <a:ext cx="184325" cy="167650"/>
            </a:xfrm>
            <a:custGeom>
              <a:avLst/>
              <a:gdLst/>
              <a:ahLst/>
              <a:cxnLst/>
              <a:rect l="l" t="t" r="r" b="b"/>
              <a:pathLst>
                <a:path w="7373" h="6706" extrusionOk="0">
                  <a:moveTo>
                    <a:pt x="6171" y="1"/>
                  </a:moveTo>
                  <a:lnTo>
                    <a:pt x="0" y="4871"/>
                  </a:lnTo>
                  <a:lnTo>
                    <a:pt x="1768" y="6706"/>
                  </a:lnTo>
                  <a:lnTo>
                    <a:pt x="7372" y="2336"/>
                  </a:lnTo>
                  <a:lnTo>
                    <a:pt x="61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41"/>
            <p:cNvSpPr/>
            <p:nvPr/>
          </p:nvSpPr>
          <p:spPr>
            <a:xfrm>
              <a:off x="2859725" y="4245150"/>
              <a:ext cx="53375" cy="30900"/>
            </a:xfrm>
            <a:custGeom>
              <a:avLst/>
              <a:gdLst/>
              <a:ahLst/>
              <a:cxnLst/>
              <a:rect l="l" t="t" r="r" b="b"/>
              <a:pathLst>
                <a:path w="2135" h="1236" extrusionOk="0">
                  <a:moveTo>
                    <a:pt x="1768" y="234"/>
                  </a:moveTo>
                  <a:lnTo>
                    <a:pt x="1768" y="267"/>
                  </a:lnTo>
                  <a:cubicBezTo>
                    <a:pt x="1310" y="725"/>
                    <a:pt x="909" y="1043"/>
                    <a:pt x="614" y="1043"/>
                  </a:cubicBezTo>
                  <a:cubicBezTo>
                    <a:pt x="586" y="1043"/>
                    <a:pt x="559" y="1040"/>
                    <a:pt x="534" y="1034"/>
                  </a:cubicBezTo>
                  <a:cubicBezTo>
                    <a:pt x="400" y="1034"/>
                    <a:pt x="300" y="934"/>
                    <a:pt x="234" y="834"/>
                  </a:cubicBezTo>
                  <a:cubicBezTo>
                    <a:pt x="200" y="768"/>
                    <a:pt x="200" y="734"/>
                    <a:pt x="234" y="668"/>
                  </a:cubicBezTo>
                  <a:cubicBezTo>
                    <a:pt x="367" y="434"/>
                    <a:pt x="1168" y="301"/>
                    <a:pt x="1768" y="234"/>
                  </a:cubicBezTo>
                  <a:close/>
                  <a:moveTo>
                    <a:pt x="2001" y="0"/>
                  </a:moveTo>
                  <a:cubicBezTo>
                    <a:pt x="1835" y="34"/>
                    <a:pt x="334" y="100"/>
                    <a:pt x="67" y="567"/>
                  </a:cubicBezTo>
                  <a:cubicBezTo>
                    <a:pt x="0" y="668"/>
                    <a:pt x="0" y="801"/>
                    <a:pt x="67" y="934"/>
                  </a:cubicBezTo>
                  <a:cubicBezTo>
                    <a:pt x="167" y="1101"/>
                    <a:pt x="334" y="1235"/>
                    <a:pt x="500" y="1235"/>
                  </a:cubicBezTo>
                  <a:lnTo>
                    <a:pt x="567" y="1235"/>
                  </a:lnTo>
                  <a:cubicBezTo>
                    <a:pt x="580" y="1235"/>
                    <a:pt x="593" y="1236"/>
                    <a:pt x="606" y="1236"/>
                  </a:cubicBezTo>
                  <a:cubicBezTo>
                    <a:pt x="1131" y="1236"/>
                    <a:pt x="1743" y="590"/>
                    <a:pt x="2102" y="167"/>
                  </a:cubicBezTo>
                  <a:cubicBezTo>
                    <a:pt x="2135" y="134"/>
                    <a:pt x="2135" y="100"/>
                    <a:pt x="2102" y="67"/>
                  </a:cubicBezTo>
                  <a:cubicBezTo>
                    <a:pt x="2102" y="34"/>
                    <a:pt x="2068" y="0"/>
                    <a:pt x="200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41"/>
            <p:cNvSpPr/>
            <p:nvPr/>
          </p:nvSpPr>
          <p:spPr>
            <a:xfrm>
              <a:off x="2863875" y="4219925"/>
              <a:ext cx="48400" cy="31075"/>
            </a:xfrm>
            <a:custGeom>
              <a:avLst/>
              <a:gdLst/>
              <a:ahLst/>
              <a:cxnLst/>
              <a:rect l="l" t="t" r="r" b="b"/>
              <a:pathLst>
                <a:path w="1936" h="1243" extrusionOk="0">
                  <a:moveTo>
                    <a:pt x="461" y="196"/>
                  </a:moveTo>
                  <a:cubicBezTo>
                    <a:pt x="483" y="196"/>
                    <a:pt x="508" y="200"/>
                    <a:pt x="535" y="209"/>
                  </a:cubicBezTo>
                  <a:lnTo>
                    <a:pt x="568" y="209"/>
                  </a:lnTo>
                  <a:cubicBezTo>
                    <a:pt x="901" y="242"/>
                    <a:pt x="1402" y="709"/>
                    <a:pt x="1635" y="1043"/>
                  </a:cubicBezTo>
                  <a:cubicBezTo>
                    <a:pt x="1135" y="1009"/>
                    <a:pt x="368" y="743"/>
                    <a:pt x="234" y="476"/>
                  </a:cubicBezTo>
                  <a:cubicBezTo>
                    <a:pt x="201" y="442"/>
                    <a:pt x="201" y="376"/>
                    <a:pt x="301" y="276"/>
                  </a:cubicBezTo>
                  <a:cubicBezTo>
                    <a:pt x="350" y="227"/>
                    <a:pt x="399" y="196"/>
                    <a:pt x="461" y="196"/>
                  </a:cubicBezTo>
                  <a:close/>
                  <a:moveTo>
                    <a:pt x="494" y="0"/>
                  </a:moveTo>
                  <a:cubicBezTo>
                    <a:pt x="377" y="0"/>
                    <a:pt x="250" y="60"/>
                    <a:pt x="168" y="142"/>
                  </a:cubicBezTo>
                  <a:cubicBezTo>
                    <a:pt x="34" y="242"/>
                    <a:pt x="1" y="409"/>
                    <a:pt x="68" y="576"/>
                  </a:cubicBezTo>
                  <a:cubicBezTo>
                    <a:pt x="234" y="943"/>
                    <a:pt x="1168" y="1243"/>
                    <a:pt x="1702" y="1243"/>
                  </a:cubicBezTo>
                  <a:lnTo>
                    <a:pt x="1835" y="1243"/>
                  </a:lnTo>
                  <a:cubicBezTo>
                    <a:pt x="1869" y="1210"/>
                    <a:pt x="1902" y="1210"/>
                    <a:pt x="1936" y="1176"/>
                  </a:cubicBezTo>
                  <a:cubicBezTo>
                    <a:pt x="1936" y="1143"/>
                    <a:pt x="1936" y="1109"/>
                    <a:pt x="1936" y="1076"/>
                  </a:cubicBezTo>
                  <a:cubicBezTo>
                    <a:pt x="1902" y="1043"/>
                    <a:pt x="1168" y="75"/>
                    <a:pt x="568" y="9"/>
                  </a:cubicBezTo>
                  <a:cubicBezTo>
                    <a:pt x="544" y="3"/>
                    <a:pt x="520" y="0"/>
                    <a:pt x="49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41"/>
            <p:cNvSpPr/>
            <p:nvPr/>
          </p:nvSpPr>
          <p:spPr>
            <a:xfrm>
              <a:off x="3336725" y="2315425"/>
              <a:ext cx="20875" cy="6500"/>
            </a:xfrm>
            <a:custGeom>
              <a:avLst/>
              <a:gdLst/>
              <a:ahLst/>
              <a:cxnLst/>
              <a:rect l="l" t="t" r="r" b="b"/>
              <a:pathLst>
                <a:path w="835" h="260" extrusionOk="0">
                  <a:moveTo>
                    <a:pt x="0" y="1"/>
                  </a:moveTo>
                  <a:cubicBezTo>
                    <a:pt x="0" y="1"/>
                    <a:pt x="259" y="259"/>
                    <a:pt x="517" y="259"/>
                  </a:cubicBezTo>
                  <a:cubicBezTo>
                    <a:pt x="630" y="259"/>
                    <a:pt x="743" y="210"/>
                    <a:pt x="834" y="6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41"/>
            <p:cNvSpPr/>
            <p:nvPr/>
          </p:nvSpPr>
          <p:spPr>
            <a:xfrm>
              <a:off x="3452625" y="3075975"/>
              <a:ext cx="118450" cy="108725"/>
            </a:xfrm>
            <a:custGeom>
              <a:avLst/>
              <a:gdLst/>
              <a:ahLst/>
              <a:cxnLst/>
              <a:rect l="l" t="t" r="r" b="b"/>
              <a:pathLst>
                <a:path w="4738" h="4349" extrusionOk="0">
                  <a:moveTo>
                    <a:pt x="1" y="1"/>
                  </a:moveTo>
                  <a:lnTo>
                    <a:pt x="968" y="4137"/>
                  </a:lnTo>
                  <a:cubicBezTo>
                    <a:pt x="968" y="4137"/>
                    <a:pt x="1708" y="4348"/>
                    <a:pt x="2579" y="4348"/>
                  </a:cubicBezTo>
                  <a:cubicBezTo>
                    <a:pt x="3331" y="4348"/>
                    <a:pt x="4181" y="4191"/>
                    <a:pt x="4738" y="3603"/>
                  </a:cubicBezTo>
                  <a:lnTo>
                    <a:pt x="4004" y="20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41"/>
            <p:cNvSpPr/>
            <p:nvPr/>
          </p:nvSpPr>
          <p:spPr>
            <a:xfrm>
              <a:off x="3492675" y="2727400"/>
              <a:ext cx="383625" cy="467525"/>
            </a:xfrm>
            <a:custGeom>
              <a:avLst/>
              <a:gdLst/>
              <a:ahLst/>
              <a:cxnLst/>
              <a:rect l="l" t="t" r="r" b="b"/>
              <a:pathLst>
                <a:path w="15345" h="18701" extrusionOk="0">
                  <a:moveTo>
                    <a:pt x="11875" y="0"/>
                  </a:moveTo>
                  <a:lnTo>
                    <a:pt x="8039" y="1902"/>
                  </a:lnTo>
                  <a:cubicBezTo>
                    <a:pt x="8139" y="2068"/>
                    <a:pt x="8239" y="2335"/>
                    <a:pt x="8339" y="2602"/>
                  </a:cubicBezTo>
                  <a:lnTo>
                    <a:pt x="8673" y="3369"/>
                  </a:lnTo>
                  <a:cubicBezTo>
                    <a:pt x="8873" y="3870"/>
                    <a:pt x="9073" y="4403"/>
                    <a:pt x="9240" y="4937"/>
                  </a:cubicBezTo>
                  <a:cubicBezTo>
                    <a:pt x="9607" y="6005"/>
                    <a:pt x="9974" y="7072"/>
                    <a:pt x="10274" y="8173"/>
                  </a:cubicBezTo>
                  <a:cubicBezTo>
                    <a:pt x="10574" y="9240"/>
                    <a:pt x="10841" y="10341"/>
                    <a:pt x="11075" y="11442"/>
                  </a:cubicBezTo>
                  <a:cubicBezTo>
                    <a:pt x="11175" y="12009"/>
                    <a:pt x="11275" y="12576"/>
                    <a:pt x="11375" y="13110"/>
                  </a:cubicBezTo>
                  <a:lnTo>
                    <a:pt x="11542" y="14277"/>
                  </a:lnTo>
                  <a:lnTo>
                    <a:pt x="11542" y="14311"/>
                  </a:lnTo>
                  <a:cubicBezTo>
                    <a:pt x="11508" y="14377"/>
                    <a:pt x="11475" y="14444"/>
                    <a:pt x="11408" y="14477"/>
                  </a:cubicBezTo>
                  <a:cubicBezTo>
                    <a:pt x="11075" y="14711"/>
                    <a:pt x="10708" y="14878"/>
                    <a:pt x="10341" y="14978"/>
                  </a:cubicBezTo>
                  <a:cubicBezTo>
                    <a:pt x="9307" y="15278"/>
                    <a:pt x="8273" y="15445"/>
                    <a:pt x="7239" y="15511"/>
                  </a:cubicBezTo>
                  <a:cubicBezTo>
                    <a:pt x="6088" y="15578"/>
                    <a:pt x="4937" y="15611"/>
                    <a:pt x="3790" y="15611"/>
                  </a:cubicBezTo>
                  <a:cubicBezTo>
                    <a:pt x="2644" y="15611"/>
                    <a:pt x="1501" y="15578"/>
                    <a:pt x="367" y="15511"/>
                  </a:cubicBezTo>
                  <a:lnTo>
                    <a:pt x="0" y="17613"/>
                  </a:lnTo>
                  <a:cubicBezTo>
                    <a:pt x="2368" y="18213"/>
                    <a:pt x="4804" y="18580"/>
                    <a:pt x="7272" y="18680"/>
                  </a:cubicBezTo>
                  <a:cubicBezTo>
                    <a:pt x="7538" y="18694"/>
                    <a:pt x="7805" y="18701"/>
                    <a:pt x="8072" y="18701"/>
                  </a:cubicBezTo>
                  <a:cubicBezTo>
                    <a:pt x="9115" y="18701"/>
                    <a:pt x="10166" y="18599"/>
                    <a:pt x="11175" y="18413"/>
                  </a:cubicBezTo>
                  <a:cubicBezTo>
                    <a:pt x="11975" y="18247"/>
                    <a:pt x="12709" y="17980"/>
                    <a:pt x="13410" y="17580"/>
                  </a:cubicBezTo>
                  <a:cubicBezTo>
                    <a:pt x="13843" y="17313"/>
                    <a:pt x="14210" y="16979"/>
                    <a:pt x="14544" y="16579"/>
                  </a:cubicBezTo>
                  <a:cubicBezTo>
                    <a:pt x="14911" y="16112"/>
                    <a:pt x="15144" y="15578"/>
                    <a:pt x="15278" y="15011"/>
                  </a:cubicBezTo>
                  <a:cubicBezTo>
                    <a:pt x="15311" y="14744"/>
                    <a:pt x="15344" y="14444"/>
                    <a:pt x="15344" y="14177"/>
                  </a:cubicBezTo>
                  <a:lnTo>
                    <a:pt x="15344" y="13777"/>
                  </a:lnTo>
                  <a:lnTo>
                    <a:pt x="15344" y="13543"/>
                  </a:lnTo>
                  <a:lnTo>
                    <a:pt x="15244" y="12609"/>
                  </a:lnTo>
                  <a:cubicBezTo>
                    <a:pt x="15211" y="11976"/>
                    <a:pt x="15111" y="11375"/>
                    <a:pt x="15044" y="10775"/>
                  </a:cubicBezTo>
                  <a:cubicBezTo>
                    <a:pt x="14844" y="9540"/>
                    <a:pt x="14611" y="8306"/>
                    <a:pt x="14310" y="7105"/>
                  </a:cubicBezTo>
                  <a:cubicBezTo>
                    <a:pt x="14043" y="5905"/>
                    <a:pt x="13710" y="4704"/>
                    <a:pt x="13310" y="3536"/>
                  </a:cubicBezTo>
                  <a:cubicBezTo>
                    <a:pt x="13109" y="2936"/>
                    <a:pt x="12876" y="2369"/>
                    <a:pt x="12642" y="1768"/>
                  </a:cubicBezTo>
                  <a:cubicBezTo>
                    <a:pt x="12542" y="1468"/>
                    <a:pt x="12409" y="1201"/>
                    <a:pt x="12276" y="901"/>
                  </a:cubicBezTo>
                  <a:cubicBezTo>
                    <a:pt x="12175" y="601"/>
                    <a:pt x="12042" y="334"/>
                    <a:pt x="11875" y="0"/>
                  </a:cubicBez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41"/>
            <p:cNvSpPr/>
            <p:nvPr/>
          </p:nvSpPr>
          <p:spPr>
            <a:xfrm>
              <a:off x="3615250" y="2617525"/>
              <a:ext cx="225200" cy="276675"/>
            </a:xfrm>
            <a:custGeom>
              <a:avLst/>
              <a:gdLst/>
              <a:ahLst/>
              <a:cxnLst/>
              <a:rect l="l" t="t" r="r" b="b"/>
              <a:pathLst>
                <a:path w="9008" h="11067" extrusionOk="0">
                  <a:moveTo>
                    <a:pt x="4374" y="0"/>
                  </a:moveTo>
                  <a:cubicBezTo>
                    <a:pt x="2616" y="0"/>
                    <a:pt x="1117" y="2192"/>
                    <a:pt x="568" y="4329"/>
                  </a:cubicBezTo>
                  <a:cubicBezTo>
                    <a:pt x="1" y="6563"/>
                    <a:pt x="3637" y="11067"/>
                    <a:pt x="3637" y="11067"/>
                  </a:cubicBezTo>
                  <a:lnTo>
                    <a:pt x="9007" y="6197"/>
                  </a:lnTo>
                  <a:cubicBezTo>
                    <a:pt x="9007" y="6197"/>
                    <a:pt x="6605" y="459"/>
                    <a:pt x="4871" y="59"/>
                  </a:cubicBezTo>
                  <a:cubicBezTo>
                    <a:pt x="4703" y="19"/>
                    <a:pt x="4537" y="0"/>
                    <a:pt x="43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41"/>
            <p:cNvSpPr/>
            <p:nvPr/>
          </p:nvSpPr>
          <p:spPr>
            <a:xfrm>
              <a:off x="3365900" y="3075975"/>
              <a:ext cx="110950" cy="103425"/>
            </a:xfrm>
            <a:custGeom>
              <a:avLst/>
              <a:gdLst/>
              <a:ahLst/>
              <a:cxnLst/>
              <a:rect l="l" t="t" r="r" b="b"/>
              <a:pathLst>
                <a:path w="4438" h="4137" extrusionOk="0">
                  <a:moveTo>
                    <a:pt x="3470" y="1"/>
                  </a:moveTo>
                  <a:lnTo>
                    <a:pt x="1" y="701"/>
                  </a:lnTo>
                  <a:lnTo>
                    <a:pt x="1002" y="4104"/>
                  </a:lnTo>
                  <a:lnTo>
                    <a:pt x="4437" y="4137"/>
                  </a:lnTo>
                  <a:lnTo>
                    <a:pt x="3470" y="1"/>
                  </a:ln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41"/>
            <p:cNvSpPr/>
            <p:nvPr/>
          </p:nvSpPr>
          <p:spPr>
            <a:xfrm>
              <a:off x="2879000" y="2925025"/>
              <a:ext cx="622750" cy="403675"/>
            </a:xfrm>
            <a:custGeom>
              <a:avLst/>
              <a:gdLst/>
              <a:ahLst/>
              <a:cxnLst/>
              <a:rect l="l" t="t" r="r" b="b"/>
              <a:pathLst>
                <a:path w="24910" h="16147" extrusionOk="0">
                  <a:moveTo>
                    <a:pt x="2178" y="0"/>
                  </a:moveTo>
                  <a:cubicBezTo>
                    <a:pt x="937" y="0"/>
                    <a:pt x="0" y="1152"/>
                    <a:pt x="296" y="2369"/>
                  </a:cubicBezTo>
                  <a:lnTo>
                    <a:pt x="2365" y="13777"/>
                  </a:lnTo>
                  <a:cubicBezTo>
                    <a:pt x="2665" y="15112"/>
                    <a:pt x="3799" y="16079"/>
                    <a:pt x="5167" y="16146"/>
                  </a:cubicBezTo>
                  <a:lnTo>
                    <a:pt x="22679" y="16146"/>
                  </a:lnTo>
                  <a:cubicBezTo>
                    <a:pt x="22697" y="16146"/>
                    <a:pt x="22714" y="16147"/>
                    <a:pt x="22732" y="16147"/>
                  </a:cubicBezTo>
                  <a:cubicBezTo>
                    <a:pt x="23973" y="16147"/>
                    <a:pt x="24910" y="14994"/>
                    <a:pt x="24614" y="13777"/>
                  </a:cubicBezTo>
                  <a:lnTo>
                    <a:pt x="22546" y="2369"/>
                  </a:lnTo>
                  <a:cubicBezTo>
                    <a:pt x="22245" y="1035"/>
                    <a:pt x="21111" y="68"/>
                    <a:pt x="19744" y="1"/>
                  </a:cubicBezTo>
                  <a:lnTo>
                    <a:pt x="2231" y="1"/>
                  </a:lnTo>
                  <a:cubicBezTo>
                    <a:pt x="2213" y="0"/>
                    <a:pt x="2196" y="0"/>
                    <a:pt x="21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41"/>
            <p:cNvSpPr/>
            <p:nvPr/>
          </p:nvSpPr>
          <p:spPr>
            <a:xfrm>
              <a:off x="2878175" y="2925025"/>
              <a:ext cx="615250" cy="403675"/>
            </a:xfrm>
            <a:custGeom>
              <a:avLst/>
              <a:gdLst/>
              <a:ahLst/>
              <a:cxnLst/>
              <a:rect l="l" t="t" r="r" b="b"/>
              <a:pathLst>
                <a:path w="24610" h="16147" extrusionOk="0">
                  <a:moveTo>
                    <a:pt x="2178" y="0"/>
                  </a:moveTo>
                  <a:cubicBezTo>
                    <a:pt x="936" y="0"/>
                    <a:pt x="0" y="1152"/>
                    <a:pt x="296" y="2369"/>
                  </a:cubicBezTo>
                  <a:lnTo>
                    <a:pt x="2398" y="13777"/>
                  </a:lnTo>
                  <a:cubicBezTo>
                    <a:pt x="2664" y="15112"/>
                    <a:pt x="3799" y="16079"/>
                    <a:pt x="5166" y="16146"/>
                  </a:cubicBezTo>
                  <a:lnTo>
                    <a:pt x="22379" y="16146"/>
                  </a:lnTo>
                  <a:cubicBezTo>
                    <a:pt x="22396" y="16146"/>
                    <a:pt x="22414" y="16147"/>
                    <a:pt x="22432" y="16147"/>
                  </a:cubicBezTo>
                  <a:cubicBezTo>
                    <a:pt x="23673" y="16147"/>
                    <a:pt x="24609" y="14994"/>
                    <a:pt x="24313" y="13777"/>
                  </a:cubicBezTo>
                  <a:lnTo>
                    <a:pt x="22212" y="2369"/>
                  </a:lnTo>
                  <a:cubicBezTo>
                    <a:pt x="21945" y="1035"/>
                    <a:pt x="20811" y="68"/>
                    <a:pt x="19443" y="1"/>
                  </a:cubicBezTo>
                  <a:lnTo>
                    <a:pt x="2231" y="1"/>
                  </a:lnTo>
                  <a:cubicBezTo>
                    <a:pt x="2213" y="0"/>
                    <a:pt x="2195" y="0"/>
                    <a:pt x="21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41"/>
            <p:cNvSpPr/>
            <p:nvPr/>
          </p:nvSpPr>
          <p:spPr>
            <a:xfrm>
              <a:off x="2885575" y="3087950"/>
              <a:ext cx="53375" cy="116475"/>
            </a:xfrm>
            <a:custGeom>
              <a:avLst/>
              <a:gdLst/>
              <a:ahLst/>
              <a:cxnLst/>
              <a:rect l="l" t="t" r="r" b="b"/>
              <a:pathLst>
                <a:path w="2135" h="4659" extrusionOk="0">
                  <a:moveTo>
                    <a:pt x="1128" y="0"/>
                  </a:moveTo>
                  <a:cubicBezTo>
                    <a:pt x="973" y="0"/>
                    <a:pt x="818" y="59"/>
                    <a:pt x="701" y="189"/>
                  </a:cubicBezTo>
                  <a:lnTo>
                    <a:pt x="0" y="923"/>
                  </a:lnTo>
                  <a:lnTo>
                    <a:pt x="667" y="4659"/>
                  </a:lnTo>
                  <a:lnTo>
                    <a:pt x="2135" y="3291"/>
                  </a:lnTo>
                  <a:lnTo>
                    <a:pt x="1735" y="522"/>
                  </a:lnTo>
                  <a:cubicBezTo>
                    <a:pt x="1691" y="198"/>
                    <a:pt x="1411" y="0"/>
                    <a:pt x="1128" y="0"/>
                  </a:cubicBezTo>
                  <a:close/>
                </a:path>
              </a:pathLst>
            </a:custGeom>
            <a:solidFill>
              <a:srgbClr val="FF8B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2" name="Google Shape;1222;p41"/>
          <p:cNvGrpSpPr/>
          <p:nvPr/>
        </p:nvGrpSpPr>
        <p:grpSpPr>
          <a:xfrm>
            <a:off x="715099" y="1348791"/>
            <a:ext cx="2802943" cy="3259718"/>
            <a:chOff x="715099" y="1348791"/>
            <a:chExt cx="2802943" cy="3259718"/>
          </a:xfrm>
        </p:grpSpPr>
        <p:sp>
          <p:nvSpPr>
            <p:cNvPr id="1223" name="Google Shape;1223;p41"/>
            <p:cNvSpPr/>
            <p:nvPr/>
          </p:nvSpPr>
          <p:spPr>
            <a:xfrm>
              <a:off x="715099" y="4366725"/>
              <a:ext cx="2802943" cy="241784"/>
            </a:xfrm>
            <a:custGeom>
              <a:avLst/>
              <a:gdLst/>
              <a:ahLst/>
              <a:cxnLst/>
              <a:rect l="l" t="t" r="r" b="b"/>
              <a:pathLst>
                <a:path w="161716" h="9441" extrusionOk="0">
                  <a:moveTo>
                    <a:pt x="80858" y="1"/>
                  </a:moveTo>
                  <a:cubicBezTo>
                    <a:pt x="36193" y="1"/>
                    <a:pt x="0" y="2136"/>
                    <a:pt x="0" y="4738"/>
                  </a:cubicBezTo>
                  <a:cubicBezTo>
                    <a:pt x="0" y="7339"/>
                    <a:pt x="36193" y="9441"/>
                    <a:pt x="80858" y="9441"/>
                  </a:cubicBezTo>
                  <a:cubicBezTo>
                    <a:pt x="125523" y="9441"/>
                    <a:pt x="161716" y="7339"/>
                    <a:pt x="161716" y="4738"/>
                  </a:cubicBezTo>
                  <a:cubicBezTo>
                    <a:pt x="161716" y="2136"/>
                    <a:pt x="125523" y="1"/>
                    <a:pt x="808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24" name="Google Shape;1224;p41"/>
            <p:cNvGrpSpPr/>
            <p:nvPr/>
          </p:nvGrpSpPr>
          <p:grpSpPr>
            <a:xfrm>
              <a:off x="1466425" y="1348791"/>
              <a:ext cx="1567445" cy="3139528"/>
              <a:chOff x="2484950" y="241125"/>
              <a:chExt cx="2602000" cy="5211700"/>
            </a:xfrm>
          </p:grpSpPr>
          <p:sp>
            <p:nvSpPr>
              <p:cNvPr id="1225" name="Google Shape;1225;p41"/>
              <p:cNvSpPr/>
              <p:nvPr/>
            </p:nvSpPr>
            <p:spPr>
              <a:xfrm>
                <a:off x="4017800" y="4781925"/>
                <a:ext cx="200475" cy="358175"/>
              </a:xfrm>
              <a:custGeom>
                <a:avLst/>
                <a:gdLst/>
                <a:ahLst/>
                <a:cxnLst/>
                <a:rect l="l" t="t" r="r" b="b"/>
                <a:pathLst>
                  <a:path w="8019" h="14327" extrusionOk="0">
                    <a:moveTo>
                      <a:pt x="5186" y="1"/>
                    </a:moveTo>
                    <a:lnTo>
                      <a:pt x="0" y="1872"/>
                    </a:lnTo>
                    <a:lnTo>
                      <a:pt x="2834" y="14327"/>
                    </a:lnTo>
                    <a:lnTo>
                      <a:pt x="8019" y="12456"/>
                    </a:lnTo>
                    <a:lnTo>
                      <a:pt x="5186" y="1"/>
                    </a:lnTo>
                    <a:close/>
                  </a:path>
                </a:pathLst>
              </a:custGeom>
              <a:solidFill>
                <a:srgbClr val="7F3E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6" name="Google Shape;1226;p41"/>
              <p:cNvSpPr/>
              <p:nvPr/>
            </p:nvSpPr>
            <p:spPr>
              <a:xfrm>
                <a:off x="3067600" y="4994425"/>
                <a:ext cx="176450" cy="318075"/>
              </a:xfrm>
              <a:custGeom>
                <a:avLst/>
                <a:gdLst/>
                <a:ahLst/>
                <a:cxnLst/>
                <a:rect l="l" t="t" r="r" b="b"/>
                <a:pathLst>
                  <a:path w="7058" h="12723" extrusionOk="0">
                    <a:moveTo>
                      <a:pt x="1551" y="0"/>
                    </a:moveTo>
                    <a:lnTo>
                      <a:pt x="1" y="12723"/>
                    </a:lnTo>
                    <a:lnTo>
                      <a:pt x="5507" y="12723"/>
                    </a:lnTo>
                    <a:lnTo>
                      <a:pt x="7057" y="0"/>
                    </a:lnTo>
                    <a:close/>
                  </a:path>
                </a:pathLst>
              </a:custGeom>
              <a:solidFill>
                <a:srgbClr val="7F3E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7" name="Google Shape;1227;p41"/>
              <p:cNvSpPr/>
              <p:nvPr/>
            </p:nvSpPr>
            <p:spPr>
              <a:xfrm>
                <a:off x="3015500" y="5296450"/>
                <a:ext cx="473100" cy="156375"/>
              </a:xfrm>
              <a:custGeom>
                <a:avLst/>
                <a:gdLst/>
                <a:ahLst/>
                <a:cxnLst/>
                <a:rect l="l" t="t" r="r" b="b"/>
                <a:pathLst>
                  <a:path w="18924" h="6255" extrusionOk="0">
                    <a:moveTo>
                      <a:pt x="1604" y="0"/>
                    </a:moveTo>
                    <a:cubicBezTo>
                      <a:pt x="1497" y="0"/>
                      <a:pt x="1390" y="54"/>
                      <a:pt x="1337" y="107"/>
                    </a:cubicBezTo>
                    <a:cubicBezTo>
                      <a:pt x="1230" y="161"/>
                      <a:pt x="1176" y="268"/>
                      <a:pt x="1176" y="375"/>
                    </a:cubicBezTo>
                    <a:lnTo>
                      <a:pt x="0" y="5239"/>
                    </a:lnTo>
                    <a:cubicBezTo>
                      <a:pt x="0" y="5399"/>
                      <a:pt x="0" y="5506"/>
                      <a:pt x="0" y="5613"/>
                    </a:cubicBezTo>
                    <a:cubicBezTo>
                      <a:pt x="54" y="5720"/>
                      <a:pt x="107" y="5827"/>
                      <a:pt x="161" y="5934"/>
                    </a:cubicBezTo>
                    <a:cubicBezTo>
                      <a:pt x="267" y="6041"/>
                      <a:pt x="374" y="6094"/>
                      <a:pt x="481" y="6148"/>
                    </a:cubicBezTo>
                    <a:cubicBezTo>
                      <a:pt x="588" y="6201"/>
                      <a:pt x="695" y="6255"/>
                      <a:pt x="802" y="6255"/>
                    </a:cubicBezTo>
                    <a:cubicBezTo>
                      <a:pt x="2994" y="6201"/>
                      <a:pt x="4544" y="6094"/>
                      <a:pt x="7270" y="6094"/>
                    </a:cubicBezTo>
                    <a:cubicBezTo>
                      <a:pt x="8927" y="6094"/>
                      <a:pt x="13952" y="6255"/>
                      <a:pt x="16251" y="6255"/>
                    </a:cubicBezTo>
                    <a:cubicBezTo>
                      <a:pt x="18603" y="6255"/>
                      <a:pt x="18924" y="3956"/>
                      <a:pt x="17962" y="3742"/>
                    </a:cubicBezTo>
                    <a:cubicBezTo>
                      <a:pt x="13738" y="2834"/>
                      <a:pt x="10531" y="1551"/>
                      <a:pt x="9195" y="321"/>
                    </a:cubicBezTo>
                    <a:cubicBezTo>
                      <a:pt x="8981" y="107"/>
                      <a:pt x="8660" y="0"/>
                      <a:pt x="828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8" name="Google Shape;1228;p41"/>
              <p:cNvSpPr/>
              <p:nvPr/>
            </p:nvSpPr>
            <p:spPr>
              <a:xfrm>
                <a:off x="4064575" y="5066075"/>
                <a:ext cx="495825" cy="189975"/>
              </a:xfrm>
              <a:custGeom>
                <a:avLst/>
                <a:gdLst/>
                <a:ahLst/>
                <a:cxnLst/>
                <a:rect l="l" t="t" r="r" b="b"/>
                <a:pathLst>
                  <a:path w="19833" h="7599" extrusionOk="0">
                    <a:moveTo>
                      <a:pt x="6668" y="1"/>
                    </a:moveTo>
                    <a:cubicBezTo>
                      <a:pt x="6549" y="1"/>
                      <a:pt x="6429" y="7"/>
                      <a:pt x="6308" y="21"/>
                    </a:cubicBezTo>
                    <a:lnTo>
                      <a:pt x="428" y="1304"/>
                    </a:lnTo>
                    <a:cubicBezTo>
                      <a:pt x="321" y="1304"/>
                      <a:pt x="268" y="1411"/>
                      <a:pt x="161" y="1464"/>
                    </a:cubicBezTo>
                    <a:cubicBezTo>
                      <a:pt x="107" y="1571"/>
                      <a:pt x="54" y="1678"/>
                      <a:pt x="54" y="1785"/>
                    </a:cubicBezTo>
                    <a:lnTo>
                      <a:pt x="0" y="6756"/>
                    </a:lnTo>
                    <a:cubicBezTo>
                      <a:pt x="0" y="6917"/>
                      <a:pt x="0" y="7024"/>
                      <a:pt x="54" y="7131"/>
                    </a:cubicBezTo>
                    <a:cubicBezTo>
                      <a:pt x="107" y="7237"/>
                      <a:pt x="161" y="7344"/>
                      <a:pt x="268" y="7398"/>
                    </a:cubicBezTo>
                    <a:cubicBezTo>
                      <a:pt x="375" y="7505"/>
                      <a:pt x="482" y="7558"/>
                      <a:pt x="588" y="7558"/>
                    </a:cubicBezTo>
                    <a:cubicBezTo>
                      <a:pt x="642" y="7585"/>
                      <a:pt x="709" y="7598"/>
                      <a:pt x="776" y="7598"/>
                    </a:cubicBezTo>
                    <a:cubicBezTo>
                      <a:pt x="842" y="7598"/>
                      <a:pt x="909" y="7585"/>
                      <a:pt x="963" y="7558"/>
                    </a:cubicBezTo>
                    <a:cubicBezTo>
                      <a:pt x="3047" y="7077"/>
                      <a:pt x="6094" y="6275"/>
                      <a:pt x="8767" y="5741"/>
                    </a:cubicBezTo>
                    <a:cubicBezTo>
                      <a:pt x="11921" y="5046"/>
                      <a:pt x="13846" y="4404"/>
                      <a:pt x="17481" y="3656"/>
                    </a:cubicBezTo>
                    <a:cubicBezTo>
                      <a:pt x="19672" y="3175"/>
                      <a:pt x="19833" y="823"/>
                      <a:pt x="18871" y="769"/>
                    </a:cubicBezTo>
                    <a:cubicBezTo>
                      <a:pt x="16493" y="769"/>
                      <a:pt x="14619" y="1021"/>
                      <a:pt x="12745" y="1021"/>
                    </a:cubicBezTo>
                    <a:cubicBezTo>
                      <a:pt x="11163" y="1021"/>
                      <a:pt x="9582" y="842"/>
                      <a:pt x="7698" y="181"/>
                    </a:cubicBezTo>
                    <a:cubicBezTo>
                      <a:pt x="7377" y="61"/>
                      <a:pt x="7027" y="1"/>
                      <a:pt x="666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9" name="Google Shape;1229;p41"/>
              <p:cNvSpPr/>
              <p:nvPr/>
            </p:nvSpPr>
            <p:spPr>
              <a:xfrm>
                <a:off x="3349600" y="1105450"/>
                <a:ext cx="725700" cy="699850"/>
              </a:xfrm>
              <a:custGeom>
                <a:avLst/>
                <a:gdLst/>
                <a:ahLst/>
                <a:cxnLst/>
                <a:rect l="l" t="t" r="r" b="b"/>
                <a:pathLst>
                  <a:path w="29028" h="27994" extrusionOk="0">
                    <a:moveTo>
                      <a:pt x="6896" y="0"/>
                    </a:moveTo>
                    <a:lnTo>
                      <a:pt x="0" y="4651"/>
                    </a:lnTo>
                    <a:cubicBezTo>
                      <a:pt x="1711" y="7217"/>
                      <a:pt x="3421" y="9783"/>
                      <a:pt x="5186" y="12349"/>
                    </a:cubicBezTo>
                    <a:lnTo>
                      <a:pt x="10424" y="19886"/>
                    </a:lnTo>
                    <a:cubicBezTo>
                      <a:pt x="11280" y="21169"/>
                      <a:pt x="12188" y="22399"/>
                      <a:pt x="12990" y="23628"/>
                    </a:cubicBezTo>
                    <a:cubicBezTo>
                      <a:pt x="13578" y="24590"/>
                      <a:pt x="14380" y="25446"/>
                      <a:pt x="15235" y="26141"/>
                    </a:cubicBezTo>
                    <a:cubicBezTo>
                      <a:pt x="16251" y="27049"/>
                      <a:pt x="17534" y="27637"/>
                      <a:pt x="18924" y="27905"/>
                    </a:cubicBezTo>
                    <a:cubicBezTo>
                      <a:pt x="19331" y="27967"/>
                      <a:pt x="19738" y="27993"/>
                      <a:pt x="20145" y="27993"/>
                    </a:cubicBezTo>
                    <a:cubicBezTo>
                      <a:pt x="20433" y="27993"/>
                      <a:pt x="20721" y="27980"/>
                      <a:pt x="21009" y="27958"/>
                    </a:cubicBezTo>
                    <a:cubicBezTo>
                      <a:pt x="21597" y="27851"/>
                      <a:pt x="22238" y="27691"/>
                      <a:pt x="22826" y="27477"/>
                    </a:cubicBezTo>
                    <a:cubicBezTo>
                      <a:pt x="23842" y="27103"/>
                      <a:pt x="24751" y="26515"/>
                      <a:pt x="25552" y="25873"/>
                    </a:cubicBezTo>
                    <a:cubicBezTo>
                      <a:pt x="26301" y="25232"/>
                      <a:pt x="26942" y="24590"/>
                      <a:pt x="27530" y="23842"/>
                    </a:cubicBezTo>
                    <a:cubicBezTo>
                      <a:pt x="27798" y="23521"/>
                      <a:pt x="28065" y="23147"/>
                      <a:pt x="28332" y="22773"/>
                    </a:cubicBezTo>
                    <a:cubicBezTo>
                      <a:pt x="28546" y="22399"/>
                      <a:pt x="28760" y="22024"/>
                      <a:pt x="29027" y="21597"/>
                    </a:cubicBezTo>
                    <a:lnTo>
                      <a:pt x="25766" y="19084"/>
                    </a:lnTo>
                    <a:lnTo>
                      <a:pt x="24964" y="19672"/>
                    </a:lnTo>
                    <a:lnTo>
                      <a:pt x="24109" y="20207"/>
                    </a:lnTo>
                    <a:cubicBezTo>
                      <a:pt x="23575" y="20528"/>
                      <a:pt x="23040" y="20848"/>
                      <a:pt x="22452" y="21116"/>
                    </a:cubicBezTo>
                    <a:cubicBezTo>
                      <a:pt x="22024" y="21276"/>
                      <a:pt x="21543" y="21436"/>
                      <a:pt x="21062" y="21436"/>
                    </a:cubicBezTo>
                    <a:cubicBezTo>
                      <a:pt x="20688" y="21436"/>
                      <a:pt x="20474" y="21383"/>
                      <a:pt x="20367" y="21276"/>
                    </a:cubicBezTo>
                    <a:cubicBezTo>
                      <a:pt x="20260" y="21116"/>
                      <a:pt x="20153" y="21009"/>
                      <a:pt x="20046" y="20848"/>
                    </a:cubicBezTo>
                    <a:cubicBezTo>
                      <a:pt x="19886" y="20581"/>
                      <a:pt x="19672" y="20260"/>
                      <a:pt x="19405" y="19726"/>
                    </a:cubicBezTo>
                    <a:cubicBezTo>
                      <a:pt x="18603" y="18336"/>
                      <a:pt x="17855" y="17000"/>
                      <a:pt x="16999" y="15610"/>
                    </a:cubicBezTo>
                    <a:cubicBezTo>
                      <a:pt x="15396" y="12937"/>
                      <a:pt x="13739" y="10317"/>
                      <a:pt x="12081" y="7698"/>
                    </a:cubicBezTo>
                    <a:cubicBezTo>
                      <a:pt x="11226" y="6415"/>
                      <a:pt x="10371" y="5132"/>
                      <a:pt x="9516" y="3849"/>
                    </a:cubicBezTo>
                    <a:cubicBezTo>
                      <a:pt x="8660" y="2566"/>
                      <a:pt x="7805" y="1230"/>
                      <a:pt x="6896" y="0"/>
                    </a:cubicBezTo>
                    <a:close/>
                  </a:path>
                </a:pathLst>
              </a:custGeom>
              <a:solidFill>
                <a:srgbClr val="803E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0" name="Google Shape;1230;p41"/>
              <p:cNvSpPr/>
              <p:nvPr/>
            </p:nvSpPr>
            <p:spPr>
              <a:xfrm>
                <a:off x="3257375" y="1015075"/>
                <a:ext cx="539950" cy="562150"/>
              </a:xfrm>
              <a:custGeom>
                <a:avLst/>
                <a:gdLst/>
                <a:ahLst/>
                <a:cxnLst/>
                <a:rect l="l" t="t" r="r" b="b"/>
                <a:pathLst>
                  <a:path w="21598" h="22486" extrusionOk="0">
                    <a:moveTo>
                      <a:pt x="6426" y="0"/>
                    </a:moveTo>
                    <a:cubicBezTo>
                      <a:pt x="3716" y="0"/>
                      <a:pt x="1486" y="1736"/>
                      <a:pt x="910" y="4952"/>
                    </a:cubicBezTo>
                    <a:cubicBezTo>
                      <a:pt x="1" y="10137"/>
                      <a:pt x="11975" y="22486"/>
                      <a:pt x="11975" y="22486"/>
                    </a:cubicBezTo>
                    <a:lnTo>
                      <a:pt x="21597" y="14467"/>
                    </a:lnTo>
                    <a:cubicBezTo>
                      <a:pt x="19138" y="10404"/>
                      <a:pt x="16252" y="6555"/>
                      <a:pt x="12937" y="3134"/>
                    </a:cubicBezTo>
                    <a:cubicBezTo>
                      <a:pt x="10834" y="1008"/>
                      <a:pt x="8490" y="0"/>
                      <a:pt x="6426" y="0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1" name="Google Shape;1231;p41"/>
              <p:cNvSpPr/>
              <p:nvPr/>
            </p:nvSpPr>
            <p:spPr>
              <a:xfrm>
                <a:off x="3257375" y="1015075"/>
                <a:ext cx="539950" cy="562150"/>
              </a:xfrm>
              <a:custGeom>
                <a:avLst/>
                <a:gdLst/>
                <a:ahLst/>
                <a:cxnLst/>
                <a:rect l="l" t="t" r="r" b="b"/>
                <a:pathLst>
                  <a:path w="21598" h="22486" extrusionOk="0">
                    <a:moveTo>
                      <a:pt x="6426" y="0"/>
                    </a:moveTo>
                    <a:cubicBezTo>
                      <a:pt x="3716" y="0"/>
                      <a:pt x="1486" y="1736"/>
                      <a:pt x="910" y="4952"/>
                    </a:cubicBezTo>
                    <a:cubicBezTo>
                      <a:pt x="1" y="10137"/>
                      <a:pt x="11975" y="22486"/>
                      <a:pt x="11975" y="22486"/>
                    </a:cubicBezTo>
                    <a:lnTo>
                      <a:pt x="21597" y="14467"/>
                    </a:lnTo>
                    <a:cubicBezTo>
                      <a:pt x="19138" y="10404"/>
                      <a:pt x="16252" y="6555"/>
                      <a:pt x="12937" y="3134"/>
                    </a:cubicBezTo>
                    <a:cubicBezTo>
                      <a:pt x="10834" y="1008"/>
                      <a:pt x="8490" y="0"/>
                      <a:pt x="642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2" name="Google Shape;1232;p41"/>
              <p:cNvSpPr/>
              <p:nvPr/>
            </p:nvSpPr>
            <p:spPr>
              <a:xfrm>
                <a:off x="3360275" y="1281875"/>
                <a:ext cx="286025" cy="296700"/>
              </a:xfrm>
              <a:custGeom>
                <a:avLst/>
                <a:gdLst/>
                <a:ahLst/>
                <a:cxnLst/>
                <a:rect l="l" t="t" r="r" b="b"/>
                <a:pathLst>
                  <a:path w="11441" h="11868" extrusionOk="0">
                    <a:moveTo>
                      <a:pt x="2604" y="0"/>
                    </a:moveTo>
                    <a:cubicBezTo>
                      <a:pt x="904" y="0"/>
                      <a:pt x="501" y="1214"/>
                      <a:pt x="1" y="2298"/>
                    </a:cubicBezTo>
                    <a:cubicBezTo>
                      <a:pt x="2353" y="5666"/>
                      <a:pt x="4972" y="8873"/>
                      <a:pt x="7859" y="11867"/>
                    </a:cubicBezTo>
                    <a:lnTo>
                      <a:pt x="11441" y="8873"/>
                    </a:lnTo>
                    <a:cubicBezTo>
                      <a:pt x="10585" y="5345"/>
                      <a:pt x="7164" y="1229"/>
                      <a:pt x="4384" y="320"/>
                    </a:cubicBezTo>
                    <a:cubicBezTo>
                      <a:pt x="3667" y="97"/>
                      <a:pt x="3084" y="0"/>
                      <a:pt x="26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3" name="Google Shape;1233;p41"/>
              <p:cNvSpPr/>
              <p:nvPr/>
            </p:nvSpPr>
            <p:spPr>
              <a:xfrm>
                <a:off x="4017800" y="4781925"/>
                <a:ext cx="165750" cy="207175"/>
              </a:xfrm>
              <a:custGeom>
                <a:avLst/>
                <a:gdLst/>
                <a:ahLst/>
                <a:cxnLst/>
                <a:rect l="l" t="t" r="r" b="b"/>
                <a:pathLst>
                  <a:path w="6630" h="8287" extrusionOk="0">
                    <a:moveTo>
                      <a:pt x="5186" y="1"/>
                    </a:moveTo>
                    <a:lnTo>
                      <a:pt x="0" y="1872"/>
                    </a:lnTo>
                    <a:lnTo>
                      <a:pt x="1444" y="8286"/>
                    </a:lnTo>
                    <a:lnTo>
                      <a:pt x="6629" y="6415"/>
                    </a:lnTo>
                    <a:lnTo>
                      <a:pt x="518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4" name="Google Shape;1234;p41"/>
              <p:cNvSpPr/>
              <p:nvPr/>
            </p:nvSpPr>
            <p:spPr>
              <a:xfrm>
                <a:off x="3086325" y="4994425"/>
                <a:ext cx="157725" cy="164400"/>
              </a:xfrm>
              <a:custGeom>
                <a:avLst/>
                <a:gdLst/>
                <a:ahLst/>
                <a:cxnLst/>
                <a:rect l="l" t="t" r="r" b="b"/>
                <a:pathLst>
                  <a:path w="6309" h="6576" extrusionOk="0">
                    <a:moveTo>
                      <a:pt x="802" y="0"/>
                    </a:moveTo>
                    <a:lnTo>
                      <a:pt x="0" y="6575"/>
                    </a:lnTo>
                    <a:lnTo>
                      <a:pt x="5506" y="6575"/>
                    </a:lnTo>
                    <a:lnTo>
                      <a:pt x="630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5" name="Google Shape;1235;p41"/>
              <p:cNvSpPr/>
              <p:nvPr/>
            </p:nvSpPr>
            <p:spPr>
              <a:xfrm>
                <a:off x="2665350" y="1012700"/>
                <a:ext cx="994325" cy="1311575"/>
              </a:xfrm>
              <a:custGeom>
                <a:avLst/>
                <a:gdLst/>
                <a:ahLst/>
                <a:cxnLst/>
                <a:rect l="l" t="t" r="r" b="b"/>
                <a:pathLst>
                  <a:path w="39773" h="52463" extrusionOk="0">
                    <a:moveTo>
                      <a:pt x="27085" y="1"/>
                    </a:moveTo>
                    <a:cubicBezTo>
                      <a:pt x="25790" y="1"/>
                      <a:pt x="24496" y="40"/>
                      <a:pt x="23201" y="129"/>
                    </a:cubicBezTo>
                    <a:cubicBezTo>
                      <a:pt x="22720" y="182"/>
                      <a:pt x="22185" y="182"/>
                      <a:pt x="21704" y="289"/>
                    </a:cubicBezTo>
                    <a:cubicBezTo>
                      <a:pt x="17534" y="877"/>
                      <a:pt x="13472" y="1679"/>
                      <a:pt x="9409" y="2748"/>
                    </a:cubicBezTo>
                    <a:cubicBezTo>
                      <a:pt x="8661" y="2962"/>
                      <a:pt x="7912" y="3176"/>
                      <a:pt x="7110" y="3390"/>
                    </a:cubicBezTo>
                    <a:cubicBezTo>
                      <a:pt x="3315" y="4512"/>
                      <a:pt x="1" y="5902"/>
                      <a:pt x="1" y="5902"/>
                    </a:cubicBezTo>
                    <a:cubicBezTo>
                      <a:pt x="2353" y="11622"/>
                      <a:pt x="4224" y="17449"/>
                      <a:pt x="5667" y="23436"/>
                    </a:cubicBezTo>
                    <a:cubicBezTo>
                      <a:pt x="6683" y="27605"/>
                      <a:pt x="7485" y="31561"/>
                      <a:pt x="8126" y="35196"/>
                    </a:cubicBezTo>
                    <a:cubicBezTo>
                      <a:pt x="9623" y="43749"/>
                      <a:pt x="10211" y="50271"/>
                      <a:pt x="10745" y="52463"/>
                    </a:cubicBezTo>
                    <a:lnTo>
                      <a:pt x="39558" y="46636"/>
                    </a:lnTo>
                    <a:cubicBezTo>
                      <a:pt x="39772" y="15043"/>
                      <a:pt x="30257" y="75"/>
                      <a:pt x="30257" y="75"/>
                    </a:cubicBezTo>
                    <a:cubicBezTo>
                      <a:pt x="29200" y="27"/>
                      <a:pt x="28142" y="1"/>
                      <a:pt x="27085" y="1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6" name="Google Shape;1236;p41"/>
              <p:cNvSpPr/>
              <p:nvPr/>
            </p:nvSpPr>
            <p:spPr>
              <a:xfrm>
                <a:off x="2665350" y="1012700"/>
                <a:ext cx="994325" cy="1311575"/>
              </a:xfrm>
              <a:custGeom>
                <a:avLst/>
                <a:gdLst/>
                <a:ahLst/>
                <a:cxnLst/>
                <a:rect l="l" t="t" r="r" b="b"/>
                <a:pathLst>
                  <a:path w="39773" h="52463" extrusionOk="0">
                    <a:moveTo>
                      <a:pt x="27085" y="1"/>
                    </a:moveTo>
                    <a:cubicBezTo>
                      <a:pt x="25790" y="1"/>
                      <a:pt x="24496" y="40"/>
                      <a:pt x="23201" y="129"/>
                    </a:cubicBezTo>
                    <a:cubicBezTo>
                      <a:pt x="22720" y="182"/>
                      <a:pt x="22185" y="182"/>
                      <a:pt x="21704" y="289"/>
                    </a:cubicBezTo>
                    <a:cubicBezTo>
                      <a:pt x="17534" y="877"/>
                      <a:pt x="13472" y="1679"/>
                      <a:pt x="9409" y="2748"/>
                    </a:cubicBezTo>
                    <a:cubicBezTo>
                      <a:pt x="8661" y="2962"/>
                      <a:pt x="7912" y="3176"/>
                      <a:pt x="7110" y="3390"/>
                    </a:cubicBezTo>
                    <a:cubicBezTo>
                      <a:pt x="3315" y="4512"/>
                      <a:pt x="1" y="5902"/>
                      <a:pt x="1" y="5902"/>
                    </a:cubicBezTo>
                    <a:cubicBezTo>
                      <a:pt x="2353" y="11622"/>
                      <a:pt x="4224" y="17449"/>
                      <a:pt x="5667" y="23436"/>
                    </a:cubicBezTo>
                    <a:cubicBezTo>
                      <a:pt x="6683" y="27605"/>
                      <a:pt x="7485" y="31561"/>
                      <a:pt x="8126" y="35196"/>
                    </a:cubicBezTo>
                    <a:cubicBezTo>
                      <a:pt x="9623" y="43749"/>
                      <a:pt x="10211" y="50271"/>
                      <a:pt x="10745" y="52463"/>
                    </a:cubicBezTo>
                    <a:lnTo>
                      <a:pt x="39558" y="46636"/>
                    </a:lnTo>
                    <a:cubicBezTo>
                      <a:pt x="39772" y="15043"/>
                      <a:pt x="30257" y="75"/>
                      <a:pt x="30257" y="75"/>
                    </a:cubicBezTo>
                    <a:cubicBezTo>
                      <a:pt x="29200" y="27"/>
                      <a:pt x="28142" y="1"/>
                      <a:pt x="2708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7" name="Google Shape;1237;p41"/>
              <p:cNvSpPr/>
              <p:nvPr/>
            </p:nvSpPr>
            <p:spPr>
              <a:xfrm>
                <a:off x="3163825" y="1166925"/>
                <a:ext cx="144375" cy="319425"/>
              </a:xfrm>
              <a:custGeom>
                <a:avLst/>
                <a:gdLst/>
                <a:ahLst/>
                <a:cxnLst/>
                <a:rect l="l" t="t" r="r" b="b"/>
                <a:pathLst>
                  <a:path w="5775" h="12777" extrusionOk="0">
                    <a:moveTo>
                      <a:pt x="1123" y="0"/>
                    </a:moveTo>
                    <a:lnTo>
                      <a:pt x="1" y="268"/>
                    </a:lnTo>
                    <a:cubicBezTo>
                      <a:pt x="1284" y="2887"/>
                      <a:pt x="1017" y="4437"/>
                      <a:pt x="2406" y="9783"/>
                    </a:cubicBezTo>
                    <a:cubicBezTo>
                      <a:pt x="3422" y="10745"/>
                      <a:pt x="4331" y="11761"/>
                      <a:pt x="5240" y="12776"/>
                    </a:cubicBezTo>
                    <a:cubicBezTo>
                      <a:pt x="5453" y="11547"/>
                      <a:pt x="5667" y="10264"/>
                      <a:pt x="5774" y="9035"/>
                    </a:cubicBezTo>
                    <a:cubicBezTo>
                      <a:pt x="3796" y="3582"/>
                      <a:pt x="2299" y="2032"/>
                      <a:pt x="112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8" name="Google Shape;1238;p41"/>
              <p:cNvSpPr/>
              <p:nvPr/>
            </p:nvSpPr>
            <p:spPr>
              <a:xfrm>
                <a:off x="3126425" y="1126825"/>
                <a:ext cx="84200" cy="84225"/>
              </a:xfrm>
              <a:custGeom>
                <a:avLst/>
                <a:gdLst/>
                <a:ahLst/>
                <a:cxnLst/>
                <a:rect l="l" t="t" r="r" b="b"/>
                <a:pathLst>
                  <a:path w="3368" h="3369" extrusionOk="0">
                    <a:moveTo>
                      <a:pt x="1283" y="1"/>
                    </a:moveTo>
                    <a:lnTo>
                      <a:pt x="0" y="1177"/>
                    </a:lnTo>
                    <a:lnTo>
                      <a:pt x="2940" y="3368"/>
                    </a:lnTo>
                    <a:lnTo>
                      <a:pt x="3368" y="482"/>
                    </a:lnTo>
                    <a:lnTo>
                      <a:pt x="128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9" name="Google Shape;1239;p41"/>
              <p:cNvSpPr/>
              <p:nvPr/>
            </p:nvSpPr>
            <p:spPr>
              <a:xfrm>
                <a:off x="2665350" y="1012575"/>
                <a:ext cx="994325" cy="1311700"/>
              </a:xfrm>
              <a:custGeom>
                <a:avLst/>
                <a:gdLst/>
                <a:ahLst/>
                <a:cxnLst/>
                <a:rect l="l" t="t" r="r" b="b"/>
                <a:pathLst>
                  <a:path w="39773" h="52468" extrusionOk="0">
                    <a:moveTo>
                      <a:pt x="27103" y="0"/>
                    </a:moveTo>
                    <a:cubicBezTo>
                      <a:pt x="26034" y="0"/>
                      <a:pt x="24965" y="27"/>
                      <a:pt x="23896" y="80"/>
                    </a:cubicBezTo>
                    <a:cubicBezTo>
                      <a:pt x="26141" y="5907"/>
                      <a:pt x="26462" y="12268"/>
                      <a:pt x="25179" y="18950"/>
                    </a:cubicBezTo>
                    <a:cubicBezTo>
                      <a:pt x="20367" y="13498"/>
                      <a:pt x="14327" y="8313"/>
                      <a:pt x="7164" y="3395"/>
                    </a:cubicBezTo>
                    <a:cubicBezTo>
                      <a:pt x="3315" y="4517"/>
                      <a:pt x="1" y="5961"/>
                      <a:pt x="1" y="5961"/>
                    </a:cubicBezTo>
                    <a:cubicBezTo>
                      <a:pt x="2353" y="11627"/>
                      <a:pt x="4224" y="17454"/>
                      <a:pt x="5667" y="23441"/>
                    </a:cubicBezTo>
                    <a:cubicBezTo>
                      <a:pt x="6683" y="27610"/>
                      <a:pt x="7485" y="31566"/>
                      <a:pt x="8126" y="35201"/>
                    </a:cubicBezTo>
                    <a:cubicBezTo>
                      <a:pt x="9623" y="43754"/>
                      <a:pt x="10211" y="50330"/>
                      <a:pt x="10745" y="52468"/>
                    </a:cubicBezTo>
                    <a:lnTo>
                      <a:pt x="39612" y="46641"/>
                    </a:lnTo>
                    <a:cubicBezTo>
                      <a:pt x="39772" y="15102"/>
                      <a:pt x="30310" y="80"/>
                      <a:pt x="30310" y="80"/>
                    </a:cubicBezTo>
                    <a:cubicBezTo>
                      <a:pt x="29241" y="27"/>
                      <a:pt x="28172" y="0"/>
                      <a:pt x="2710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0" name="Google Shape;1240;p41"/>
              <p:cNvSpPr/>
              <p:nvPr/>
            </p:nvSpPr>
            <p:spPr>
              <a:xfrm>
                <a:off x="2865825" y="729925"/>
                <a:ext cx="374200" cy="406925"/>
              </a:xfrm>
              <a:custGeom>
                <a:avLst/>
                <a:gdLst/>
                <a:ahLst/>
                <a:cxnLst/>
                <a:rect l="l" t="t" r="r" b="b"/>
                <a:pathLst>
                  <a:path w="14968" h="16277" extrusionOk="0">
                    <a:moveTo>
                      <a:pt x="0" y="0"/>
                    </a:moveTo>
                    <a:cubicBezTo>
                      <a:pt x="1497" y="3795"/>
                      <a:pt x="3689" y="10852"/>
                      <a:pt x="1443" y="14059"/>
                    </a:cubicBezTo>
                    <a:cubicBezTo>
                      <a:pt x="2887" y="15075"/>
                      <a:pt x="4544" y="15770"/>
                      <a:pt x="6308" y="16090"/>
                    </a:cubicBezTo>
                    <a:cubicBezTo>
                      <a:pt x="7004" y="16217"/>
                      <a:pt x="7708" y="16277"/>
                      <a:pt x="8411" y="16277"/>
                    </a:cubicBezTo>
                    <a:cubicBezTo>
                      <a:pt x="9489" y="16277"/>
                      <a:pt x="10564" y="16136"/>
                      <a:pt x="11600" y="15877"/>
                    </a:cubicBezTo>
                    <a:cubicBezTo>
                      <a:pt x="14968" y="15128"/>
                      <a:pt x="14701" y="12723"/>
                      <a:pt x="13685" y="11547"/>
                    </a:cubicBezTo>
                    <a:cubicBezTo>
                      <a:pt x="9088" y="11386"/>
                      <a:pt x="8553" y="8125"/>
                      <a:pt x="8767" y="486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3E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1" name="Google Shape;1241;p41"/>
              <p:cNvSpPr/>
              <p:nvPr/>
            </p:nvSpPr>
            <p:spPr>
              <a:xfrm>
                <a:off x="2885850" y="1037300"/>
                <a:ext cx="272675" cy="185775"/>
              </a:xfrm>
              <a:custGeom>
                <a:avLst/>
                <a:gdLst/>
                <a:ahLst/>
                <a:cxnLst/>
                <a:rect l="l" t="t" r="r" b="b"/>
                <a:pathLst>
                  <a:path w="10907" h="7431" extrusionOk="0">
                    <a:moveTo>
                      <a:pt x="1124" y="0"/>
                    </a:moveTo>
                    <a:cubicBezTo>
                      <a:pt x="589" y="428"/>
                      <a:pt x="161" y="1016"/>
                      <a:pt x="1" y="1657"/>
                    </a:cubicBezTo>
                    <a:cubicBezTo>
                      <a:pt x="429" y="4651"/>
                      <a:pt x="6309" y="6682"/>
                      <a:pt x="8768" y="7431"/>
                    </a:cubicBezTo>
                    <a:cubicBezTo>
                      <a:pt x="9944" y="5506"/>
                      <a:pt x="10906" y="3582"/>
                      <a:pt x="10906" y="3582"/>
                    </a:cubicBezTo>
                    <a:cubicBezTo>
                      <a:pt x="7485" y="2940"/>
                      <a:pt x="4171" y="1711"/>
                      <a:pt x="1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2" name="Google Shape;1242;p41"/>
              <p:cNvSpPr/>
              <p:nvPr/>
            </p:nvSpPr>
            <p:spPr>
              <a:xfrm>
                <a:off x="3153150" y="1004425"/>
                <a:ext cx="128300" cy="187925"/>
              </a:xfrm>
              <a:custGeom>
                <a:avLst/>
                <a:gdLst/>
                <a:ahLst/>
                <a:cxnLst/>
                <a:rect l="l" t="t" r="r" b="b"/>
                <a:pathLst>
                  <a:path w="5132" h="7517" extrusionOk="0">
                    <a:moveTo>
                      <a:pt x="828" y="0"/>
                    </a:moveTo>
                    <a:cubicBezTo>
                      <a:pt x="554" y="0"/>
                      <a:pt x="277" y="30"/>
                      <a:pt x="0" y="86"/>
                    </a:cubicBezTo>
                    <a:cubicBezTo>
                      <a:pt x="0" y="86"/>
                      <a:pt x="2620" y="3721"/>
                      <a:pt x="214" y="4897"/>
                    </a:cubicBezTo>
                    <a:cubicBezTo>
                      <a:pt x="1497" y="5592"/>
                      <a:pt x="2726" y="6500"/>
                      <a:pt x="3796" y="7516"/>
                    </a:cubicBezTo>
                    <a:cubicBezTo>
                      <a:pt x="5132" y="6073"/>
                      <a:pt x="3101" y="781"/>
                      <a:pt x="2352" y="353"/>
                    </a:cubicBezTo>
                    <a:cubicBezTo>
                      <a:pt x="1862" y="108"/>
                      <a:pt x="1349" y="0"/>
                      <a:pt x="8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41"/>
              <p:cNvSpPr/>
              <p:nvPr/>
            </p:nvSpPr>
            <p:spPr>
              <a:xfrm>
                <a:off x="2954025" y="779350"/>
                <a:ext cx="130975" cy="129825"/>
              </a:xfrm>
              <a:custGeom>
                <a:avLst/>
                <a:gdLst/>
                <a:ahLst/>
                <a:cxnLst/>
                <a:rect l="l" t="t" r="r" b="b"/>
                <a:pathLst>
                  <a:path w="5239" h="5193" extrusionOk="0">
                    <a:moveTo>
                      <a:pt x="0" y="1"/>
                    </a:moveTo>
                    <a:cubicBezTo>
                      <a:pt x="0" y="749"/>
                      <a:pt x="107" y="1498"/>
                      <a:pt x="321" y="2193"/>
                    </a:cubicBezTo>
                    <a:cubicBezTo>
                      <a:pt x="836" y="3841"/>
                      <a:pt x="3337" y="5192"/>
                      <a:pt x="5049" y="5192"/>
                    </a:cubicBezTo>
                    <a:cubicBezTo>
                      <a:pt x="5114" y="5192"/>
                      <a:pt x="5177" y="5190"/>
                      <a:pt x="5239" y="5186"/>
                    </a:cubicBezTo>
                    <a:cubicBezTo>
                      <a:pt x="5132" y="4438"/>
                      <a:pt x="5132" y="3689"/>
                      <a:pt x="5185" y="294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41"/>
              <p:cNvSpPr/>
              <p:nvPr/>
            </p:nvSpPr>
            <p:spPr>
              <a:xfrm>
                <a:off x="3039025" y="372425"/>
                <a:ext cx="151075" cy="157075"/>
              </a:xfrm>
              <a:custGeom>
                <a:avLst/>
                <a:gdLst/>
                <a:ahLst/>
                <a:cxnLst/>
                <a:rect l="l" t="t" r="r" b="b"/>
                <a:pathLst>
                  <a:path w="6043" h="6283" extrusionOk="0">
                    <a:moveTo>
                      <a:pt x="2085" y="0"/>
                    </a:moveTo>
                    <a:cubicBezTo>
                      <a:pt x="315" y="0"/>
                      <a:pt x="1" y="6236"/>
                      <a:pt x="2801" y="6282"/>
                    </a:cubicBezTo>
                    <a:cubicBezTo>
                      <a:pt x="2822" y="6282"/>
                      <a:pt x="2843" y="6282"/>
                      <a:pt x="2864" y="6282"/>
                    </a:cubicBezTo>
                    <a:cubicBezTo>
                      <a:pt x="6043" y="6282"/>
                      <a:pt x="4556" y="2208"/>
                      <a:pt x="3068" y="562"/>
                    </a:cubicBezTo>
                    <a:cubicBezTo>
                      <a:pt x="2706" y="169"/>
                      <a:pt x="2376" y="0"/>
                      <a:pt x="20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41"/>
              <p:cNvSpPr/>
              <p:nvPr/>
            </p:nvSpPr>
            <p:spPr>
              <a:xfrm>
                <a:off x="2784300" y="354175"/>
                <a:ext cx="444200" cy="526425"/>
              </a:xfrm>
              <a:custGeom>
                <a:avLst/>
                <a:gdLst/>
                <a:ahLst/>
                <a:cxnLst/>
                <a:rect l="l" t="t" r="r" b="b"/>
                <a:pathLst>
                  <a:path w="17768" h="21057" extrusionOk="0">
                    <a:moveTo>
                      <a:pt x="7695" y="1"/>
                    </a:moveTo>
                    <a:cubicBezTo>
                      <a:pt x="6539" y="1"/>
                      <a:pt x="5396" y="227"/>
                      <a:pt x="4384" y="757"/>
                    </a:cubicBezTo>
                    <a:cubicBezTo>
                      <a:pt x="3208" y="1292"/>
                      <a:pt x="2245" y="2094"/>
                      <a:pt x="1497" y="3163"/>
                    </a:cubicBezTo>
                    <a:cubicBezTo>
                      <a:pt x="749" y="4178"/>
                      <a:pt x="321" y="5354"/>
                      <a:pt x="161" y="6637"/>
                    </a:cubicBezTo>
                    <a:cubicBezTo>
                      <a:pt x="0" y="7867"/>
                      <a:pt x="161" y="9150"/>
                      <a:pt x="642" y="10326"/>
                    </a:cubicBezTo>
                    <a:cubicBezTo>
                      <a:pt x="2673" y="15404"/>
                      <a:pt x="3582" y="18505"/>
                      <a:pt x="7056" y="20269"/>
                    </a:cubicBezTo>
                    <a:cubicBezTo>
                      <a:pt x="8108" y="20811"/>
                      <a:pt x="9178" y="21056"/>
                      <a:pt x="10211" y="21056"/>
                    </a:cubicBezTo>
                    <a:cubicBezTo>
                      <a:pt x="14270" y="21056"/>
                      <a:pt x="17768" y="17270"/>
                      <a:pt x="17427" y="12838"/>
                    </a:cubicBezTo>
                    <a:cubicBezTo>
                      <a:pt x="16999" y="7813"/>
                      <a:pt x="13792" y="383"/>
                      <a:pt x="8072" y="9"/>
                    </a:cubicBezTo>
                    <a:cubicBezTo>
                      <a:pt x="7946" y="3"/>
                      <a:pt x="7820" y="1"/>
                      <a:pt x="7695" y="1"/>
                    </a:cubicBezTo>
                    <a:close/>
                  </a:path>
                </a:pathLst>
              </a:custGeom>
              <a:solidFill>
                <a:srgbClr val="7F3E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41"/>
              <p:cNvSpPr/>
              <p:nvPr/>
            </p:nvSpPr>
            <p:spPr>
              <a:xfrm>
                <a:off x="2618575" y="241125"/>
                <a:ext cx="574675" cy="454075"/>
              </a:xfrm>
              <a:custGeom>
                <a:avLst/>
                <a:gdLst/>
                <a:ahLst/>
                <a:cxnLst/>
                <a:rect l="l" t="t" r="r" b="b"/>
                <a:pathLst>
                  <a:path w="22987" h="18163" extrusionOk="0">
                    <a:moveTo>
                      <a:pt x="15363" y="0"/>
                    </a:moveTo>
                    <a:cubicBezTo>
                      <a:pt x="14701" y="0"/>
                      <a:pt x="14033" y="67"/>
                      <a:pt x="13365" y="201"/>
                    </a:cubicBezTo>
                    <a:cubicBezTo>
                      <a:pt x="13365" y="201"/>
                      <a:pt x="14862" y="1110"/>
                      <a:pt x="14327" y="2446"/>
                    </a:cubicBezTo>
                    <a:cubicBezTo>
                      <a:pt x="13472" y="1644"/>
                      <a:pt x="12403" y="1110"/>
                      <a:pt x="11226" y="949"/>
                    </a:cubicBezTo>
                    <a:cubicBezTo>
                      <a:pt x="10974" y="915"/>
                      <a:pt x="10722" y="898"/>
                      <a:pt x="10472" y="898"/>
                    </a:cubicBezTo>
                    <a:cubicBezTo>
                      <a:pt x="9554" y="898"/>
                      <a:pt x="8657" y="1129"/>
                      <a:pt x="7859" y="1591"/>
                    </a:cubicBezTo>
                    <a:cubicBezTo>
                      <a:pt x="8874" y="2446"/>
                      <a:pt x="9142" y="5012"/>
                      <a:pt x="7164" y="5065"/>
                    </a:cubicBezTo>
                    <a:cubicBezTo>
                      <a:pt x="4224" y="5172"/>
                      <a:pt x="802" y="7310"/>
                      <a:pt x="2513" y="10251"/>
                    </a:cubicBezTo>
                    <a:cubicBezTo>
                      <a:pt x="1" y="13405"/>
                      <a:pt x="3903" y="17735"/>
                      <a:pt x="9409" y="18162"/>
                    </a:cubicBezTo>
                    <a:cubicBezTo>
                      <a:pt x="10906" y="15115"/>
                      <a:pt x="8500" y="10678"/>
                      <a:pt x="8500" y="10678"/>
                    </a:cubicBezTo>
                    <a:cubicBezTo>
                      <a:pt x="11280" y="10571"/>
                      <a:pt x="15450" y="9342"/>
                      <a:pt x="18497" y="7845"/>
                    </a:cubicBezTo>
                    <a:cubicBezTo>
                      <a:pt x="21918" y="6134"/>
                      <a:pt x="22987" y="1377"/>
                      <a:pt x="17321" y="201"/>
                    </a:cubicBezTo>
                    <a:cubicBezTo>
                      <a:pt x="16679" y="67"/>
                      <a:pt x="16024" y="0"/>
                      <a:pt x="153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7" name="Google Shape;1247;p41"/>
              <p:cNvSpPr/>
              <p:nvPr/>
            </p:nvSpPr>
            <p:spPr>
              <a:xfrm>
                <a:off x="2617675" y="431900"/>
                <a:ext cx="83775" cy="69300"/>
              </a:xfrm>
              <a:custGeom>
                <a:avLst/>
                <a:gdLst/>
                <a:ahLst/>
                <a:cxnLst/>
                <a:rect l="l" t="t" r="r" b="b"/>
                <a:pathLst>
                  <a:path w="3351" h="2772" extrusionOk="0">
                    <a:moveTo>
                      <a:pt x="1694" y="0"/>
                    </a:moveTo>
                    <a:lnTo>
                      <a:pt x="1694" y="0"/>
                    </a:lnTo>
                    <a:cubicBezTo>
                      <a:pt x="1" y="1452"/>
                      <a:pt x="978" y="2772"/>
                      <a:pt x="2764" y="2772"/>
                    </a:cubicBezTo>
                    <a:cubicBezTo>
                      <a:pt x="2951" y="2772"/>
                      <a:pt x="3148" y="2757"/>
                      <a:pt x="3351" y="2727"/>
                    </a:cubicBezTo>
                    <a:cubicBezTo>
                      <a:pt x="3351" y="2727"/>
                      <a:pt x="838" y="2352"/>
                      <a:pt x="16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8" name="Google Shape;1248;p41"/>
              <p:cNvSpPr/>
              <p:nvPr/>
            </p:nvSpPr>
            <p:spPr>
              <a:xfrm>
                <a:off x="2630925" y="495875"/>
                <a:ext cx="83900" cy="59000"/>
              </a:xfrm>
              <a:custGeom>
                <a:avLst/>
                <a:gdLst/>
                <a:ahLst/>
                <a:cxnLst/>
                <a:rect l="l" t="t" r="r" b="b"/>
                <a:pathLst>
                  <a:path w="3356" h="2360" extrusionOk="0">
                    <a:moveTo>
                      <a:pt x="1707" y="1"/>
                    </a:moveTo>
                    <a:cubicBezTo>
                      <a:pt x="632" y="1"/>
                      <a:pt x="0" y="851"/>
                      <a:pt x="736" y="2359"/>
                    </a:cubicBezTo>
                    <a:cubicBezTo>
                      <a:pt x="839" y="742"/>
                      <a:pt x="1895" y="454"/>
                      <a:pt x="2635" y="454"/>
                    </a:cubicBezTo>
                    <a:cubicBezTo>
                      <a:pt x="3044" y="454"/>
                      <a:pt x="3356" y="542"/>
                      <a:pt x="3356" y="542"/>
                    </a:cubicBezTo>
                    <a:cubicBezTo>
                      <a:pt x="2772" y="175"/>
                      <a:pt x="2194" y="1"/>
                      <a:pt x="17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9" name="Google Shape;1249;p41"/>
              <p:cNvSpPr/>
              <p:nvPr/>
            </p:nvSpPr>
            <p:spPr>
              <a:xfrm>
                <a:off x="2761575" y="641450"/>
                <a:ext cx="168525" cy="147975"/>
              </a:xfrm>
              <a:custGeom>
                <a:avLst/>
                <a:gdLst/>
                <a:ahLst/>
                <a:cxnLst/>
                <a:rect l="l" t="t" r="r" b="b"/>
                <a:pathLst>
                  <a:path w="6741" h="5919" extrusionOk="0">
                    <a:moveTo>
                      <a:pt x="2617" y="1"/>
                    </a:moveTo>
                    <a:cubicBezTo>
                      <a:pt x="2441" y="1"/>
                      <a:pt x="2264" y="21"/>
                      <a:pt x="2085" y="64"/>
                    </a:cubicBezTo>
                    <a:cubicBezTo>
                      <a:pt x="375" y="545"/>
                      <a:pt x="0" y="2470"/>
                      <a:pt x="963" y="3806"/>
                    </a:cubicBezTo>
                    <a:cubicBezTo>
                      <a:pt x="1337" y="4341"/>
                      <a:pt x="1871" y="4822"/>
                      <a:pt x="2406" y="5196"/>
                    </a:cubicBezTo>
                    <a:cubicBezTo>
                      <a:pt x="2994" y="5517"/>
                      <a:pt x="3636" y="5784"/>
                      <a:pt x="4330" y="5891"/>
                    </a:cubicBezTo>
                    <a:cubicBezTo>
                      <a:pt x="4454" y="5910"/>
                      <a:pt x="4573" y="5919"/>
                      <a:pt x="4686" y="5919"/>
                    </a:cubicBezTo>
                    <a:cubicBezTo>
                      <a:pt x="6185" y="5919"/>
                      <a:pt x="6741" y="4339"/>
                      <a:pt x="6095" y="2898"/>
                    </a:cubicBezTo>
                    <a:cubicBezTo>
                      <a:pt x="5566" y="1600"/>
                      <a:pt x="4174" y="1"/>
                      <a:pt x="2617" y="1"/>
                    </a:cubicBezTo>
                    <a:close/>
                  </a:path>
                </a:pathLst>
              </a:custGeom>
              <a:solidFill>
                <a:srgbClr val="7F3E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0" name="Google Shape;1250;p41"/>
              <p:cNvSpPr/>
              <p:nvPr/>
            </p:nvSpPr>
            <p:spPr>
              <a:xfrm>
                <a:off x="3181200" y="2178600"/>
                <a:ext cx="1041100" cy="2795800"/>
              </a:xfrm>
              <a:custGeom>
                <a:avLst/>
                <a:gdLst/>
                <a:ahLst/>
                <a:cxnLst/>
                <a:rect l="l" t="t" r="r" b="b"/>
                <a:pathLst>
                  <a:path w="41644" h="111832" extrusionOk="0">
                    <a:moveTo>
                      <a:pt x="18924" y="0"/>
                    </a:moveTo>
                    <a:lnTo>
                      <a:pt x="1" y="3849"/>
                    </a:lnTo>
                    <a:cubicBezTo>
                      <a:pt x="1" y="3849"/>
                      <a:pt x="2513" y="9676"/>
                      <a:pt x="5881" y="18015"/>
                    </a:cubicBezTo>
                    <a:cubicBezTo>
                      <a:pt x="9088" y="25927"/>
                      <a:pt x="13044" y="36083"/>
                      <a:pt x="16358" y="45438"/>
                    </a:cubicBezTo>
                    <a:cubicBezTo>
                      <a:pt x="19031" y="52869"/>
                      <a:pt x="21223" y="59871"/>
                      <a:pt x="22346" y="64950"/>
                    </a:cubicBezTo>
                    <a:cubicBezTo>
                      <a:pt x="25981" y="81682"/>
                      <a:pt x="32823" y="111831"/>
                      <a:pt x="32823" y="111831"/>
                    </a:cubicBezTo>
                    <a:lnTo>
                      <a:pt x="41643" y="108677"/>
                    </a:lnTo>
                    <a:cubicBezTo>
                      <a:pt x="41643" y="108677"/>
                      <a:pt x="40040" y="75214"/>
                      <a:pt x="36672" y="58054"/>
                    </a:cubicBezTo>
                    <a:cubicBezTo>
                      <a:pt x="33411" y="41643"/>
                      <a:pt x="18924" y="0"/>
                      <a:pt x="18924" y="0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1" name="Google Shape;1251;p41"/>
              <p:cNvSpPr/>
              <p:nvPr/>
            </p:nvSpPr>
            <p:spPr>
              <a:xfrm>
                <a:off x="3181200" y="2178600"/>
                <a:ext cx="1041100" cy="2795800"/>
              </a:xfrm>
              <a:custGeom>
                <a:avLst/>
                <a:gdLst/>
                <a:ahLst/>
                <a:cxnLst/>
                <a:rect l="l" t="t" r="r" b="b"/>
                <a:pathLst>
                  <a:path w="41644" h="111832" extrusionOk="0">
                    <a:moveTo>
                      <a:pt x="18924" y="0"/>
                    </a:moveTo>
                    <a:lnTo>
                      <a:pt x="1" y="3849"/>
                    </a:lnTo>
                    <a:cubicBezTo>
                      <a:pt x="1" y="3849"/>
                      <a:pt x="2513" y="9676"/>
                      <a:pt x="5881" y="18015"/>
                    </a:cubicBezTo>
                    <a:cubicBezTo>
                      <a:pt x="9088" y="25927"/>
                      <a:pt x="13044" y="36083"/>
                      <a:pt x="16358" y="45438"/>
                    </a:cubicBezTo>
                    <a:cubicBezTo>
                      <a:pt x="19031" y="52869"/>
                      <a:pt x="21223" y="59871"/>
                      <a:pt x="22346" y="64950"/>
                    </a:cubicBezTo>
                    <a:cubicBezTo>
                      <a:pt x="25981" y="81682"/>
                      <a:pt x="32823" y="111831"/>
                      <a:pt x="32823" y="111831"/>
                    </a:cubicBezTo>
                    <a:lnTo>
                      <a:pt x="41643" y="108677"/>
                    </a:lnTo>
                    <a:cubicBezTo>
                      <a:pt x="41643" y="108677"/>
                      <a:pt x="40040" y="75214"/>
                      <a:pt x="36672" y="58054"/>
                    </a:cubicBezTo>
                    <a:cubicBezTo>
                      <a:pt x="33411" y="41643"/>
                      <a:pt x="18924" y="0"/>
                      <a:pt x="189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2" name="Google Shape;1252;p41"/>
              <p:cNvSpPr/>
              <p:nvPr/>
            </p:nvSpPr>
            <p:spPr>
              <a:xfrm>
                <a:off x="3328200" y="2515375"/>
                <a:ext cx="261975" cy="799200"/>
              </a:xfrm>
              <a:custGeom>
                <a:avLst/>
                <a:gdLst/>
                <a:ahLst/>
                <a:cxnLst/>
                <a:rect l="l" t="t" r="r" b="b"/>
                <a:pathLst>
                  <a:path w="10479" h="31968" extrusionOk="0">
                    <a:moveTo>
                      <a:pt x="1444" y="0"/>
                    </a:moveTo>
                    <a:lnTo>
                      <a:pt x="1" y="4544"/>
                    </a:lnTo>
                    <a:cubicBezTo>
                      <a:pt x="3208" y="12456"/>
                      <a:pt x="7164" y="22612"/>
                      <a:pt x="10478" y="31967"/>
                    </a:cubicBezTo>
                    <a:cubicBezTo>
                      <a:pt x="10265" y="22345"/>
                      <a:pt x="6897" y="5078"/>
                      <a:pt x="144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3" name="Google Shape;1253;p41"/>
              <p:cNvSpPr/>
              <p:nvPr/>
            </p:nvSpPr>
            <p:spPr>
              <a:xfrm>
                <a:off x="2933975" y="2230700"/>
                <a:ext cx="559975" cy="2896050"/>
              </a:xfrm>
              <a:custGeom>
                <a:avLst/>
                <a:gdLst/>
                <a:ahLst/>
                <a:cxnLst/>
                <a:rect l="l" t="t" r="r" b="b"/>
                <a:pathLst>
                  <a:path w="22399" h="115842" extrusionOk="0">
                    <a:moveTo>
                      <a:pt x="18603" y="1"/>
                    </a:moveTo>
                    <a:lnTo>
                      <a:pt x="0" y="3743"/>
                    </a:lnTo>
                    <a:cubicBezTo>
                      <a:pt x="0" y="3743"/>
                      <a:pt x="5293" y="47577"/>
                      <a:pt x="6789" y="67142"/>
                    </a:cubicBezTo>
                    <a:cubicBezTo>
                      <a:pt x="8126" y="84623"/>
                      <a:pt x="4116" y="115841"/>
                      <a:pt x="4116" y="115841"/>
                    </a:cubicBezTo>
                    <a:lnTo>
                      <a:pt x="14166" y="115841"/>
                    </a:lnTo>
                    <a:cubicBezTo>
                      <a:pt x="14166" y="115841"/>
                      <a:pt x="22399" y="81255"/>
                      <a:pt x="22185" y="63561"/>
                    </a:cubicBezTo>
                    <a:cubicBezTo>
                      <a:pt x="21971" y="47417"/>
                      <a:pt x="18603" y="1"/>
                      <a:pt x="18603" y="1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4" name="Google Shape;1254;p41"/>
              <p:cNvSpPr/>
              <p:nvPr/>
            </p:nvSpPr>
            <p:spPr>
              <a:xfrm>
                <a:off x="2933975" y="2230700"/>
                <a:ext cx="559975" cy="2896050"/>
              </a:xfrm>
              <a:custGeom>
                <a:avLst/>
                <a:gdLst/>
                <a:ahLst/>
                <a:cxnLst/>
                <a:rect l="l" t="t" r="r" b="b"/>
                <a:pathLst>
                  <a:path w="22399" h="115842" extrusionOk="0">
                    <a:moveTo>
                      <a:pt x="18603" y="1"/>
                    </a:moveTo>
                    <a:lnTo>
                      <a:pt x="0" y="3743"/>
                    </a:lnTo>
                    <a:cubicBezTo>
                      <a:pt x="0" y="3743"/>
                      <a:pt x="5293" y="47577"/>
                      <a:pt x="6789" y="67142"/>
                    </a:cubicBezTo>
                    <a:cubicBezTo>
                      <a:pt x="8126" y="84623"/>
                      <a:pt x="4116" y="115841"/>
                      <a:pt x="4116" y="115841"/>
                    </a:cubicBezTo>
                    <a:lnTo>
                      <a:pt x="14166" y="115841"/>
                    </a:lnTo>
                    <a:cubicBezTo>
                      <a:pt x="14166" y="115841"/>
                      <a:pt x="22399" y="81255"/>
                      <a:pt x="22185" y="63561"/>
                    </a:cubicBezTo>
                    <a:cubicBezTo>
                      <a:pt x="21971" y="47417"/>
                      <a:pt x="18603" y="1"/>
                      <a:pt x="186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5" name="Google Shape;1255;p41"/>
              <p:cNvSpPr/>
              <p:nvPr/>
            </p:nvSpPr>
            <p:spPr>
              <a:xfrm>
                <a:off x="3020850" y="5025150"/>
                <a:ext cx="311400" cy="106950"/>
              </a:xfrm>
              <a:custGeom>
                <a:avLst/>
                <a:gdLst/>
                <a:ahLst/>
                <a:cxnLst/>
                <a:rect l="l" t="t" r="r" b="b"/>
                <a:pathLst>
                  <a:path w="12456" h="4278" extrusionOk="0">
                    <a:moveTo>
                      <a:pt x="12455" y="1"/>
                    </a:moveTo>
                    <a:lnTo>
                      <a:pt x="53" y="749"/>
                    </a:lnTo>
                    <a:lnTo>
                      <a:pt x="0" y="4277"/>
                    </a:lnTo>
                    <a:lnTo>
                      <a:pt x="11867" y="4277"/>
                    </a:lnTo>
                    <a:lnTo>
                      <a:pt x="1245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6" name="Google Shape;1256;p41"/>
              <p:cNvSpPr/>
              <p:nvPr/>
            </p:nvSpPr>
            <p:spPr>
              <a:xfrm>
                <a:off x="3960325" y="4793950"/>
                <a:ext cx="290025" cy="189800"/>
              </a:xfrm>
              <a:custGeom>
                <a:avLst/>
                <a:gdLst/>
                <a:ahLst/>
                <a:cxnLst/>
                <a:rect l="l" t="t" r="r" b="b"/>
                <a:pathLst>
                  <a:path w="11601" h="7592" extrusionOk="0">
                    <a:moveTo>
                      <a:pt x="11441" y="1"/>
                    </a:moveTo>
                    <a:lnTo>
                      <a:pt x="1" y="4170"/>
                    </a:lnTo>
                    <a:lnTo>
                      <a:pt x="1123" y="7592"/>
                    </a:lnTo>
                    <a:lnTo>
                      <a:pt x="11601" y="3903"/>
                    </a:lnTo>
                    <a:lnTo>
                      <a:pt x="1144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7" name="Google Shape;1257;p41"/>
              <p:cNvSpPr/>
              <p:nvPr/>
            </p:nvSpPr>
            <p:spPr>
              <a:xfrm>
                <a:off x="3004800" y="559600"/>
                <a:ext cx="32100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1284" h="1545" extrusionOk="0">
                    <a:moveTo>
                      <a:pt x="497" y="0"/>
                    </a:moveTo>
                    <a:cubicBezTo>
                      <a:pt x="456" y="0"/>
                      <a:pt x="415" y="8"/>
                      <a:pt x="375" y="24"/>
                    </a:cubicBezTo>
                    <a:cubicBezTo>
                      <a:pt x="107" y="78"/>
                      <a:pt x="1" y="505"/>
                      <a:pt x="107" y="933"/>
                    </a:cubicBezTo>
                    <a:cubicBezTo>
                      <a:pt x="244" y="1297"/>
                      <a:pt x="496" y="1544"/>
                      <a:pt x="733" y="1544"/>
                    </a:cubicBezTo>
                    <a:cubicBezTo>
                      <a:pt x="775" y="1544"/>
                      <a:pt x="816" y="1537"/>
                      <a:pt x="856" y="1521"/>
                    </a:cubicBezTo>
                    <a:cubicBezTo>
                      <a:pt x="1123" y="1467"/>
                      <a:pt x="1283" y="1040"/>
                      <a:pt x="1123" y="612"/>
                    </a:cubicBezTo>
                    <a:cubicBezTo>
                      <a:pt x="987" y="248"/>
                      <a:pt x="734" y="0"/>
                      <a:pt x="49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8" name="Google Shape;1258;p41"/>
              <p:cNvSpPr/>
              <p:nvPr/>
            </p:nvSpPr>
            <p:spPr>
              <a:xfrm>
                <a:off x="3122400" y="519500"/>
                <a:ext cx="32100" cy="38625"/>
              </a:xfrm>
              <a:custGeom>
                <a:avLst/>
                <a:gdLst/>
                <a:ahLst/>
                <a:cxnLst/>
                <a:rect l="l" t="t" r="r" b="b"/>
                <a:pathLst>
                  <a:path w="1284" h="1545" extrusionOk="0">
                    <a:moveTo>
                      <a:pt x="551" y="1"/>
                    </a:moveTo>
                    <a:cubicBezTo>
                      <a:pt x="509" y="1"/>
                      <a:pt x="468" y="8"/>
                      <a:pt x="428" y="24"/>
                    </a:cubicBezTo>
                    <a:cubicBezTo>
                      <a:pt x="161" y="131"/>
                      <a:pt x="1" y="505"/>
                      <a:pt x="161" y="933"/>
                    </a:cubicBezTo>
                    <a:cubicBezTo>
                      <a:pt x="252" y="1297"/>
                      <a:pt x="536" y="1545"/>
                      <a:pt x="784" y="1545"/>
                    </a:cubicBezTo>
                    <a:cubicBezTo>
                      <a:pt x="827" y="1545"/>
                      <a:pt x="870" y="1537"/>
                      <a:pt x="909" y="1521"/>
                    </a:cubicBezTo>
                    <a:cubicBezTo>
                      <a:pt x="1177" y="1468"/>
                      <a:pt x="1284" y="1040"/>
                      <a:pt x="1177" y="612"/>
                    </a:cubicBezTo>
                    <a:cubicBezTo>
                      <a:pt x="1040" y="249"/>
                      <a:pt x="788" y="1"/>
                      <a:pt x="5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9" name="Google Shape;1259;p41"/>
              <p:cNvSpPr/>
              <p:nvPr/>
            </p:nvSpPr>
            <p:spPr>
              <a:xfrm>
                <a:off x="3090325" y="561525"/>
                <a:ext cx="80225" cy="94900"/>
              </a:xfrm>
              <a:custGeom>
                <a:avLst/>
                <a:gdLst/>
                <a:ahLst/>
                <a:cxnLst/>
                <a:rect l="l" t="t" r="r" b="b"/>
                <a:pathLst>
                  <a:path w="3209" h="3796" extrusionOk="0">
                    <a:moveTo>
                      <a:pt x="1" y="1"/>
                    </a:moveTo>
                    <a:lnTo>
                      <a:pt x="1284" y="3796"/>
                    </a:lnTo>
                    <a:cubicBezTo>
                      <a:pt x="1658" y="3742"/>
                      <a:pt x="2032" y="3636"/>
                      <a:pt x="2353" y="3475"/>
                    </a:cubicBezTo>
                    <a:cubicBezTo>
                      <a:pt x="2674" y="3315"/>
                      <a:pt x="2941" y="3048"/>
                      <a:pt x="3208" y="2780"/>
                    </a:cubicBezTo>
                    <a:cubicBezTo>
                      <a:pt x="2032" y="1978"/>
                      <a:pt x="963" y="1070"/>
                      <a:pt x="1" y="1"/>
                    </a:cubicBezTo>
                    <a:close/>
                  </a:path>
                </a:pathLst>
              </a:custGeom>
              <a:solidFill>
                <a:srgbClr val="630F0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0" name="Google Shape;1260;p41"/>
              <p:cNvSpPr/>
              <p:nvPr/>
            </p:nvSpPr>
            <p:spPr>
              <a:xfrm>
                <a:off x="3006125" y="725900"/>
                <a:ext cx="88250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3530" h="883" extrusionOk="0">
                    <a:moveTo>
                      <a:pt x="54" y="1"/>
                    </a:moveTo>
                    <a:cubicBezTo>
                      <a:pt x="1" y="54"/>
                      <a:pt x="1" y="54"/>
                      <a:pt x="1" y="54"/>
                    </a:cubicBezTo>
                    <a:cubicBezTo>
                      <a:pt x="1" y="54"/>
                      <a:pt x="1" y="108"/>
                      <a:pt x="1" y="108"/>
                    </a:cubicBezTo>
                    <a:cubicBezTo>
                      <a:pt x="1" y="108"/>
                      <a:pt x="1" y="161"/>
                      <a:pt x="1" y="161"/>
                    </a:cubicBezTo>
                    <a:cubicBezTo>
                      <a:pt x="1" y="161"/>
                      <a:pt x="1" y="214"/>
                      <a:pt x="54" y="214"/>
                    </a:cubicBezTo>
                    <a:cubicBezTo>
                      <a:pt x="429" y="482"/>
                      <a:pt x="910" y="696"/>
                      <a:pt x="1391" y="803"/>
                    </a:cubicBezTo>
                    <a:cubicBezTo>
                      <a:pt x="1631" y="856"/>
                      <a:pt x="1885" y="883"/>
                      <a:pt x="2139" y="883"/>
                    </a:cubicBezTo>
                    <a:cubicBezTo>
                      <a:pt x="2393" y="883"/>
                      <a:pt x="2647" y="856"/>
                      <a:pt x="2888" y="803"/>
                    </a:cubicBezTo>
                    <a:cubicBezTo>
                      <a:pt x="3048" y="749"/>
                      <a:pt x="3262" y="696"/>
                      <a:pt x="3422" y="642"/>
                    </a:cubicBezTo>
                    <a:cubicBezTo>
                      <a:pt x="3476" y="642"/>
                      <a:pt x="3476" y="642"/>
                      <a:pt x="3529" y="589"/>
                    </a:cubicBezTo>
                    <a:cubicBezTo>
                      <a:pt x="3529" y="589"/>
                      <a:pt x="3529" y="535"/>
                      <a:pt x="3529" y="482"/>
                    </a:cubicBezTo>
                    <a:cubicBezTo>
                      <a:pt x="3529" y="482"/>
                      <a:pt x="3476" y="428"/>
                      <a:pt x="3476" y="428"/>
                    </a:cubicBezTo>
                    <a:lnTo>
                      <a:pt x="3369" y="428"/>
                    </a:lnTo>
                    <a:cubicBezTo>
                      <a:pt x="2968" y="549"/>
                      <a:pt x="2567" y="609"/>
                      <a:pt x="2143" y="609"/>
                    </a:cubicBezTo>
                    <a:cubicBezTo>
                      <a:pt x="2002" y="609"/>
                      <a:pt x="1859" y="602"/>
                      <a:pt x="1712" y="589"/>
                    </a:cubicBezTo>
                    <a:cubicBezTo>
                      <a:pt x="1177" y="535"/>
                      <a:pt x="642" y="321"/>
                      <a:pt x="21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1" name="Google Shape;1261;p41"/>
              <p:cNvSpPr/>
              <p:nvPr/>
            </p:nvSpPr>
            <p:spPr>
              <a:xfrm>
                <a:off x="2951350" y="506725"/>
                <a:ext cx="50800" cy="50825"/>
              </a:xfrm>
              <a:custGeom>
                <a:avLst/>
                <a:gdLst/>
                <a:ahLst/>
                <a:cxnLst/>
                <a:rect l="l" t="t" r="r" b="b"/>
                <a:pathLst>
                  <a:path w="2032" h="2033" extrusionOk="0">
                    <a:moveTo>
                      <a:pt x="1711" y="1"/>
                    </a:moveTo>
                    <a:cubicBezTo>
                      <a:pt x="1337" y="108"/>
                      <a:pt x="962" y="375"/>
                      <a:pt x="642" y="642"/>
                    </a:cubicBezTo>
                    <a:cubicBezTo>
                      <a:pt x="374" y="963"/>
                      <a:pt x="161" y="1284"/>
                      <a:pt x="54" y="1711"/>
                    </a:cubicBezTo>
                    <a:cubicBezTo>
                      <a:pt x="0" y="1711"/>
                      <a:pt x="0" y="1765"/>
                      <a:pt x="0" y="1818"/>
                    </a:cubicBezTo>
                    <a:cubicBezTo>
                      <a:pt x="0" y="1818"/>
                      <a:pt x="54" y="1872"/>
                      <a:pt x="54" y="1872"/>
                    </a:cubicBezTo>
                    <a:cubicBezTo>
                      <a:pt x="54" y="1925"/>
                      <a:pt x="107" y="1979"/>
                      <a:pt x="107" y="1979"/>
                    </a:cubicBezTo>
                    <a:cubicBezTo>
                      <a:pt x="107" y="1979"/>
                      <a:pt x="161" y="2032"/>
                      <a:pt x="214" y="2032"/>
                    </a:cubicBezTo>
                    <a:cubicBezTo>
                      <a:pt x="214" y="2032"/>
                      <a:pt x="268" y="2032"/>
                      <a:pt x="321" y="1979"/>
                    </a:cubicBezTo>
                    <a:cubicBezTo>
                      <a:pt x="321" y="1979"/>
                      <a:pt x="374" y="1979"/>
                      <a:pt x="428" y="1925"/>
                    </a:cubicBezTo>
                    <a:cubicBezTo>
                      <a:pt x="481" y="1925"/>
                      <a:pt x="481" y="1872"/>
                      <a:pt x="481" y="1818"/>
                    </a:cubicBezTo>
                    <a:cubicBezTo>
                      <a:pt x="588" y="1551"/>
                      <a:pt x="749" y="1230"/>
                      <a:pt x="1016" y="1016"/>
                    </a:cubicBezTo>
                    <a:cubicBezTo>
                      <a:pt x="1230" y="803"/>
                      <a:pt x="1497" y="589"/>
                      <a:pt x="1818" y="482"/>
                    </a:cubicBezTo>
                    <a:cubicBezTo>
                      <a:pt x="1925" y="482"/>
                      <a:pt x="1978" y="428"/>
                      <a:pt x="1978" y="375"/>
                    </a:cubicBezTo>
                    <a:cubicBezTo>
                      <a:pt x="2032" y="322"/>
                      <a:pt x="2032" y="268"/>
                      <a:pt x="2032" y="161"/>
                    </a:cubicBezTo>
                    <a:cubicBezTo>
                      <a:pt x="2032" y="108"/>
                      <a:pt x="1978" y="54"/>
                      <a:pt x="19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2" name="Google Shape;1262;p41"/>
              <p:cNvSpPr/>
              <p:nvPr/>
            </p:nvSpPr>
            <p:spPr>
              <a:xfrm>
                <a:off x="3106375" y="452775"/>
                <a:ext cx="64175" cy="32600"/>
              </a:xfrm>
              <a:custGeom>
                <a:avLst/>
                <a:gdLst/>
                <a:ahLst/>
                <a:cxnLst/>
                <a:rect l="l" t="t" r="r" b="b"/>
                <a:pathLst>
                  <a:path w="2567" h="1304" extrusionOk="0">
                    <a:moveTo>
                      <a:pt x="534" y="0"/>
                    </a:moveTo>
                    <a:cubicBezTo>
                      <a:pt x="428" y="0"/>
                      <a:pt x="321" y="7"/>
                      <a:pt x="214" y="21"/>
                    </a:cubicBezTo>
                    <a:cubicBezTo>
                      <a:pt x="161" y="74"/>
                      <a:pt x="107" y="74"/>
                      <a:pt x="54" y="181"/>
                    </a:cubicBezTo>
                    <a:cubicBezTo>
                      <a:pt x="54" y="234"/>
                      <a:pt x="0" y="288"/>
                      <a:pt x="54" y="341"/>
                    </a:cubicBezTo>
                    <a:cubicBezTo>
                      <a:pt x="54" y="395"/>
                      <a:pt x="107" y="502"/>
                      <a:pt x="161" y="502"/>
                    </a:cubicBezTo>
                    <a:cubicBezTo>
                      <a:pt x="214" y="555"/>
                      <a:pt x="268" y="555"/>
                      <a:pt x="321" y="555"/>
                    </a:cubicBezTo>
                    <a:cubicBezTo>
                      <a:pt x="407" y="541"/>
                      <a:pt x="493" y="534"/>
                      <a:pt x="579" y="534"/>
                    </a:cubicBezTo>
                    <a:cubicBezTo>
                      <a:pt x="814" y="534"/>
                      <a:pt x="1048" y="584"/>
                      <a:pt x="1283" y="662"/>
                    </a:cubicBezTo>
                    <a:cubicBezTo>
                      <a:pt x="1604" y="769"/>
                      <a:pt x="1871" y="983"/>
                      <a:pt x="2085" y="1250"/>
                    </a:cubicBezTo>
                    <a:cubicBezTo>
                      <a:pt x="2138" y="1250"/>
                      <a:pt x="2138" y="1250"/>
                      <a:pt x="2192" y="1303"/>
                    </a:cubicBezTo>
                    <a:lnTo>
                      <a:pt x="2352" y="1303"/>
                    </a:lnTo>
                    <a:cubicBezTo>
                      <a:pt x="2406" y="1250"/>
                      <a:pt x="2406" y="1250"/>
                      <a:pt x="2459" y="1197"/>
                    </a:cubicBezTo>
                    <a:cubicBezTo>
                      <a:pt x="2513" y="1197"/>
                      <a:pt x="2513" y="1143"/>
                      <a:pt x="2513" y="1143"/>
                    </a:cubicBezTo>
                    <a:cubicBezTo>
                      <a:pt x="2513" y="1090"/>
                      <a:pt x="2566" y="1036"/>
                      <a:pt x="2566" y="1036"/>
                    </a:cubicBezTo>
                    <a:cubicBezTo>
                      <a:pt x="2566" y="983"/>
                      <a:pt x="2513" y="983"/>
                      <a:pt x="2513" y="929"/>
                    </a:cubicBezTo>
                    <a:cubicBezTo>
                      <a:pt x="2513" y="876"/>
                      <a:pt x="2513" y="876"/>
                      <a:pt x="2459" y="822"/>
                    </a:cubicBezTo>
                    <a:cubicBezTo>
                      <a:pt x="2192" y="555"/>
                      <a:pt x="1818" y="288"/>
                      <a:pt x="1444" y="181"/>
                    </a:cubicBezTo>
                    <a:cubicBezTo>
                      <a:pt x="1163" y="61"/>
                      <a:pt x="852" y="0"/>
                      <a:pt x="53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3" name="Google Shape;1263;p41"/>
              <p:cNvSpPr/>
              <p:nvPr/>
            </p:nvSpPr>
            <p:spPr>
              <a:xfrm>
                <a:off x="3229325" y="5285650"/>
                <a:ext cx="72175" cy="35225"/>
              </a:xfrm>
              <a:custGeom>
                <a:avLst/>
                <a:gdLst/>
                <a:ahLst/>
                <a:cxnLst/>
                <a:rect l="l" t="t" r="r" b="b"/>
                <a:pathLst>
                  <a:path w="2887" h="1409" extrusionOk="0">
                    <a:moveTo>
                      <a:pt x="2566" y="272"/>
                    </a:moveTo>
                    <a:cubicBezTo>
                      <a:pt x="2566" y="325"/>
                      <a:pt x="2620" y="325"/>
                      <a:pt x="2620" y="379"/>
                    </a:cubicBezTo>
                    <a:cubicBezTo>
                      <a:pt x="2620" y="379"/>
                      <a:pt x="2620" y="432"/>
                      <a:pt x="2620" y="432"/>
                    </a:cubicBezTo>
                    <a:cubicBezTo>
                      <a:pt x="2673" y="539"/>
                      <a:pt x="2620" y="646"/>
                      <a:pt x="2620" y="700"/>
                    </a:cubicBezTo>
                    <a:cubicBezTo>
                      <a:pt x="2566" y="807"/>
                      <a:pt x="2513" y="860"/>
                      <a:pt x="2459" y="913"/>
                    </a:cubicBezTo>
                    <a:cubicBezTo>
                      <a:pt x="2278" y="1064"/>
                      <a:pt x="1979" y="1130"/>
                      <a:pt x="1580" y="1130"/>
                    </a:cubicBezTo>
                    <a:cubicBezTo>
                      <a:pt x="1270" y="1130"/>
                      <a:pt x="901" y="1090"/>
                      <a:pt x="481" y="1020"/>
                    </a:cubicBezTo>
                    <a:cubicBezTo>
                      <a:pt x="1069" y="646"/>
                      <a:pt x="1711" y="379"/>
                      <a:pt x="2352" y="272"/>
                    </a:cubicBezTo>
                    <a:close/>
                    <a:moveTo>
                      <a:pt x="2402" y="1"/>
                    </a:moveTo>
                    <a:cubicBezTo>
                      <a:pt x="1659" y="1"/>
                      <a:pt x="248" y="873"/>
                      <a:pt x="107" y="967"/>
                    </a:cubicBezTo>
                    <a:cubicBezTo>
                      <a:pt x="54" y="967"/>
                      <a:pt x="54" y="1020"/>
                      <a:pt x="54" y="1020"/>
                    </a:cubicBezTo>
                    <a:cubicBezTo>
                      <a:pt x="0" y="1074"/>
                      <a:pt x="0" y="1074"/>
                      <a:pt x="0" y="1127"/>
                    </a:cubicBezTo>
                    <a:cubicBezTo>
                      <a:pt x="54" y="1127"/>
                      <a:pt x="54" y="1181"/>
                      <a:pt x="54" y="1181"/>
                    </a:cubicBezTo>
                    <a:cubicBezTo>
                      <a:pt x="54" y="1181"/>
                      <a:pt x="107" y="1234"/>
                      <a:pt x="107" y="1234"/>
                    </a:cubicBezTo>
                    <a:cubicBezTo>
                      <a:pt x="588" y="1341"/>
                      <a:pt x="1069" y="1395"/>
                      <a:pt x="1550" y="1395"/>
                    </a:cubicBezTo>
                    <a:cubicBezTo>
                      <a:pt x="1615" y="1404"/>
                      <a:pt x="1679" y="1408"/>
                      <a:pt x="1743" y="1408"/>
                    </a:cubicBezTo>
                    <a:cubicBezTo>
                      <a:pt x="2051" y="1408"/>
                      <a:pt x="2354" y="1304"/>
                      <a:pt x="2620" y="1127"/>
                    </a:cubicBezTo>
                    <a:cubicBezTo>
                      <a:pt x="2726" y="1020"/>
                      <a:pt x="2780" y="913"/>
                      <a:pt x="2833" y="807"/>
                    </a:cubicBezTo>
                    <a:cubicBezTo>
                      <a:pt x="2887" y="700"/>
                      <a:pt x="2887" y="593"/>
                      <a:pt x="2887" y="432"/>
                    </a:cubicBezTo>
                    <a:cubicBezTo>
                      <a:pt x="2887" y="379"/>
                      <a:pt x="2887" y="272"/>
                      <a:pt x="2833" y="219"/>
                    </a:cubicBezTo>
                    <a:cubicBezTo>
                      <a:pt x="2780" y="165"/>
                      <a:pt x="2726" y="112"/>
                      <a:pt x="2673" y="58"/>
                    </a:cubicBezTo>
                    <a:cubicBezTo>
                      <a:pt x="2600" y="18"/>
                      <a:pt x="2508" y="1"/>
                      <a:pt x="240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4" name="Google Shape;1264;p41"/>
              <p:cNvSpPr/>
              <p:nvPr/>
            </p:nvSpPr>
            <p:spPr>
              <a:xfrm>
                <a:off x="3229325" y="5253675"/>
                <a:ext cx="48125" cy="61500"/>
              </a:xfrm>
              <a:custGeom>
                <a:avLst/>
                <a:gdLst/>
                <a:ahLst/>
                <a:cxnLst/>
                <a:rect l="l" t="t" r="r" b="b"/>
                <a:pathLst>
                  <a:path w="1925" h="2460" extrusionOk="0">
                    <a:moveTo>
                      <a:pt x="1337" y="215"/>
                    </a:moveTo>
                    <a:cubicBezTo>
                      <a:pt x="1497" y="215"/>
                      <a:pt x="1550" y="321"/>
                      <a:pt x="1550" y="375"/>
                    </a:cubicBezTo>
                    <a:cubicBezTo>
                      <a:pt x="1604" y="749"/>
                      <a:pt x="856" y="1658"/>
                      <a:pt x="321" y="2086"/>
                    </a:cubicBezTo>
                    <a:cubicBezTo>
                      <a:pt x="374" y="1444"/>
                      <a:pt x="588" y="856"/>
                      <a:pt x="962" y="321"/>
                    </a:cubicBezTo>
                    <a:cubicBezTo>
                      <a:pt x="1069" y="268"/>
                      <a:pt x="1176" y="268"/>
                      <a:pt x="1283" y="268"/>
                    </a:cubicBezTo>
                    <a:lnTo>
                      <a:pt x="1283" y="215"/>
                    </a:lnTo>
                    <a:close/>
                    <a:moveTo>
                      <a:pt x="1069" y="1"/>
                    </a:moveTo>
                    <a:cubicBezTo>
                      <a:pt x="962" y="54"/>
                      <a:pt x="909" y="108"/>
                      <a:pt x="802" y="161"/>
                    </a:cubicBezTo>
                    <a:cubicBezTo>
                      <a:pt x="161" y="696"/>
                      <a:pt x="54" y="2246"/>
                      <a:pt x="0" y="2353"/>
                    </a:cubicBezTo>
                    <a:cubicBezTo>
                      <a:pt x="0" y="2353"/>
                      <a:pt x="0" y="2353"/>
                      <a:pt x="54" y="2406"/>
                    </a:cubicBezTo>
                    <a:cubicBezTo>
                      <a:pt x="54" y="2460"/>
                      <a:pt x="107" y="2460"/>
                      <a:pt x="107" y="2460"/>
                    </a:cubicBezTo>
                    <a:lnTo>
                      <a:pt x="214" y="2460"/>
                    </a:lnTo>
                    <a:cubicBezTo>
                      <a:pt x="802" y="2139"/>
                      <a:pt x="1925" y="963"/>
                      <a:pt x="1764" y="321"/>
                    </a:cubicBezTo>
                    <a:cubicBezTo>
                      <a:pt x="1764" y="215"/>
                      <a:pt x="1711" y="161"/>
                      <a:pt x="1657" y="108"/>
                    </a:cubicBezTo>
                    <a:cubicBezTo>
                      <a:pt x="1550" y="1"/>
                      <a:pt x="1497" y="1"/>
                      <a:pt x="139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5" name="Google Shape;1265;p41"/>
              <p:cNvSpPr/>
              <p:nvPr/>
            </p:nvSpPr>
            <p:spPr>
              <a:xfrm>
                <a:off x="4236975" y="5039100"/>
                <a:ext cx="81550" cy="43550"/>
              </a:xfrm>
              <a:custGeom>
                <a:avLst/>
                <a:gdLst/>
                <a:ahLst/>
                <a:cxnLst/>
                <a:rect l="l" t="t" r="r" b="b"/>
                <a:pathLst>
                  <a:path w="3262" h="1742" extrusionOk="0">
                    <a:moveTo>
                      <a:pt x="2784" y="242"/>
                    </a:moveTo>
                    <a:cubicBezTo>
                      <a:pt x="2801" y="242"/>
                      <a:pt x="2818" y="243"/>
                      <a:pt x="2834" y="245"/>
                    </a:cubicBezTo>
                    <a:cubicBezTo>
                      <a:pt x="2887" y="245"/>
                      <a:pt x="2887" y="245"/>
                      <a:pt x="2940" y="298"/>
                    </a:cubicBezTo>
                    <a:cubicBezTo>
                      <a:pt x="2940" y="298"/>
                      <a:pt x="2940" y="351"/>
                      <a:pt x="2940" y="351"/>
                    </a:cubicBezTo>
                    <a:cubicBezTo>
                      <a:pt x="2994" y="458"/>
                      <a:pt x="2994" y="512"/>
                      <a:pt x="2994" y="565"/>
                    </a:cubicBezTo>
                    <a:cubicBezTo>
                      <a:pt x="2994" y="672"/>
                      <a:pt x="2940" y="726"/>
                      <a:pt x="2887" y="779"/>
                    </a:cubicBezTo>
                    <a:cubicBezTo>
                      <a:pt x="2620" y="1153"/>
                      <a:pt x="1764" y="1421"/>
                      <a:pt x="535" y="1474"/>
                    </a:cubicBezTo>
                    <a:cubicBezTo>
                      <a:pt x="1256" y="907"/>
                      <a:pt x="2324" y="242"/>
                      <a:pt x="2784" y="242"/>
                    </a:cubicBezTo>
                    <a:close/>
                    <a:moveTo>
                      <a:pt x="2749" y="1"/>
                    </a:moveTo>
                    <a:cubicBezTo>
                      <a:pt x="1907" y="1"/>
                      <a:pt x="251" y="1379"/>
                      <a:pt x="54" y="1527"/>
                    </a:cubicBezTo>
                    <a:cubicBezTo>
                      <a:pt x="54" y="1527"/>
                      <a:pt x="0" y="1581"/>
                      <a:pt x="0" y="1581"/>
                    </a:cubicBezTo>
                    <a:cubicBezTo>
                      <a:pt x="0" y="1634"/>
                      <a:pt x="0" y="1634"/>
                      <a:pt x="0" y="1688"/>
                    </a:cubicBezTo>
                    <a:cubicBezTo>
                      <a:pt x="0" y="1688"/>
                      <a:pt x="54" y="1741"/>
                      <a:pt x="54" y="1741"/>
                    </a:cubicBezTo>
                    <a:lnTo>
                      <a:pt x="161" y="1741"/>
                    </a:lnTo>
                    <a:cubicBezTo>
                      <a:pt x="1016" y="1741"/>
                      <a:pt x="2620" y="1634"/>
                      <a:pt x="3101" y="993"/>
                    </a:cubicBezTo>
                    <a:cubicBezTo>
                      <a:pt x="3208" y="886"/>
                      <a:pt x="3208" y="779"/>
                      <a:pt x="3261" y="672"/>
                    </a:cubicBezTo>
                    <a:cubicBezTo>
                      <a:pt x="3261" y="512"/>
                      <a:pt x="3261" y="405"/>
                      <a:pt x="3208" y="298"/>
                    </a:cubicBezTo>
                    <a:cubicBezTo>
                      <a:pt x="3208" y="245"/>
                      <a:pt x="3154" y="191"/>
                      <a:pt x="3101" y="138"/>
                    </a:cubicBezTo>
                    <a:cubicBezTo>
                      <a:pt x="3101" y="84"/>
                      <a:pt x="2994" y="31"/>
                      <a:pt x="2940" y="31"/>
                    </a:cubicBezTo>
                    <a:cubicBezTo>
                      <a:pt x="2883" y="10"/>
                      <a:pt x="2819" y="1"/>
                      <a:pt x="274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6" name="Google Shape;1266;p41"/>
              <p:cNvSpPr/>
              <p:nvPr/>
            </p:nvSpPr>
            <p:spPr>
              <a:xfrm>
                <a:off x="4232950" y="5015525"/>
                <a:ext cx="50825" cy="67125"/>
              </a:xfrm>
              <a:custGeom>
                <a:avLst/>
                <a:gdLst/>
                <a:ahLst/>
                <a:cxnLst/>
                <a:rect l="l" t="t" r="r" b="b"/>
                <a:pathLst>
                  <a:path w="2033" h="2685" extrusionOk="0">
                    <a:moveTo>
                      <a:pt x="1444" y="225"/>
                    </a:moveTo>
                    <a:cubicBezTo>
                      <a:pt x="1551" y="225"/>
                      <a:pt x="1551" y="279"/>
                      <a:pt x="1551" y="332"/>
                    </a:cubicBezTo>
                    <a:cubicBezTo>
                      <a:pt x="1712" y="653"/>
                      <a:pt x="1017" y="1776"/>
                      <a:pt x="429" y="2310"/>
                    </a:cubicBezTo>
                    <a:cubicBezTo>
                      <a:pt x="375" y="1669"/>
                      <a:pt x="482" y="1081"/>
                      <a:pt x="803" y="493"/>
                    </a:cubicBezTo>
                    <a:cubicBezTo>
                      <a:pt x="856" y="439"/>
                      <a:pt x="963" y="386"/>
                      <a:pt x="1017" y="332"/>
                    </a:cubicBezTo>
                    <a:cubicBezTo>
                      <a:pt x="1124" y="279"/>
                      <a:pt x="1177" y="225"/>
                      <a:pt x="1284" y="225"/>
                    </a:cubicBezTo>
                    <a:close/>
                    <a:moveTo>
                      <a:pt x="1407" y="1"/>
                    </a:moveTo>
                    <a:cubicBezTo>
                      <a:pt x="1369" y="1"/>
                      <a:pt x="1328" y="4"/>
                      <a:pt x="1284" y="11"/>
                    </a:cubicBezTo>
                    <a:cubicBezTo>
                      <a:pt x="1124" y="11"/>
                      <a:pt x="1017" y="65"/>
                      <a:pt x="910" y="118"/>
                    </a:cubicBezTo>
                    <a:cubicBezTo>
                      <a:pt x="749" y="172"/>
                      <a:pt x="696" y="279"/>
                      <a:pt x="589" y="332"/>
                    </a:cubicBezTo>
                    <a:cubicBezTo>
                      <a:pt x="1" y="1081"/>
                      <a:pt x="161" y="2524"/>
                      <a:pt x="161" y="2631"/>
                    </a:cubicBezTo>
                    <a:cubicBezTo>
                      <a:pt x="161" y="2631"/>
                      <a:pt x="215" y="2631"/>
                      <a:pt x="215" y="2684"/>
                    </a:cubicBezTo>
                    <a:lnTo>
                      <a:pt x="375" y="2684"/>
                    </a:lnTo>
                    <a:cubicBezTo>
                      <a:pt x="963" y="2257"/>
                      <a:pt x="2032" y="813"/>
                      <a:pt x="1818" y="225"/>
                    </a:cubicBezTo>
                    <a:cubicBezTo>
                      <a:pt x="1772" y="133"/>
                      <a:pt x="1646" y="1"/>
                      <a:pt x="140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7" name="Google Shape;1267;p41"/>
              <p:cNvSpPr/>
              <p:nvPr/>
            </p:nvSpPr>
            <p:spPr>
              <a:xfrm>
                <a:off x="3988400" y="1485000"/>
                <a:ext cx="149700" cy="194600"/>
              </a:xfrm>
              <a:custGeom>
                <a:avLst/>
                <a:gdLst/>
                <a:ahLst/>
                <a:cxnLst/>
                <a:rect l="l" t="t" r="r" b="b"/>
                <a:pathLst>
                  <a:path w="5988" h="7784" extrusionOk="0">
                    <a:moveTo>
                      <a:pt x="4063" y="0"/>
                    </a:moveTo>
                    <a:lnTo>
                      <a:pt x="0" y="3902"/>
                    </a:lnTo>
                    <a:lnTo>
                      <a:pt x="588" y="7110"/>
                    </a:lnTo>
                    <a:cubicBezTo>
                      <a:pt x="961" y="7598"/>
                      <a:pt x="1467" y="7784"/>
                      <a:pt x="2020" y="7784"/>
                    </a:cubicBezTo>
                    <a:cubicBezTo>
                      <a:pt x="3767" y="7784"/>
                      <a:pt x="5988" y="5934"/>
                      <a:pt x="5988" y="5934"/>
                    </a:cubicBezTo>
                    <a:lnTo>
                      <a:pt x="4063" y="0"/>
                    </a:lnTo>
                    <a:close/>
                  </a:path>
                </a:pathLst>
              </a:custGeom>
              <a:solidFill>
                <a:srgbClr val="7F3E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8" name="Google Shape;1268;p41"/>
              <p:cNvSpPr/>
              <p:nvPr/>
            </p:nvSpPr>
            <p:spPr>
              <a:xfrm>
                <a:off x="4089975" y="1456925"/>
                <a:ext cx="135000" cy="176425"/>
              </a:xfrm>
              <a:custGeom>
                <a:avLst/>
                <a:gdLst/>
                <a:ahLst/>
                <a:cxnLst/>
                <a:rect l="l" t="t" r="r" b="b"/>
                <a:pathLst>
                  <a:path w="5400" h="7057" extrusionOk="0">
                    <a:moveTo>
                      <a:pt x="5399" y="0"/>
                    </a:moveTo>
                    <a:lnTo>
                      <a:pt x="0" y="1123"/>
                    </a:lnTo>
                    <a:lnTo>
                      <a:pt x="1925" y="7057"/>
                    </a:lnTo>
                    <a:lnTo>
                      <a:pt x="5346" y="5613"/>
                    </a:lnTo>
                    <a:lnTo>
                      <a:pt x="5399" y="0"/>
                    </a:lnTo>
                    <a:close/>
                  </a:path>
                </a:pathLst>
              </a:custGeom>
              <a:solidFill>
                <a:srgbClr val="7F3E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9" name="Google Shape;1269;p41"/>
              <p:cNvSpPr/>
              <p:nvPr/>
            </p:nvSpPr>
            <p:spPr>
              <a:xfrm>
                <a:off x="3175850" y="1031950"/>
                <a:ext cx="1911100" cy="1608025"/>
              </a:xfrm>
              <a:custGeom>
                <a:avLst/>
                <a:gdLst/>
                <a:ahLst/>
                <a:cxnLst/>
                <a:rect l="l" t="t" r="r" b="b"/>
                <a:pathLst>
                  <a:path w="76444" h="64321" extrusionOk="0">
                    <a:moveTo>
                      <a:pt x="64950" y="0"/>
                    </a:moveTo>
                    <a:lnTo>
                      <a:pt x="23201" y="8660"/>
                    </a:lnTo>
                    <a:lnTo>
                      <a:pt x="1" y="35068"/>
                    </a:lnTo>
                    <a:lnTo>
                      <a:pt x="1444" y="41910"/>
                    </a:lnTo>
                    <a:cubicBezTo>
                      <a:pt x="2941" y="49234"/>
                      <a:pt x="7324" y="55595"/>
                      <a:pt x="13579" y="59711"/>
                    </a:cubicBezTo>
                    <a:cubicBezTo>
                      <a:pt x="18169" y="62719"/>
                      <a:pt x="23551" y="64320"/>
                      <a:pt x="28986" y="64320"/>
                    </a:cubicBezTo>
                    <a:cubicBezTo>
                      <a:pt x="30893" y="64320"/>
                      <a:pt x="32806" y="64123"/>
                      <a:pt x="34694" y="63721"/>
                    </a:cubicBezTo>
                    <a:lnTo>
                      <a:pt x="76444" y="55061"/>
                    </a:lnTo>
                    <a:lnTo>
                      <a:pt x="72755" y="37313"/>
                    </a:lnTo>
                    <a:lnTo>
                      <a:pt x="31006" y="46026"/>
                    </a:lnTo>
                    <a:cubicBezTo>
                      <a:pt x="30316" y="46167"/>
                      <a:pt x="29623" y="46237"/>
                      <a:pt x="28935" y="46237"/>
                    </a:cubicBezTo>
                    <a:cubicBezTo>
                      <a:pt x="27009" y="46237"/>
                      <a:pt x="25123" y="45686"/>
                      <a:pt x="23468" y="44583"/>
                    </a:cubicBezTo>
                    <a:cubicBezTo>
                      <a:pt x="21223" y="43140"/>
                      <a:pt x="19673" y="40841"/>
                      <a:pt x="19138" y="38275"/>
                    </a:cubicBezTo>
                    <a:cubicBezTo>
                      <a:pt x="18604" y="35656"/>
                      <a:pt x="19138" y="32930"/>
                      <a:pt x="20582" y="30738"/>
                    </a:cubicBezTo>
                    <a:cubicBezTo>
                      <a:pt x="22025" y="28493"/>
                      <a:pt x="24324" y="26942"/>
                      <a:pt x="26890" y="26408"/>
                    </a:cubicBezTo>
                    <a:lnTo>
                      <a:pt x="68639" y="17694"/>
                    </a:lnTo>
                    <a:lnTo>
                      <a:pt x="64950" y="0"/>
                    </a:ln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0" name="Google Shape;1270;p41"/>
              <p:cNvSpPr/>
              <p:nvPr/>
            </p:nvSpPr>
            <p:spPr>
              <a:xfrm>
                <a:off x="3175850" y="1031950"/>
                <a:ext cx="1911100" cy="1608025"/>
              </a:xfrm>
              <a:custGeom>
                <a:avLst/>
                <a:gdLst/>
                <a:ahLst/>
                <a:cxnLst/>
                <a:rect l="l" t="t" r="r" b="b"/>
                <a:pathLst>
                  <a:path w="76444" h="64321" extrusionOk="0">
                    <a:moveTo>
                      <a:pt x="64950" y="0"/>
                    </a:moveTo>
                    <a:lnTo>
                      <a:pt x="23201" y="8660"/>
                    </a:lnTo>
                    <a:lnTo>
                      <a:pt x="1" y="35068"/>
                    </a:lnTo>
                    <a:lnTo>
                      <a:pt x="1444" y="41910"/>
                    </a:lnTo>
                    <a:cubicBezTo>
                      <a:pt x="2941" y="49234"/>
                      <a:pt x="7324" y="55595"/>
                      <a:pt x="13579" y="59711"/>
                    </a:cubicBezTo>
                    <a:cubicBezTo>
                      <a:pt x="18169" y="62719"/>
                      <a:pt x="23551" y="64320"/>
                      <a:pt x="28986" y="64320"/>
                    </a:cubicBezTo>
                    <a:cubicBezTo>
                      <a:pt x="30893" y="64320"/>
                      <a:pt x="32806" y="64123"/>
                      <a:pt x="34694" y="63721"/>
                    </a:cubicBezTo>
                    <a:lnTo>
                      <a:pt x="76444" y="55061"/>
                    </a:lnTo>
                    <a:lnTo>
                      <a:pt x="72755" y="37313"/>
                    </a:lnTo>
                    <a:lnTo>
                      <a:pt x="31006" y="46026"/>
                    </a:lnTo>
                    <a:cubicBezTo>
                      <a:pt x="30316" y="46167"/>
                      <a:pt x="29623" y="46237"/>
                      <a:pt x="28935" y="46237"/>
                    </a:cubicBezTo>
                    <a:cubicBezTo>
                      <a:pt x="27009" y="46237"/>
                      <a:pt x="25123" y="45686"/>
                      <a:pt x="23468" y="44583"/>
                    </a:cubicBezTo>
                    <a:cubicBezTo>
                      <a:pt x="21223" y="43140"/>
                      <a:pt x="19673" y="40841"/>
                      <a:pt x="19138" y="38275"/>
                    </a:cubicBezTo>
                    <a:cubicBezTo>
                      <a:pt x="18604" y="35656"/>
                      <a:pt x="19138" y="32930"/>
                      <a:pt x="20582" y="30738"/>
                    </a:cubicBezTo>
                    <a:cubicBezTo>
                      <a:pt x="22025" y="28493"/>
                      <a:pt x="24324" y="26942"/>
                      <a:pt x="26890" y="26408"/>
                    </a:cubicBezTo>
                    <a:lnTo>
                      <a:pt x="68639" y="17694"/>
                    </a:lnTo>
                    <a:lnTo>
                      <a:pt x="6495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1" name="Google Shape;1271;p41"/>
              <p:cNvSpPr/>
              <p:nvPr/>
            </p:nvSpPr>
            <p:spPr>
              <a:xfrm>
                <a:off x="3142450" y="880925"/>
                <a:ext cx="1912425" cy="1608775"/>
              </a:xfrm>
              <a:custGeom>
                <a:avLst/>
                <a:gdLst/>
                <a:ahLst/>
                <a:cxnLst/>
                <a:rect l="l" t="t" r="r" b="b"/>
                <a:pathLst>
                  <a:path w="76497" h="64351" extrusionOk="0">
                    <a:moveTo>
                      <a:pt x="65057" y="1"/>
                    </a:moveTo>
                    <a:lnTo>
                      <a:pt x="23308" y="8661"/>
                    </a:lnTo>
                    <a:cubicBezTo>
                      <a:pt x="16037" y="10211"/>
                      <a:pt x="9623" y="14594"/>
                      <a:pt x="5560" y="20849"/>
                    </a:cubicBezTo>
                    <a:cubicBezTo>
                      <a:pt x="1444" y="27050"/>
                      <a:pt x="1" y="34641"/>
                      <a:pt x="1497" y="41964"/>
                    </a:cubicBezTo>
                    <a:cubicBezTo>
                      <a:pt x="3048" y="49234"/>
                      <a:pt x="7378" y="55649"/>
                      <a:pt x="13632" y="59712"/>
                    </a:cubicBezTo>
                    <a:cubicBezTo>
                      <a:pt x="18275" y="62768"/>
                      <a:pt x="23656" y="64350"/>
                      <a:pt x="29116" y="64350"/>
                    </a:cubicBezTo>
                    <a:cubicBezTo>
                      <a:pt x="31010" y="64350"/>
                      <a:pt x="32914" y="64160"/>
                      <a:pt x="34801" y="63774"/>
                    </a:cubicBezTo>
                    <a:lnTo>
                      <a:pt x="76497" y="55061"/>
                    </a:lnTo>
                    <a:lnTo>
                      <a:pt x="72808" y="37367"/>
                    </a:lnTo>
                    <a:lnTo>
                      <a:pt x="31112" y="46027"/>
                    </a:lnTo>
                    <a:cubicBezTo>
                      <a:pt x="30378" y="46174"/>
                      <a:pt x="29643" y="46256"/>
                      <a:pt x="28918" y="46256"/>
                    </a:cubicBezTo>
                    <a:cubicBezTo>
                      <a:pt x="28323" y="46256"/>
                      <a:pt x="27734" y="46201"/>
                      <a:pt x="27156" y="46080"/>
                    </a:cubicBezTo>
                    <a:cubicBezTo>
                      <a:pt x="25873" y="45866"/>
                      <a:pt x="24590" y="45385"/>
                      <a:pt x="23521" y="44637"/>
                    </a:cubicBezTo>
                    <a:cubicBezTo>
                      <a:pt x="22399" y="43942"/>
                      <a:pt x="21437" y="42980"/>
                      <a:pt x="20688" y="41911"/>
                    </a:cubicBezTo>
                    <a:cubicBezTo>
                      <a:pt x="19940" y="40788"/>
                      <a:pt x="19405" y="39559"/>
                      <a:pt x="19138" y="38276"/>
                    </a:cubicBezTo>
                    <a:cubicBezTo>
                      <a:pt x="18871" y="36993"/>
                      <a:pt x="18871" y="35656"/>
                      <a:pt x="19138" y="34373"/>
                    </a:cubicBezTo>
                    <a:cubicBezTo>
                      <a:pt x="19352" y="33037"/>
                      <a:pt x="19886" y="31807"/>
                      <a:pt x="20581" y="30738"/>
                    </a:cubicBezTo>
                    <a:cubicBezTo>
                      <a:pt x="21330" y="29616"/>
                      <a:pt x="22292" y="28653"/>
                      <a:pt x="23361" y="27905"/>
                    </a:cubicBezTo>
                    <a:cubicBezTo>
                      <a:pt x="24484" y="27210"/>
                      <a:pt x="25713" y="26676"/>
                      <a:pt x="26996" y="26408"/>
                    </a:cubicBezTo>
                    <a:lnTo>
                      <a:pt x="68745" y="17748"/>
                    </a:lnTo>
                    <a:lnTo>
                      <a:pt x="6505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2" name="Google Shape;1272;p41"/>
              <p:cNvSpPr/>
              <p:nvPr/>
            </p:nvSpPr>
            <p:spPr>
              <a:xfrm>
                <a:off x="4371950" y="879600"/>
                <a:ext cx="519875" cy="677575"/>
              </a:xfrm>
              <a:custGeom>
                <a:avLst/>
                <a:gdLst/>
                <a:ahLst/>
                <a:cxnLst/>
                <a:rect l="l" t="t" r="r" b="b"/>
                <a:pathLst>
                  <a:path w="20795" h="27103" extrusionOk="0">
                    <a:moveTo>
                      <a:pt x="15877" y="0"/>
                    </a:moveTo>
                    <a:lnTo>
                      <a:pt x="0" y="3314"/>
                    </a:lnTo>
                    <a:lnTo>
                      <a:pt x="4918" y="27103"/>
                    </a:lnTo>
                    <a:lnTo>
                      <a:pt x="20795" y="23788"/>
                    </a:lnTo>
                    <a:lnTo>
                      <a:pt x="1587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3" name="Google Shape;1273;p41"/>
              <p:cNvSpPr/>
              <p:nvPr/>
            </p:nvSpPr>
            <p:spPr>
              <a:xfrm>
                <a:off x="4565725" y="1815075"/>
                <a:ext cx="521225" cy="676250"/>
              </a:xfrm>
              <a:custGeom>
                <a:avLst/>
                <a:gdLst/>
                <a:ahLst/>
                <a:cxnLst/>
                <a:rect l="l" t="t" r="r" b="b"/>
                <a:pathLst>
                  <a:path w="20849" h="27050" extrusionOk="0">
                    <a:moveTo>
                      <a:pt x="15877" y="1"/>
                    </a:moveTo>
                    <a:lnTo>
                      <a:pt x="1" y="3262"/>
                    </a:lnTo>
                    <a:lnTo>
                      <a:pt x="4972" y="27050"/>
                    </a:lnTo>
                    <a:lnTo>
                      <a:pt x="20849" y="23736"/>
                    </a:lnTo>
                    <a:lnTo>
                      <a:pt x="1587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4" name="Google Shape;1274;p41"/>
              <p:cNvSpPr/>
              <p:nvPr/>
            </p:nvSpPr>
            <p:spPr>
              <a:xfrm>
                <a:off x="2518350" y="1281850"/>
                <a:ext cx="621450" cy="804550"/>
              </a:xfrm>
              <a:custGeom>
                <a:avLst/>
                <a:gdLst/>
                <a:ahLst/>
                <a:cxnLst/>
                <a:rect l="l" t="t" r="r" b="b"/>
                <a:pathLst>
                  <a:path w="24858" h="32182" extrusionOk="0">
                    <a:moveTo>
                      <a:pt x="3315" y="1"/>
                    </a:moveTo>
                    <a:cubicBezTo>
                      <a:pt x="2780" y="1979"/>
                      <a:pt x="2352" y="3850"/>
                      <a:pt x="1871" y="5774"/>
                    </a:cubicBezTo>
                    <a:cubicBezTo>
                      <a:pt x="1444" y="7752"/>
                      <a:pt x="1123" y="9676"/>
                      <a:pt x="802" y="11654"/>
                    </a:cubicBezTo>
                    <a:cubicBezTo>
                      <a:pt x="482" y="13632"/>
                      <a:pt x="268" y="15663"/>
                      <a:pt x="161" y="17748"/>
                    </a:cubicBezTo>
                    <a:cubicBezTo>
                      <a:pt x="0" y="19940"/>
                      <a:pt x="54" y="22132"/>
                      <a:pt x="321" y="24323"/>
                    </a:cubicBezTo>
                    <a:cubicBezTo>
                      <a:pt x="428" y="24965"/>
                      <a:pt x="588" y="25606"/>
                      <a:pt x="749" y="26248"/>
                    </a:cubicBezTo>
                    <a:cubicBezTo>
                      <a:pt x="856" y="26622"/>
                      <a:pt x="963" y="26943"/>
                      <a:pt x="1123" y="27317"/>
                    </a:cubicBezTo>
                    <a:cubicBezTo>
                      <a:pt x="1230" y="27477"/>
                      <a:pt x="1283" y="27691"/>
                      <a:pt x="1390" y="27852"/>
                    </a:cubicBezTo>
                    <a:lnTo>
                      <a:pt x="1551" y="28172"/>
                    </a:lnTo>
                    <a:lnTo>
                      <a:pt x="1764" y="28546"/>
                    </a:lnTo>
                    <a:cubicBezTo>
                      <a:pt x="2299" y="29402"/>
                      <a:pt x="3047" y="30097"/>
                      <a:pt x="3903" y="30631"/>
                    </a:cubicBezTo>
                    <a:cubicBezTo>
                      <a:pt x="4598" y="31059"/>
                      <a:pt x="5293" y="31433"/>
                      <a:pt x="6094" y="31647"/>
                    </a:cubicBezTo>
                    <a:cubicBezTo>
                      <a:pt x="7324" y="31968"/>
                      <a:pt x="8553" y="32182"/>
                      <a:pt x="9836" y="32182"/>
                    </a:cubicBezTo>
                    <a:cubicBezTo>
                      <a:pt x="10959" y="32182"/>
                      <a:pt x="12028" y="32128"/>
                      <a:pt x="13151" y="31968"/>
                    </a:cubicBezTo>
                    <a:cubicBezTo>
                      <a:pt x="17160" y="31433"/>
                      <a:pt x="21116" y="30364"/>
                      <a:pt x="24858" y="28814"/>
                    </a:cubicBezTo>
                    <a:lnTo>
                      <a:pt x="23735" y="24805"/>
                    </a:lnTo>
                    <a:lnTo>
                      <a:pt x="21009" y="25125"/>
                    </a:lnTo>
                    <a:cubicBezTo>
                      <a:pt x="20047" y="25232"/>
                      <a:pt x="19138" y="25286"/>
                      <a:pt x="18229" y="25393"/>
                    </a:cubicBezTo>
                    <a:cubicBezTo>
                      <a:pt x="16412" y="25499"/>
                      <a:pt x="14594" y="25553"/>
                      <a:pt x="12830" y="25553"/>
                    </a:cubicBezTo>
                    <a:cubicBezTo>
                      <a:pt x="11975" y="25499"/>
                      <a:pt x="11173" y="25446"/>
                      <a:pt x="10317" y="25339"/>
                    </a:cubicBezTo>
                    <a:cubicBezTo>
                      <a:pt x="9676" y="25232"/>
                      <a:pt x="9035" y="25072"/>
                      <a:pt x="8447" y="24805"/>
                    </a:cubicBezTo>
                    <a:cubicBezTo>
                      <a:pt x="8286" y="24751"/>
                      <a:pt x="8126" y="24644"/>
                      <a:pt x="8019" y="24537"/>
                    </a:cubicBezTo>
                    <a:cubicBezTo>
                      <a:pt x="8019" y="24523"/>
                      <a:pt x="8023" y="24516"/>
                      <a:pt x="8030" y="24516"/>
                    </a:cubicBezTo>
                    <a:cubicBezTo>
                      <a:pt x="8051" y="24516"/>
                      <a:pt x="8101" y="24566"/>
                      <a:pt x="8179" y="24644"/>
                    </a:cubicBezTo>
                    <a:lnTo>
                      <a:pt x="8179" y="24591"/>
                    </a:lnTo>
                    <a:cubicBezTo>
                      <a:pt x="8179" y="24484"/>
                      <a:pt x="8126" y="24377"/>
                      <a:pt x="8126" y="24270"/>
                    </a:cubicBezTo>
                    <a:cubicBezTo>
                      <a:pt x="8072" y="24003"/>
                      <a:pt x="8019" y="23682"/>
                      <a:pt x="7965" y="23361"/>
                    </a:cubicBezTo>
                    <a:cubicBezTo>
                      <a:pt x="7912" y="21704"/>
                      <a:pt x="7965" y="20047"/>
                      <a:pt x="8179" y="18443"/>
                    </a:cubicBezTo>
                    <a:cubicBezTo>
                      <a:pt x="8393" y="16679"/>
                      <a:pt x="8660" y="14862"/>
                      <a:pt x="8981" y="13098"/>
                    </a:cubicBezTo>
                    <a:cubicBezTo>
                      <a:pt x="9676" y="9462"/>
                      <a:pt x="10478" y="5720"/>
                      <a:pt x="11333" y="2246"/>
                    </a:cubicBezTo>
                    <a:lnTo>
                      <a:pt x="3315" y="1"/>
                    </a:lnTo>
                    <a:close/>
                  </a:path>
                </a:pathLst>
              </a:custGeom>
              <a:solidFill>
                <a:srgbClr val="803E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5" name="Google Shape;1275;p41"/>
              <p:cNvSpPr/>
              <p:nvPr/>
            </p:nvSpPr>
            <p:spPr>
              <a:xfrm>
                <a:off x="2484950" y="1140000"/>
                <a:ext cx="382375" cy="549475"/>
              </a:xfrm>
              <a:custGeom>
                <a:avLst/>
                <a:gdLst/>
                <a:ahLst/>
                <a:cxnLst/>
                <a:rect l="l" t="t" r="r" b="b"/>
                <a:pathLst>
                  <a:path w="15295" h="21979" extrusionOk="0">
                    <a:moveTo>
                      <a:pt x="10066" y="1"/>
                    </a:moveTo>
                    <a:cubicBezTo>
                      <a:pt x="8770" y="1"/>
                      <a:pt x="7307" y="521"/>
                      <a:pt x="5773" y="1612"/>
                    </a:cubicBezTo>
                    <a:cubicBezTo>
                      <a:pt x="1443" y="4659"/>
                      <a:pt x="0" y="20322"/>
                      <a:pt x="0" y="20322"/>
                    </a:cubicBezTo>
                    <a:lnTo>
                      <a:pt x="13364" y="21979"/>
                    </a:lnTo>
                    <a:cubicBezTo>
                      <a:pt x="14380" y="17435"/>
                      <a:pt x="14968" y="12838"/>
                      <a:pt x="15182" y="8187"/>
                    </a:cubicBezTo>
                    <a:cubicBezTo>
                      <a:pt x="15295" y="2954"/>
                      <a:pt x="13154" y="1"/>
                      <a:pt x="10066" y="1"/>
                    </a:cubicBezTo>
                    <a:close/>
                  </a:path>
                </a:pathLst>
              </a:custGeom>
              <a:solidFill>
                <a:srgbClr val="407B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6" name="Google Shape;1276;p41"/>
              <p:cNvSpPr/>
              <p:nvPr/>
            </p:nvSpPr>
            <p:spPr>
              <a:xfrm>
                <a:off x="2484950" y="1140000"/>
                <a:ext cx="382375" cy="549475"/>
              </a:xfrm>
              <a:custGeom>
                <a:avLst/>
                <a:gdLst/>
                <a:ahLst/>
                <a:cxnLst/>
                <a:rect l="l" t="t" r="r" b="b"/>
                <a:pathLst>
                  <a:path w="15295" h="21979" extrusionOk="0">
                    <a:moveTo>
                      <a:pt x="10066" y="1"/>
                    </a:moveTo>
                    <a:cubicBezTo>
                      <a:pt x="8770" y="1"/>
                      <a:pt x="7307" y="521"/>
                      <a:pt x="5773" y="1612"/>
                    </a:cubicBezTo>
                    <a:cubicBezTo>
                      <a:pt x="1443" y="4659"/>
                      <a:pt x="0" y="20322"/>
                      <a:pt x="0" y="20322"/>
                    </a:cubicBezTo>
                    <a:lnTo>
                      <a:pt x="13364" y="21979"/>
                    </a:lnTo>
                    <a:cubicBezTo>
                      <a:pt x="14380" y="17435"/>
                      <a:pt x="14968" y="12838"/>
                      <a:pt x="15182" y="8187"/>
                    </a:cubicBezTo>
                    <a:cubicBezTo>
                      <a:pt x="15295" y="2954"/>
                      <a:pt x="13154" y="1"/>
                      <a:pt x="1006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7" name="Google Shape;1277;p41"/>
              <p:cNvSpPr/>
              <p:nvPr/>
            </p:nvSpPr>
            <p:spPr>
              <a:xfrm>
                <a:off x="3078300" y="1807075"/>
                <a:ext cx="160400" cy="201075"/>
              </a:xfrm>
              <a:custGeom>
                <a:avLst/>
                <a:gdLst/>
                <a:ahLst/>
                <a:cxnLst/>
                <a:rect l="l" t="t" r="r" b="b"/>
                <a:pathLst>
                  <a:path w="6416" h="8043" extrusionOk="0">
                    <a:moveTo>
                      <a:pt x="3903" y="0"/>
                    </a:moveTo>
                    <a:lnTo>
                      <a:pt x="1" y="4009"/>
                    </a:lnTo>
                    <a:lnTo>
                      <a:pt x="696" y="7270"/>
                    </a:lnTo>
                    <a:cubicBezTo>
                      <a:pt x="1144" y="7838"/>
                      <a:pt x="1788" y="8042"/>
                      <a:pt x="2484" y="8042"/>
                    </a:cubicBezTo>
                    <a:cubicBezTo>
                      <a:pt x="4278" y="8042"/>
                      <a:pt x="6415" y="6682"/>
                      <a:pt x="6415" y="6682"/>
                    </a:cubicBezTo>
                    <a:lnTo>
                      <a:pt x="3903" y="0"/>
                    </a:lnTo>
                    <a:close/>
                  </a:path>
                </a:pathLst>
              </a:custGeom>
              <a:solidFill>
                <a:srgbClr val="7F3E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8" name="Google Shape;1278;p41"/>
              <p:cNvSpPr/>
              <p:nvPr/>
            </p:nvSpPr>
            <p:spPr>
              <a:xfrm>
                <a:off x="3175850" y="1793700"/>
                <a:ext cx="157725" cy="179100"/>
              </a:xfrm>
              <a:custGeom>
                <a:avLst/>
                <a:gdLst/>
                <a:ahLst/>
                <a:cxnLst/>
                <a:rect l="l" t="t" r="r" b="b"/>
                <a:pathLst>
                  <a:path w="6309" h="7164" extrusionOk="0">
                    <a:moveTo>
                      <a:pt x="4545" y="1"/>
                    </a:moveTo>
                    <a:lnTo>
                      <a:pt x="1" y="535"/>
                    </a:lnTo>
                    <a:lnTo>
                      <a:pt x="2460" y="7164"/>
                    </a:lnTo>
                    <a:lnTo>
                      <a:pt x="6309" y="5560"/>
                    </a:lnTo>
                    <a:lnTo>
                      <a:pt x="4545" y="1"/>
                    </a:lnTo>
                    <a:close/>
                  </a:path>
                </a:pathLst>
              </a:custGeom>
              <a:solidFill>
                <a:srgbClr val="7F3E3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9E5CE17-0C60-9EB9-2E25-6558B92082D2}"/>
              </a:ext>
            </a:extLst>
          </p:cNvPr>
          <p:cNvSpPr txBox="1"/>
          <p:nvPr/>
        </p:nvSpPr>
        <p:spPr>
          <a:xfrm>
            <a:off x="2224495" y="2415599"/>
            <a:ext cx="4683001" cy="1331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اصلی خود را</a:t>
            </a:r>
          </a:p>
          <a:p>
            <a:pPr algn="ctr" rtl="1">
              <a:lnSpc>
                <a:spcPct val="150000"/>
              </a:lnSpc>
            </a:pPr>
            <a:r>
              <a:rPr lang="fa-IR" sz="28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وارد نمایید</a:t>
            </a:r>
            <a:endParaRPr lang="en-US" sz="28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A70532-212E-14C3-C2EE-722DB75AFAE9}"/>
              </a:ext>
            </a:extLst>
          </p:cNvPr>
          <p:cNvSpPr txBox="1"/>
          <p:nvPr/>
        </p:nvSpPr>
        <p:spPr>
          <a:xfrm>
            <a:off x="3979882" y="1159112"/>
            <a:ext cx="1268910" cy="1488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66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02</a:t>
            </a:r>
            <a:endParaRPr lang="en-US" sz="6600" b="1" dirty="0">
              <a:solidFill>
                <a:srgbClr val="69E78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3" name="Google Shape;1283;p42"/>
          <p:cNvGrpSpPr/>
          <p:nvPr/>
        </p:nvGrpSpPr>
        <p:grpSpPr>
          <a:xfrm>
            <a:off x="714291" y="1600203"/>
            <a:ext cx="2314325" cy="3122600"/>
            <a:chOff x="5422850" y="821850"/>
            <a:chExt cx="2314325" cy="3122600"/>
          </a:xfrm>
        </p:grpSpPr>
        <p:sp>
          <p:nvSpPr>
            <p:cNvPr id="1284" name="Google Shape;1284;p42"/>
            <p:cNvSpPr/>
            <p:nvPr/>
          </p:nvSpPr>
          <p:spPr>
            <a:xfrm>
              <a:off x="5422850" y="821850"/>
              <a:ext cx="2311800" cy="297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42875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42"/>
            <p:cNvSpPr/>
            <p:nvPr/>
          </p:nvSpPr>
          <p:spPr>
            <a:xfrm>
              <a:off x="5425375" y="3792350"/>
              <a:ext cx="2311800" cy="1521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</p:grpSp>
      <p:grpSp>
        <p:nvGrpSpPr>
          <p:cNvPr id="1286" name="Google Shape;1286;p42"/>
          <p:cNvGrpSpPr/>
          <p:nvPr/>
        </p:nvGrpSpPr>
        <p:grpSpPr>
          <a:xfrm>
            <a:off x="3414838" y="1600203"/>
            <a:ext cx="2314325" cy="3122600"/>
            <a:chOff x="5422850" y="821850"/>
            <a:chExt cx="2314325" cy="3122600"/>
          </a:xfrm>
        </p:grpSpPr>
        <p:sp>
          <p:nvSpPr>
            <p:cNvPr id="1287" name="Google Shape;1287;p42"/>
            <p:cNvSpPr/>
            <p:nvPr/>
          </p:nvSpPr>
          <p:spPr>
            <a:xfrm>
              <a:off x="5422850" y="821850"/>
              <a:ext cx="2311800" cy="297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42875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42"/>
            <p:cNvSpPr/>
            <p:nvPr/>
          </p:nvSpPr>
          <p:spPr>
            <a:xfrm>
              <a:off x="5425375" y="3792350"/>
              <a:ext cx="2311800" cy="1521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</p:grpSp>
      <p:grpSp>
        <p:nvGrpSpPr>
          <p:cNvPr id="1289" name="Google Shape;1289;p42"/>
          <p:cNvGrpSpPr/>
          <p:nvPr/>
        </p:nvGrpSpPr>
        <p:grpSpPr>
          <a:xfrm>
            <a:off x="6115384" y="1600203"/>
            <a:ext cx="2314325" cy="3122600"/>
            <a:chOff x="5422850" y="821850"/>
            <a:chExt cx="2314325" cy="3122600"/>
          </a:xfrm>
        </p:grpSpPr>
        <p:sp>
          <p:nvSpPr>
            <p:cNvPr id="1290" name="Google Shape;1290;p42"/>
            <p:cNvSpPr/>
            <p:nvPr/>
          </p:nvSpPr>
          <p:spPr>
            <a:xfrm>
              <a:off x="5422850" y="821850"/>
              <a:ext cx="2311800" cy="297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428750" algn="bl" rotWithShape="0">
                <a:srgbClr val="000000">
                  <a:alpha val="1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42"/>
            <p:cNvSpPr/>
            <p:nvPr/>
          </p:nvSpPr>
          <p:spPr>
            <a:xfrm>
              <a:off x="5425375" y="3792350"/>
              <a:ext cx="2311800" cy="1521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2"/>
                </a:solidFill>
              </a:endParaRPr>
            </a:p>
          </p:txBody>
        </p:sp>
      </p:grpSp>
      <p:grpSp>
        <p:nvGrpSpPr>
          <p:cNvPr id="1292" name="Google Shape;1292;p42"/>
          <p:cNvGrpSpPr/>
          <p:nvPr/>
        </p:nvGrpSpPr>
        <p:grpSpPr>
          <a:xfrm>
            <a:off x="1492414" y="2146652"/>
            <a:ext cx="758078" cy="766207"/>
            <a:chOff x="6163688" y="2080729"/>
            <a:chExt cx="783300" cy="791700"/>
          </a:xfrm>
        </p:grpSpPr>
        <p:sp>
          <p:nvSpPr>
            <p:cNvPr id="1293" name="Google Shape;1293;p42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814388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94" name="Google Shape;1294;p42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1295" name="Google Shape;1295;p42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6" name="Google Shape;1296;p42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97" name="Google Shape;1297;p42"/>
          <p:cNvGrpSpPr/>
          <p:nvPr/>
        </p:nvGrpSpPr>
        <p:grpSpPr>
          <a:xfrm>
            <a:off x="4192961" y="2146652"/>
            <a:ext cx="758078" cy="766207"/>
            <a:chOff x="6163688" y="2080729"/>
            <a:chExt cx="783300" cy="791700"/>
          </a:xfrm>
        </p:grpSpPr>
        <p:sp>
          <p:nvSpPr>
            <p:cNvPr id="1298" name="Google Shape;1298;p42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814388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99" name="Google Shape;1299;p42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1300" name="Google Shape;1300;p42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1" name="Google Shape;1301;p42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302" name="Google Shape;1302;p42"/>
          <p:cNvGrpSpPr/>
          <p:nvPr/>
        </p:nvGrpSpPr>
        <p:grpSpPr>
          <a:xfrm>
            <a:off x="6893508" y="2146652"/>
            <a:ext cx="758078" cy="766207"/>
            <a:chOff x="6163688" y="2080729"/>
            <a:chExt cx="783300" cy="791700"/>
          </a:xfrm>
        </p:grpSpPr>
        <p:sp>
          <p:nvSpPr>
            <p:cNvPr id="1303" name="Google Shape;1303;p42"/>
            <p:cNvSpPr/>
            <p:nvPr/>
          </p:nvSpPr>
          <p:spPr>
            <a:xfrm>
              <a:off x="6163688" y="2080729"/>
              <a:ext cx="783300" cy="79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814388" algn="bl" rotWithShape="0">
                <a:srgbClr val="000000">
                  <a:alpha val="9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04" name="Google Shape;1304;p42"/>
            <p:cNvGrpSpPr/>
            <p:nvPr/>
          </p:nvGrpSpPr>
          <p:grpSpPr>
            <a:xfrm>
              <a:off x="6281102" y="2636186"/>
              <a:ext cx="548839" cy="1799"/>
              <a:chOff x="1533100" y="4121350"/>
              <a:chExt cx="4469375" cy="14500"/>
            </a:xfrm>
          </p:grpSpPr>
          <p:sp>
            <p:nvSpPr>
              <p:cNvPr id="1305" name="Google Shape;1305;p42"/>
              <p:cNvSpPr/>
              <p:nvPr/>
            </p:nvSpPr>
            <p:spPr>
              <a:xfrm>
                <a:off x="1533100" y="4121350"/>
                <a:ext cx="19782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7913" h="483" extrusionOk="0">
                    <a:moveTo>
                      <a:pt x="1" y="0"/>
                    </a:moveTo>
                    <a:cubicBezTo>
                      <a:pt x="97" y="97"/>
                      <a:pt x="194" y="386"/>
                      <a:pt x="194" y="483"/>
                    </a:cubicBezTo>
                    <a:lnTo>
                      <a:pt x="7912" y="483"/>
                    </a:lnTo>
                    <a:cubicBezTo>
                      <a:pt x="7816" y="386"/>
                      <a:pt x="7719" y="97"/>
                      <a:pt x="75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6" name="Google Shape;1306;p42"/>
              <p:cNvSpPr/>
              <p:nvPr/>
            </p:nvSpPr>
            <p:spPr>
              <a:xfrm>
                <a:off x="5807075" y="4123750"/>
                <a:ext cx="19540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7816" h="484" extrusionOk="0">
                    <a:moveTo>
                      <a:pt x="194" y="1"/>
                    </a:moveTo>
                    <a:cubicBezTo>
                      <a:pt x="97" y="97"/>
                      <a:pt x="97" y="290"/>
                      <a:pt x="1" y="483"/>
                    </a:cubicBezTo>
                    <a:lnTo>
                      <a:pt x="7622" y="483"/>
                    </a:lnTo>
                    <a:cubicBezTo>
                      <a:pt x="7719" y="387"/>
                      <a:pt x="7815" y="97"/>
                      <a:pt x="781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07" name="Google Shape;1307;p42"/>
          <p:cNvSpPr/>
          <p:nvPr/>
        </p:nvSpPr>
        <p:spPr>
          <a:xfrm>
            <a:off x="1585103" y="2243478"/>
            <a:ext cx="572700" cy="5727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8" name="Google Shape;1308;p42"/>
          <p:cNvSpPr/>
          <p:nvPr/>
        </p:nvSpPr>
        <p:spPr>
          <a:xfrm>
            <a:off x="4285650" y="2243478"/>
            <a:ext cx="572700" cy="5727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9" name="Google Shape;1309;p42"/>
          <p:cNvSpPr/>
          <p:nvPr/>
        </p:nvSpPr>
        <p:spPr>
          <a:xfrm>
            <a:off x="6986197" y="2243478"/>
            <a:ext cx="572700" cy="572700"/>
          </a:xfrm>
          <a:prstGeom prst="ellipse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8" name="Google Shape;1318;p42"/>
          <p:cNvSpPr txBox="1"/>
          <p:nvPr/>
        </p:nvSpPr>
        <p:spPr>
          <a:xfrm>
            <a:off x="1680203" y="2284203"/>
            <a:ext cx="382500" cy="4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</a:t>
            </a:r>
            <a:endParaRPr sz="24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9" name="Google Shape;1319;p42"/>
          <p:cNvSpPr txBox="1"/>
          <p:nvPr/>
        </p:nvSpPr>
        <p:spPr>
          <a:xfrm>
            <a:off x="4380750" y="2284203"/>
            <a:ext cx="382500" cy="4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</a:t>
            </a:r>
            <a:endParaRPr sz="24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0" name="Google Shape;1320;p42"/>
          <p:cNvSpPr txBox="1"/>
          <p:nvPr/>
        </p:nvSpPr>
        <p:spPr>
          <a:xfrm>
            <a:off x="7081297" y="2284203"/>
            <a:ext cx="382500" cy="4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</a:t>
            </a:r>
            <a:endParaRPr sz="2400" b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ED08D0-CD87-47E0-1B72-037816BB20DE}"/>
              </a:ext>
            </a:extLst>
          </p:cNvPr>
          <p:cNvSpPr txBox="1"/>
          <p:nvPr/>
        </p:nvSpPr>
        <p:spPr>
          <a:xfrm>
            <a:off x="737513" y="2966393"/>
            <a:ext cx="2288578" cy="1435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AB03AC-55EB-8DFA-4A99-26DA772453EE}"/>
              </a:ext>
            </a:extLst>
          </p:cNvPr>
          <p:cNvSpPr txBox="1"/>
          <p:nvPr/>
        </p:nvSpPr>
        <p:spPr>
          <a:xfrm>
            <a:off x="3412312" y="2966393"/>
            <a:ext cx="2288578" cy="1435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5BD267-C624-22BE-88D4-DA28134E7DCE}"/>
              </a:ext>
            </a:extLst>
          </p:cNvPr>
          <p:cNvSpPr txBox="1"/>
          <p:nvPr/>
        </p:nvSpPr>
        <p:spPr>
          <a:xfrm>
            <a:off x="6126995" y="2966393"/>
            <a:ext cx="2288578" cy="1435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BC5C38-AF86-3A37-010F-D9FAC700C235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</a:t>
            </a: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9E0983-6B6A-F1E6-B21A-FA36C0B5B543}"/>
              </a:ext>
            </a:extLst>
          </p:cNvPr>
          <p:cNvSpPr txBox="1"/>
          <p:nvPr/>
        </p:nvSpPr>
        <p:spPr>
          <a:xfrm>
            <a:off x="239982" y="679852"/>
            <a:ext cx="8664035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rgbClr val="16191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7" name="Google Shape;1097;p40"/>
          <p:cNvPicPr preferRelativeResize="0"/>
          <p:nvPr/>
        </p:nvPicPr>
        <p:blipFill rotWithShape="1">
          <a:blip r:embed="rId3">
            <a:alphaModFix/>
          </a:blip>
          <a:srcRect l="18203" r="25229"/>
          <a:stretch/>
        </p:blipFill>
        <p:spPr>
          <a:xfrm>
            <a:off x="4785000" y="50"/>
            <a:ext cx="4359004" cy="51434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8" name="Google Shape;1098;p40"/>
          <p:cNvSpPr/>
          <p:nvPr/>
        </p:nvSpPr>
        <p:spPr>
          <a:xfrm>
            <a:off x="0" y="0"/>
            <a:ext cx="5935289" cy="5143438"/>
          </a:xfrm>
          <a:custGeom>
            <a:avLst/>
            <a:gdLst/>
            <a:ahLst/>
            <a:cxnLst/>
            <a:rect l="l" t="t" r="r" b="b"/>
            <a:pathLst>
              <a:path w="233466" h="208807" extrusionOk="0">
                <a:moveTo>
                  <a:pt x="0" y="1"/>
                </a:moveTo>
                <a:lnTo>
                  <a:pt x="0" y="208806"/>
                </a:lnTo>
                <a:lnTo>
                  <a:pt x="230270" y="208806"/>
                </a:lnTo>
                <a:cubicBezTo>
                  <a:pt x="233155" y="202866"/>
                  <a:pt x="233465" y="176810"/>
                  <a:pt x="211535" y="120169"/>
                </a:cubicBezTo>
                <a:cubicBezTo>
                  <a:pt x="189604" y="63512"/>
                  <a:pt x="199344" y="16456"/>
                  <a:pt x="20695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03" name="Google Shape;1103;p40"/>
          <p:cNvGrpSpPr/>
          <p:nvPr/>
        </p:nvGrpSpPr>
        <p:grpSpPr>
          <a:xfrm>
            <a:off x="-55475" y="4494241"/>
            <a:ext cx="2729748" cy="649259"/>
            <a:chOff x="-55475" y="4494241"/>
            <a:chExt cx="2729748" cy="649259"/>
          </a:xfrm>
        </p:grpSpPr>
        <p:sp>
          <p:nvSpPr>
            <p:cNvPr id="1104" name="Google Shape;1104;p40"/>
            <p:cNvSpPr/>
            <p:nvPr/>
          </p:nvSpPr>
          <p:spPr>
            <a:xfrm rot="10800000" flipH="1">
              <a:off x="-55475" y="4494241"/>
              <a:ext cx="2729748" cy="649259"/>
            </a:xfrm>
            <a:custGeom>
              <a:avLst/>
              <a:gdLst/>
              <a:ahLst/>
              <a:cxnLst/>
              <a:rect l="l" t="t" r="r" b="b"/>
              <a:pathLst>
                <a:path w="286663" h="79323" extrusionOk="0">
                  <a:moveTo>
                    <a:pt x="191928" y="41954"/>
                  </a:moveTo>
                  <a:cubicBezTo>
                    <a:pt x="162665" y="43749"/>
                    <a:pt x="132739" y="63428"/>
                    <a:pt x="106183" y="70125"/>
                  </a:cubicBezTo>
                  <a:cubicBezTo>
                    <a:pt x="69671" y="79323"/>
                    <a:pt x="25839" y="63055"/>
                    <a:pt x="3398" y="18077"/>
                  </a:cubicBezTo>
                  <a:cubicBezTo>
                    <a:pt x="1989" y="14348"/>
                    <a:pt x="1" y="5510"/>
                    <a:pt x="3398" y="0"/>
                  </a:cubicBezTo>
                  <a:lnTo>
                    <a:pt x="286662" y="0"/>
                  </a:lnTo>
                  <a:cubicBezTo>
                    <a:pt x="282782" y="4668"/>
                    <a:pt x="282215" y="4668"/>
                    <a:pt x="279965" y="4668"/>
                  </a:cubicBezTo>
                  <a:cubicBezTo>
                    <a:pt x="268530" y="4668"/>
                    <a:pt x="266169" y="12912"/>
                    <a:pt x="256212" y="28862"/>
                  </a:cubicBezTo>
                  <a:cubicBezTo>
                    <a:pt x="246255" y="44812"/>
                    <a:pt x="221190" y="40145"/>
                    <a:pt x="191928" y="419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05" name="Google Shape;1105;p40"/>
            <p:cNvGrpSpPr/>
            <p:nvPr/>
          </p:nvGrpSpPr>
          <p:grpSpPr>
            <a:xfrm flipH="1">
              <a:off x="88891" y="4745785"/>
              <a:ext cx="1747860" cy="393594"/>
              <a:chOff x="228150" y="3497400"/>
              <a:chExt cx="6862425" cy="1427100"/>
            </a:xfrm>
          </p:grpSpPr>
          <p:sp>
            <p:nvSpPr>
              <p:cNvPr id="1106" name="Google Shape;1106;p40"/>
              <p:cNvSpPr/>
              <p:nvPr/>
            </p:nvSpPr>
            <p:spPr>
              <a:xfrm>
                <a:off x="5363425" y="3497400"/>
                <a:ext cx="208975" cy="183400"/>
              </a:xfrm>
              <a:custGeom>
                <a:avLst/>
                <a:gdLst/>
                <a:ahLst/>
                <a:cxnLst/>
                <a:rect l="l" t="t" r="r" b="b"/>
                <a:pathLst>
                  <a:path w="8359" h="7336" extrusionOk="0">
                    <a:moveTo>
                      <a:pt x="4447" y="0"/>
                    </a:moveTo>
                    <a:cubicBezTo>
                      <a:pt x="4446" y="0"/>
                      <a:pt x="4444" y="0"/>
                      <a:pt x="4443" y="1"/>
                    </a:cubicBezTo>
                    <a:cubicBezTo>
                      <a:pt x="3624" y="176"/>
                      <a:pt x="3566" y="1257"/>
                      <a:pt x="3449" y="1871"/>
                    </a:cubicBezTo>
                    <a:cubicBezTo>
                      <a:pt x="3391" y="2222"/>
                      <a:pt x="3391" y="2572"/>
                      <a:pt x="3361" y="2923"/>
                    </a:cubicBezTo>
                    <a:cubicBezTo>
                      <a:pt x="2719" y="2923"/>
                      <a:pt x="2046" y="2923"/>
                      <a:pt x="1433" y="3010"/>
                    </a:cubicBezTo>
                    <a:cubicBezTo>
                      <a:pt x="1287" y="3040"/>
                      <a:pt x="1" y="3332"/>
                      <a:pt x="30" y="3420"/>
                    </a:cubicBezTo>
                    <a:cubicBezTo>
                      <a:pt x="235" y="4150"/>
                      <a:pt x="1462" y="4209"/>
                      <a:pt x="2163" y="4296"/>
                    </a:cubicBezTo>
                    <a:cubicBezTo>
                      <a:pt x="2543" y="4355"/>
                      <a:pt x="2952" y="4355"/>
                      <a:pt x="3332" y="4384"/>
                    </a:cubicBezTo>
                    <a:cubicBezTo>
                      <a:pt x="3332" y="4530"/>
                      <a:pt x="3332" y="4676"/>
                      <a:pt x="3332" y="4822"/>
                    </a:cubicBezTo>
                    <a:cubicBezTo>
                      <a:pt x="3332" y="5231"/>
                      <a:pt x="3361" y="5670"/>
                      <a:pt x="3449" y="6079"/>
                    </a:cubicBezTo>
                    <a:cubicBezTo>
                      <a:pt x="3478" y="6194"/>
                      <a:pt x="3792" y="7336"/>
                      <a:pt x="3912" y="7336"/>
                    </a:cubicBezTo>
                    <a:cubicBezTo>
                      <a:pt x="3914" y="7336"/>
                      <a:pt x="3915" y="7335"/>
                      <a:pt x="3917" y="7335"/>
                    </a:cubicBezTo>
                    <a:cubicBezTo>
                      <a:pt x="4735" y="7131"/>
                      <a:pt x="4852" y="6108"/>
                      <a:pt x="4910" y="5494"/>
                    </a:cubicBezTo>
                    <a:cubicBezTo>
                      <a:pt x="4969" y="5144"/>
                      <a:pt x="4969" y="4764"/>
                      <a:pt x="4998" y="4413"/>
                    </a:cubicBezTo>
                    <a:lnTo>
                      <a:pt x="5495" y="4413"/>
                    </a:lnTo>
                    <a:cubicBezTo>
                      <a:pt x="5962" y="4413"/>
                      <a:pt x="6459" y="4384"/>
                      <a:pt x="6926" y="4296"/>
                    </a:cubicBezTo>
                    <a:cubicBezTo>
                      <a:pt x="7072" y="4296"/>
                      <a:pt x="8358" y="4004"/>
                      <a:pt x="8329" y="3887"/>
                    </a:cubicBezTo>
                    <a:cubicBezTo>
                      <a:pt x="8124" y="3157"/>
                      <a:pt x="6956" y="3069"/>
                      <a:pt x="6283" y="3010"/>
                    </a:cubicBezTo>
                    <a:cubicBezTo>
                      <a:pt x="5845" y="2981"/>
                      <a:pt x="5436" y="2952"/>
                      <a:pt x="5027" y="2923"/>
                    </a:cubicBezTo>
                    <a:cubicBezTo>
                      <a:pt x="5027" y="2368"/>
                      <a:pt x="5027" y="1783"/>
                      <a:pt x="4910" y="1228"/>
                    </a:cubicBezTo>
                    <a:cubicBezTo>
                      <a:pt x="4881" y="1113"/>
                      <a:pt x="4568" y="0"/>
                      <a:pt x="444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40"/>
              <p:cNvSpPr/>
              <p:nvPr/>
            </p:nvSpPr>
            <p:spPr>
              <a:xfrm>
                <a:off x="6986200" y="4676350"/>
                <a:ext cx="104375" cy="61850"/>
              </a:xfrm>
              <a:custGeom>
                <a:avLst/>
                <a:gdLst/>
                <a:ahLst/>
                <a:cxnLst/>
                <a:rect l="l" t="t" r="r" b="b"/>
                <a:pathLst>
                  <a:path w="4175" h="2474" extrusionOk="0">
                    <a:moveTo>
                      <a:pt x="1975" y="0"/>
                    </a:moveTo>
                    <a:cubicBezTo>
                      <a:pt x="570" y="0"/>
                      <a:pt x="0" y="2004"/>
                      <a:pt x="1450" y="2430"/>
                    </a:cubicBezTo>
                    <a:cubicBezTo>
                      <a:pt x="1550" y="2460"/>
                      <a:pt x="1655" y="2473"/>
                      <a:pt x="1763" y="2473"/>
                    </a:cubicBezTo>
                    <a:cubicBezTo>
                      <a:pt x="2829" y="2473"/>
                      <a:pt x="4175" y="1130"/>
                      <a:pt x="3087" y="414"/>
                    </a:cubicBezTo>
                    <a:cubicBezTo>
                      <a:pt x="3028" y="355"/>
                      <a:pt x="2970" y="355"/>
                      <a:pt x="2911" y="326"/>
                    </a:cubicBezTo>
                    <a:cubicBezTo>
                      <a:pt x="2678" y="122"/>
                      <a:pt x="2385" y="5"/>
                      <a:pt x="2093" y="5"/>
                    </a:cubicBezTo>
                    <a:cubicBezTo>
                      <a:pt x="2053" y="2"/>
                      <a:pt x="2014" y="0"/>
                      <a:pt x="197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8" name="Google Shape;1108;p40"/>
              <p:cNvSpPr/>
              <p:nvPr/>
            </p:nvSpPr>
            <p:spPr>
              <a:xfrm>
                <a:off x="5060300" y="4611375"/>
                <a:ext cx="104625" cy="62525"/>
              </a:xfrm>
              <a:custGeom>
                <a:avLst/>
                <a:gdLst/>
                <a:ahLst/>
                <a:cxnLst/>
                <a:rect l="l" t="t" r="r" b="b"/>
                <a:pathLst>
                  <a:path w="4185" h="2501" extrusionOk="0">
                    <a:moveTo>
                      <a:pt x="2013" y="1"/>
                    </a:moveTo>
                    <a:cubicBezTo>
                      <a:pt x="588" y="1"/>
                      <a:pt x="0" y="2028"/>
                      <a:pt x="1460" y="2458"/>
                    </a:cubicBezTo>
                    <a:cubicBezTo>
                      <a:pt x="1560" y="2487"/>
                      <a:pt x="1665" y="2501"/>
                      <a:pt x="1772" y="2501"/>
                    </a:cubicBezTo>
                    <a:cubicBezTo>
                      <a:pt x="2839" y="2501"/>
                      <a:pt x="4185" y="1155"/>
                      <a:pt x="3097" y="412"/>
                    </a:cubicBezTo>
                    <a:cubicBezTo>
                      <a:pt x="3038" y="383"/>
                      <a:pt x="2980" y="354"/>
                      <a:pt x="2921" y="354"/>
                    </a:cubicBezTo>
                    <a:cubicBezTo>
                      <a:pt x="2688" y="149"/>
                      <a:pt x="2395" y="32"/>
                      <a:pt x="2103" y="3"/>
                    </a:cubicBezTo>
                    <a:cubicBezTo>
                      <a:pt x="2073" y="1"/>
                      <a:pt x="2043" y="1"/>
                      <a:pt x="201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40"/>
              <p:cNvSpPr/>
              <p:nvPr/>
            </p:nvSpPr>
            <p:spPr>
              <a:xfrm>
                <a:off x="3709550" y="4611375"/>
                <a:ext cx="103925" cy="62525"/>
              </a:xfrm>
              <a:custGeom>
                <a:avLst/>
                <a:gdLst/>
                <a:ahLst/>
                <a:cxnLst/>
                <a:rect l="l" t="t" r="r" b="b"/>
                <a:pathLst>
                  <a:path w="4157" h="2501" extrusionOk="0">
                    <a:moveTo>
                      <a:pt x="1985" y="1"/>
                    </a:moveTo>
                    <a:cubicBezTo>
                      <a:pt x="560" y="1"/>
                      <a:pt x="1" y="2028"/>
                      <a:pt x="1432" y="2458"/>
                    </a:cubicBezTo>
                    <a:cubicBezTo>
                      <a:pt x="1534" y="2487"/>
                      <a:pt x="1641" y="2501"/>
                      <a:pt x="1751" y="2501"/>
                    </a:cubicBezTo>
                    <a:cubicBezTo>
                      <a:pt x="2834" y="2501"/>
                      <a:pt x="4156" y="1155"/>
                      <a:pt x="3068" y="412"/>
                    </a:cubicBezTo>
                    <a:cubicBezTo>
                      <a:pt x="3010" y="383"/>
                      <a:pt x="2981" y="354"/>
                      <a:pt x="2922" y="354"/>
                    </a:cubicBezTo>
                    <a:cubicBezTo>
                      <a:pt x="2688" y="149"/>
                      <a:pt x="2396" y="32"/>
                      <a:pt x="2075" y="3"/>
                    </a:cubicBezTo>
                    <a:cubicBezTo>
                      <a:pt x="2044" y="1"/>
                      <a:pt x="2014" y="1"/>
                      <a:pt x="198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40"/>
              <p:cNvSpPr/>
              <p:nvPr/>
            </p:nvSpPr>
            <p:spPr>
              <a:xfrm>
                <a:off x="6411750" y="4116825"/>
                <a:ext cx="103925" cy="61825"/>
              </a:xfrm>
              <a:custGeom>
                <a:avLst/>
                <a:gdLst/>
                <a:ahLst/>
                <a:cxnLst/>
                <a:rect l="l" t="t" r="r" b="b"/>
                <a:pathLst>
                  <a:path w="4157" h="2473" extrusionOk="0">
                    <a:moveTo>
                      <a:pt x="1985" y="0"/>
                    </a:moveTo>
                    <a:cubicBezTo>
                      <a:pt x="560" y="0"/>
                      <a:pt x="0" y="2027"/>
                      <a:pt x="1432" y="2428"/>
                    </a:cubicBezTo>
                    <a:cubicBezTo>
                      <a:pt x="1535" y="2458"/>
                      <a:pt x="1644" y="2472"/>
                      <a:pt x="1756" y="2472"/>
                    </a:cubicBezTo>
                    <a:cubicBezTo>
                      <a:pt x="2839" y="2472"/>
                      <a:pt x="4157" y="1154"/>
                      <a:pt x="3097" y="412"/>
                    </a:cubicBezTo>
                    <a:cubicBezTo>
                      <a:pt x="3039" y="383"/>
                      <a:pt x="2980" y="353"/>
                      <a:pt x="2922" y="324"/>
                    </a:cubicBezTo>
                    <a:cubicBezTo>
                      <a:pt x="2688" y="149"/>
                      <a:pt x="2396" y="32"/>
                      <a:pt x="2074" y="3"/>
                    </a:cubicBezTo>
                    <a:cubicBezTo>
                      <a:pt x="2044" y="1"/>
                      <a:pt x="2014" y="0"/>
                      <a:pt x="198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40"/>
              <p:cNvSpPr/>
              <p:nvPr/>
            </p:nvSpPr>
            <p:spPr>
              <a:xfrm>
                <a:off x="2215150" y="4366600"/>
                <a:ext cx="103750" cy="61850"/>
              </a:xfrm>
              <a:custGeom>
                <a:avLst/>
                <a:gdLst/>
                <a:ahLst/>
                <a:cxnLst/>
                <a:rect l="l" t="t" r="r" b="b"/>
                <a:pathLst>
                  <a:path w="4150" h="2474" extrusionOk="0">
                    <a:moveTo>
                      <a:pt x="1947" y="1"/>
                    </a:moveTo>
                    <a:cubicBezTo>
                      <a:pt x="543" y="1"/>
                      <a:pt x="1" y="2004"/>
                      <a:pt x="1422" y="2431"/>
                    </a:cubicBezTo>
                    <a:cubicBezTo>
                      <a:pt x="1524" y="2460"/>
                      <a:pt x="1631" y="2474"/>
                      <a:pt x="1741" y="2474"/>
                    </a:cubicBezTo>
                    <a:cubicBezTo>
                      <a:pt x="2825" y="2474"/>
                      <a:pt x="4149" y="1131"/>
                      <a:pt x="3088" y="414"/>
                    </a:cubicBezTo>
                    <a:cubicBezTo>
                      <a:pt x="3029" y="356"/>
                      <a:pt x="2971" y="356"/>
                      <a:pt x="2913" y="327"/>
                    </a:cubicBezTo>
                    <a:cubicBezTo>
                      <a:pt x="2679" y="122"/>
                      <a:pt x="2387" y="5"/>
                      <a:pt x="2065" y="5"/>
                    </a:cubicBezTo>
                    <a:cubicBezTo>
                      <a:pt x="2025" y="2"/>
                      <a:pt x="1985" y="1"/>
                      <a:pt x="194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40"/>
              <p:cNvSpPr/>
              <p:nvPr/>
            </p:nvSpPr>
            <p:spPr>
              <a:xfrm>
                <a:off x="900950" y="4862625"/>
                <a:ext cx="104350" cy="61875"/>
              </a:xfrm>
              <a:custGeom>
                <a:avLst/>
                <a:gdLst/>
                <a:ahLst/>
                <a:cxnLst/>
                <a:rect l="l" t="t" r="r" b="b"/>
                <a:pathLst>
                  <a:path w="4174" h="2475" extrusionOk="0">
                    <a:moveTo>
                      <a:pt x="1977" y="0"/>
                    </a:moveTo>
                    <a:cubicBezTo>
                      <a:pt x="571" y="0"/>
                      <a:pt x="1" y="2032"/>
                      <a:pt x="1451" y="2430"/>
                    </a:cubicBezTo>
                    <a:cubicBezTo>
                      <a:pt x="1552" y="2460"/>
                      <a:pt x="1659" y="2474"/>
                      <a:pt x="1769" y="2474"/>
                    </a:cubicBezTo>
                    <a:cubicBezTo>
                      <a:pt x="2834" y="2474"/>
                      <a:pt x="4174" y="1156"/>
                      <a:pt x="3088" y="414"/>
                    </a:cubicBezTo>
                    <a:cubicBezTo>
                      <a:pt x="3029" y="385"/>
                      <a:pt x="2971" y="356"/>
                      <a:pt x="2912" y="327"/>
                    </a:cubicBezTo>
                    <a:cubicBezTo>
                      <a:pt x="2679" y="151"/>
                      <a:pt x="2386" y="34"/>
                      <a:pt x="2094" y="5"/>
                    </a:cubicBezTo>
                    <a:cubicBezTo>
                      <a:pt x="2055" y="2"/>
                      <a:pt x="2015" y="0"/>
                      <a:pt x="197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40"/>
              <p:cNvSpPr/>
              <p:nvPr/>
            </p:nvSpPr>
            <p:spPr>
              <a:xfrm>
                <a:off x="228150" y="4086075"/>
                <a:ext cx="103625" cy="61875"/>
              </a:xfrm>
              <a:custGeom>
                <a:avLst/>
                <a:gdLst/>
                <a:ahLst/>
                <a:cxnLst/>
                <a:rect l="l" t="t" r="r" b="b"/>
                <a:pathLst>
                  <a:path w="4145" h="2475" extrusionOk="0">
                    <a:moveTo>
                      <a:pt x="1946" y="1"/>
                    </a:moveTo>
                    <a:cubicBezTo>
                      <a:pt x="543" y="1"/>
                      <a:pt x="0" y="2004"/>
                      <a:pt x="1422" y="2431"/>
                    </a:cubicBezTo>
                    <a:cubicBezTo>
                      <a:pt x="1525" y="2461"/>
                      <a:pt x="1634" y="2475"/>
                      <a:pt x="1746" y="2475"/>
                    </a:cubicBezTo>
                    <a:cubicBezTo>
                      <a:pt x="2828" y="2475"/>
                      <a:pt x="4144" y="1156"/>
                      <a:pt x="3058" y="415"/>
                    </a:cubicBezTo>
                    <a:cubicBezTo>
                      <a:pt x="3000" y="385"/>
                      <a:pt x="2970" y="356"/>
                      <a:pt x="2912" y="327"/>
                    </a:cubicBezTo>
                    <a:cubicBezTo>
                      <a:pt x="2678" y="152"/>
                      <a:pt x="2386" y="35"/>
                      <a:pt x="2065" y="6"/>
                    </a:cubicBezTo>
                    <a:cubicBezTo>
                      <a:pt x="2024" y="2"/>
                      <a:pt x="1985" y="1"/>
                      <a:pt x="194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40"/>
              <p:cNvSpPr/>
              <p:nvPr/>
            </p:nvSpPr>
            <p:spPr>
              <a:xfrm flipH="1">
                <a:off x="3762200" y="3931792"/>
                <a:ext cx="103676" cy="61850"/>
              </a:xfrm>
              <a:custGeom>
                <a:avLst/>
                <a:gdLst/>
                <a:ahLst/>
                <a:cxnLst/>
                <a:rect l="l" t="t" r="r" b="b"/>
                <a:pathLst>
                  <a:path w="4175" h="2474" extrusionOk="0">
                    <a:moveTo>
                      <a:pt x="1975" y="0"/>
                    </a:moveTo>
                    <a:cubicBezTo>
                      <a:pt x="570" y="0"/>
                      <a:pt x="0" y="2004"/>
                      <a:pt x="1451" y="2430"/>
                    </a:cubicBezTo>
                    <a:cubicBezTo>
                      <a:pt x="1550" y="2460"/>
                      <a:pt x="1655" y="2473"/>
                      <a:pt x="1763" y="2473"/>
                    </a:cubicBezTo>
                    <a:cubicBezTo>
                      <a:pt x="2829" y="2473"/>
                      <a:pt x="4175" y="1130"/>
                      <a:pt x="3087" y="414"/>
                    </a:cubicBezTo>
                    <a:cubicBezTo>
                      <a:pt x="3029" y="355"/>
                      <a:pt x="2970" y="355"/>
                      <a:pt x="2912" y="326"/>
                    </a:cubicBezTo>
                    <a:cubicBezTo>
                      <a:pt x="2678" y="122"/>
                      <a:pt x="2386" y="5"/>
                      <a:pt x="2093" y="5"/>
                    </a:cubicBezTo>
                    <a:cubicBezTo>
                      <a:pt x="2053" y="2"/>
                      <a:pt x="2014" y="0"/>
                      <a:pt x="197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10E825B-54A4-A83F-7AC2-15A3638AF27C}"/>
              </a:ext>
            </a:extLst>
          </p:cNvPr>
          <p:cNvSpPr txBox="1"/>
          <p:nvPr/>
        </p:nvSpPr>
        <p:spPr>
          <a:xfrm>
            <a:off x="493107" y="1221212"/>
            <a:ext cx="4126495" cy="3243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dirty="0">
              <a:solidFill>
                <a:srgbClr val="16191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18AECE-F0B9-5D67-62E6-0F9A5988ADA4}"/>
              </a:ext>
            </a:extLst>
          </p:cNvPr>
          <p:cNvSpPr txBox="1"/>
          <p:nvPr/>
        </p:nvSpPr>
        <p:spPr>
          <a:xfrm>
            <a:off x="268179" y="517671"/>
            <a:ext cx="4393044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800" b="1" dirty="0">
                <a:solidFill>
                  <a:srgbClr val="69E78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</a:t>
            </a:r>
            <a:r>
              <a:rPr lang="fa-IR" sz="18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در این قسمت وارد نمایید</a:t>
            </a:r>
            <a:endParaRPr lang="en-US" sz="18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gital Marketing Minitheme by Slidesgo">
  <a:themeElements>
    <a:clrScheme name="Simple Light">
      <a:dk1>
        <a:srgbClr val="191919"/>
      </a:dk1>
      <a:lt1>
        <a:srgbClr val="34419B"/>
      </a:lt1>
      <a:dk2>
        <a:srgbClr val="4A49DE"/>
      </a:dk2>
      <a:lt2>
        <a:srgbClr val="8080E9"/>
      </a:lt2>
      <a:accent1>
        <a:srgbClr val="DFDEFC"/>
      </a:accent1>
      <a:accent2>
        <a:srgbClr val="F1F3FF"/>
      </a:accent2>
      <a:accent3>
        <a:srgbClr val="FFFFFF"/>
      </a:accent3>
      <a:accent4>
        <a:srgbClr val="69E780"/>
      </a:accent4>
      <a:accent5>
        <a:srgbClr val="1373EB"/>
      </a:accent5>
      <a:accent6>
        <a:srgbClr val="1561B5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981</Words>
  <Application>Microsoft Office PowerPoint</Application>
  <PresentationFormat>On-screen Show (16:9)</PresentationFormat>
  <Paragraphs>104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Vazir</vt:lpstr>
      <vt:lpstr>Arial</vt:lpstr>
      <vt:lpstr>Shabnam</vt:lpstr>
      <vt:lpstr>Roboto</vt:lpstr>
      <vt:lpstr>Digital Marketing Minitheme by Slidesgo</vt:lpstr>
      <vt:lpstr>PowerPoint Presentation</vt:lpstr>
      <vt:lpstr>PowerPoint Presentation</vt:lpstr>
      <vt:lpstr>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mohammadjavad</dc:creator>
  <cp:lastModifiedBy>Mobotop</cp:lastModifiedBy>
  <cp:revision>3</cp:revision>
  <dcterms:modified xsi:type="dcterms:W3CDTF">2024-08-04T18:58:59Z</dcterms:modified>
</cp:coreProperties>
</file>