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256" r:id="rId2"/>
    <p:sldId id="297" r:id="rId3"/>
    <p:sldId id="263" r:id="rId4"/>
    <p:sldId id="257" r:id="rId5"/>
    <p:sldId id="269" r:id="rId6"/>
    <p:sldId id="270" r:id="rId7"/>
    <p:sldId id="271" r:id="rId8"/>
    <p:sldId id="289" r:id="rId9"/>
    <p:sldId id="298" r:id="rId10"/>
    <p:sldId id="290" r:id="rId11"/>
    <p:sldId id="299" r:id="rId12"/>
    <p:sldId id="291" r:id="rId13"/>
    <p:sldId id="300" r:id="rId14"/>
    <p:sldId id="292" r:id="rId15"/>
    <p:sldId id="293" r:id="rId16"/>
    <p:sldId id="294" r:id="rId17"/>
    <p:sldId id="295" r:id="rId18"/>
    <p:sldId id="301" r:id="rId19"/>
    <p:sldId id="296" r:id="rId20"/>
    <p:sldId id="302" r:id="rId21"/>
    <p:sldId id="303" r:id="rId22"/>
    <p:sldId id="264" r:id="rId23"/>
    <p:sldId id="258" r:id="rId24"/>
    <p:sldId id="272" r:id="rId25"/>
    <p:sldId id="274" r:id="rId26"/>
    <p:sldId id="265" r:id="rId27"/>
    <p:sldId id="259" r:id="rId28"/>
    <p:sldId id="275" r:id="rId29"/>
    <p:sldId id="276" r:id="rId30"/>
    <p:sldId id="277" r:id="rId31"/>
    <p:sldId id="266" r:id="rId32"/>
    <p:sldId id="260" r:id="rId33"/>
    <p:sldId id="278" r:id="rId34"/>
    <p:sldId id="279" r:id="rId35"/>
    <p:sldId id="267" r:id="rId36"/>
    <p:sldId id="261" r:id="rId37"/>
    <p:sldId id="281" r:id="rId38"/>
    <p:sldId id="282" r:id="rId39"/>
    <p:sldId id="283" r:id="rId40"/>
    <p:sldId id="268" r:id="rId41"/>
    <p:sldId id="262" r:id="rId42"/>
    <p:sldId id="284" r:id="rId43"/>
    <p:sldId id="285" r:id="rId44"/>
    <p:sldId id="287" r:id="rId45"/>
    <p:sldId id="288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ابتدایی" id="{3E3F37A8-B53E-44A1-A1B6-C796CD0B6C45}">
          <p14:sldIdLst>
            <p14:sldId id="256"/>
            <p14:sldId id="297"/>
          </p14:sldIdLst>
        </p14:section>
        <p14:section name="فصل اول" id="{C5FB1D91-8106-4832-9DB0-CA8EFFBE06D5}">
          <p14:sldIdLst>
            <p14:sldId id="263"/>
            <p14:sldId id="257"/>
          </p14:sldIdLst>
        </p14:section>
        <p14:section name="Untitled Section" id="{6FD61EEB-11D4-4DD5-81E6-C09BAEC52D8D}">
          <p14:sldIdLst>
            <p14:sldId id="269"/>
          </p14:sldIdLst>
        </p14:section>
        <p14:section name="فصل یکم(1)" id="{032C8306-1B29-4789-BDDA-FB12C703E974}">
          <p14:sldIdLst>
            <p14:sldId id="270"/>
          </p14:sldIdLst>
        </p14:section>
        <p14:section name="فصل یکم(2)" id="{F98E3E8A-8CF9-4260-A3BA-1B7204664ED4}">
          <p14:sldIdLst>
            <p14:sldId id="271"/>
          </p14:sldIdLst>
        </p14:section>
        <p14:section name="فصل یکم(3)" id="{A3C25A62-E06A-454B-9483-A525B6F02810}">
          <p14:sldIdLst>
            <p14:sldId id="289"/>
            <p14:sldId id="298"/>
          </p14:sldIdLst>
        </p14:section>
        <p14:section name="فصل یکم(4)" id="{EB6D9F8C-F54B-4FA1-9429-3796813AC4AE}">
          <p14:sldIdLst>
            <p14:sldId id="290"/>
            <p14:sldId id="299"/>
          </p14:sldIdLst>
        </p14:section>
        <p14:section name="فصل یکم(5)" id="{6B059159-A59F-4DD2-8DED-84FB377261FA}">
          <p14:sldIdLst>
            <p14:sldId id="291"/>
            <p14:sldId id="300"/>
          </p14:sldIdLst>
        </p14:section>
        <p14:section name="فصل یکم(6)" id="{8ABB59E6-18F7-4B32-818A-7419D7CF9412}">
          <p14:sldIdLst>
            <p14:sldId id="292"/>
          </p14:sldIdLst>
        </p14:section>
        <p14:section name="فصل یکم(7)" id="{1A83E827-7982-40CD-9258-DD331E5C873D}">
          <p14:sldIdLst>
            <p14:sldId id="293"/>
          </p14:sldIdLst>
        </p14:section>
        <p14:section name="فصل یکم(8)" id="{63D0D92A-CD0A-4D5E-81CF-756A6502747E}">
          <p14:sldIdLst>
            <p14:sldId id="294"/>
          </p14:sldIdLst>
        </p14:section>
        <p14:section name="فصل یکم(9)" id="{48A8F36D-D355-474C-9FF3-ECF4B7E83332}">
          <p14:sldIdLst>
            <p14:sldId id="295"/>
            <p14:sldId id="301"/>
          </p14:sldIdLst>
        </p14:section>
        <p14:section name="فصل یکم(10)" id="{7768C24D-3B52-4094-8FF2-7D9B2F96F198}">
          <p14:sldIdLst>
            <p14:sldId id="296"/>
            <p14:sldId id="302"/>
          </p14:sldIdLst>
        </p14:section>
        <p14:section name="فصل یکم(11)" id="{943990ED-A761-46B9-91C0-E4666DA7F171}">
          <p14:sldIdLst>
            <p14:sldId id="303"/>
          </p14:sldIdLst>
        </p14:section>
        <p14:section name="فصل دوم" id="{4BADBC5A-CBF9-4416-9CE4-6B4B0477E662}">
          <p14:sldIdLst>
            <p14:sldId id="264"/>
            <p14:sldId id="258"/>
            <p14:sldId id="272"/>
            <p14:sldId id="274"/>
          </p14:sldIdLst>
        </p14:section>
        <p14:section name="فصل سوم" id="{EC77D87B-6852-4FD4-BA1F-9C76296CC63A}">
          <p14:sldIdLst>
            <p14:sldId id="265"/>
            <p14:sldId id="259"/>
            <p14:sldId id="275"/>
            <p14:sldId id="276"/>
            <p14:sldId id="277"/>
          </p14:sldIdLst>
        </p14:section>
        <p14:section name="فصل چهارم" id="{CBA3CE49-A4D5-4515-9B0B-DF8BC4847719}">
          <p14:sldIdLst>
            <p14:sldId id="266"/>
            <p14:sldId id="260"/>
            <p14:sldId id="278"/>
            <p14:sldId id="279"/>
          </p14:sldIdLst>
        </p14:section>
        <p14:section name="فصل پنجم" id="{0851AEE0-0D34-4729-A9EA-273F7DEB41A6}">
          <p14:sldIdLst>
            <p14:sldId id="267"/>
            <p14:sldId id="261"/>
            <p14:sldId id="281"/>
            <p14:sldId id="282"/>
            <p14:sldId id="283"/>
          </p14:sldIdLst>
        </p14:section>
        <p14:section name="فصل ششم" id="{F1A809CC-FA79-4E8D-AF80-E37B9306A627}">
          <p14:sldIdLst>
            <p14:sldId id="268"/>
            <p14:sldId id="262"/>
            <p14:sldId id="284"/>
            <p14:sldId id="285"/>
            <p14:sldId id="287"/>
            <p14:sldId id="28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2E1D"/>
    <a:srgbClr val="432422"/>
    <a:srgbClr val="FF8883"/>
    <a:srgbClr val="C6A05D"/>
    <a:srgbClr val="78403E"/>
    <a:srgbClr val="C3AB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59" autoAdjust="0"/>
    <p:restoredTop sz="94660"/>
  </p:normalViewPr>
  <p:slideViewPr>
    <p:cSldViewPr snapToGrid="0">
      <p:cViewPr varScale="1">
        <p:scale>
          <a:sx n="81" d="100"/>
          <a:sy n="81" d="100"/>
        </p:scale>
        <p:origin x="79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4EB08C4-868C-B65F-4D51-CA847FA8946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E464E0-352E-8C46-59D9-68EC3634452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92435-8A1B-441F-865D-A0E990E50779}" type="datetimeFigureOut">
              <a:rPr lang="en-US" smtClean="0"/>
              <a:t>12/31/2023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9FD0EF-9119-8A6B-BAE2-3354E4862E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40DAEA-CD10-2305-3804-98D1ADF3463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D98851-F2ED-4BC8-A64F-B0D6DB55E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2359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F58F52-FA7F-4393-8ED7-BAF45604583B}" type="datetimeFigureOut">
              <a:rPr lang="en-US" smtClean="0"/>
              <a:t>12/31/2023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1A332D-EF4C-4D3B-8D65-0865EC8EBB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550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1A332D-EF4C-4D3B-8D65-0865EC8EBB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526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1A332D-EF4C-4D3B-8D65-0865EC8EBB9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7294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1A332D-EF4C-4D3B-8D65-0865EC8EBB9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2335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1A332D-EF4C-4D3B-8D65-0865EC8EBB9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4139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1A332D-EF4C-4D3B-8D65-0865EC8EBB9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7257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1A332D-EF4C-4D3B-8D65-0865EC8EBB9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8549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1A332D-EF4C-4D3B-8D65-0865EC8EBB9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3142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1A332D-EF4C-4D3B-8D65-0865EC8EBB9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2595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1A332D-EF4C-4D3B-8D65-0865EC8EBB9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717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1A332D-EF4C-4D3B-8D65-0865EC8EBB9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290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1A332D-EF4C-4D3B-8D65-0865EC8EBB9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60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1A332D-EF4C-4D3B-8D65-0865EC8EBB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8067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1A332D-EF4C-4D3B-8D65-0865EC8EBB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88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1A332D-EF4C-4D3B-8D65-0865EC8EBB9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383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1A332D-EF4C-4D3B-8D65-0865EC8EBB9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3060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1A332D-EF4C-4D3B-8D65-0865EC8EBB9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8486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1A332D-EF4C-4D3B-8D65-0865EC8EBB9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2135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1A332D-EF4C-4D3B-8D65-0865EC8EBB9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877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pattFill prst="sphere">
          <a:fgClr>
            <a:srgbClr val="C3AB8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A679F3D-103F-838A-F9A7-B3EF28F17663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3AB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D50802-E785-2478-8109-A94D9CEF4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4F6F2-7386-4F6B-8AA2-7AC5FA470F9F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B9AFCDF-D345-00E5-185F-4D87BDBC36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4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1D48F46-8A4D-A106-D717-EAF4A11D1762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C3AB8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14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pattFill prst="sphere">
          <a:fgClr>
            <a:srgbClr val="C3AB8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A679F3D-103F-838A-F9A7-B3EF28F17663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3AB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D50802-E785-2478-8109-A94D9CEF4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4F6F2-7386-4F6B-8AA2-7AC5FA470F9F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B9AFCDF-D345-00E5-185F-4D87BDBC36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4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1D48F46-8A4D-A106-D717-EAF4A11D1762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C3AB8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0960F76-6F5C-591A-6271-437DA2BD9CFF}"/>
              </a:ext>
            </a:extLst>
          </p:cNvPr>
          <p:cNvSpPr/>
          <p:nvPr userDrawn="1"/>
        </p:nvSpPr>
        <p:spPr>
          <a:xfrm>
            <a:off x="339365" y="369671"/>
            <a:ext cx="11528981" cy="6117996"/>
          </a:xfrm>
          <a:prstGeom prst="roundRect">
            <a:avLst>
              <a:gd name="adj" fmla="val 2377"/>
            </a:avLst>
          </a:prstGeom>
          <a:noFill/>
          <a:ln w="12700">
            <a:solidFill>
              <a:srgbClr val="4324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324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8866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DC442EF0-EAFB-B411-FADA-02DE913B7380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3AB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6A51850C-80AB-DC48-177E-942844E788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4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84496DE4-531A-62EA-9290-8CB513EFF6AD}"/>
              </a:ext>
            </a:extLst>
          </p:cNvPr>
          <p:cNvSpPr/>
          <p:nvPr userDrawn="1"/>
        </p:nvSpPr>
        <p:spPr>
          <a:xfrm>
            <a:off x="0" y="-2"/>
            <a:ext cx="12192000" cy="6857999"/>
          </a:xfrm>
          <a:prstGeom prst="rect">
            <a:avLst/>
          </a:prstGeom>
          <a:solidFill>
            <a:srgbClr val="C3AB8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90CF8789-A455-4593-5741-3198FB3F3751}"/>
              </a:ext>
            </a:extLst>
          </p:cNvPr>
          <p:cNvSpPr/>
          <p:nvPr userDrawn="1"/>
        </p:nvSpPr>
        <p:spPr>
          <a:xfrm>
            <a:off x="339365" y="320511"/>
            <a:ext cx="11528981" cy="6117996"/>
          </a:xfrm>
          <a:prstGeom prst="roundRect">
            <a:avLst>
              <a:gd name="adj" fmla="val 2377"/>
            </a:avLst>
          </a:prstGeom>
          <a:noFill/>
          <a:ln w="12700">
            <a:solidFill>
              <a:srgbClr val="4324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32422"/>
              </a:solidFill>
            </a:endParaRPr>
          </a:p>
        </p:txBody>
      </p:sp>
      <p:pic>
        <p:nvPicPr>
          <p:cNvPr id="78" name="Picture 77">
            <a:extLst>
              <a:ext uri="{FF2B5EF4-FFF2-40B4-BE49-F238E27FC236}">
                <a16:creationId xmlns:a16="http://schemas.microsoft.com/office/drawing/2014/main" id="{70DEFC6A-F6A2-04AF-6DFC-C366858109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2614" y="6107770"/>
            <a:ext cx="641809" cy="641809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9AB59410-5146-14C4-7E3D-9866B3F39AA7}"/>
              </a:ext>
            </a:extLst>
          </p:cNvPr>
          <p:cNvGrpSpPr/>
          <p:nvPr userDrawn="1"/>
        </p:nvGrpSpPr>
        <p:grpSpPr>
          <a:xfrm>
            <a:off x="7845278" y="6151777"/>
            <a:ext cx="1445165" cy="531535"/>
            <a:chOff x="4514537" y="3296525"/>
            <a:chExt cx="1445165" cy="531535"/>
          </a:xfrm>
        </p:grpSpPr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E78BE380-64F7-317D-2A52-65E0C8CE68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10C55704-DF7B-9EE6-1DBF-6A5CD3347A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F67BACE9-8448-FA51-D761-A33934092EB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1F810C54-FCFD-F054-3678-EAE7EE4B04CB}"/>
              </a:ext>
            </a:extLst>
          </p:cNvPr>
          <p:cNvGrpSpPr/>
          <p:nvPr userDrawn="1"/>
        </p:nvGrpSpPr>
        <p:grpSpPr>
          <a:xfrm>
            <a:off x="9246133" y="6151777"/>
            <a:ext cx="1445165" cy="531535"/>
            <a:chOff x="4514537" y="3296525"/>
            <a:chExt cx="1445165" cy="531535"/>
          </a:xfrm>
        </p:grpSpPr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CC8BD5FD-BF9D-8F98-DFB3-1451C042B3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7D87F53E-9552-3111-6696-CB34FBC9B4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81A67AAD-359A-8E63-11DE-03998CEB397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rgbClr val="DC2E1D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A33495F7-0041-14F3-13A4-202A1C0EE3DD}"/>
              </a:ext>
            </a:extLst>
          </p:cNvPr>
          <p:cNvGrpSpPr/>
          <p:nvPr userDrawn="1"/>
        </p:nvGrpSpPr>
        <p:grpSpPr>
          <a:xfrm>
            <a:off x="2971621" y="6151777"/>
            <a:ext cx="1445165" cy="531535"/>
            <a:chOff x="4514537" y="3296525"/>
            <a:chExt cx="1445165" cy="531535"/>
          </a:xfrm>
        </p:grpSpPr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DBCFCBD2-845E-B252-9955-E02843D0F7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45A3D203-3433-AD9F-9CFE-74162D1933A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463DF927-4CDF-F7FA-750E-28F17F814151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68D65106-7FE8-3F28-97DA-FE493308E564}"/>
              </a:ext>
            </a:extLst>
          </p:cNvPr>
          <p:cNvGrpSpPr/>
          <p:nvPr userDrawn="1"/>
        </p:nvGrpSpPr>
        <p:grpSpPr>
          <a:xfrm>
            <a:off x="4399365" y="6151777"/>
            <a:ext cx="1445165" cy="531535"/>
            <a:chOff x="4514537" y="3296525"/>
            <a:chExt cx="1445165" cy="531535"/>
          </a:xfrm>
        </p:grpSpPr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6E88C60C-4330-76EE-9578-6D3D78D530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7CB6D1FF-EDE8-9303-FA27-CD88D9CE9B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36D1969B-81A0-DB37-CE86-62A267ADEF13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16DA3430-871A-C71F-B79D-A727016C266E}"/>
              </a:ext>
            </a:extLst>
          </p:cNvPr>
          <p:cNvGrpSpPr/>
          <p:nvPr userDrawn="1"/>
        </p:nvGrpSpPr>
        <p:grpSpPr>
          <a:xfrm>
            <a:off x="1543878" y="6151777"/>
            <a:ext cx="1445165" cy="531535"/>
            <a:chOff x="4514537" y="3296525"/>
            <a:chExt cx="1445165" cy="531535"/>
          </a:xfrm>
        </p:grpSpPr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43974875-494B-D2ED-1F18-6D509B629C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79EFC6E2-BC31-0743-AB31-9EC22158EB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720E4B12-69F5-606C-D37A-8EA8A8E5F7A6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08F088E1-1031-F116-4910-C577EFED5B5B}"/>
              </a:ext>
            </a:extLst>
          </p:cNvPr>
          <p:cNvGrpSpPr/>
          <p:nvPr userDrawn="1"/>
        </p:nvGrpSpPr>
        <p:grpSpPr>
          <a:xfrm>
            <a:off x="6444423" y="6151777"/>
            <a:ext cx="1445165" cy="531535"/>
            <a:chOff x="4514537" y="3296525"/>
            <a:chExt cx="1445165" cy="531535"/>
          </a:xfrm>
        </p:grpSpPr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BDC9D903-6496-C369-7381-676EC0C933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8E01970A-2BDE-92B8-9F71-B6B4E790F0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4D77796E-AB88-8498-3921-04F20CFEB521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Slide Number Placeholder 5">
            <a:extLst>
              <a:ext uri="{FF2B5EF4-FFF2-40B4-BE49-F238E27FC236}">
                <a16:creationId xmlns:a16="http://schemas.microsoft.com/office/drawing/2014/main" id="{46BD1FD2-1522-7EB0-9903-B2FBEDD75222}"/>
              </a:ext>
            </a:extLst>
          </p:cNvPr>
          <p:cNvSpPr txBox="1">
            <a:spLocks/>
          </p:cNvSpPr>
          <p:nvPr userDrawn="1"/>
        </p:nvSpPr>
        <p:spPr>
          <a:xfrm>
            <a:off x="5927415" y="6227392"/>
            <a:ext cx="3969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A4F6F2-7386-4F6B-8AA2-7AC5FA470F9F}" type="slidenum">
              <a:rPr lang="en-US" b="1" smtClean="0">
                <a:solidFill>
                  <a:srgbClr val="4324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‹#›</a:t>
            </a:fld>
            <a:endParaRPr lang="en-US" b="1" dirty="0">
              <a:solidFill>
                <a:srgbClr val="4324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" name="Picture 103">
            <a:extLst>
              <a:ext uri="{FF2B5EF4-FFF2-40B4-BE49-F238E27FC236}">
                <a16:creationId xmlns:a16="http://schemas.microsoft.com/office/drawing/2014/main" id="{1DE56E19-4243-05F5-A775-961FDA45B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4180" y="6116308"/>
            <a:ext cx="641809" cy="641809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466FFC53-9CB3-24D1-F56D-5D28398BE0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762" y="6103728"/>
            <a:ext cx="641809" cy="641809"/>
          </a:xfrm>
          <a:prstGeom prst="rect">
            <a:avLst/>
          </a:prstGeom>
        </p:spPr>
      </p:pic>
      <p:sp>
        <p:nvSpPr>
          <p:cNvPr id="106" name="Oval 105">
            <a:extLst>
              <a:ext uri="{FF2B5EF4-FFF2-40B4-BE49-F238E27FC236}">
                <a16:creationId xmlns:a16="http://schemas.microsoft.com/office/drawing/2014/main" id="{79FF3695-6BF2-EEA6-5B52-B93F8A7F1556}"/>
              </a:ext>
            </a:extLst>
          </p:cNvPr>
          <p:cNvSpPr/>
          <p:nvPr userDrawn="1"/>
        </p:nvSpPr>
        <p:spPr>
          <a:xfrm>
            <a:off x="10755352" y="6272612"/>
            <a:ext cx="331791" cy="3317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9A76CDD0-2EE5-B9E9-2C39-5571C9C0760F}"/>
              </a:ext>
            </a:extLst>
          </p:cNvPr>
          <p:cNvSpPr/>
          <p:nvPr userDrawn="1"/>
        </p:nvSpPr>
        <p:spPr>
          <a:xfrm>
            <a:off x="1133173" y="6253314"/>
            <a:ext cx="331791" cy="3317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8" name="Picture 107">
            <a:extLst>
              <a:ext uri="{FF2B5EF4-FFF2-40B4-BE49-F238E27FC236}">
                <a16:creationId xmlns:a16="http://schemas.microsoft.com/office/drawing/2014/main" id="{692A5BF1-DB6D-EF7A-DF5C-6DEF0DD3C1A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6502" y="6275053"/>
            <a:ext cx="317820" cy="317820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D696A964-09C6-0C29-DAE8-DA22312E77B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892" y="6268162"/>
            <a:ext cx="317820" cy="31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9515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DC442EF0-EAFB-B411-FADA-02DE913B7380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3AB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6A51850C-80AB-DC48-177E-942844E788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4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84496DE4-531A-62EA-9290-8CB513EFF6AD}"/>
              </a:ext>
            </a:extLst>
          </p:cNvPr>
          <p:cNvSpPr/>
          <p:nvPr userDrawn="1"/>
        </p:nvSpPr>
        <p:spPr>
          <a:xfrm>
            <a:off x="0" y="-2"/>
            <a:ext cx="12192000" cy="6857999"/>
          </a:xfrm>
          <a:prstGeom prst="rect">
            <a:avLst/>
          </a:prstGeom>
          <a:solidFill>
            <a:srgbClr val="C3AB8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90CF8789-A455-4593-5741-3198FB3F3751}"/>
              </a:ext>
            </a:extLst>
          </p:cNvPr>
          <p:cNvSpPr/>
          <p:nvPr userDrawn="1"/>
        </p:nvSpPr>
        <p:spPr>
          <a:xfrm>
            <a:off x="339365" y="320511"/>
            <a:ext cx="11528981" cy="6117996"/>
          </a:xfrm>
          <a:prstGeom prst="roundRect">
            <a:avLst>
              <a:gd name="adj" fmla="val 2377"/>
            </a:avLst>
          </a:prstGeom>
          <a:noFill/>
          <a:ln w="12700">
            <a:solidFill>
              <a:srgbClr val="4324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32422"/>
              </a:solidFill>
            </a:endParaRPr>
          </a:p>
        </p:txBody>
      </p:sp>
      <p:pic>
        <p:nvPicPr>
          <p:cNvPr id="78" name="Picture 77">
            <a:extLst>
              <a:ext uri="{FF2B5EF4-FFF2-40B4-BE49-F238E27FC236}">
                <a16:creationId xmlns:a16="http://schemas.microsoft.com/office/drawing/2014/main" id="{70DEFC6A-F6A2-04AF-6DFC-C366858109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2614" y="6107770"/>
            <a:ext cx="641809" cy="641809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9AB59410-5146-14C4-7E3D-9866B3F39AA7}"/>
              </a:ext>
            </a:extLst>
          </p:cNvPr>
          <p:cNvGrpSpPr/>
          <p:nvPr userDrawn="1"/>
        </p:nvGrpSpPr>
        <p:grpSpPr>
          <a:xfrm>
            <a:off x="7845278" y="6151777"/>
            <a:ext cx="1445165" cy="531535"/>
            <a:chOff x="4514537" y="3296525"/>
            <a:chExt cx="1445165" cy="531535"/>
          </a:xfrm>
        </p:grpSpPr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E78BE380-64F7-317D-2A52-65E0C8CE68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10C55704-DF7B-9EE6-1DBF-6A5CD3347A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F67BACE9-8448-FA51-D761-A33934092EB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rgbClr val="DC2E1D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1F810C54-FCFD-F054-3678-EAE7EE4B04CB}"/>
              </a:ext>
            </a:extLst>
          </p:cNvPr>
          <p:cNvGrpSpPr/>
          <p:nvPr userDrawn="1"/>
        </p:nvGrpSpPr>
        <p:grpSpPr>
          <a:xfrm>
            <a:off x="9246133" y="6151777"/>
            <a:ext cx="1445165" cy="531535"/>
            <a:chOff x="4514537" y="3296525"/>
            <a:chExt cx="1445165" cy="531535"/>
          </a:xfrm>
        </p:grpSpPr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CC8BD5FD-BF9D-8F98-DFB3-1451C042B3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7D87F53E-9552-3111-6696-CB34FBC9B4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81A67AAD-359A-8E63-11DE-03998CEB397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A33495F7-0041-14F3-13A4-202A1C0EE3DD}"/>
              </a:ext>
            </a:extLst>
          </p:cNvPr>
          <p:cNvGrpSpPr/>
          <p:nvPr userDrawn="1"/>
        </p:nvGrpSpPr>
        <p:grpSpPr>
          <a:xfrm>
            <a:off x="2971621" y="6151777"/>
            <a:ext cx="1445165" cy="531535"/>
            <a:chOff x="4514537" y="3296525"/>
            <a:chExt cx="1445165" cy="531535"/>
          </a:xfrm>
        </p:grpSpPr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DBCFCBD2-845E-B252-9955-E02843D0F7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45A3D203-3433-AD9F-9CFE-74162D1933A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463DF927-4CDF-F7FA-750E-28F17F814151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68D65106-7FE8-3F28-97DA-FE493308E564}"/>
              </a:ext>
            </a:extLst>
          </p:cNvPr>
          <p:cNvGrpSpPr/>
          <p:nvPr userDrawn="1"/>
        </p:nvGrpSpPr>
        <p:grpSpPr>
          <a:xfrm>
            <a:off x="4399365" y="6151777"/>
            <a:ext cx="1445165" cy="531535"/>
            <a:chOff x="4514537" y="3296525"/>
            <a:chExt cx="1445165" cy="531535"/>
          </a:xfrm>
        </p:grpSpPr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6E88C60C-4330-76EE-9578-6D3D78D530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7CB6D1FF-EDE8-9303-FA27-CD88D9CE9B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36D1969B-81A0-DB37-CE86-62A267ADEF13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16DA3430-871A-C71F-B79D-A727016C266E}"/>
              </a:ext>
            </a:extLst>
          </p:cNvPr>
          <p:cNvGrpSpPr/>
          <p:nvPr userDrawn="1"/>
        </p:nvGrpSpPr>
        <p:grpSpPr>
          <a:xfrm>
            <a:off x="1543878" y="6151777"/>
            <a:ext cx="1445165" cy="531535"/>
            <a:chOff x="4514537" y="3296525"/>
            <a:chExt cx="1445165" cy="531535"/>
          </a:xfrm>
        </p:grpSpPr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43974875-494B-D2ED-1F18-6D509B629C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79EFC6E2-BC31-0743-AB31-9EC22158EB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720E4B12-69F5-606C-D37A-8EA8A8E5F7A6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08F088E1-1031-F116-4910-C577EFED5B5B}"/>
              </a:ext>
            </a:extLst>
          </p:cNvPr>
          <p:cNvGrpSpPr/>
          <p:nvPr userDrawn="1"/>
        </p:nvGrpSpPr>
        <p:grpSpPr>
          <a:xfrm>
            <a:off x="6444423" y="6151777"/>
            <a:ext cx="1445165" cy="531535"/>
            <a:chOff x="4514537" y="3296525"/>
            <a:chExt cx="1445165" cy="531535"/>
          </a:xfrm>
        </p:grpSpPr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BDC9D903-6496-C369-7381-676EC0C933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8E01970A-2BDE-92B8-9F71-B6B4E790F0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4D77796E-AB88-8498-3921-04F20CFEB521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Slide Number Placeholder 5">
            <a:extLst>
              <a:ext uri="{FF2B5EF4-FFF2-40B4-BE49-F238E27FC236}">
                <a16:creationId xmlns:a16="http://schemas.microsoft.com/office/drawing/2014/main" id="{46BD1FD2-1522-7EB0-9903-B2FBEDD75222}"/>
              </a:ext>
            </a:extLst>
          </p:cNvPr>
          <p:cNvSpPr txBox="1">
            <a:spLocks/>
          </p:cNvSpPr>
          <p:nvPr userDrawn="1"/>
        </p:nvSpPr>
        <p:spPr>
          <a:xfrm>
            <a:off x="5927415" y="6227392"/>
            <a:ext cx="3969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A4F6F2-7386-4F6B-8AA2-7AC5FA470F9F}" type="slidenum">
              <a:rPr lang="en-US" b="1" smtClean="0">
                <a:solidFill>
                  <a:srgbClr val="4324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‹#›</a:t>
            </a:fld>
            <a:endParaRPr lang="en-US" b="1" dirty="0">
              <a:solidFill>
                <a:srgbClr val="4324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" name="Picture 103">
            <a:extLst>
              <a:ext uri="{FF2B5EF4-FFF2-40B4-BE49-F238E27FC236}">
                <a16:creationId xmlns:a16="http://schemas.microsoft.com/office/drawing/2014/main" id="{1DE56E19-4243-05F5-A775-961FDA45B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4180" y="6116308"/>
            <a:ext cx="641809" cy="641809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466FFC53-9CB3-24D1-F56D-5D28398BE0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762" y="6103728"/>
            <a:ext cx="641809" cy="641809"/>
          </a:xfrm>
          <a:prstGeom prst="rect">
            <a:avLst/>
          </a:prstGeom>
        </p:spPr>
      </p:pic>
      <p:sp>
        <p:nvSpPr>
          <p:cNvPr id="106" name="Oval 105">
            <a:extLst>
              <a:ext uri="{FF2B5EF4-FFF2-40B4-BE49-F238E27FC236}">
                <a16:creationId xmlns:a16="http://schemas.microsoft.com/office/drawing/2014/main" id="{79FF3695-6BF2-EEA6-5B52-B93F8A7F1556}"/>
              </a:ext>
            </a:extLst>
          </p:cNvPr>
          <p:cNvSpPr/>
          <p:nvPr userDrawn="1"/>
        </p:nvSpPr>
        <p:spPr>
          <a:xfrm>
            <a:off x="10755352" y="6272612"/>
            <a:ext cx="331791" cy="3317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9A76CDD0-2EE5-B9E9-2C39-5571C9C0760F}"/>
              </a:ext>
            </a:extLst>
          </p:cNvPr>
          <p:cNvSpPr/>
          <p:nvPr userDrawn="1"/>
        </p:nvSpPr>
        <p:spPr>
          <a:xfrm>
            <a:off x="1133173" y="6253314"/>
            <a:ext cx="331791" cy="3317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8" name="Picture 107">
            <a:extLst>
              <a:ext uri="{FF2B5EF4-FFF2-40B4-BE49-F238E27FC236}">
                <a16:creationId xmlns:a16="http://schemas.microsoft.com/office/drawing/2014/main" id="{692A5BF1-DB6D-EF7A-DF5C-6DEF0DD3C1A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6502" y="6275053"/>
            <a:ext cx="317820" cy="317820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D696A964-09C6-0C29-DAE8-DA22312E77B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892" y="6268162"/>
            <a:ext cx="317820" cy="31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079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DC442EF0-EAFB-B411-FADA-02DE913B7380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3AB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6A51850C-80AB-DC48-177E-942844E788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4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84496DE4-531A-62EA-9290-8CB513EFF6AD}"/>
              </a:ext>
            </a:extLst>
          </p:cNvPr>
          <p:cNvSpPr/>
          <p:nvPr userDrawn="1"/>
        </p:nvSpPr>
        <p:spPr>
          <a:xfrm>
            <a:off x="0" y="-2"/>
            <a:ext cx="12192000" cy="6857999"/>
          </a:xfrm>
          <a:prstGeom prst="rect">
            <a:avLst/>
          </a:prstGeom>
          <a:solidFill>
            <a:srgbClr val="C3AB8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90CF8789-A455-4593-5741-3198FB3F3751}"/>
              </a:ext>
            </a:extLst>
          </p:cNvPr>
          <p:cNvSpPr/>
          <p:nvPr userDrawn="1"/>
        </p:nvSpPr>
        <p:spPr>
          <a:xfrm>
            <a:off x="339365" y="320511"/>
            <a:ext cx="11528981" cy="6117996"/>
          </a:xfrm>
          <a:prstGeom prst="roundRect">
            <a:avLst>
              <a:gd name="adj" fmla="val 2377"/>
            </a:avLst>
          </a:prstGeom>
          <a:noFill/>
          <a:ln w="12700">
            <a:solidFill>
              <a:srgbClr val="4324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32422"/>
              </a:solidFill>
            </a:endParaRPr>
          </a:p>
        </p:txBody>
      </p:sp>
      <p:pic>
        <p:nvPicPr>
          <p:cNvPr id="78" name="Picture 77">
            <a:extLst>
              <a:ext uri="{FF2B5EF4-FFF2-40B4-BE49-F238E27FC236}">
                <a16:creationId xmlns:a16="http://schemas.microsoft.com/office/drawing/2014/main" id="{70DEFC6A-F6A2-04AF-6DFC-C366858109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2614" y="6107770"/>
            <a:ext cx="641809" cy="641809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9AB59410-5146-14C4-7E3D-9866B3F39AA7}"/>
              </a:ext>
            </a:extLst>
          </p:cNvPr>
          <p:cNvGrpSpPr/>
          <p:nvPr userDrawn="1"/>
        </p:nvGrpSpPr>
        <p:grpSpPr>
          <a:xfrm>
            <a:off x="7845278" y="6151777"/>
            <a:ext cx="1445165" cy="531535"/>
            <a:chOff x="4514537" y="3296525"/>
            <a:chExt cx="1445165" cy="531535"/>
          </a:xfrm>
        </p:grpSpPr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E78BE380-64F7-317D-2A52-65E0C8CE68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10C55704-DF7B-9EE6-1DBF-6A5CD3347A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F67BACE9-8448-FA51-D761-A33934092EB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1F810C54-FCFD-F054-3678-EAE7EE4B04CB}"/>
              </a:ext>
            </a:extLst>
          </p:cNvPr>
          <p:cNvGrpSpPr/>
          <p:nvPr userDrawn="1"/>
        </p:nvGrpSpPr>
        <p:grpSpPr>
          <a:xfrm>
            <a:off x="9246133" y="6151777"/>
            <a:ext cx="1445165" cy="531535"/>
            <a:chOff x="4514537" y="3296525"/>
            <a:chExt cx="1445165" cy="531535"/>
          </a:xfrm>
        </p:grpSpPr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CC8BD5FD-BF9D-8F98-DFB3-1451C042B3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7D87F53E-9552-3111-6696-CB34FBC9B4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81A67AAD-359A-8E63-11DE-03998CEB397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A33495F7-0041-14F3-13A4-202A1C0EE3DD}"/>
              </a:ext>
            </a:extLst>
          </p:cNvPr>
          <p:cNvGrpSpPr/>
          <p:nvPr userDrawn="1"/>
        </p:nvGrpSpPr>
        <p:grpSpPr>
          <a:xfrm>
            <a:off x="2971621" y="6151777"/>
            <a:ext cx="1445165" cy="531535"/>
            <a:chOff x="4514537" y="3296525"/>
            <a:chExt cx="1445165" cy="531535"/>
          </a:xfrm>
        </p:grpSpPr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DBCFCBD2-845E-B252-9955-E02843D0F7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45A3D203-3433-AD9F-9CFE-74162D1933A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463DF927-4CDF-F7FA-750E-28F17F814151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68D65106-7FE8-3F28-97DA-FE493308E564}"/>
              </a:ext>
            </a:extLst>
          </p:cNvPr>
          <p:cNvGrpSpPr/>
          <p:nvPr userDrawn="1"/>
        </p:nvGrpSpPr>
        <p:grpSpPr>
          <a:xfrm>
            <a:off x="4399365" y="6151777"/>
            <a:ext cx="1445165" cy="531535"/>
            <a:chOff x="4514537" y="3296525"/>
            <a:chExt cx="1445165" cy="531535"/>
          </a:xfrm>
        </p:grpSpPr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6E88C60C-4330-76EE-9578-6D3D78D530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7CB6D1FF-EDE8-9303-FA27-CD88D9CE9B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36D1969B-81A0-DB37-CE86-62A267ADEF13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16DA3430-871A-C71F-B79D-A727016C266E}"/>
              </a:ext>
            </a:extLst>
          </p:cNvPr>
          <p:cNvGrpSpPr/>
          <p:nvPr userDrawn="1"/>
        </p:nvGrpSpPr>
        <p:grpSpPr>
          <a:xfrm>
            <a:off x="1543878" y="6151777"/>
            <a:ext cx="1445165" cy="531535"/>
            <a:chOff x="4514537" y="3296525"/>
            <a:chExt cx="1445165" cy="531535"/>
          </a:xfrm>
        </p:grpSpPr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43974875-494B-D2ED-1F18-6D509B629C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79EFC6E2-BC31-0743-AB31-9EC22158EB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720E4B12-69F5-606C-D37A-8EA8A8E5F7A6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08F088E1-1031-F116-4910-C577EFED5B5B}"/>
              </a:ext>
            </a:extLst>
          </p:cNvPr>
          <p:cNvGrpSpPr/>
          <p:nvPr userDrawn="1"/>
        </p:nvGrpSpPr>
        <p:grpSpPr>
          <a:xfrm>
            <a:off x="6444423" y="6151777"/>
            <a:ext cx="1445165" cy="531535"/>
            <a:chOff x="4514537" y="3296525"/>
            <a:chExt cx="1445165" cy="531535"/>
          </a:xfrm>
        </p:grpSpPr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BDC9D903-6496-C369-7381-676EC0C933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8E01970A-2BDE-92B8-9F71-B6B4E790F0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4D77796E-AB88-8498-3921-04F20CFEB521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rgbClr val="DC2E1D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Slide Number Placeholder 5">
            <a:extLst>
              <a:ext uri="{FF2B5EF4-FFF2-40B4-BE49-F238E27FC236}">
                <a16:creationId xmlns:a16="http://schemas.microsoft.com/office/drawing/2014/main" id="{46BD1FD2-1522-7EB0-9903-B2FBEDD75222}"/>
              </a:ext>
            </a:extLst>
          </p:cNvPr>
          <p:cNvSpPr txBox="1">
            <a:spLocks/>
          </p:cNvSpPr>
          <p:nvPr userDrawn="1"/>
        </p:nvSpPr>
        <p:spPr>
          <a:xfrm>
            <a:off x="5927415" y="6227392"/>
            <a:ext cx="3969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A4F6F2-7386-4F6B-8AA2-7AC5FA470F9F}" type="slidenum">
              <a:rPr lang="en-US" b="1" smtClean="0">
                <a:solidFill>
                  <a:srgbClr val="4324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‹#›</a:t>
            </a:fld>
            <a:endParaRPr lang="en-US" b="1" dirty="0">
              <a:solidFill>
                <a:srgbClr val="4324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" name="Picture 103">
            <a:extLst>
              <a:ext uri="{FF2B5EF4-FFF2-40B4-BE49-F238E27FC236}">
                <a16:creationId xmlns:a16="http://schemas.microsoft.com/office/drawing/2014/main" id="{1DE56E19-4243-05F5-A775-961FDA45B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4180" y="6116308"/>
            <a:ext cx="641809" cy="641809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466FFC53-9CB3-24D1-F56D-5D28398BE0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762" y="6103728"/>
            <a:ext cx="641809" cy="641809"/>
          </a:xfrm>
          <a:prstGeom prst="rect">
            <a:avLst/>
          </a:prstGeom>
        </p:spPr>
      </p:pic>
      <p:sp>
        <p:nvSpPr>
          <p:cNvPr id="106" name="Oval 105">
            <a:extLst>
              <a:ext uri="{FF2B5EF4-FFF2-40B4-BE49-F238E27FC236}">
                <a16:creationId xmlns:a16="http://schemas.microsoft.com/office/drawing/2014/main" id="{79FF3695-6BF2-EEA6-5B52-B93F8A7F1556}"/>
              </a:ext>
            </a:extLst>
          </p:cNvPr>
          <p:cNvSpPr/>
          <p:nvPr userDrawn="1"/>
        </p:nvSpPr>
        <p:spPr>
          <a:xfrm>
            <a:off x="10755352" y="6272612"/>
            <a:ext cx="331791" cy="3317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9A76CDD0-2EE5-B9E9-2C39-5571C9C0760F}"/>
              </a:ext>
            </a:extLst>
          </p:cNvPr>
          <p:cNvSpPr/>
          <p:nvPr userDrawn="1"/>
        </p:nvSpPr>
        <p:spPr>
          <a:xfrm>
            <a:off x="1133173" y="6253314"/>
            <a:ext cx="331791" cy="3317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8" name="Picture 107">
            <a:extLst>
              <a:ext uri="{FF2B5EF4-FFF2-40B4-BE49-F238E27FC236}">
                <a16:creationId xmlns:a16="http://schemas.microsoft.com/office/drawing/2014/main" id="{692A5BF1-DB6D-EF7A-DF5C-6DEF0DD3C1A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6502" y="6275053"/>
            <a:ext cx="317820" cy="317820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D696A964-09C6-0C29-DAE8-DA22312E77B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892" y="6268162"/>
            <a:ext cx="317820" cy="31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789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DC442EF0-EAFB-B411-FADA-02DE913B7380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3AB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6A51850C-80AB-DC48-177E-942844E788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4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84496DE4-531A-62EA-9290-8CB513EFF6AD}"/>
              </a:ext>
            </a:extLst>
          </p:cNvPr>
          <p:cNvSpPr/>
          <p:nvPr userDrawn="1"/>
        </p:nvSpPr>
        <p:spPr>
          <a:xfrm>
            <a:off x="0" y="-2"/>
            <a:ext cx="12192000" cy="6857999"/>
          </a:xfrm>
          <a:prstGeom prst="rect">
            <a:avLst/>
          </a:prstGeom>
          <a:solidFill>
            <a:srgbClr val="C3AB8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90CF8789-A455-4593-5741-3198FB3F3751}"/>
              </a:ext>
            </a:extLst>
          </p:cNvPr>
          <p:cNvSpPr/>
          <p:nvPr userDrawn="1"/>
        </p:nvSpPr>
        <p:spPr>
          <a:xfrm>
            <a:off x="339365" y="320511"/>
            <a:ext cx="11528981" cy="6117996"/>
          </a:xfrm>
          <a:prstGeom prst="roundRect">
            <a:avLst>
              <a:gd name="adj" fmla="val 2377"/>
            </a:avLst>
          </a:prstGeom>
          <a:noFill/>
          <a:ln w="12700">
            <a:solidFill>
              <a:srgbClr val="4324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32422"/>
              </a:solidFill>
            </a:endParaRPr>
          </a:p>
        </p:txBody>
      </p:sp>
      <p:pic>
        <p:nvPicPr>
          <p:cNvPr id="78" name="Picture 77">
            <a:extLst>
              <a:ext uri="{FF2B5EF4-FFF2-40B4-BE49-F238E27FC236}">
                <a16:creationId xmlns:a16="http://schemas.microsoft.com/office/drawing/2014/main" id="{70DEFC6A-F6A2-04AF-6DFC-C366858109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2614" y="6107770"/>
            <a:ext cx="641809" cy="641809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9AB59410-5146-14C4-7E3D-9866B3F39AA7}"/>
              </a:ext>
            </a:extLst>
          </p:cNvPr>
          <p:cNvGrpSpPr/>
          <p:nvPr userDrawn="1"/>
        </p:nvGrpSpPr>
        <p:grpSpPr>
          <a:xfrm>
            <a:off x="7845278" y="6151777"/>
            <a:ext cx="1445165" cy="531535"/>
            <a:chOff x="4514537" y="3296525"/>
            <a:chExt cx="1445165" cy="531535"/>
          </a:xfrm>
        </p:grpSpPr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E78BE380-64F7-317D-2A52-65E0C8CE68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10C55704-DF7B-9EE6-1DBF-6A5CD3347A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F67BACE9-8448-FA51-D761-A33934092EB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1F810C54-FCFD-F054-3678-EAE7EE4B04CB}"/>
              </a:ext>
            </a:extLst>
          </p:cNvPr>
          <p:cNvGrpSpPr/>
          <p:nvPr userDrawn="1"/>
        </p:nvGrpSpPr>
        <p:grpSpPr>
          <a:xfrm>
            <a:off x="9246133" y="6151777"/>
            <a:ext cx="1445165" cy="531535"/>
            <a:chOff x="4514537" y="3296525"/>
            <a:chExt cx="1445165" cy="531535"/>
          </a:xfrm>
        </p:grpSpPr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CC8BD5FD-BF9D-8F98-DFB3-1451C042B3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7D87F53E-9552-3111-6696-CB34FBC9B4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81A67AAD-359A-8E63-11DE-03998CEB397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A33495F7-0041-14F3-13A4-202A1C0EE3DD}"/>
              </a:ext>
            </a:extLst>
          </p:cNvPr>
          <p:cNvGrpSpPr/>
          <p:nvPr userDrawn="1"/>
        </p:nvGrpSpPr>
        <p:grpSpPr>
          <a:xfrm>
            <a:off x="2971621" y="6151777"/>
            <a:ext cx="1445165" cy="531535"/>
            <a:chOff x="4514537" y="3296525"/>
            <a:chExt cx="1445165" cy="531535"/>
          </a:xfrm>
        </p:grpSpPr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DBCFCBD2-845E-B252-9955-E02843D0F7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45A3D203-3433-AD9F-9CFE-74162D1933A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463DF927-4CDF-F7FA-750E-28F17F814151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68D65106-7FE8-3F28-97DA-FE493308E564}"/>
              </a:ext>
            </a:extLst>
          </p:cNvPr>
          <p:cNvGrpSpPr/>
          <p:nvPr userDrawn="1"/>
        </p:nvGrpSpPr>
        <p:grpSpPr>
          <a:xfrm>
            <a:off x="4399365" y="6151777"/>
            <a:ext cx="1445165" cy="531535"/>
            <a:chOff x="4514537" y="3296525"/>
            <a:chExt cx="1445165" cy="531535"/>
          </a:xfrm>
        </p:grpSpPr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6E88C60C-4330-76EE-9578-6D3D78D530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7CB6D1FF-EDE8-9303-FA27-CD88D9CE9B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36D1969B-81A0-DB37-CE86-62A267ADEF13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rgbClr val="DC2E1D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16DA3430-871A-C71F-B79D-A727016C266E}"/>
              </a:ext>
            </a:extLst>
          </p:cNvPr>
          <p:cNvGrpSpPr/>
          <p:nvPr userDrawn="1"/>
        </p:nvGrpSpPr>
        <p:grpSpPr>
          <a:xfrm>
            <a:off x="1543878" y="6151777"/>
            <a:ext cx="1445165" cy="531535"/>
            <a:chOff x="4514537" y="3296525"/>
            <a:chExt cx="1445165" cy="531535"/>
          </a:xfrm>
        </p:grpSpPr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43974875-494B-D2ED-1F18-6D509B629C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79EFC6E2-BC31-0743-AB31-9EC22158EB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720E4B12-69F5-606C-D37A-8EA8A8E5F7A6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08F088E1-1031-F116-4910-C577EFED5B5B}"/>
              </a:ext>
            </a:extLst>
          </p:cNvPr>
          <p:cNvGrpSpPr/>
          <p:nvPr userDrawn="1"/>
        </p:nvGrpSpPr>
        <p:grpSpPr>
          <a:xfrm>
            <a:off x="6444423" y="6151777"/>
            <a:ext cx="1445165" cy="531535"/>
            <a:chOff x="4514537" y="3296525"/>
            <a:chExt cx="1445165" cy="531535"/>
          </a:xfrm>
        </p:grpSpPr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BDC9D903-6496-C369-7381-676EC0C933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8E01970A-2BDE-92B8-9F71-B6B4E790F0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4D77796E-AB88-8498-3921-04F20CFEB521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Slide Number Placeholder 5">
            <a:extLst>
              <a:ext uri="{FF2B5EF4-FFF2-40B4-BE49-F238E27FC236}">
                <a16:creationId xmlns:a16="http://schemas.microsoft.com/office/drawing/2014/main" id="{46BD1FD2-1522-7EB0-9903-B2FBEDD75222}"/>
              </a:ext>
            </a:extLst>
          </p:cNvPr>
          <p:cNvSpPr txBox="1">
            <a:spLocks/>
          </p:cNvSpPr>
          <p:nvPr userDrawn="1"/>
        </p:nvSpPr>
        <p:spPr>
          <a:xfrm>
            <a:off x="5927415" y="6227392"/>
            <a:ext cx="3969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A4F6F2-7386-4F6B-8AA2-7AC5FA470F9F}" type="slidenum">
              <a:rPr lang="en-US" b="1" smtClean="0">
                <a:solidFill>
                  <a:srgbClr val="4324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‹#›</a:t>
            </a:fld>
            <a:endParaRPr lang="en-US" b="1" dirty="0">
              <a:solidFill>
                <a:srgbClr val="4324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" name="Picture 103">
            <a:extLst>
              <a:ext uri="{FF2B5EF4-FFF2-40B4-BE49-F238E27FC236}">
                <a16:creationId xmlns:a16="http://schemas.microsoft.com/office/drawing/2014/main" id="{1DE56E19-4243-05F5-A775-961FDA45B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4180" y="6116308"/>
            <a:ext cx="641809" cy="641809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466FFC53-9CB3-24D1-F56D-5D28398BE0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762" y="6103728"/>
            <a:ext cx="641809" cy="641809"/>
          </a:xfrm>
          <a:prstGeom prst="rect">
            <a:avLst/>
          </a:prstGeom>
        </p:spPr>
      </p:pic>
      <p:sp>
        <p:nvSpPr>
          <p:cNvPr id="106" name="Oval 105">
            <a:extLst>
              <a:ext uri="{FF2B5EF4-FFF2-40B4-BE49-F238E27FC236}">
                <a16:creationId xmlns:a16="http://schemas.microsoft.com/office/drawing/2014/main" id="{79FF3695-6BF2-EEA6-5B52-B93F8A7F1556}"/>
              </a:ext>
            </a:extLst>
          </p:cNvPr>
          <p:cNvSpPr/>
          <p:nvPr userDrawn="1"/>
        </p:nvSpPr>
        <p:spPr>
          <a:xfrm>
            <a:off x="10755352" y="6272612"/>
            <a:ext cx="331791" cy="3317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9A76CDD0-2EE5-B9E9-2C39-5571C9C0760F}"/>
              </a:ext>
            </a:extLst>
          </p:cNvPr>
          <p:cNvSpPr/>
          <p:nvPr userDrawn="1"/>
        </p:nvSpPr>
        <p:spPr>
          <a:xfrm>
            <a:off x="1133173" y="6253314"/>
            <a:ext cx="331791" cy="3317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8" name="Picture 107">
            <a:extLst>
              <a:ext uri="{FF2B5EF4-FFF2-40B4-BE49-F238E27FC236}">
                <a16:creationId xmlns:a16="http://schemas.microsoft.com/office/drawing/2014/main" id="{692A5BF1-DB6D-EF7A-DF5C-6DEF0DD3C1A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6502" y="6275053"/>
            <a:ext cx="317820" cy="317820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D696A964-09C6-0C29-DAE8-DA22312E77B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892" y="6268162"/>
            <a:ext cx="317820" cy="31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876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DC442EF0-EAFB-B411-FADA-02DE913B7380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3AB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6A51850C-80AB-DC48-177E-942844E788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4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84496DE4-531A-62EA-9290-8CB513EFF6AD}"/>
              </a:ext>
            </a:extLst>
          </p:cNvPr>
          <p:cNvSpPr/>
          <p:nvPr userDrawn="1"/>
        </p:nvSpPr>
        <p:spPr>
          <a:xfrm>
            <a:off x="0" y="-2"/>
            <a:ext cx="12192000" cy="6857999"/>
          </a:xfrm>
          <a:prstGeom prst="rect">
            <a:avLst/>
          </a:prstGeom>
          <a:solidFill>
            <a:srgbClr val="C3AB8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90CF8789-A455-4593-5741-3198FB3F3751}"/>
              </a:ext>
            </a:extLst>
          </p:cNvPr>
          <p:cNvSpPr/>
          <p:nvPr userDrawn="1"/>
        </p:nvSpPr>
        <p:spPr>
          <a:xfrm>
            <a:off x="339365" y="320511"/>
            <a:ext cx="11528981" cy="6117996"/>
          </a:xfrm>
          <a:prstGeom prst="roundRect">
            <a:avLst>
              <a:gd name="adj" fmla="val 2377"/>
            </a:avLst>
          </a:prstGeom>
          <a:noFill/>
          <a:ln w="12700">
            <a:solidFill>
              <a:srgbClr val="4324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32422"/>
              </a:solidFill>
            </a:endParaRPr>
          </a:p>
        </p:txBody>
      </p:sp>
      <p:pic>
        <p:nvPicPr>
          <p:cNvPr id="78" name="Picture 77">
            <a:extLst>
              <a:ext uri="{FF2B5EF4-FFF2-40B4-BE49-F238E27FC236}">
                <a16:creationId xmlns:a16="http://schemas.microsoft.com/office/drawing/2014/main" id="{70DEFC6A-F6A2-04AF-6DFC-C366858109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2614" y="6107770"/>
            <a:ext cx="641809" cy="641809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9AB59410-5146-14C4-7E3D-9866B3F39AA7}"/>
              </a:ext>
            </a:extLst>
          </p:cNvPr>
          <p:cNvGrpSpPr/>
          <p:nvPr userDrawn="1"/>
        </p:nvGrpSpPr>
        <p:grpSpPr>
          <a:xfrm>
            <a:off x="7845278" y="6151777"/>
            <a:ext cx="1445165" cy="531535"/>
            <a:chOff x="4514537" y="3296525"/>
            <a:chExt cx="1445165" cy="531535"/>
          </a:xfrm>
        </p:grpSpPr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E78BE380-64F7-317D-2A52-65E0C8CE68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10C55704-DF7B-9EE6-1DBF-6A5CD3347A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F67BACE9-8448-FA51-D761-A33934092EB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1F810C54-FCFD-F054-3678-EAE7EE4B04CB}"/>
              </a:ext>
            </a:extLst>
          </p:cNvPr>
          <p:cNvGrpSpPr/>
          <p:nvPr userDrawn="1"/>
        </p:nvGrpSpPr>
        <p:grpSpPr>
          <a:xfrm>
            <a:off x="9246133" y="6151777"/>
            <a:ext cx="1445165" cy="531535"/>
            <a:chOff x="4514537" y="3296525"/>
            <a:chExt cx="1445165" cy="531535"/>
          </a:xfrm>
        </p:grpSpPr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CC8BD5FD-BF9D-8F98-DFB3-1451C042B3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7D87F53E-9552-3111-6696-CB34FBC9B4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81A67AAD-359A-8E63-11DE-03998CEB397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A33495F7-0041-14F3-13A4-202A1C0EE3DD}"/>
              </a:ext>
            </a:extLst>
          </p:cNvPr>
          <p:cNvGrpSpPr/>
          <p:nvPr userDrawn="1"/>
        </p:nvGrpSpPr>
        <p:grpSpPr>
          <a:xfrm>
            <a:off x="2971621" y="6151777"/>
            <a:ext cx="1445165" cy="531535"/>
            <a:chOff x="4514537" y="3296525"/>
            <a:chExt cx="1445165" cy="531535"/>
          </a:xfrm>
        </p:grpSpPr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DBCFCBD2-845E-B252-9955-E02843D0F7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45A3D203-3433-AD9F-9CFE-74162D1933A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463DF927-4CDF-F7FA-750E-28F17F814151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rgbClr val="DC2E1D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68D65106-7FE8-3F28-97DA-FE493308E564}"/>
              </a:ext>
            </a:extLst>
          </p:cNvPr>
          <p:cNvGrpSpPr/>
          <p:nvPr userDrawn="1"/>
        </p:nvGrpSpPr>
        <p:grpSpPr>
          <a:xfrm>
            <a:off x="4399365" y="6151777"/>
            <a:ext cx="1445165" cy="531535"/>
            <a:chOff x="4514537" y="3296525"/>
            <a:chExt cx="1445165" cy="531535"/>
          </a:xfrm>
        </p:grpSpPr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6E88C60C-4330-76EE-9578-6D3D78D530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7CB6D1FF-EDE8-9303-FA27-CD88D9CE9B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36D1969B-81A0-DB37-CE86-62A267ADEF13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16DA3430-871A-C71F-B79D-A727016C266E}"/>
              </a:ext>
            </a:extLst>
          </p:cNvPr>
          <p:cNvGrpSpPr/>
          <p:nvPr userDrawn="1"/>
        </p:nvGrpSpPr>
        <p:grpSpPr>
          <a:xfrm>
            <a:off x="1543878" y="6151777"/>
            <a:ext cx="1445165" cy="531535"/>
            <a:chOff x="4514537" y="3296525"/>
            <a:chExt cx="1445165" cy="531535"/>
          </a:xfrm>
        </p:grpSpPr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43974875-494B-D2ED-1F18-6D509B629C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79EFC6E2-BC31-0743-AB31-9EC22158EB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720E4B12-69F5-606C-D37A-8EA8A8E5F7A6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08F088E1-1031-F116-4910-C577EFED5B5B}"/>
              </a:ext>
            </a:extLst>
          </p:cNvPr>
          <p:cNvGrpSpPr/>
          <p:nvPr userDrawn="1"/>
        </p:nvGrpSpPr>
        <p:grpSpPr>
          <a:xfrm>
            <a:off x="6444423" y="6151777"/>
            <a:ext cx="1445165" cy="531535"/>
            <a:chOff x="4514537" y="3296525"/>
            <a:chExt cx="1445165" cy="531535"/>
          </a:xfrm>
        </p:grpSpPr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BDC9D903-6496-C369-7381-676EC0C933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8E01970A-2BDE-92B8-9F71-B6B4E790F0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4D77796E-AB88-8498-3921-04F20CFEB521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Slide Number Placeholder 5">
            <a:extLst>
              <a:ext uri="{FF2B5EF4-FFF2-40B4-BE49-F238E27FC236}">
                <a16:creationId xmlns:a16="http://schemas.microsoft.com/office/drawing/2014/main" id="{46BD1FD2-1522-7EB0-9903-B2FBEDD75222}"/>
              </a:ext>
            </a:extLst>
          </p:cNvPr>
          <p:cNvSpPr txBox="1">
            <a:spLocks/>
          </p:cNvSpPr>
          <p:nvPr userDrawn="1"/>
        </p:nvSpPr>
        <p:spPr>
          <a:xfrm>
            <a:off x="5927415" y="6227392"/>
            <a:ext cx="3969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A4F6F2-7386-4F6B-8AA2-7AC5FA470F9F}" type="slidenum">
              <a:rPr lang="en-US" b="1" smtClean="0">
                <a:solidFill>
                  <a:srgbClr val="4324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‹#›</a:t>
            </a:fld>
            <a:endParaRPr lang="en-US" b="1" dirty="0">
              <a:solidFill>
                <a:srgbClr val="4324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" name="Picture 103">
            <a:extLst>
              <a:ext uri="{FF2B5EF4-FFF2-40B4-BE49-F238E27FC236}">
                <a16:creationId xmlns:a16="http://schemas.microsoft.com/office/drawing/2014/main" id="{1DE56E19-4243-05F5-A775-961FDA45B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4180" y="6116308"/>
            <a:ext cx="641809" cy="641809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466FFC53-9CB3-24D1-F56D-5D28398BE0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762" y="6103728"/>
            <a:ext cx="641809" cy="641809"/>
          </a:xfrm>
          <a:prstGeom prst="rect">
            <a:avLst/>
          </a:prstGeom>
        </p:spPr>
      </p:pic>
      <p:sp>
        <p:nvSpPr>
          <p:cNvPr id="106" name="Oval 105">
            <a:extLst>
              <a:ext uri="{FF2B5EF4-FFF2-40B4-BE49-F238E27FC236}">
                <a16:creationId xmlns:a16="http://schemas.microsoft.com/office/drawing/2014/main" id="{79FF3695-6BF2-EEA6-5B52-B93F8A7F1556}"/>
              </a:ext>
            </a:extLst>
          </p:cNvPr>
          <p:cNvSpPr/>
          <p:nvPr userDrawn="1"/>
        </p:nvSpPr>
        <p:spPr>
          <a:xfrm>
            <a:off x="10755352" y="6272612"/>
            <a:ext cx="331791" cy="3317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9A76CDD0-2EE5-B9E9-2C39-5571C9C0760F}"/>
              </a:ext>
            </a:extLst>
          </p:cNvPr>
          <p:cNvSpPr/>
          <p:nvPr userDrawn="1"/>
        </p:nvSpPr>
        <p:spPr>
          <a:xfrm>
            <a:off x="1133173" y="6253314"/>
            <a:ext cx="331791" cy="3317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8" name="Picture 107">
            <a:extLst>
              <a:ext uri="{FF2B5EF4-FFF2-40B4-BE49-F238E27FC236}">
                <a16:creationId xmlns:a16="http://schemas.microsoft.com/office/drawing/2014/main" id="{692A5BF1-DB6D-EF7A-DF5C-6DEF0DD3C1A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6502" y="6275053"/>
            <a:ext cx="317820" cy="317820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D696A964-09C6-0C29-DAE8-DA22312E77B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892" y="6268162"/>
            <a:ext cx="317820" cy="31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7982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DC442EF0-EAFB-B411-FADA-02DE913B7380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3AB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6A51850C-80AB-DC48-177E-942844E788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4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84496DE4-531A-62EA-9290-8CB513EFF6AD}"/>
              </a:ext>
            </a:extLst>
          </p:cNvPr>
          <p:cNvSpPr/>
          <p:nvPr userDrawn="1"/>
        </p:nvSpPr>
        <p:spPr>
          <a:xfrm>
            <a:off x="0" y="-2"/>
            <a:ext cx="12192000" cy="6857999"/>
          </a:xfrm>
          <a:prstGeom prst="rect">
            <a:avLst/>
          </a:prstGeom>
          <a:solidFill>
            <a:srgbClr val="C3AB8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90CF8789-A455-4593-5741-3198FB3F3751}"/>
              </a:ext>
            </a:extLst>
          </p:cNvPr>
          <p:cNvSpPr/>
          <p:nvPr userDrawn="1"/>
        </p:nvSpPr>
        <p:spPr>
          <a:xfrm>
            <a:off x="339365" y="320511"/>
            <a:ext cx="11528981" cy="6117996"/>
          </a:xfrm>
          <a:prstGeom prst="roundRect">
            <a:avLst>
              <a:gd name="adj" fmla="val 2377"/>
            </a:avLst>
          </a:prstGeom>
          <a:noFill/>
          <a:ln w="12700">
            <a:solidFill>
              <a:srgbClr val="4324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32422"/>
              </a:solidFill>
            </a:endParaRPr>
          </a:p>
        </p:txBody>
      </p:sp>
      <p:pic>
        <p:nvPicPr>
          <p:cNvPr id="78" name="Picture 77">
            <a:extLst>
              <a:ext uri="{FF2B5EF4-FFF2-40B4-BE49-F238E27FC236}">
                <a16:creationId xmlns:a16="http://schemas.microsoft.com/office/drawing/2014/main" id="{70DEFC6A-F6A2-04AF-6DFC-C366858109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2614" y="6107770"/>
            <a:ext cx="641809" cy="641809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9AB59410-5146-14C4-7E3D-9866B3F39AA7}"/>
              </a:ext>
            </a:extLst>
          </p:cNvPr>
          <p:cNvGrpSpPr/>
          <p:nvPr userDrawn="1"/>
        </p:nvGrpSpPr>
        <p:grpSpPr>
          <a:xfrm>
            <a:off x="7845278" y="6151777"/>
            <a:ext cx="1445165" cy="531535"/>
            <a:chOff x="4514537" y="3296525"/>
            <a:chExt cx="1445165" cy="531535"/>
          </a:xfrm>
        </p:grpSpPr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E78BE380-64F7-317D-2A52-65E0C8CE68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10C55704-DF7B-9EE6-1DBF-6A5CD3347A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F67BACE9-8448-FA51-D761-A33934092EB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1F810C54-FCFD-F054-3678-EAE7EE4B04CB}"/>
              </a:ext>
            </a:extLst>
          </p:cNvPr>
          <p:cNvGrpSpPr/>
          <p:nvPr userDrawn="1"/>
        </p:nvGrpSpPr>
        <p:grpSpPr>
          <a:xfrm>
            <a:off x="9246133" y="6151777"/>
            <a:ext cx="1445165" cy="531535"/>
            <a:chOff x="4514537" y="3296525"/>
            <a:chExt cx="1445165" cy="531535"/>
          </a:xfrm>
        </p:grpSpPr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CC8BD5FD-BF9D-8F98-DFB3-1451C042B3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7D87F53E-9552-3111-6696-CB34FBC9B4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81A67AAD-359A-8E63-11DE-03998CEB397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A33495F7-0041-14F3-13A4-202A1C0EE3DD}"/>
              </a:ext>
            </a:extLst>
          </p:cNvPr>
          <p:cNvGrpSpPr/>
          <p:nvPr userDrawn="1"/>
        </p:nvGrpSpPr>
        <p:grpSpPr>
          <a:xfrm>
            <a:off x="2971621" y="6151777"/>
            <a:ext cx="1445165" cy="531535"/>
            <a:chOff x="4514537" y="3296525"/>
            <a:chExt cx="1445165" cy="531535"/>
          </a:xfrm>
        </p:grpSpPr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DBCFCBD2-845E-B252-9955-E02843D0F7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45A3D203-3433-AD9F-9CFE-74162D1933A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463DF927-4CDF-F7FA-750E-28F17F814151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68D65106-7FE8-3F28-97DA-FE493308E564}"/>
              </a:ext>
            </a:extLst>
          </p:cNvPr>
          <p:cNvGrpSpPr/>
          <p:nvPr userDrawn="1"/>
        </p:nvGrpSpPr>
        <p:grpSpPr>
          <a:xfrm>
            <a:off x="4399365" y="6151777"/>
            <a:ext cx="1445165" cy="531535"/>
            <a:chOff x="4514537" y="3296525"/>
            <a:chExt cx="1445165" cy="531535"/>
          </a:xfrm>
        </p:grpSpPr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6E88C60C-4330-76EE-9578-6D3D78D530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7CB6D1FF-EDE8-9303-FA27-CD88D9CE9B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36D1969B-81A0-DB37-CE86-62A267ADEF13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16DA3430-871A-C71F-B79D-A727016C266E}"/>
              </a:ext>
            </a:extLst>
          </p:cNvPr>
          <p:cNvGrpSpPr/>
          <p:nvPr userDrawn="1"/>
        </p:nvGrpSpPr>
        <p:grpSpPr>
          <a:xfrm>
            <a:off x="1543878" y="6151777"/>
            <a:ext cx="1445165" cy="531535"/>
            <a:chOff x="4514537" y="3296525"/>
            <a:chExt cx="1445165" cy="531535"/>
          </a:xfrm>
        </p:grpSpPr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43974875-494B-D2ED-1F18-6D509B629C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79EFC6E2-BC31-0743-AB31-9EC22158EB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720E4B12-69F5-606C-D37A-8EA8A8E5F7A6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rgbClr val="DC2E1D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08F088E1-1031-F116-4910-C577EFED5B5B}"/>
              </a:ext>
            </a:extLst>
          </p:cNvPr>
          <p:cNvGrpSpPr/>
          <p:nvPr userDrawn="1"/>
        </p:nvGrpSpPr>
        <p:grpSpPr>
          <a:xfrm>
            <a:off x="6444423" y="6151777"/>
            <a:ext cx="1445165" cy="531535"/>
            <a:chOff x="4514537" y="3296525"/>
            <a:chExt cx="1445165" cy="531535"/>
          </a:xfrm>
        </p:grpSpPr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BDC9D903-6496-C369-7381-676EC0C933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8E01970A-2BDE-92B8-9F71-B6B4E790F0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4D77796E-AB88-8498-3921-04F20CFEB521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Slide Number Placeholder 5">
            <a:extLst>
              <a:ext uri="{FF2B5EF4-FFF2-40B4-BE49-F238E27FC236}">
                <a16:creationId xmlns:a16="http://schemas.microsoft.com/office/drawing/2014/main" id="{46BD1FD2-1522-7EB0-9903-B2FBEDD75222}"/>
              </a:ext>
            </a:extLst>
          </p:cNvPr>
          <p:cNvSpPr txBox="1">
            <a:spLocks/>
          </p:cNvSpPr>
          <p:nvPr userDrawn="1"/>
        </p:nvSpPr>
        <p:spPr>
          <a:xfrm>
            <a:off x="5927415" y="6227392"/>
            <a:ext cx="3969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A4F6F2-7386-4F6B-8AA2-7AC5FA470F9F}" type="slidenum">
              <a:rPr lang="en-US" b="1" smtClean="0">
                <a:solidFill>
                  <a:srgbClr val="4324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‹#›</a:t>
            </a:fld>
            <a:endParaRPr lang="en-US" b="1" dirty="0">
              <a:solidFill>
                <a:srgbClr val="4324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" name="Picture 103">
            <a:extLst>
              <a:ext uri="{FF2B5EF4-FFF2-40B4-BE49-F238E27FC236}">
                <a16:creationId xmlns:a16="http://schemas.microsoft.com/office/drawing/2014/main" id="{1DE56E19-4243-05F5-A775-961FDA45B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4180" y="6116308"/>
            <a:ext cx="641809" cy="641809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466FFC53-9CB3-24D1-F56D-5D28398BE0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762" y="6103728"/>
            <a:ext cx="641809" cy="641809"/>
          </a:xfrm>
          <a:prstGeom prst="rect">
            <a:avLst/>
          </a:prstGeom>
        </p:spPr>
      </p:pic>
      <p:sp>
        <p:nvSpPr>
          <p:cNvPr id="106" name="Oval 105">
            <a:extLst>
              <a:ext uri="{FF2B5EF4-FFF2-40B4-BE49-F238E27FC236}">
                <a16:creationId xmlns:a16="http://schemas.microsoft.com/office/drawing/2014/main" id="{79FF3695-6BF2-EEA6-5B52-B93F8A7F1556}"/>
              </a:ext>
            </a:extLst>
          </p:cNvPr>
          <p:cNvSpPr/>
          <p:nvPr userDrawn="1"/>
        </p:nvSpPr>
        <p:spPr>
          <a:xfrm>
            <a:off x="10755352" y="6272612"/>
            <a:ext cx="331791" cy="3317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9A76CDD0-2EE5-B9E9-2C39-5571C9C0760F}"/>
              </a:ext>
            </a:extLst>
          </p:cNvPr>
          <p:cNvSpPr/>
          <p:nvPr userDrawn="1"/>
        </p:nvSpPr>
        <p:spPr>
          <a:xfrm>
            <a:off x="1133173" y="6253314"/>
            <a:ext cx="331791" cy="3317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8" name="Picture 107">
            <a:extLst>
              <a:ext uri="{FF2B5EF4-FFF2-40B4-BE49-F238E27FC236}">
                <a16:creationId xmlns:a16="http://schemas.microsoft.com/office/drawing/2014/main" id="{692A5BF1-DB6D-EF7A-DF5C-6DEF0DD3C1A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6502" y="6275053"/>
            <a:ext cx="317820" cy="317820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D696A964-09C6-0C29-DAE8-DA22312E77B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DC2E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892" y="6268162"/>
            <a:ext cx="317820" cy="31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6543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0BC224-73A2-DC16-70FB-824387DE57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4F6F2-7386-4F6B-8AA2-7AC5FA470F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110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</p:sldLayoutIdLst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jpg"/><Relationship Id="rId5" Type="http://schemas.openxmlformats.org/officeDocument/2006/relationships/image" Target="../media/image48.jpeg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jp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jpg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5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5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jpeg"/><Relationship Id="rId18" Type="http://schemas.openxmlformats.org/officeDocument/2006/relationships/image" Target="../media/image27.jpeg"/><Relationship Id="rId26" Type="http://schemas.openxmlformats.org/officeDocument/2006/relationships/slide" Target="slide6.xml"/><Relationship Id="rId39" Type="http://schemas.openxmlformats.org/officeDocument/2006/relationships/slide" Target="slide14.xml"/><Relationship Id="rId21" Type="http://schemas.openxmlformats.org/officeDocument/2006/relationships/image" Target="../media/image30.jpeg"/><Relationship Id="rId34" Type="http://schemas.openxmlformats.org/officeDocument/2006/relationships/slide" Target="slide10.xml"/><Relationship Id="rId42" Type="http://schemas.openxmlformats.org/officeDocument/2006/relationships/slide" Target="slide15.xml"/><Relationship Id="rId47" Type="http://schemas.openxmlformats.org/officeDocument/2006/relationships/image" Target="../media/image40.jpg"/><Relationship Id="rId50" Type="http://schemas.openxmlformats.org/officeDocument/2006/relationships/image" Target="../media/image4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5.jpg"/><Relationship Id="rId29" Type="http://schemas.openxmlformats.org/officeDocument/2006/relationships/slide" Target="slide7.xml"/><Relationship Id="rId11" Type="http://schemas.openxmlformats.org/officeDocument/2006/relationships/image" Target="../media/image20.jpg"/><Relationship Id="rId24" Type="http://schemas.openxmlformats.org/officeDocument/2006/relationships/image" Target="../media/image33.jpeg"/><Relationship Id="rId32" Type="http://schemas.openxmlformats.org/officeDocument/2006/relationships/slide" Target="slide8.xml"/><Relationship Id="rId37" Type="http://schemas.openxmlformats.org/officeDocument/2006/relationships/image" Target="../media/image24.jpg"/><Relationship Id="rId40" Type="http://schemas.openxmlformats.org/officeDocument/2006/relationships/image" Target="../media/image49.jpg"/><Relationship Id="rId45" Type="http://schemas.openxmlformats.org/officeDocument/2006/relationships/slide" Target="slide16.xml"/><Relationship Id="rId53" Type="http://schemas.openxmlformats.org/officeDocument/2006/relationships/slide" Target="slide21.xml"/><Relationship Id="rId5" Type="http://schemas.openxmlformats.org/officeDocument/2006/relationships/image" Target="../media/image14.jpg"/><Relationship Id="rId10" Type="http://schemas.openxmlformats.org/officeDocument/2006/relationships/image" Target="../media/image19.jpeg"/><Relationship Id="rId19" Type="http://schemas.openxmlformats.org/officeDocument/2006/relationships/image" Target="../media/image28.jpeg"/><Relationship Id="rId31" Type="http://schemas.openxmlformats.org/officeDocument/2006/relationships/image" Target="../media/image36.jpeg"/><Relationship Id="rId44" Type="http://schemas.openxmlformats.org/officeDocument/2006/relationships/image" Target="../media/image39.jpeg"/><Relationship Id="rId52" Type="http://schemas.openxmlformats.org/officeDocument/2006/relationships/image" Target="../media/image51.jpg"/><Relationship Id="rId4" Type="http://schemas.openxmlformats.org/officeDocument/2006/relationships/image" Target="../media/image13.jp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Relationship Id="rId22" Type="http://schemas.openxmlformats.org/officeDocument/2006/relationships/image" Target="../media/image31.jpeg"/><Relationship Id="rId27" Type="http://schemas.openxmlformats.org/officeDocument/2006/relationships/image" Target="../media/image14.jpg"/><Relationship Id="rId30" Type="http://schemas.openxmlformats.org/officeDocument/2006/relationships/image" Target="../media/image44.png"/><Relationship Id="rId35" Type="http://schemas.openxmlformats.org/officeDocument/2006/relationships/image" Target="../media/image17.jpg"/><Relationship Id="rId43" Type="http://schemas.openxmlformats.org/officeDocument/2006/relationships/image" Target="../media/image38.png"/><Relationship Id="rId48" Type="http://schemas.openxmlformats.org/officeDocument/2006/relationships/slide" Target="slide17.xml"/><Relationship Id="rId8" Type="http://schemas.openxmlformats.org/officeDocument/2006/relationships/image" Target="../media/image17.jpg"/><Relationship Id="rId51" Type="http://schemas.openxmlformats.org/officeDocument/2006/relationships/slide" Target="slide19.xml"/><Relationship Id="rId3" Type="http://schemas.openxmlformats.org/officeDocument/2006/relationships/image" Target="../media/image3.png"/><Relationship Id="rId12" Type="http://schemas.openxmlformats.org/officeDocument/2006/relationships/image" Target="../media/image21.jpg"/><Relationship Id="rId17" Type="http://schemas.openxmlformats.org/officeDocument/2006/relationships/image" Target="../media/image26.jpeg"/><Relationship Id="rId25" Type="http://schemas.openxmlformats.org/officeDocument/2006/relationships/image" Target="../media/image34.jpeg"/><Relationship Id="rId33" Type="http://schemas.openxmlformats.org/officeDocument/2006/relationships/image" Target="../media/image45.jpg"/><Relationship Id="rId38" Type="http://schemas.openxmlformats.org/officeDocument/2006/relationships/image" Target="../media/image37.jpeg"/><Relationship Id="rId46" Type="http://schemas.openxmlformats.org/officeDocument/2006/relationships/image" Target="../media/image320.jpg"/><Relationship Id="rId20" Type="http://schemas.openxmlformats.org/officeDocument/2006/relationships/image" Target="../media/image29.jpeg"/><Relationship Id="rId41" Type="http://schemas.openxmlformats.org/officeDocument/2006/relationships/image" Target="../media/image38.png"/><Relationship Id="rId54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jpeg"/><Relationship Id="rId15" Type="http://schemas.openxmlformats.org/officeDocument/2006/relationships/image" Target="../media/image24.jpg"/><Relationship Id="rId23" Type="http://schemas.openxmlformats.org/officeDocument/2006/relationships/image" Target="../media/image32.jpg"/><Relationship Id="rId28" Type="http://schemas.openxmlformats.org/officeDocument/2006/relationships/image" Target="../media/image35.png"/><Relationship Id="rId36" Type="http://schemas.openxmlformats.org/officeDocument/2006/relationships/slide" Target="slide12.xml"/><Relationship Id="rId49" Type="http://schemas.openxmlformats.org/officeDocument/2006/relationships/image" Target="../media/image4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g"/><Relationship Id="rId4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openxmlformats.org/officeDocument/2006/relationships/image" Target="../media/image4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5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401F3DA-E46F-52EE-2027-E51F6F579946}"/>
              </a:ext>
            </a:extLst>
          </p:cNvPr>
          <p:cNvCxnSpPr>
            <a:stCxn id="12" idx="0"/>
          </p:cNvCxnSpPr>
          <p:nvPr/>
        </p:nvCxnSpPr>
        <p:spPr>
          <a:xfrm flipH="1" flipV="1">
            <a:off x="8429297" y="1313793"/>
            <a:ext cx="17321" cy="3996315"/>
          </a:xfrm>
          <a:prstGeom prst="line">
            <a:avLst/>
          </a:prstGeom>
          <a:ln w="19050">
            <a:solidFill>
              <a:srgbClr val="43242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8913B59-9713-560F-3F4C-177AE928B875}"/>
              </a:ext>
            </a:extLst>
          </p:cNvPr>
          <p:cNvSpPr/>
          <p:nvPr/>
        </p:nvSpPr>
        <p:spPr>
          <a:xfrm flipH="1">
            <a:off x="283725" y="419051"/>
            <a:ext cx="4426083" cy="6019898"/>
          </a:xfrm>
          <a:prstGeom prst="roundRect">
            <a:avLst>
              <a:gd name="adj" fmla="val 2750"/>
            </a:avLst>
          </a:prstGeom>
          <a:noFill/>
          <a:ln w="19050">
            <a:solidFill>
              <a:srgbClr val="432422"/>
            </a:solidFill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0DE069C-F24D-D714-8A8F-7F22286CF9EE}"/>
              </a:ext>
            </a:extLst>
          </p:cNvPr>
          <p:cNvSpPr/>
          <p:nvPr/>
        </p:nvSpPr>
        <p:spPr>
          <a:xfrm flipH="1">
            <a:off x="4954621" y="2341937"/>
            <a:ext cx="6953654" cy="752435"/>
          </a:xfrm>
          <a:prstGeom prst="roundRect">
            <a:avLst>
              <a:gd name="adj" fmla="val 50000"/>
            </a:avLst>
          </a:prstGeom>
          <a:solidFill>
            <a:srgbClr val="DC2E1D"/>
          </a:solidFill>
          <a:ln w="19050">
            <a:solidFill>
              <a:srgbClr val="432422"/>
            </a:solidFill>
            <a:prstDash val="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FCBE468-8754-C8DB-0259-494820797EAE}"/>
              </a:ext>
            </a:extLst>
          </p:cNvPr>
          <p:cNvSpPr/>
          <p:nvPr/>
        </p:nvSpPr>
        <p:spPr>
          <a:xfrm flipH="1">
            <a:off x="5518013" y="3331327"/>
            <a:ext cx="5826867" cy="7524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432422"/>
            </a:solidFill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0D4C509-A8D8-38C5-BE1D-DC5A8DE2A701}"/>
              </a:ext>
            </a:extLst>
          </p:cNvPr>
          <p:cNvSpPr/>
          <p:nvPr/>
        </p:nvSpPr>
        <p:spPr>
          <a:xfrm flipH="1">
            <a:off x="5518013" y="4320717"/>
            <a:ext cx="5826867" cy="752435"/>
          </a:xfrm>
          <a:prstGeom prst="roundRect">
            <a:avLst>
              <a:gd name="adj" fmla="val 50000"/>
            </a:avLst>
          </a:prstGeom>
          <a:solidFill>
            <a:srgbClr val="DC2E1D"/>
          </a:solidFill>
          <a:ln w="19050">
            <a:solidFill>
              <a:srgbClr val="432422"/>
            </a:solidFill>
            <a:prstDash val="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E5DD051-E919-F1E6-B4AC-27D1C0990C2B}"/>
              </a:ext>
            </a:extLst>
          </p:cNvPr>
          <p:cNvSpPr/>
          <p:nvPr/>
        </p:nvSpPr>
        <p:spPr>
          <a:xfrm flipH="1">
            <a:off x="6233576" y="5310108"/>
            <a:ext cx="4426085" cy="7524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432422"/>
            </a:solidFill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EDE87F86-A096-4790-B3D8-702149142ED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3145" y="655759"/>
            <a:ext cx="2772228" cy="5546481"/>
          </a:xfrm>
          <a:prstGeom prst="rect">
            <a:avLst/>
          </a:prstGeom>
          <a:ln>
            <a:noFill/>
          </a:ln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6E64943-53BB-1023-E532-2F49AC368D80}"/>
              </a:ext>
            </a:extLst>
          </p:cNvPr>
          <p:cNvSpPr txBox="1"/>
          <p:nvPr/>
        </p:nvSpPr>
        <p:spPr>
          <a:xfrm>
            <a:off x="4984961" y="2496868"/>
            <a:ext cx="6923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۲۲ بهمن (پاورپوینت دهه فجر انقلاب اسلامی)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079F45D-D075-B0CB-AAA6-4BCBACC1B52D}"/>
              </a:ext>
            </a:extLst>
          </p:cNvPr>
          <p:cNvSpPr txBox="1"/>
          <p:nvPr/>
        </p:nvSpPr>
        <p:spPr>
          <a:xfrm>
            <a:off x="4984961" y="4515683"/>
            <a:ext cx="6923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استاد راهنما: دکتر علیرضا عزیزی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423FB25-EE56-224E-C1BB-0BE8D87731D4}"/>
              </a:ext>
            </a:extLst>
          </p:cNvPr>
          <p:cNvSpPr txBox="1"/>
          <p:nvPr/>
        </p:nvSpPr>
        <p:spPr>
          <a:xfrm>
            <a:off x="4984961" y="3507422"/>
            <a:ext cx="6923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D1C1C0E-8888-919D-6F30-BC9CDA5BA947}"/>
              </a:ext>
            </a:extLst>
          </p:cNvPr>
          <p:cNvSpPr txBox="1"/>
          <p:nvPr/>
        </p:nvSpPr>
        <p:spPr>
          <a:xfrm>
            <a:off x="6233575" y="5507491"/>
            <a:ext cx="4426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تاریخ ارائه: .................................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A290E4B-A8B3-466E-0799-F1982C98E293}"/>
              </a:ext>
            </a:extLst>
          </p:cNvPr>
          <p:cNvGrpSpPr/>
          <p:nvPr/>
        </p:nvGrpSpPr>
        <p:grpSpPr>
          <a:xfrm>
            <a:off x="7652158" y="516062"/>
            <a:ext cx="1588919" cy="1588919"/>
            <a:chOff x="3969412" y="2764096"/>
            <a:chExt cx="1370184" cy="1370184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3961609-60A6-1E05-B08B-03A09AA61AB6}"/>
                </a:ext>
              </a:extLst>
            </p:cNvPr>
            <p:cNvSpPr/>
            <p:nvPr/>
          </p:nvSpPr>
          <p:spPr>
            <a:xfrm>
              <a:off x="3969412" y="2764096"/>
              <a:ext cx="1370184" cy="13701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2C5FD081-12C2-4A65-820B-6D1E2257F6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050095" y="2844780"/>
              <a:ext cx="1208817" cy="12088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677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8" grpId="0"/>
      <p:bldP spid="29" grpId="0"/>
      <p:bldP spid="30" grpId="0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E220EB-C34E-F3F7-70B8-A25C95DBEBC1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E38CD-A40D-0EE4-3352-BCD338E00049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EC6F1-604D-468A-70B8-7FBFE0A6D7AE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3ECB0-ACDC-47FF-6AA8-9C00DFFD3ED9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155E17-43D6-EAC1-2D2C-5A03A7956A2B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78372-6F6A-BFB9-A350-5E889CAD8B21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274532-8D82-6438-351D-0E423AA4BF19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004E23-28BD-5356-5B93-A8267CF74B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D759FE8-B51C-FBB2-5CA6-AAD6FA25B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9C8A1D6-8CDF-CE6E-90BD-9A92C6F4B583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F857CB-C36B-250D-9776-F8527E43BE9A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3A15B32-26EA-64DC-6F23-16FDD9AF2A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3905" y="654731"/>
            <a:ext cx="5280236" cy="524526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239AB58-2B4F-2E2C-52D2-12FA6528E3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72289">
            <a:off x="1086350" y="1150777"/>
            <a:ext cx="2793915" cy="186261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70FAEBE-167A-4B3B-BA9C-2C276E9FF1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368967">
            <a:off x="2521136" y="3542566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3299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Tm="0">
        <p159:morph option="byObject"/>
      </p:transition>
    </mc:Choice>
    <mc:Fallback xmlns="">
      <p:transition spd="slow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: Rounded Corners 8">
            <a:extLst>
              <a:ext uri="{FF2B5EF4-FFF2-40B4-BE49-F238E27FC236}">
                <a16:creationId xmlns:a16="http://schemas.microsoft.com/office/drawing/2014/main" id="{604576CE-B0BF-8D47-0CDC-BC3F421D2C9C}"/>
              </a:ext>
            </a:extLst>
          </p:cNvPr>
          <p:cNvSpPr/>
          <p:nvPr/>
        </p:nvSpPr>
        <p:spPr>
          <a:xfrm rot="20350548">
            <a:off x="8990684" y="640738"/>
            <a:ext cx="1643498" cy="1648097"/>
          </a:xfrm>
          <a:custGeom>
            <a:avLst/>
            <a:gdLst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884398 w 2261287"/>
              <a:gd name="connsiteY2" fmla="*/ 0 h 2261287"/>
              <a:gd name="connsiteX3" fmla="*/ 2261287 w 2261287"/>
              <a:gd name="connsiteY3" fmla="*/ 376889 h 2261287"/>
              <a:gd name="connsiteX4" fmla="*/ 2261287 w 2261287"/>
              <a:gd name="connsiteY4" fmla="*/ 1884398 h 2261287"/>
              <a:gd name="connsiteX5" fmla="*/ 1884398 w 2261287"/>
              <a:gd name="connsiteY5" fmla="*/ 2261287 h 2261287"/>
              <a:gd name="connsiteX6" fmla="*/ 376889 w 2261287"/>
              <a:gd name="connsiteY6" fmla="*/ 2261287 h 2261287"/>
              <a:gd name="connsiteX7" fmla="*/ 0 w 2261287"/>
              <a:gd name="connsiteY7" fmla="*/ 1884398 h 2261287"/>
              <a:gd name="connsiteX8" fmla="*/ 0 w 2261287"/>
              <a:gd name="connsiteY8" fmla="*/ 376889 h 2261287"/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268683 w 2261287"/>
              <a:gd name="connsiteY2" fmla="*/ 286147 h 2261287"/>
              <a:gd name="connsiteX3" fmla="*/ 1884398 w 2261287"/>
              <a:gd name="connsiteY3" fmla="*/ 0 h 2261287"/>
              <a:gd name="connsiteX4" fmla="*/ 2261287 w 2261287"/>
              <a:gd name="connsiteY4" fmla="*/ 376889 h 2261287"/>
              <a:gd name="connsiteX5" fmla="*/ 2261287 w 2261287"/>
              <a:gd name="connsiteY5" fmla="*/ 1884398 h 2261287"/>
              <a:gd name="connsiteX6" fmla="*/ 1884398 w 2261287"/>
              <a:gd name="connsiteY6" fmla="*/ 2261287 h 2261287"/>
              <a:gd name="connsiteX7" fmla="*/ 376889 w 2261287"/>
              <a:gd name="connsiteY7" fmla="*/ 2261287 h 2261287"/>
              <a:gd name="connsiteX8" fmla="*/ 0 w 2261287"/>
              <a:gd name="connsiteY8" fmla="*/ 1884398 h 2261287"/>
              <a:gd name="connsiteX9" fmla="*/ 0 w 2261287"/>
              <a:gd name="connsiteY9" fmla="*/ 376889 h 2261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61287" h="2261287">
                <a:moveTo>
                  <a:pt x="0" y="376889"/>
                </a:moveTo>
                <a:cubicBezTo>
                  <a:pt x="0" y="168739"/>
                  <a:pt x="168739" y="0"/>
                  <a:pt x="376889" y="0"/>
                </a:cubicBezTo>
                <a:cubicBezTo>
                  <a:pt x="707105" y="647"/>
                  <a:pt x="938467" y="285500"/>
                  <a:pt x="1268683" y="286147"/>
                </a:cubicBezTo>
                <a:cubicBezTo>
                  <a:pt x="1440970" y="285500"/>
                  <a:pt x="1712111" y="647"/>
                  <a:pt x="1884398" y="0"/>
                </a:cubicBezTo>
                <a:cubicBezTo>
                  <a:pt x="2092548" y="0"/>
                  <a:pt x="2261287" y="168739"/>
                  <a:pt x="2261287" y="376889"/>
                </a:cubicBezTo>
                <a:lnTo>
                  <a:pt x="2261287" y="1884398"/>
                </a:lnTo>
                <a:cubicBezTo>
                  <a:pt x="2261287" y="2092548"/>
                  <a:pt x="2092548" y="2261287"/>
                  <a:pt x="1884398" y="2261287"/>
                </a:cubicBezTo>
                <a:lnTo>
                  <a:pt x="376889" y="2261287"/>
                </a:lnTo>
                <a:cubicBezTo>
                  <a:pt x="168739" y="2261287"/>
                  <a:pt x="0" y="2092548"/>
                  <a:pt x="0" y="1884398"/>
                </a:cubicBezTo>
                <a:lnTo>
                  <a:pt x="0" y="376889"/>
                </a:lnTo>
                <a:close/>
              </a:path>
            </a:pathLst>
          </a:custGeom>
          <a:noFill/>
          <a:ln w="28575">
            <a:solidFill>
              <a:srgbClr val="DC2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: Rounded Corners 8">
            <a:extLst>
              <a:ext uri="{FF2B5EF4-FFF2-40B4-BE49-F238E27FC236}">
                <a16:creationId xmlns:a16="http://schemas.microsoft.com/office/drawing/2014/main" id="{DA7FE8CB-A51E-D9C0-B56B-A936CE46DE84}"/>
              </a:ext>
            </a:extLst>
          </p:cNvPr>
          <p:cNvSpPr/>
          <p:nvPr/>
        </p:nvSpPr>
        <p:spPr>
          <a:xfrm rot="18166795">
            <a:off x="3929355" y="1457808"/>
            <a:ext cx="2056485" cy="1566541"/>
          </a:xfrm>
          <a:custGeom>
            <a:avLst/>
            <a:gdLst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884398 w 2261287"/>
              <a:gd name="connsiteY2" fmla="*/ 0 h 2261287"/>
              <a:gd name="connsiteX3" fmla="*/ 2261287 w 2261287"/>
              <a:gd name="connsiteY3" fmla="*/ 376889 h 2261287"/>
              <a:gd name="connsiteX4" fmla="*/ 2261287 w 2261287"/>
              <a:gd name="connsiteY4" fmla="*/ 1884398 h 2261287"/>
              <a:gd name="connsiteX5" fmla="*/ 1884398 w 2261287"/>
              <a:gd name="connsiteY5" fmla="*/ 2261287 h 2261287"/>
              <a:gd name="connsiteX6" fmla="*/ 376889 w 2261287"/>
              <a:gd name="connsiteY6" fmla="*/ 2261287 h 2261287"/>
              <a:gd name="connsiteX7" fmla="*/ 0 w 2261287"/>
              <a:gd name="connsiteY7" fmla="*/ 1884398 h 2261287"/>
              <a:gd name="connsiteX8" fmla="*/ 0 w 2261287"/>
              <a:gd name="connsiteY8" fmla="*/ 376889 h 2261287"/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268683 w 2261287"/>
              <a:gd name="connsiteY2" fmla="*/ 286147 h 2261287"/>
              <a:gd name="connsiteX3" fmla="*/ 1884398 w 2261287"/>
              <a:gd name="connsiteY3" fmla="*/ 0 h 2261287"/>
              <a:gd name="connsiteX4" fmla="*/ 2261287 w 2261287"/>
              <a:gd name="connsiteY4" fmla="*/ 376889 h 2261287"/>
              <a:gd name="connsiteX5" fmla="*/ 2261287 w 2261287"/>
              <a:gd name="connsiteY5" fmla="*/ 1884398 h 2261287"/>
              <a:gd name="connsiteX6" fmla="*/ 1884398 w 2261287"/>
              <a:gd name="connsiteY6" fmla="*/ 2261287 h 2261287"/>
              <a:gd name="connsiteX7" fmla="*/ 376889 w 2261287"/>
              <a:gd name="connsiteY7" fmla="*/ 2261287 h 2261287"/>
              <a:gd name="connsiteX8" fmla="*/ 0 w 2261287"/>
              <a:gd name="connsiteY8" fmla="*/ 1884398 h 2261287"/>
              <a:gd name="connsiteX9" fmla="*/ 0 w 2261287"/>
              <a:gd name="connsiteY9" fmla="*/ 376889 h 2261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61287" h="2261287">
                <a:moveTo>
                  <a:pt x="0" y="376889"/>
                </a:moveTo>
                <a:cubicBezTo>
                  <a:pt x="0" y="168739"/>
                  <a:pt x="168739" y="0"/>
                  <a:pt x="376889" y="0"/>
                </a:cubicBezTo>
                <a:cubicBezTo>
                  <a:pt x="707105" y="647"/>
                  <a:pt x="938467" y="285500"/>
                  <a:pt x="1268683" y="286147"/>
                </a:cubicBezTo>
                <a:cubicBezTo>
                  <a:pt x="1440970" y="285500"/>
                  <a:pt x="1712111" y="647"/>
                  <a:pt x="1884398" y="0"/>
                </a:cubicBezTo>
                <a:cubicBezTo>
                  <a:pt x="2092548" y="0"/>
                  <a:pt x="2261287" y="168739"/>
                  <a:pt x="2261287" y="376889"/>
                </a:cubicBezTo>
                <a:lnTo>
                  <a:pt x="2261287" y="1884398"/>
                </a:lnTo>
                <a:cubicBezTo>
                  <a:pt x="2261287" y="2092548"/>
                  <a:pt x="2092548" y="2261287"/>
                  <a:pt x="1884398" y="2261287"/>
                </a:cubicBezTo>
                <a:lnTo>
                  <a:pt x="376889" y="2261287"/>
                </a:lnTo>
                <a:cubicBezTo>
                  <a:pt x="168739" y="2261287"/>
                  <a:pt x="0" y="2092548"/>
                  <a:pt x="0" y="1884398"/>
                </a:cubicBezTo>
                <a:lnTo>
                  <a:pt x="0" y="376889"/>
                </a:lnTo>
                <a:close/>
              </a:path>
            </a:pathLst>
          </a:custGeom>
          <a:noFill/>
          <a:ln w="28575">
            <a:solidFill>
              <a:srgbClr val="DC2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: Rounded Corners 8">
            <a:extLst>
              <a:ext uri="{FF2B5EF4-FFF2-40B4-BE49-F238E27FC236}">
                <a16:creationId xmlns:a16="http://schemas.microsoft.com/office/drawing/2014/main" id="{159A32C3-887E-D408-99C8-25983E5E0ECC}"/>
              </a:ext>
            </a:extLst>
          </p:cNvPr>
          <p:cNvSpPr/>
          <p:nvPr/>
        </p:nvSpPr>
        <p:spPr>
          <a:xfrm rot="509857">
            <a:off x="892098" y="639446"/>
            <a:ext cx="1653944" cy="1259903"/>
          </a:xfrm>
          <a:custGeom>
            <a:avLst/>
            <a:gdLst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884398 w 2261287"/>
              <a:gd name="connsiteY2" fmla="*/ 0 h 2261287"/>
              <a:gd name="connsiteX3" fmla="*/ 2261287 w 2261287"/>
              <a:gd name="connsiteY3" fmla="*/ 376889 h 2261287"/>
              <a:gd name="connsiteX4" fmla="*/ 2261287 w 2261287"/>
              <a:gd name="connsiteY4" fmla="*/ 1884398 h 2261287"/>
              <a:gd name="connsiteX5" fmla="*/ 1884398 w 2261287"/>
              <a:gd name="connsiteY5" fmla="*/ 2261287 h 2261287"/>
              <a:gd name="connsiteX6" fmla="*/ 376889 w 2261287"/>
              <a:gd name="connsiteY6" fmla="*/ 2261287 h 2261287"/>
              <a:gd name="connsiteX7" fmla="*/ 0 w 2261287"/>
              <a:gd name="connsiteY7" fmla="*/ 1884398 h 2261287"/>
              <a:gd name="connsiteX8" fmla="*/ 0 w 2261287"/>
              <a:gd name="connsiteY8" fmla="*/ 376889 h 2261287"/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268683 w 2261287"/>
              <a:gd name="connsiteY2" fmla="*/ 286147 h 2261287"/>
              <a:gd name="connsiteX3" fmla="*/ 1884398 w 2261287"/>
              <a:gd name="connsiteY3" fmla="*/ 0 h 2261287"/>
              <a:gd name="connsiteX4" fmla="*/ 2261287 w 2261287"/>
              <a:gd name="connsiteY4" fmla="*/ 376889 h 2261287"/>
              <a:gd name="connsiteX5" fmla="*/ 2261287 w 2261287"/>
              <a:gd name="connsiteY5" fmla="*/ 1884398 h 2261287"/>
              <a:gd name="connsiteX6" fmla="*/ 1884398 w 2261287"/>
              <a:gd name="connsiteY6" fmla="*/ 2261287 h 2261287"/>
              <a:gd name="connsiteX7" fmla="*/ 376889 w 2261287"/>
              <a:gd name="connsiteY7" fmla="*/ 2261287 h 2261287"/>
              <a:gd name="connsiteX8" fmla="*/ 0 w 2261287"/>
              <a:gd name="connsiteY8" fmla="*/ 1884398 h 2261287"/>
              <a:gd name="connsiteX9" fmla="*/ 0 w 2261287"/>
              <a:gd name="connsiteY9" fmla="*/ 376889 h 2261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61287" h="2261287">
                <a:moveTo>
                  <a:pt x="0" y="376889"/>
                </a:moveTo>
                <a:cubicBezTo>
                  <a:pt x="0" y="168739"/>
                  <a:pt x="168739" y="0"/>
                  <a:pt x="376889" y="0"/>
                </a:cubicBezTo>
                <a:cubicBezTo>
                  <a:pt x="707105" y="647"/>
                  <a:pt x="938467" y="285500"/>
                  <a:pt x="1268683" y="286147"/>
                </a:cubicBezTo>
                <a:cubicBezTo>
                  <a:pt x="1440970" y="285500"/>
                  <a:pt x="1712111" y="647"/>
                  <a:pt x="1884398" y="0"/>
                </a:cubicBezTo>
                <a:cubicBezTo>
                  <a:pt x="2092548" y="0"/>
                  <a:pt x="2261287" y="168739"/>
                  <a:pt x="2261287" y="376889"/>
                </a:cubicBezTo>
                <a:lnTo>
                  <a:pt x="2261287" y="1884398"/>
                </a:lnTo>
                <a:cubicBezTo>
                  <a:pt x="2261287" y="2092548"/>
                  <a:pt x="2092548" y="2261287"/>
                  <a:pt x="1884398" y="2261287"/>
                </a:cubicBezTo>
                <a:lnTo>
                  <a:pt x="376889" y="2261287"/>
                </a:lnTo>
                <a:cubicBezTo>
                  <a:pt x="168739" y="2261287"/>
                  <a:pt x="0" y="2092548"/>
                  <a:pt x="0" y="1884398"/>
                </a:cubicBezTo>
                <a:lnTo>
                  <a:pt x="0" y="376889"/>
                </a:lnTo>
                <a:close/>
              </a:path>
            </a:pathLst>
          </a:custGeom>
          <a:noFill/>
          <a:ln w="28575">
            <a:solidFill>
              <a:srgbClr val="DC2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E220EB-C34E-F3F7-70B8-A25C95DBEBC1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E38CD-A40D-0EE4-3352-BCD338E00049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EC6F1-604D-468A-70B8-7FBFE0A6D7AE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3ECB0-ACDC-47FF-6AA8-9C00DFFD3ED9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155E17-43D6-EAC1-2D2C-5A03A7956A2B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78372-6F6A-BFB9-A350-5E889CAD8B21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274532-8D82-6438-351D-0E423AA4BF19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004E23-28BD-5356-5B93-A8267CF74B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D759FE8-B51C-FBB2-5CA6-AAD6FA25B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9C8A1D6-8CDF-CE6E-90BD-9A92C6F4B583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F857CB-C36B-250D-9776-F8527E43BE9A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3A15B32-26EA-64DC-6F23-16FDD9AF2A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73548">
            <a:off x="8970915" y="900603"/>
            <a:ext cx="2428161" cy="24120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239AB58-2B4F-2E2C-52D2-12FA6528E3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72289">
            <a:off x="662955" y="848259"/>
            <a:ext cx="1579301" cy="1052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70FAEBE-167A-4B3B-BA9C-2C276E9FF1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97938">
            <a:off x="3921141" y="1655600"/>
            <a:ext cx="2619375" cy="17430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13" name="Graphic 5">
            <a:extLst>
              <a:ext uri="{FF2B5EF4-FFF2-40B4-BE49-F238E27FC236}">
                <a16:creationId xmlns:a16="http://schemas.microsoft.com/office/drawing/2014/main" id="{BA62C821-35AA-BDF6-FF6C-BD517EADCFFF}"/>
              </a:ext>
            </a:extLst>
          </p:cNvPr>
          <p:cNvGrpSpPr/>
          <p:nvPr/>
        </p:nvGrpSpPr>
        <p:grpSpPr>
          <a:xfrm>
            <a:off x="9712039" y="760430"/>
            <a:ext cx="255413" cy="263145"/>
            <a:chOff x="2126383" y="557880"/>
            <a:chExt cx="559115" cy="57603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2442C35-A010-5FFE-8D6D-4D9F505DF706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71283EA-651A-84C2-C475-650B2678CB84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198DB20-4065-652F-99EA-65DA4F778E45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CA7D445-0044-3E5F-DE2C-96897A1E090E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99AAB8C-3652-E74F-886D-80872F805792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D55DCD11-3867-9F8D-A050-4CB6DB63EEB2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3763DE2-5CA4-FE05-CF2C-54031042BCCC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51B2EF6-53B5-B258-75E1-39B64373B359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227A4B3-999D-DB70-7FC1-98AF5FCB2285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AD78A2B-F6B4-F8BE-6479-FE4D4C6AED3D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49C9A162-F67D-A107-3E55-53F35F2C9899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8" name="Graphic 5">
            <a:extLst>
              <a:ext uri="{FF2B5EF4-FFF2-40B4-BE49-F238E27FC236}">
                <a16:creationId xmlns:a16="http://schemas.microsoft.com/office/drawing/2014/main" id="{92AAC0E2-BDD5-8CA3-11DC-DABA915AFB56}"/>
              </a:ext>
            </a:extLst>
          </p:cNvPr>
          <p:cNvGrpSpPr/>
          <p:nvPr/>
        </p:nvGrpSpPr>
        <p:grpSpPr>
          <a:xfrm rot="728971">
            <a:off x="4636357" y="1639442"/>
            <a:ext cx="255413" cy="263145"/>
            <a:chOff x="2126383" y="557880"/>
            <a:chExt cx="559115" cy="576039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BB703B2-DB13-50F4-029C-7FBFFEE75352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6163763-DD8F-CE49-A80F-51548B0F8E3C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641F052-3303-9100-D5D0-55495C1FF17F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CFDFD4E-4DE0-6E53-C46A-010A2380E41E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6F941D8-2238-A53E-AF77-038893B1A816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1E9760D2-3090-B7BB-9244-A26EEB09B5EA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4FFCC3D-A78F-B22A-A4D9-8EC1888605A0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C29DB28-7D5E-B216-B865-8BDE73F4EA4D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D250F02-7EBB-E597-B446-EE3A74E500E5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D6CD89B-0368-F152-FBDE-C3DF064D4471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9719331B-8718-C031-6FD7-5867B65A045E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0" name="Graphic 5">
            <a:extLst>
              <a:ext uri="{FF2B5EF4-FFF2-40B4-BE49-F238E27FC236}">
                <a16:creationId xmlns:a16="http://schemas.microsoft.com/office/drawing/2014/main" id="{524E0EA5-74A2-5CFC-A302-FC6F13F5CD1B}"/>
              </a:ext>
            </a:extLst>
          </p:cNvPr>
          <p:cNvGrpSpPr/>
          <p:nvPr/>
        </p:nvGrpSpPr>
        <p:grpSpPr>
          <a:xfrm>
            <a:off x="1625246" y="612539"/>
            <a:ext cx="255413" cy="263145"/>
            <a:chOff x="2126383" y="557880"/>
            <a:chExt cx="559115" cy="576039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1174A63-2C6A-00C1-BF09-A61C4C61AAD9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AA96509-BD92-CBD0-78E7-0B40C856A1B4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26A15B5-F61F-549C-3572-ECF9CC83E780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00564A20-9F78-1D6D-00B5-09B20CC89BD5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837BA53-F2E5-F17D-0EBE-7C15C4410EE7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1525C87A-5C52-14B3-93D6-63753F7F6010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5D3D10D-0977-9580-B7C6-316443183288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EE11CB65-273B-B35A-B32E-076F5D8DA6C4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5D4C242E-5BE0-EFFF-F1D9-58D4E628A222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94B5AD9-AA07-2089-D2C7-6B561530E196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ADDCE46-1872-24F1-4C98-6F12AA25C21D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C563298B-4CB7-C231-A117-B09D37144962}"/>
              </a:ext>
            </a:extLst>
          </p:cNvPr>
          <p:cNvSpPr txBox="1"/>
          <p:nvPr/>
        </p:nvSpPr>
        <p:spPr>
          <a:xfrm>
            <a:off x="8693635" y="3834835"/>
            <a:ext cx="2850766" cy="2023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solidFill>
                  <a:srgbClr val="43242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43242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3242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F68FA7C-E5D3-7809-ED57-57F20C2039FB}"/>
              </a:ext>
            </a:extLst>
          </p:cNvPr>
          <p:cNvSpPr txBox="1"/>
          <p:nvPr/>
        </p:nvSpPr>
        <p:spPr>
          <a:xfrm>
            <a:off x="4283284" y="3834834"/>
            <a:ext cx="2850766" cy="2023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solidFill>
                  <a:srgbClr val="43242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43242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3242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C3C370E-0900-F6BC-CF23-C2FA2E0502F1}"/>
              </a:ext>
            </a:extLst>
          </p:cNvPr>
          <p:cNvSpPr txBox="1"/>
          <p:nvPr/>
        </p:nvSpPr>
        <p:spPr>
          <a:xfrm>
            <a:off x="393481" y="2189434"/>
            <a:ext cx="2850766" cy="2023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solidFill>
                  <a:srgbClr val="43242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43242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3242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4547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E220EB-C34E-F3F7-70B8-A25C95DBEBC1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E38CD-A40D-0EE4-3352-BCD338E00049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EC6F1-604D-468A-70B8-7FBFE0A6D7AE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3ECB0-ACDC-47FF-6AA8-9C00DFFD3ED9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155E17-43D6-EAC1-2D2C-5A03A7956A2B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78372-6F6A-BFB9-A350-5E889CAD8B21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274532-8D82-6438-351D-0E423AA4BF19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004E23-28BD-5356-5B93-A8267CF74B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D759FE8-B51C-FBB2-5CA6-AAD6FA25B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9C8A1D6-8CDF-CE6E-90BD-9A92C6F4B583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F857CB-C36B-250D-9776-F8527E43BE9A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291B928-75CA-1A37-394B-AADDFA008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494" y="855690"/>
            <a:ext cx="10493011" cy="4941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4567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Tm="0">
        <p159:morph option="byObject"/>
      </p:transition>
    </mc:Choice>
    <mc:Fallback xmlns="">
      <p:transition spd="slow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8">
            <a:extLst>
              <a:ext uri="{FF2B5EF4-FFF2-40B4-BE49-F238E27FC236}">
                <a16:creationId xmlns:a16="http://schemas.microsoft.com/office/drawing/2014/main" id="{845D6252-CD2C-67D9-714F-08E1267C7334}"/>
              </a:ext>
            </a:extLst>
          </p:cNvPr>
          <p:cNvSpPr/>
          <p:nvPr/>
        </p:nvSpPr>
        <p:spPr>
          <a:xfrm rot="509857">
            <a:off x="4303703" y="859431"/>
            <a:ext cx="2936757" cy="2237095"/>
          </a:xfrm>
          <a:custGeom>
            <a:avLst/>
            <a:gdLst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884398 w 2261287"/>
              <a:gd name="connsiteY2" fmla="*/ 0 h 2261287"/>
              <a:gd name="connsiteX3" fmla="*/ 2261287 w 2261287"/>
              <a:gd name="connsiteY3" fmla="*/ 376889 h 2261287"/>
              <a:gd name="connsiteX4" fmla="*/ 2261287 w 2261287"/>
              <a:gd name="connsiteY4" fmla="*/ 1884398 h 2261287"/>
              <a:gd name="connsiteX5" fmla="*/ 1884398 w 2261287"/>
              <a:gd name="connsiteY5" fmla="*/ 2261287 h 2261287"/>
              <a:gd name="connsiteX6" fmla="*/ 376889 w 2261287"/>
              <a:gd name="connsiteY6" fmla="*/ 2261287 h 2261287"/>
              <a:gd name="connsiteX7" fmla="*/ 0 w 2261287"/>
              <a:gd name="connsiteY7" fmla="*/ 1884398 h 2261287"/>
              <a:gd name="connsiteX8" fmla="*/ 0 w 2261287"/>
              <a:gd name="connsiteY8" fmla="*/ 376889 h 2261287"/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268683 w 2261287"/>
              <a:gd name="connsiteY2" fmla="*/ 286147 h 2261287"/>
              <a:gd name="connsiteX3" fmla="*/ 1884398 w 2261287"/>
              <a:gd name="connsiteY3" fmla="*/ 0 h 2261287"/>
              <a:gd name="connsiteX4" fmla="*/ 2261287 w 2261287"/>
              <a:gd name="connsiteY4" fmla="*/ 376889 h 2261287"/>
              <a:gd name="connsiteX5" fmla="*/ 2261287 w 2261287"/>
              <a:gd name="connsiteY5" fmla="*/ 1884398 h 2261287"/>
              <a:gd name="connsiteX6" fmla="*/ 1884398 w 2261287"/>
              <a:gd name="connsiteY6" fmla="*/ 2261287 h 2261287"/>
              <a:gd name="connsiteX7" fmla="*/ 376889 w 2261287"/>
              <a:gd name="connsiteY7" fmla="*/ 2261287 h 2261287"/>
              <a:gd name="connsiteX8" fmla="*/ 0 w 2261287"/>
              <a:gd name="connsiteY8" fmla="*/ 1884398 h 2261287"/>
              <a:gd name="connsiteX9" fmla="*/ 0 w 2261287"/>
              <a:gd name="connsiteY9" fmla="*/ 376889 h 2261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61287" h="2261287">
                <a:moveTo>
                  <a:pt x="0" y="376889"/>
                </a:moveTo>
                <a:cubicBezTo>
                  <a:pt x="0" y="168739"/>
                  <a:pt x="168739" y="0"/>
                  <a:pt x="376889" y="0"/>
                </a:cubicBezTo>
                <a:cubicBezTo>
                  <a:pt x="707105" y="647"/>
                  <a:pt x="938467" y="285500"/>
                  <a:pt x="1268683" y="286147"/>
                </a:cubicBezTo>
                <a:cubicBezTo>
                  <a:pt x="1440970" y="285500"/>
                  <a:pt x="1712111" y="647"/>
                  <a:pt x="1884398" y="0"/>
                </a:cubicBezTo>
                <a:cubicBezTo>
                  <a:pt x="2092548" y="0"/>
                  <a:pt x="2261287" y="168739"/>
                  <a:pt x="2261287" y="376889"/>
                </a:cubicBezTo>
                <a:lnTo>
                  <a:pt x="2261287" y="1884398"/>
                </a:lnTo>
                <a:cubicBezTo>
                  <a:pt x="2261287" y="2092548"/>
                  <a:pt x="2092548" y="2261287"/>
                  <a:pt x="1884398" y="2261287"/>
                </a:cubicBezTo>
                <a:lnTo>
                  <a:pt x="376889" y="2261287"/>
                </a:lnTo>
                <a:cubicBezTo>
                  <a:pt x="168739" y="2261287"/>
                  <a:pt x="0" y="2092548"/>
                  <a:pt x="0" y="1884398"/>
                </a:cubicBezTo>
                <a:lnTo>
                  <a:pt x="0" y="376889"/>
                </a:lnTo>
                <a:close/>
              </a:path>
            </a:pathLst>
          </a:custGeom>
          <a:noFill/>
          <a:ln w="28575">
            <a:solidFill>
              <a:srgbClr val="DC2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E220EB-C34E-F3F7-70B8-A25C95DBEBC1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E38CD-A40D-0EE4-3352-BCD338E00049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EC6F1-604D-468A-70B8-7FBFE0A6D7AE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3ECB0-ACDC-47FF-6AA8-9C00DFFD3ED9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155E17-43D6-EAC1-2D2C-5A03A7956A2B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78372-6F6A-BFB9-A350-5E889CAD8B21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274532-8D82-6438-351D-0E423AA4BF19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004E23-28BD-5356-5B93-A8267CF74B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D759FE8-B51C-FBB2-5CA6-AAD6FA25B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9C8A1D6-8CDF-CE6E-90BD-9A92C6F4B583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F857CB-C36B-250D-9776-F8527E43BE9A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291B928-75CA-1A37-394B-AADDFA008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4929" y="1180751"/>
            <a:ext cx="5246464" cy="24708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14" name="Graphic 5">
            <a:extLst>
              <a:ext uri="{FF2B5EF4-FFF2-40B4-BE49-F238E27FC236}">
                <a16:creationId xmlns:a16="http://schemas.microsoft.com/office/drawing/2014/main" id="{8117D5A0-5B83-C202-63C0-EF2ED0FB4742}"/>
              </a:ext>
            </a:extLst>
          </p:cNvPr>
          <p:cNvGrpSpPr/>
          <p:nvPr/>
        </p:nvGrpSpPr>
        <p:grpSpPr>
          <a:xfrm>
            <a:off x="5903447" y="962087"/>
            <a:ext cx="284943" cy="293569"/>
            <a:chOff x="2126383" y="557880"/>
            <a:chExt cx="559115" cy="57603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10AC673-A4DC-DFE0-71F2-8BE4F1D23BB8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5C3AED8-5924-8CCA-B878-DEDF293968C0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FFE46C6-0AE1-5683-8A3E-C696F42BF5E2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5EB3E7D-F422-2DDE-F75B-563E2459B30A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0AB7FA0-8063-AFF4-25F4-8DC01493DB92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329EC98-B9BF-46C6-CDF8-F8B3039ABC9F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E2C310D-AB12-79C9-EE20-5B9C1D0C7D2A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DB5ABB5-2298-187D-3121-BD6416C1A610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1B97EF3-2FB3-D962-B338-A384207F9D58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C69F0FF-921A-E14E-E3E5-AC6784A14366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EECAE11-3A45-2992-94C7-D0FB1A834EAE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6FF37EF5-7D1F-4FE0-EC3E-7BFFBF53F54B}"/>
              </a:ext>
            </a:extLst>
          </p:cNvPr>
          <p:cNvSpPr txBox="1"/>
          <p:nvPr/>
        </p:nvSpPr>
        <p:spPr>
          <a:xfrm>
            <a:off x="1063353" y="4164864"/>
            <a:ext cx="10101246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52712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8">
            <a:extLst>
              <a:ext uri="{FF2B5EF4-FFF2-40B4-BE49-F238E27FC236}">
                <a16:creationId xmlns:a16="http://schemas.microsoft.com/office/drawing/2014/main" id="{BBDCB471-05A3-7790-BD73-E1A98F7AFB65}"/>
              </a:ext>
            </a:extLst>
          </p:cNvPr>
          <p:cNvSpPr/>
          <p:nvPr/>
        </p:nvSpPr>
        <p:spPr>
          <a:xfrm rot="19866366">
            <a:off x="6961281" y="1400155"/>
            <a:ext cx="3644621" cy="2776315"/>
          </a:xfrm>
          <a:custGeom>
            <a:avLst/>
            <a:gdLst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884398 w 2261287"/>
              <a:gd name="connsiteY2" fmla="*/ 0 h 2261287"/>
              <a:gd name="connsiteX3" fmla="*/ 2261287 w 2261287"/>
              <a:gd name="connsiteY3" fmla="*/ 376889 h 2261287"/>
              <a:gd name="connsiteX4" fmla="*/ 2261287 w 2261287"/>
              <a:gd name="connsiteY4" fmla="*/ 1884398 h 2261287"/>
              <a:gd name="connsiteX5" fmla="*/ 1884398 w 2261287"/>
              <a:gd name="connsiteY5" fmla="*/ 2261287 h 2261287"/>
              <a:gd name="connsiteX6" fmla="*/ 376889 w 2261287"/>
              <a:gd name="connsiteY6" fmla="*/ 2261287 h 2261287"/>
              <a:gd name="connsiteX7" fmla="*/ 0 w 2261287"/>
              <a:gd name="connsiteY7" fmla="*/ 1884398 h 2261287"/>
              <a:gd name="connsiteX8" fmla="*/ 0 w 2261287"/>
              <a:gd name="connsiteY8" fmla="*/ 376889 h 2261287"/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268683 w 2261287"/>
              <a:gd name="connsiteY2" fmla="*/ 286147 h 2261287"/>
              <a:gd name="connsiteX3" fmla="*/ 1884398 w 2261287"/>
              <a:gd name="connsiteY3" fmla="*/ 0 h 2261287"/>
              <a:gd name="connsiteX4" fmla="*/ 2261287 w 2261287"/>
              <a:gd name="connsiteY4" fmla="*/ 376889 h 2261287"/>
              <a:gd name="connsiteX5" fmla="*/ 2261287 w 2261287"/>
              <a:gd name="connsiteY5" fmla="*/ 1884398 h 2261287"/>
              <a:gd name="connsiteX6" fmla="*/ 1884398 w 2261287"/>
              <a:gd name="connsiteY6" fmla="*/ 2261287 h 2261287"/>
              <a:gd name="connsiteX7" fmla="*/ 376889 w 2261287"/>
              <a:gd name="connsiteY7" fmla="*/ 2261287 h 2261287"/>
              <a:gd name="connsiteX8" fmla="*/ 0 w 2261287"/>
              <a:gd name="connsiteY8" fmla="*/ 1884398 h 2261287"/>
              <a:gd name="connsiteX9" fmla="*/ 0 w 2261287"/>
              <a:gd name="connsiteY9" fmla="*/ 376889 h 2261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61287" h="2261287">
                <a:moveTo>
                  <a:pt x="0" y="376889"/>
                </a:moveTo>
                <a:cubicBezTo>
                  <a:pt x="0" y="168739"/>
                  <a:pt x="168739" y="0"/>
                  <a:pt x="376889" y="0"/>
                </a:cubicBezTo>
                <a:cubicBezTo>
                  <a:pt x="707105" y="647"/>
                  <a:pt x="938467" y="285500"/>
                  <a:pt x="1268683" y="286147"/>
                </a:cubicBezTo>
                <a:cubicBezTo>
                  <a:pt x="1440970" y="285500"/>
                  <a:pt x="1712111" y="647"/>
                  <a:pt x="1884398" y="0"/>
                </a:cubicBezTo>
                <a:cubicBezTo>
                  <a:pt x="2092548" y="0"/>
                  <a:pt x="2261287" y="168739"/>
                  <a:pt x="2261287" y="376889"/>
                </a:cubicBezTo>
                <a:lnTo>
                  <a:pt x="2261287" y="1884398"/>
                </a:lnTo>
                <a:cubicBezTo>
                  <a:pt x="2261287" y="2092548"/>
                  <a:pt x="2092548" y="2261287"/>
                  <a:pt x="1884398" y="2261287"/>
                </a:cubicBezTo>
                <a:lnTo>
                  <a:pt x="376889" y="2261287"/>
                </a:lnTo>
                <a:cubicBezTo>
                  <a:pt x="168739" y="2261287"/>
                  <a:pt x="0" y="2092548"/>
                  <a:pt x="0" y="1884398"/>
                </a:cubicBezTo>
                <a:lnTo>
                  <a:pt x="0" y="376889"/>
                </a:lnTo>
                <a:close/>
              </a:path>
            </a:pathLst>
          </a:custGeom>
          <a:noFill/>
          <a:ln w="28575">
            <a:solidFill>
              <a:srgbClr val="DC2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E220EB-C34E-F3F7-70B8-A25C95DBEBC1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E38CD-A40D-0EE4-3352-BCD338E00049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EC6F1-604D-468A-70B8-7FBFE0A6D7AE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3ECB0-ACDC-47FF-6AA8-9C00DFFD3ED9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155E17-43D6-EAC1-2D2C-5A03A7956A2B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78372-6F6A-BFB9-A350-5E889CAD8B21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274532-8D82-6438-351D-0E423AA4BF19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004E23-28BD-5356-5B93-A8267CF74B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D759FE8-B51C-FBB2-5CA6-AAD6FA25B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9C8A1D6-8CDF-CE6E-90BD-9A92C6F4B583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F857CB-C36B-250D-9776-F8527E43BE9A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95C837-FDAB-F96B-EE2C-FF2167EC31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33579">
            <a:off x="6577928" y="1831650"/>
            <a:ext cx="4594573" cy="28653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13" name="Graphic 5">
            <a:extLst>
              <a:ext uri="{FF2B5EF4-FFF2-40B4-BE49-F238E27FC236}">
                <a16:creationId xmlns:a16="http://schemas.microsoft.com/office/drawing/2014/main" id="{C5E62DD5-E7D7-0857-726F-66EFF2A7BA57}"/>
              </a:ext>
            </a:extLst>
          </p:cNvPr>
          <p:cNvGrpSpPr/>
          <p:nvPr/>
        </p:nvGrpSpPr>
        <p:grpSpPr>
          <a:xfrm>
            <a:off x="8310942" y="1699439"/>
            <a:ext cx="255413" cy="263145"/>
            <a:chOff x="2126383" y="557880"/>
            <a:chExt cx="559115" cy="576039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374218F-37BF-14F2-7A8F-C948471F2878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9888B0F-D161-0988-726D-2A83512D6561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069D5C5-3D9D-37CE-E773-3319A52C2208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61E55BF-3563-59F5-C717-2741942E3786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4E35B3E-6F66-E4A6-1D63-C3CE44B12194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211D7AA-1E83-B2E2-1061-A878DC32C352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47285C0-00E7-2B9A-09BC-C4C7F9CB9451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C9317C5-7D8F-4752-F45E-2E8C4E7FF033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4403332-FF35-97EF-C9D6-71D4C4EAA99B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26BC718-9FCC-FAA9-DA15-A79EC47B0AB1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3A96215-036E-8CB1-3195-3D014EF3F78D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6FC397D8-6E07-B73C-7233-D744192629FE}"/>
              </a:ext>
            </a:extLst>
          </p:cNvPr>
          <p:cNvSpPr txBox="1"/>
          <p:nvPr/>
        </p:nvSpPr>
        <p:spPr>
          <a:xfrm>
            <a:off x="751515" y="1330009"/>
            <a:ext cx="4746095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68930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E220EB-C34E-F3F7-70B8-A25C95DBEBC1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E38CD-A40D-0EE4-3352-BCD338E00049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EC6F1-604D-468A-70B8-7FBFE0A6D7AE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3ECB0-ACDC-47FF-6AA8-9C00DFFD3ED9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155E17-43D6-EAC1-2D2C-5A03A7956A2B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78372-6F6A-BFB9-A350-5E889CAD8B21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274532-8D82-6438-351D-0E423AA4BF19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004E23-28BD-5356-5B93-A8267CF74B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D759FE8-B51C-FBB2-5CA6-AAD6FA25B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9C8A1D6-8CDF-CE6E-90BD-9A92C6F4B583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F857CB-C36B-250D-9776-F8527E43BE9A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50C85CF-256B-4E50-8A99-1985973686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526" y="855012"/>
            <a:ext cx="3739863" cy="5169321"/>
          </a:xfrm>
          <a:prstGeom prst="flowChartDocumen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DE8509E-3C38-83C4-DD81-0537B1FE52FC}"/>
              </a:ext>
            </a:extLst>
          </p:cNvPr>
          <p:cNvSpPr txBox="1"/>
          <p:nvPr/>
        </p:nvSpPr>
        <p:spPr>
          <a:xfrm>
            <a:off x="5080609" y="951181"/>
            <a:ext cx="640593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744625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8">
            <a:extLst>
              <a:ext uri="{FF2B5EF4-FFF2-40B4-BE49-F238E27FC236}">
                <a16:creationId xmlns:a16="http://schemas.microsoft.com/office/drawing/2014/main" id="{59A9BE52-DD5D-3D6B-0B01-7D3FCA172600}"/>
              </a:ext>
            </a:extLst>
          </p:cNvPr>
          <p:cNvSpPr/>
          <p:nvPr/>
        </p:nvSpPr>
        <p:spPr>
          <a:xfrm rot="19866366">
            <a:off x="7364162" y="1454558"/>
            <a:ext cx="3063322" cy="3552777"/>
          </a:xfrm>
          <a:custGeom>
            <a:avLst/>
            <a:gdLst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884398 w 2261287"/>
              <a:gd name="connsiteY2" fmla="*/ 0 h 2261287"/>
              <a:gd name="connsiteX3" fmla="*/ 2261287 w 2261287"/>
              <a:gd name="connsiteY3" fmla="*/ 376889 h 2261287"/>
              <a:gd name="connsiteX4" fmla="*/ 2261287 w 2261287"/>
              <a:gd name="connsiteY4" fmla="*/ 1884398 h 2261287"/>
              <a:gd name="connsiteX5" fmla="*/ 1884398 w 2261287"/>
              <a:gd name="connsiteY5" fmla="*/ 2261287 h 2261287"/>
              <a:gd name="connsiteX6" fmla="*/ 376889 w 2261287"/>
              <a:gd name="connsiteY6" fmla="*/ 2261287 h 2261287"/>
              <a:gd name="connsiteX7" fmla="*/ 0 w 2261287"/>
              <a:gd name="connsiteY7" fmla="*/ 1884398 h 2261287"/>
              <a:gd name="connsiteX8" fmla="*/ 0 w 2261287"/>
              <a:gd name="connsiteY8" fmla="*/ 376889 h 2261287"/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268683 w 2261287"/>
              <a:gd name="connsiteY2" fmla="*/ 286147 h 2261287"/>
              <a:gd name="connsiteX3" fmla="*/ 1884398 w 2261287"/>
              <a:gd name="connsiteY3" fmla="*/ 0 h 2261287"/>
              <a:gd name="connsiteX4" fmla="*/ 2261287 w 2261287"/>
              <a:gd name="connsiteY4" fmla="*/ 376889 h 2261287"/>
              <a:gd name="connsiteX5" fmla="*/ 2261287 w 2261287"/>
              <a:gd name="connsiteY5" fmla="*/ 1884398 h 2261287"/>
              <a:gd name="connsiteX6" fmla="*/ 1884398 w 2261287"/>
              <a:gd name="connsiteY6" fmla="*/ 2261287 h 2261287"/>
              <a:gd name="connsiteX7" fmla="*/ 376889 w 2261287"/>
              <a:gd name="connsiteY7" fmla="*/ 2261287 h 2261287"/>
              <a:gd name="connsiteX8" fmla="*/ 0 w 2261287"/>
              <a:gd name="connsiteY8" fmla="*/ 1884398 h 2261287"/>
              <a:gd name="connsiteX9" fmla="*/ 0 w 2261287"/>
              <a:gd name="connsiteY9" fmla="*/ 376889 h 2261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61287" h="2261287">
                <a:moveTo>
                  <a:pt x="0" y="376889"/>
                </a:moveTo>
                <a:cubicBezTo>
                  <a:pt x="0" y="168739"/>
                  <a:pt x="168739" y="0"/>
                  <a:pt x="376889" y="0"/>
                </a:cubicBezTo>
                <a:cubicBezTo>
                  <a:pt x="707105" y="647"/>
                  <a:pt x="938467" y="285500"/>
                  <a:pt x="1268683" y="286147"/>
                </a:cubicBezTo>
                <a:cubicBezTo>
                  <a:pt x="1440970" y="285500"/>
                  <a:pt x="1712111" y="647"/>
                  <a:pt x="1884398" y="0"/>
                </a:cubicBezTo>
                <a:cubicBezTo>
                  <a:pt x="2092548" y="0"/>
                  <a:pt x="2261287" y="168739"/>
                  <a:pt x="2261287" y="376889"/>
                </a:cubicBezTo>
                <a:lnTo>
                  <a:pt x="2261287" y="1884398"/>
                </a:lnTo>
                <a:cubicBezTo>
                  <a:pt x="2261287" y="2092548"/>
                  <a:pt x="2092548" y="2261287"/>
                  <a:pt x="1884398" y="2261287"/>
                </a:cubicBezTo>
                <a:lnTo>
                  <a:pt x="376889" y="2261287"/>
                </a:lnTo>
                <a:cubicBezTo>
                  <a:pt x="168739" y="2261287"/>
                  <a:pt x="0" y="2092548"/>
                  <a:pt x="0" y="1884398"/>
                </a:cubicBezTo>
                <a:lnTo>
                  <a:pt x="0" y="376889"/>
                </a:lnTo>
                <a:close/>
              </a:path>
            </a:pathLst>
          </a:custGeom>
          <a:noFill/>
          <a:ln w="28575">
            <a:solidFill>
              <a:srgbClr val="DC2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E220EB-C34E-F3F7-70B8-A25C95DBEBC1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E38CD-A40D-0EE4-3352-BCD338E00049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EC6F1-604D-468A-70B8-7FBFE0A6D7AE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3ECB0-ACDC-47FF-6AA8-9C00DFFD3ED9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155E17-43D6-EAC1-2D2C-5A03A7956A2B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78372-6F6A-BFB9-A350-5E889CAD8B21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274532-8D82-6438-351D-0E423AA4BF19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004E23-28BD-5356-5B93-A8267CF74B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D759FE8-B51C-FBB2-5CA6-AAD6FA25B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9C8A1D6-8CDF-CE6E-90BD-9A92C6F4B583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F857CB-C36B-250D-9776-F8527E43BE9A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37DFF5-A388-A5DB-48F8-D051F2E79D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4911" y="1437090"/>
            <a:ext cx="3380293" cy="42125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13" name="Graphic 5">
            <a:extLst>
              <a:ext uri="{FF2B5EF4-FFF2-40B4-BE49-F238E27FC236}">
                <a16:creationId xmlns:a16="http://schemas.microsoft.com/office/drawing/2014/main" id="{D0267D53-086D-8D4B-DB53-763C6401FBC9}"/>
              </a:ext>
            </a:extLst>
          </p:cNvPr>
          <p:cNvGrpSpPr/>
          <p:nvPr/>
        </p:nvGrpSpPr>
        <p:grpSpPr>
          <a:xfrm>
            <a:off x="9031042" y="1211653"/>
            <a:ext cx="255413" cy="263145"/>
            <a:chOff x="2126383" y="557880"/>
            <a:chExt cx="559115" cy="576039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ECE7D87-D370-4DF7-2821-DF6BD6B71FD7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8A7EDD1-38EB-03C4-B7E5-94AF3F401CED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3CF238B-41AD-FA90-5D1D-336C71A2B536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7F074FF-5CBF-8F51-C0D0-081FC870EEBE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A3123D8-0948-D51B-7671-4285753A8DDF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3689905-AE7A-2D3F-3C6A-CB2E48789453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69FDA1E-BCE4-AF52-997E-AFDE2901E3EE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DD539F2-6324-A0B8-EC8D-F5A35D18C4F2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35299DE-2B93-B1B4-21A6-A3AC5F0E2BDC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6C3A5E2-A4E4-081D-E9D7-B6EC0533BB28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21C5278-B099-ECB0-8BF0-AF1929568B93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9D134096-7489-921E-1BD8-7C70C2E7438A}"/>
              </a:ext>
            </a:extLst>
          </p:cNvPr>
          <p:cNvSpPr txBox="1"/>
          <p:nvPr/>
        </p:nvSpPr>
        <p:spPr>
          <a:xfrm>
            <a:off x="731499" y="1030343"/>
            <a:ext cx="5720227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890354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E220EB-C34E-F3F7-70B8-A25C95DBEBC1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E38CD-A40D-0EE4-3352-BCD338E00049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EC6F1-604D-468A-70B8-7FBFE0A6D7AE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3ECB0-ACDC-47FF-6AA8-9C00DFFD3ED9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155E17-43D6-EAC1-2D2C-5A03A7956A2B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78372-6F6A-BFB9-A350-5E889CAD8B21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274532-8D82-6438-351D-0E423AA4BF19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004E23-28BD-5356-5B93-A8267CF74B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D759FE8-B51C-FBB2-5CA6-AAD6FA25B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9C8A1D6-8CDF-CE6E-90BD-9A92C6F4B583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F857CB-C36B-250D-9776-F8527E43BE9A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DA1C13-04BD-3174-B32B-9C8AA61E96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568" y="939569"/>
            <a:ext cx="10782815" cy="493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7701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Tm="0">
        <p159:morph option="byObject"/>
      </p:transition>
    </mc:Choice>
    <mc:Fallback xmlns="">
      <p:transition spd="slow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8">
            <a:extLst>
              <a:ext uri="{FF2B5EF4-FFF2-40B4-BE49-F238E27FC236}">
                <a16:creationId xmlns:a16="http://schemas.microsoft.com/office/drawing/2014/main" id="{325C23C3-0653-6079-1981-7F70DA56576C}"/>
              </a:ext>
            </a:extLst>
          </p:cNvPr>
          <p:cNvSpPr/>
          <p:nvPr/>
        </p:nvSpPr>
        <p:spPr>
          <a:xfrm rot="284548">
            <a:off x="4742822" y="2836590"/>
            <a:ext cx="3363353" cy="1919391"/>
          </a:xfrm>
          <a:custGeom>
            <a:avLst/>
            <a:gdLst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884398 w 2261287"/>
              <a:gd name="connsiteY2" fmla="*/ 0 h 2261287"/>
              <a:gd name="connsiteX3" fmla="*/ 2261287 w 2261287"/>
              <a:gd name="connsiteY3" fmla="*/ 376889 h 2261287"/>
              <a:gd name="connsiteX4" fmla="*/ 2261287 w 2261287"/>
              <a:gd name="connsiteY4" fmla="*/ 1884398 h 2261287"/>
              <a:gd name="connsiteX5" fmla="*/ 1884398 w 2261287"/>
              <a:gd name="connsiteY5" fmla="*/ 2261287 h 2261287"/>
              <a:gd name="connsiteX6" fmla="*/ 376889 w 2261287"/>
              <a:gd name="connsiteY6" fmla="*/ 2261287 h 2261287"/>
              <a:gd name="connsiteX7" fmla="*/ 0 w 2261287"/>
              <a:gd name="connsiteY7" fmla="*/ 1884398 h 2261287"/>
              <a:gd name="connsiteX8" fmla="*/ 0 w 2261287"/>
              <a:gd name="connsiteY8" fmla="*/ 376889 h 2261287"/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268683 w 2261287"/>
              <a:gd name="connsiteY2" fmla="*/ 286147 h 2261287"/>
              <a:gd name="connsiteX3" fmla="*/ 1884398 w 2261287"/>
              <a:gd name="connsiteY3" fmla="*/ 0 h 2261287"/>
              <a:gd name="connsiteX4" fmla="*/ 2261287 w 2261287"/>
              <a:gd name="connsiteY4" fmla="*/ 376889 h 2261287"/>
              <a:gd name="connsiteX5" fmla="*/ 2261287 w 2261287"/>
              <a:gd name="connsiteY5" fmla="*/ 1884398 h 2261287"/>
              <a:gd name="connsiteX6" fmla="*/ 1884398 w 2261287"/>
              <a:gd name="connsiteY6" fmla="*/ 2261287 h 2261287"/>
              <a:gd name="connsiteX7" fmla="*/ 376889 w 2261287"/>
              <a:gd name="connsiteY7" fmla="*/ 2261287 h 2261287"/>
              <a:gd name="connsiteX8" fmla="*/ 0 w 2261287"/>
              <a:gd name="connsiteY8" fmla="*/ 1884398 h 2261287"/>
              <a:gd name="connsiteX9" fmla="*/ 0 w 2261287"/>
              <a:gd name="connsiteY9" fmla="*/ 376889 h 2261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61287" h="2261287">
                <a:moveTo>
                  <a:pt x="0" y="376889"/>
                </a:moveTo>
                <a:cubicBezTo>
                  <a:pt x="0" y="168739"/>
                  <a:pt x="168739" y="0"/>
                  <a:pt x="376889" y="0"/>
                </a:cubicBezTo>
                <a:cubicBezTo>
                  <a:pt x="707105" y="647"/>
                  <a:pt x="938467" y="285500"/>
                  <a:pt x="1268683" y="286147"/>
                </a:cubicBezTo>
                <a:cubicBezTo>
                  <a:pt x="1440970" y="285500"/>
                  <a:pt x="1712111" y="647"/>
                  <a:pt x="1884398" y="0"/>
                </a:cubicBezTo>
                <a:cubicBezTo>
                  <a:pt x="2092548" y="0"/>
                  <a:pt x="2261287" y="168739"/>
                  <a:pt x="2261287" y="376889"/>
                </a:cubicBezTo>
                <a:lnTo>
                  <a:pt x="2261287" y="1884398"/>
                </a:lnTo>
                <a:cubicBezTo>
                  <a:pt x="2261287" y="2092548"/>
                  <a:pt x="2092548" y="2261287"/>
                  <a:pt x="1884398" y="2261287"/>
                </a:cubicBezTo>
                <a:lnTo>
                  <a:pt x="376889" y="2261287"/>
                </a:lnTo>
                <a:cubicBezTo>
                  <a:pt x="168739" y="2261287"/>
                  <a:pt x="0" y="2092548"/>
                  <a:pt x="0" y="1884398"/>
                </a:cubicBezTo>
                <a:lnTo>
                  <a:pt x="0" y="376889"/>
                </a:lnTo>
                <a:close/>
              </a:path>
            </a:pathLst>
          </a:custGeom>
          <a:noFill/>
          <a:ln w="28575">
            <a:solidFill>
              <a:srgbClr val="DC2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E220EB-C34E-F3F7-70B8-A25C95DBEBC1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E38CD-A40D-0EE4-3352-BCD338E00049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EC6F1-604D-468A-70B8-7FBFE0A6D7AE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3ECB0-ACDC-47FF-6AA8-9C00DFFD3ED9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155E17-43D6-EAC1-2D2C-5A03A7956A2B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78372-6F6A-BFB9-A350-5E889CAD8B21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274532-8D82-6438-351D-0E423AA4BF19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004E23-28BD-5356-5B93-A8267CF74B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D759FE8-B51C-FBB2-5CA6-AAD6FA25B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9C8A1D6-8CDF-CE6E-90BD-9A92C6F4B583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F857CB-C36B-250D-9776-F8527E43BE9A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DA1C13-04BD-3174-B32B-9C8AA61E96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7901">
            <a:off x="3593644" y="3091486"/>
            <a:ext cx="5346147" cy="24467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14" name="Graphic 5">
            <a:extLst>
              <a:ext uri="{FF2B5EF4-FFF2-40B4-BE49-F238E27FC236}">
                <a16:creationId xmlns:a16="http://schemas.microsoft.com/office/drawing/2014/main" id="{8F4EF10C-8271-F653-6728-B06DC002586E}"/>
              </a:ext>
            </a:extLst>
          </p:cNvPr>
          <p:cNvGrpSpPr/>
          <p:nvPr/>
        </p:nvGrpSpPr>
        <p:grpSpPr>
          <a:xfrm>
            <a:off x="6281037" y="2838468"/>
            <a:ext cx="255413" cy="263145"/>
            <a:chOff x="2126383" y="557880"/>
            <a:chExt cx="559115" cy="57603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641205A-A06B-BC86-22C6-810E5CF14968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6456EEB-5F9B-6D81-79E3-CCF38E15CCA0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3F9A80C-4EC7-EA19-0A91-97E6589F0436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E8EF823-CD09-520E-E46F-89A0D9E17702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02AFD63-F91B-16CC-0B51-9E0ACC226FC4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D81ABDD-5691-68F6-5D18-2844B9C9978D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D5778F7-9C51-206F-DD28-3BA9507CD01D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06DD19B-57D2-F431-BA54-0E4C39A901EF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13D5AB0-A1C5-7947-A7B3-8AAF151F76CA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091ED63-C1EF-1F66-C3DA-2C70E0C24CD3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2F6B262-2A50-B86A-B7F7-AF80A2925037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C110AFBC-2EF1-3014-7963-3C305C4AE39A}"/>
              </a:ext>
            </a:extLst>
          </p:cNvPr>
          <p:cNvSpPr txBox="1"/>
          <p:nvPr/>
        </p:nvSpPr>
        <p:spPr>
          <a:xfrm>
            <a:off x="1063353" y="1044983"/>
            <a:ext cx="10101246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10580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8">
            <a:extLst>
              <a:ext uri="{FF2B5EF4-FFF2-40B4-BE49-F238E27FC236}">
                <a16:creationId xmlns:a16="http://schemas.microsoft.com/office/drawing/2014/main" id="{1FF9D902-346A-F4F9-99BA-F7ABB99891F1}"/>
              </a:ext>
            </a:extLst>
          </p:cNvPr>
          <p:cNvSpPr/>
          <p:nvPr/>
        </p:nvSpPr>
        <p:spPr>
          <a:xfrm rot="284548">
            <a:off x="4742822" y="2836590"/>
            <a:ext cx="3363353" cy="1919391"/>
          </a:xfrm>
          <a:custGeom>
            <a:avLst/>
            <a:gdLst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884398 w 2261287"/>
              <a:gd name="connsiteY2" fmla="*/ 0 h 2261287"/>
              <a:gd name="connsiteX3" fmla="*/ 2261287 w 2261287"/>
              <a:gd name="connsiteY3" fmla="*/ 376889 h 2261287"/>
              <a:gd name="connsiteX4" fmla="*/ 2261287 w 2261287"/>
              <a:gd name="connsiteY4" fmla="*/ 1884398 h 2261287"/>
              <a:gd name="connsiteX5" fmla="*/ 1884398 w 2261287"/>
              <a:gd name="connsiteY5" fmla="*/ 2261287 h 2261287"/>
              <a:gd name="connsiteX6" fmla="*/ 376889 w 2261287"/>
              <a:gd name="connsiteY6" fmla="*/ 2261287 h 2261287"/>
              <a:gd name="connsiteX7" fmla="*/ 0 w 2261287"/>
              <a:gd name="connsiteY7" fmla="*/ 1884398 h 2261287"/>
              <a:gd name="connsiteX8" fmla="*/ 0 w 2261287"/>
              <a:gd name="connsiteY8" fmla="*/ 376889 h 2261287"/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268683 w 2261287"/>
              <a:gd name="connsiteY2" fmla="*/ 286147 h 2261287"/>
              <a:gd name="connsiteX3" fmla="*/ 1884398 w 2261287"/>
              <a:gd name="connsiteY3" fmla="*/ 0 h 2261287"/>
              <a:gd name="connsiteX4" fmla="*/ 2261287 w 2261287"/>
              <a:gd name="connsiteY4" fmla="*/ 376889 h 2261287"/>
              <a:gd name="connsiteX5" fmla="*/ 2261287 w 2261287"/>
              <a:gd name="connsiteY5" fmla="*/ 1884398 h 2261287"/>
              <a:gd name="connsiteX6" fmla="*/ 1884398 w 2261287"/>
              <a:gd name="connsiteY6" fmla="*/ 2261287 h 2261287"/>
              <a:gd name="connsiteX7" fmla="*/ 376889 w 2261287"/>
              <a:gd name="connsiteY7" fmla="*/ 2261287 h 2261287"/>
              <a:gd name="connsiteX8" fmla="*/ 0 w 2261287"/>
              <a:gd name="connsiteY8" fmla="*/ 1884398 h 2261287"/>
              <a:gd name="connsiteX9" fmla="*/ 0 w 2261287"/>
              <a:gd name="connsiteY9" fmla="*/ 376889 h 2261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61287" h="2261287">
                <a:moveTo>
                  <a:pt x="0" y="376889"/>
                </a:moveTo>
                <a:cubicBezTo>
                  <a:pt x="0" y="168739"/>
                  <a:pt x="168739" y="0"/>
                  <a:pt x="376889" y="0"/>
                </a:cubicBezTo>
                <a:cubicBezTo>
                  <a:pt x="707105" y="647"/>
                  <a:pt x="938467" y="285500"/>
                  <a:pt x="1268683" y="286147"/>
                </a:cubicBezTo>
                <a:cubicBezTo>
                  <a:pt x="1440970" y="285500"/>
                  <a:pt x="1712111" y="647"/>
                  <a:pt x="1884398" y="0"/>
                </a:cubicBezTo>
                <a:cubicBezTo>
                  <a:pt x="2092548" y="0"/>
                  <a:pt x="2261287" y="168739"/>
                  <a:pt x="2261287" y="376889"/>
                </a:cubicBezTo>
                <a:lnTo>
                  <a:pt x="2261287" y="1884398"/>
                </a:lnTo>
                <a:cubicBezTo>
                  <a:pt x="2261287" y="2092548"/>
                  <a:pt x="2092548" y="2261287"/>
                  <a:pt x="1884398" y="2261287"/>
                </a:cubicBezTo>
                <a:lnTo>
                  <a:pt x="376889" y="2261287"/>
                </a:lnTo>
                <a:cubicBezTo>
                  <a:pt x="168739" y="2261287"/>
                  <a:pt x="0" y="2092548"/>
                  <a:pt x="0" y="1884398"/>
                </a:cubicBezTo>
                <a:lnTo>
                  <a:pt x="0" y="376889"/>
                </a:lnTo>
                <a:close/>
              </a:path>
            </a:pathLst>
          </a:custGeom>
          <a:noFill/>
          <a:ln w="28575">
            <a:solidFill>
              <a:srgbClr val="DC2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E220EB-C34E-F3F7-70B8-A25C95DBEBC1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E38CD-A40D-0EE4-3352-BCD338E00049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EC6F1-604D-468A-70B8-7FBFE0A6D7AE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3ECB0-ACDC-47FF-6AA8-9C00DFFD3ED9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155E17-43D6-EAC1-2D2C-5A03A7956A2B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78372-6F6A-BFB9-A350-5E889CAD8B21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274532-8D82-6438-351D-0E423AA4BF19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004E23-28BD-5356-5B93-A8267CF74B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D759FE8-B51C-FBB2-5CA6-AAD6FA25B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9C8A1D6-8CDF-CE6E-90BD-9A92C6F4B583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F857CB-C36B-250D-9776-F8527E43BE9A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6C41C7-ADC8-65F7-16B1-C9648C5193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115127">
            <a:off x="4653913" y="1121028"/>
            <a:ext cx="2832038" cy="43370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3" name="Graphic 5">
            <a:extLst>
              <a:ext uri="{FF2B5EF4-FFF2-40B4-BE49-F238E27FC236}">
                <a16:creationId xmlns:a16="http://schemas.microsoft.com/office/drawing/2014/main" id="{F2CA22FC-FED5-8C04-12D8-F38439E24C1D}"/>
              </a:ext>
            </a:extLst>
          </p:cNvPr>
          <p:cNvGrpSpPr/>
          <p:nvPr/>
        </p:nvGrpSpPr>
        <p:grpSpPr>
          <a:xfrm>
            <a:off x="4524172" y="1462154"/>
            <a:ext cx="255413" cy="263145"/>
            <a:chOff x="2126383" y="557880"/>
            <a:chExt cx="559115" cy="576039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904B144-0E6E-E884-4446-2218A70D17F0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E2B682E-58E9-1BBD-76E1-52DB21B5D471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1456583-19B7-425E-FF64-7E0FEDECF0F7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D30E226-96CB-91FB-4724-D0A00C330B68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148F73C-86E8-F40D-179F-4E0B997AF337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1C1B82C-87E9-3DC0-D7EE-B7608D622BEE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C69D1BF-D63E-3523-1B96-D0E970719A97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2EC277A-7DF4-39FE-8E06-6AFDAA48B2C7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742496F-7585-7947-EE75-BF50BC5BEB31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A4A7671-A6FB-8291-CC41-69F52406DB1C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3FBBD09-EC2A-52F0-51A6-18278C74B184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69182150-8FC0-D8E1-DE07-D100D6FCC50E}"/>
              </a:ext>
            </a:extLst>
          </p:cNvPr>
          <p:cNvSpPr txBox="1"/>
          <p:nvPr/>
        </p:nvSpPr>
        <p:spPr>
          <a:xfrm>
            <a:off x="8400404" y="953462"/>
            <a:ext cx="3097985" cy="2023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4C594CD-5594-A7FC-5F2C-17EECA7DFCA7}"/>
              </a:ext>
            </a:extLst>
          </p:cNvPr>
          <p:cNvSpPr txBox="1"/>
          <p:nvPr/>
        </p:nvSpPr>
        <p:spPr>
          <a:xfrm>
            <a:off x="8566355" y="3289559"/>
            <a:ext cx="3097985" cy="2023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676C33B-C39F-52F3-C7CA-80D2AAFFC605}"/>
              </a:ext>
            </a:extLst>
          </p:cNvPr>
          <p:cNvSpPr txBox="1"/>
          <p:nvPr/>
        </p:nvSpPr>
        <p:spPr>
          <a:xfrm>
            <a:off x="603717" y="838621"/>
            <a:ext cx="3097985" cy="2023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B315EC1-36AB-9E93-9A54-0CAB2331D6E4}"/>
              </a:ext>
            </a:extLst>
          </p:cNvPr>
          <p:cNvSpPr txBox="1"/>
          <p:nvPr/>
        </p:nvSpPr>
        <p:spPr>
          <a:xfrm>
            <a:off x="603717" y="3445270"/>
            <a:ext cx="3097985" cy="2023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04187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Tm="0">
        <p159:morph option="byObjec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0C63D0C8-343E-A62D-7F75-7296CCE2890E}"/>
              </a:ext>
            </a:extLst>
          </p:cNvPr>
          <p:cNvCxnSpPr/>
          <p:nvPr/>
        </p:nvCxnSpPr>
        <p:spPr>
          <a:xfrm flipV="1">
            <a:off x="7456602" y="2481650"/>
            <a:ext cx="882986" cy="169277"/>
          </a:xfrm>
          <a:prstGeom prst="bentConnector3">
            <a:avLst/>
          </a:prstGeom>
          <a:ln w="19050">
            <a:solidFill>
              <a:srgbClr val="DC2E1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F7FF9A9B-7D35-B689-AE32-B7BF5D1463FF}"/>
              </a:ext>
            </a:extLst>
          </p:cNvPr>
          <p:cNvCxnSpPr>
            <a:cxnSpLocks/>
          </p:cNvCxnSpPr>
          <p:nvPr/>
        </p:nvCxnSpPr>
        <p:spPr>
          <a:xfrm>
            <a:off x="7120770" y="2855986"/>
            <a:ext cx="1573883" cy="401804"/>
          </a:xfrm>
          <a:prstGeom prst="bentConnector3">
            <a:avLst>
              <a:gd name="adj1" fmla="val 50000"/>
            </a:avLst>
          </a:prstGeom>
          <a:ln w="19050">
            <a:solidFill>
              <a:srgbClr val="DC2E1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BE3927FE-C017-E0CF-2114-95CC9F1AA12A}"/>
              </a:ext>
            </a:extLst>
          </p:cNvPr>
          <p:cNvCxnSpPr>
            <a:cxnSpLocks/>
          </p:cNvCxnSpPr>
          <p:nvPr/>
        </p:nvCxnSpPr>
        <p:spPr>
          <a:xfrm>
            <a:off x="6991890" y="3481825"/>
            <a:ext cx="1561363" cy="733186"/>
          </a:xfrm>
          <a:prstGeom prst="bentConnector3">
            <a:avLst>
              <a:gd name="adj1" fmla="val 50000"/>
            </a:avLst>
          </a:prstGeom>
          <a:ln w="19050">
            <a:solidFill>
              <a:srgbClr val="DC2E1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27A424C2-301C-BC24-54E2-B01118F4D41A}"/>
              </a:ext>
            </a:extLst>
          </p:cNvPr>
          <p:cNvCxnSpPr>
            <a:cxnSpLocks/>
          </p:cNvCxnSpPr>
          <p:nvPr/>
        </p:nvCxnSpPr>
        <p:spPr>
          <a:xfrm>
            <a:off x="6217937" y="3671722"/>
            <a:ext cx="1643229" cy="1217115"/>
          </a:xfrm>
          <a:prstGeom prst="bentConnector3">
            <a:avLst>
              <a:gd name="adj1" fmla="val 50000"/>
            </a:avLst>
          </a:prstGeom>
          <a:ln w="19050">
            <a:solidFill>
              <a:srgbClr val="DC2E1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5D37EB1B-6F05-822E-E681-4BD45759D15A}"/>
              </a:ext>
            </a:extLst>
          </p:cNvPr>
          <p:cNvCxnSpPr>
            <a:cxnSpLocks/>
          </p:cNvCxnSpPr>
          <p:nvPr/>
        </p:nvCxnSpPr>
        <p:spPr>
          <a:xfrm rot="16200000" flipH="1">
            <a:off x="5429070" y="3966357"/>
            <a:ext cx="1692460" cy="1410024"/>
          </a:xfrm>
          <a:prstGeom prst="bentConnector2">
            <a:avLst/>
          </a:prstGeom>
          <a:ln w="19050">
            <a:solidFill>
              <a:srgbClr val="DC2E1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3F463B41-7024-8EB7-E897-742D5F1A84CE}"/>
              </a:ext>
            </a:extLst>
          </p:cNvPr>
          <p:cNvCxnSpPr>
            <a:cxnSpLocks/>
          </p:cNvCxnSpPr>
          <p:nvPr/>
        </p:nvCxnSpPr>
        <p:spPr>
          <a:xfrm flipV="1">
            <a:off x="6476214" y="1659798"/>
            <a:ext cx="1289112" cy="399809"/>
          </a:xfrm>
          <a:prstGeom prst="bentConnector3">
            <a:avLst/>
          </a:prstGeom>
          <a:ln w="19050">
            <a:solidFill>
              <a:srgbClr val="DC2E1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BBB87762-D5A3-C069-7B55-EE7B496EB9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2976" y="278861"/>
            <a:ext cx="4131284" cy="62089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37E2B1-60FB-0576-9B37-6BD065B608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7477" y="1265808"/>
            <a:ext cx="3777046" cy="363141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8C2E3D9-D96A-8514-A68C-0FC63B4D639B}"/>
              </a:ext>
            </a:extLst>
          </p:cNvPr>
          <p:cNvSpPr txBox="1"/>
          <p:nvPr/>
        </p:nvSpPr>
        <p:spPr>
          <a:xfrm>
            <a:off x="367646" y="458484"/>
            <a:ext cx="115195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فهرست کلی مطالب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CF8FA8B-2254-EB4F-3905-EEFE26AFC1FA}"/>
              </a:ext>
            </a:extLst>
          </p:cNvPr>
          <p:cNvSpPr/>
          <p:nvPr/>
        </p:nvSpPr>
        <p:spPr>
          <a:xfrm>
            <a:off x="7765326" y="1490521"/>
            <a:ext cx="1554634" cy="338554"/>
          </a:xfrm>
          <a:prstGeom prst="roundRect">
            <a:avLst>
              <a:gd name="adj" fmla="val 50000"/>
            </a:avLst>
          </a:prstGeom>
          <a:solidFill>
            <a:srgbClr val="DC2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F07449A5-CE32-351E-1FE3-74469BE081BE}"/>
              </a:ext>
            </a:extLst>
          </p:cNvPr>
          <p:cNvSpPr/>
          <p:nvPr/>
        </p:nvSpPr>
        <p:spPr>
          <a:xfrm>
            <a:off x="8339588" y="2312373"/>
            <a:ext cx="1554634" cy="338554"/>
          </a:xfrm>
          <a:prstGeom prst="roundRect">
            <a:avLst>
              <a:gd name="adj" fmla="val 50000"/>
            </a:avLst>
          </a:prstGeom>
          <a:solidFill>
            <a:srgbClr val="DC2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6E760C0-B074-B265-77AD-E0CFB5716F67}"/>
              </a:ext>
            </a:extLst>
          </p:cNvPr>
          <p:cNvSpPr/>
          <p:nvPr/>
        </p:nvSpPr>
        <p:spPr>
          <a:xfrm>
            <a:off x="8675311" y="3079787"/>
            <a:ext cx="1554634" cy="338554"/>
          </a:xfrm>
          <a:prstGeom prst="roundRect">
            <a:avLst>
              <a:gd name="adj" fmla="val 50000"/>
            </a:avLst>
          </a:prstGeom>
          <a:solidFill>
            <a:srgbClr val="DC2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A20255AF-F0B1-D6AA-25AB-94712C9321F8}"/>
              </a:ext>
            </a:extLst>
          </p:cNvPr>
          <p:cNvSpPr/>
          <p:nvPr/>
        </p:nvSpPr>
        <p:spPr>
          <a:xfrm>
            <a:off x="8461646" y="3996151"/>
            <a:ext cx="1554634" cy="338554"/>
          </a:xfrm>
          <a:prstGeom prst="roundRect">
            <a:avLst>
              <a:gd name="adj" fmla="val 50000"/>
            </a:avLst>
          </a:prstGeom>
          <a:solidFill>
            <a:srgbClr val="DC2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07F6D3F0-C467-65D9-5404-3AC90C8DC3DE}"/>
              </a:ext>
            </a:extLst>
          </p:cNvPr>
          <p:cNvSpPr/>
          <p:nvPr/>
        </p:nvSpPr>
        <p:spPr>
          <a:xfrm>
            <a:off x="7744537" y="4721085"/>
            <a:ext cx="1554634" cy="338554"/>
          </a:xfrm>
          <a:prstGeom prst="roundRect">
            <a:avLst>
              <a:gd name="adj" fmla="val 50000"/>
            </a:avLst>
          </a:prstGeom>
          <a:solidFill>
            <a:srgbClr val="DC2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4F144285-25AD-4749-94E8-84DAD3167E7C}"/>
              </a:ext>
            </a:extLst>
          </p:cNvPr>
          <p:cNvSpPr/>
          <p:nvPr/>
        </p:nvSpPr>
        <p:spPr>
          <a:xfrm>
            <a:off x="6923260" y="5353589"/>
            <a:ext cx="1554634" cy="338554"/>
          </a:xfrm>
          <a:prstGeom prst="roundRect">
            <a:avLst>
              <a:gd name="adj" fmla="val 50000"/>
            </a:avLst>
          </a:prstGeom>
          <a:solidFill>
            <a:srgbClr val="DC2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4980F33-4E2F-A449-D9F6-BF3694B3EE5B}"/>
              </a:ext>
            </a:extLst>
          </p:cNvPr>
          <p:cNvSpPr txBox="1"/>
          <p:nvPr/>
        </p:nvSpPr>
        <p:spPr>
          <a:xfrm>
            <a:off x="7622479" y="1477345"/>
            <a:ext cx="186154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تیتر عنوان اول</a:t>
            </a:r>
            <a:endParaRPr lang="en-US" sz="28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ctr"/>
            <a:endParaRPr lang="en-US" sz="700" dirty="0">
              <a:cs typeface="B Yekan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2CB2B0E-B38C-7103-26EC-2269CC682397}"/>
              </a:ext>
            </a:extLst>
          </p:cNvPr>
          <p:cNvSpPr txBox="1"/>
          <p:nvPr/>
        </p:nvSpPr>
        <p:spPr>
          <a:xfrm>
            <a:off x="8217530" y="2319234"/>
            <a:ext cx="186154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تیتر عنوان دوم</a:t>
            </a:r>
            <a:endParaRPr lang="en-US" sz="28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ctr"/>
            <a:endParaRPr lang="en-US" sz="700" dirty="0">
              <a:cs typeface="B Yekan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16820B9-B106-69DC-7888-C8D9F41929FC}"/>
              </a:ext>
            </a:extLst>
          </p:cNvPr>
          <p:cNvSpPr txBox="1"/>
          <p:nvPr/>
        </p:nvSpPr>
        <p:spPr>
          <a:xfrm>
            <a:off x="8553253" y="3086648"/>
            <a:ext cx="186154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تیتر عنوان سوم</a:t>
            </a:r>
            <a:endParaRPr lang="en-US" sz="28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ctr"/>
            <a:endParaRPr lang="en-US" sz="700" dirty="0">
              <a:cs typeface="B Yekan" panose="00000400000000000000" pitchFamily="2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B15445D-2A54-C652-50B5-880963CED1BE}"/>
              </a:ext>
            </a:extLst>
          </p:cNvPr>
          <p:cNvSpPr txBox="1"/>
          <p:nvPr/>
        </p:nvSpPr>
        <p:spPr>
          <a:xfrm>
            <a:off x="8339588" y="4003012"/>
            <a:ext cx="186154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تیتر عنوان چهارم</a:t>
            </a:r>
            <a:endParaRPr lang="en-US" sz="28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ctr"/>
            <a:endParaRPr lang="en-US" sz="700" dirty="0">
              <a:cs typeface="B Yekan" panose="00000400000000000000" pitchFamily="2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0C71BD6-1396-7130-2215-159703A98964}"/>
              </a:ext>
            </a:extLst>
          </p:cNvPr>
          <p:cNvSpPr txBox="1"/>
          <p:nvPr/>
        </p:nvSpPr>
        <p:spPr>
          <a:xfrm>
            <a:off x="7622479" y="4727946"/>
            <a:ext cx="186154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تیتر عنوان پنجم</a:t>
            </a:r>
            <a:endParaRPr lang="en-US" sz="28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ctr"/>
            <a:endParaRPr lang="en-US" sz="700" dirty="0">
              <a:cs typeface="B Yekan" panose="00000400000000000000" pitchFamily="2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AECD2AB-0B70-4394-3CE8-D311334755C1}"/>
              </a:ext>
            </a:extLst>
          </p:cNvPr>
          <p:cNvSpPr txBox="1"/>
          <p:nvPr/>
        </p:nvSpPr>
        <p:spPr>
          <a:xfrm>
            <a:off x="6801202" y="5360450"/>
            <a:ext cx="186154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تیتر عنوان ششم</a:t>
            </a:r>
            <a:endParaRPr lang="en-US" sz="28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ctr"/>
            <a:endParaRPr lang="en-US" sz="700" dirty="0">
              <a:cs typeface="B Yekan" panose="00000400000000000000" pitchFamily="2" charset="-78"/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447715EB-A842-E9BE-84B3-80D9F6E0E67F}"/>
              </a:ext>
            </a:extLst>
          </p:cNvPr>
          <p:cNvGrpSpPr/>
          <p:nvPr/>
        </p:nvGrpSpPr>
        <p:grpSpPr>
          <a:xfrm>
            <a:off x="9456282" y="1439253"/>
            <a:ext cx="383667" cy="385975"/>
            <a:chOff x="5201911" y="1510009"/>
            <a:chExt cx="1907514" cy="1918990"/>
          </a:xfrm>
        </p:grpSpPr>
        <p:grpSp>
          <p:nvGrpSpPr>
            <p:cNvPr id="65" name="Graphic 35">
              <a:extLst>
                <a:ext uri="{FF2B5EF4-FFF2-40B4-BE49-F238E27FC236}">
                  <a16:creationId xmlns:a16="http://schemas.microsoft.com/office/drawing/2014/main" id="{559748F0-C81D-4670-4362-C10A332FC344}"/>
                </a:ext>
              </a:extLst>
            </p:cNvPr>
            <p:cNvGrpSpPr/>
            <p:nvPr/>
          </p:nvGrpSpPr>
          <p:grpSpPr>
            <a:xfrm>
              <a:off x="5201911" y="1510009"/>
              <a:ext cx="1723543" cy="1918990"/>
              <a:chOff x="5418799" y="3044159"/>
              <a:chExt cx="1021661" cy="1137515"/>
            </a:xfrm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F35BF5BF-42D7-DBBB-B5C9-9A0C45B5C2A1}"/>
                  </a:ext>
                </a:extLst>
              </p:cNvPr>
              <p:cNvSpPr/>
              <p:nvPr/>
            </p:nvSpPr>
            <p:spPr>
              <a:xfrm>
                <a:off x="5418799" y="3160086"/>
                <a:ext cx="1021661" cy="217498"/>
              </a:xfrm>
              <a:custGeom>
                <a:avLst/>
                <a:gdLst>
                  <a:gd name="connsiteX0" fmla="*/ 1021661 w 1021661"/>
                  <a:gd name="connsiteY0" fmla="*/ 94902 h 217498"/>
                  <a:gd name="connsiteX1" fmla="*/ 926687 w 1021661"/>
                  <a:gd name="connsiteY1" fmla="*/ 0 h 217498"/>
                  <a:gd name="connsiteX2" fmla="*/ 94974 w 1021661"/>
                  <a:gd name="connsiteY2" fmla="*/ 0 h 217498"/>
                  <a:gd name="connsiteX3" fmla="*/ 0 w 1021661"/>
                  <a:gd name="connsiteY3" fmla="*/ 94902 h 217498"/>
                  <a:gd name="connsiteX4" fmla="*/ 0 w 1021661"/>
                  <a:gd name="connsiteY4" fmla="*/ 217498 h 217498"/>
                  <a:gd name="connsiteX5" fmla="*/ 1021661 w 1021661"/>
                  <a:gd name="connsiteY5" fmla="*/ 217498 h 217498"/>
                  <a:gd name="connsiteX6" fmla="*/ 1021661 w 1021661"/>
                  <a:gd name="connsiteY6" fmla="*/ 94902 h 217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661" h="217498">
                    <a:moveTo>
                      <a:pt x="1021661" y="94902"/>
                    </a:moveTo>
                    <a:cubicBezTo>
                      <a:pt x="1021661" y="42412"/>
                      <a:pt x="979104" y="0"/>
                      <a:pt x="926687" y="0"/>
                    </a:cubicBezTo>
                    <a:lnTo>
                      <a:pt x="94974" y="0"/>
                    </a:lnTo>
                    <a:cubicBezTo>
                      <a:pt x="42485" y="0"/>
                      <a:pt x="0" y="42485"/>
                      <a:pt x="0" y="94902"/>
                    </a:cubicBezTo>
                    <a:lnTo>
                      <a:pt x="0" y="217498"/>
                    </a:lnTo>
                    <a:lnTo>
                      <a:pt x="1021661" y="217498"/>
                    </a:lnTo>
                    <a:lnTo>
                      <a:pt x="1021661" y="94902"/>
                    </a:lnTo>
                    <a:close/>
                  </a:path>
                </a:pathLst>
              </a:custGeom>
              <a:solidFill>
                <a:srgbClr val="DC2E1D"/>
              </a:solidFill>
              <a:ln w="19050" cap="rnd">
                <a:solidFill>
                  <a:srgbClr val="DC2E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DE71616B-F733-B9C1-06D3-52B7FE43A999}"/>
                  </a:ext>
                </a:extLst>
              </p:cNvPr>
              <p:cNvSpPr/>
              <p:nvPr/>
            </p:nvSpPr>
            <p:spPr>
              <a:xfrm>
                <a:off x="6184610" y="3925897"/>
                <a:ext cx="255850" cy="255777"/>
              </a:xfrm>
              <a:custGeom>
                <a:avLst/>
                <a:gdLst>
                  <a:gd name="connsiteX0" fmla="*/ 168779 w 255850"/>
                  <a:gd name="connsiteY0" fmla="*/ 255778 h 255777"/>
                  <a:gd name="connsiteX1" fmla="*/ 255850 w 255850"/>
                  <a:gd name="connsiteY1" fmla="*/ 168706 h 255777"/>
                  <a:gd name="connsiteX2" fmla="*/ 255850 w 255850"/>
                  <a:gd name="connsiteY2" fmla="*/ 0 h 255777"/>
                  <a:gd name="connsiteX3" fmla="*/ 0 w 255850"/>
                  <a:gd name="connsiteY3" fmla="*/ 255778 h 255777"/>
                  <a:gd name="connsiteX4" fmla="*/ 168779 w 255850"/>
                  <a:gd name="connsiteY4" fmla="*/ 255778 h 255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850" h="255777">
                    <a:moveTo>
                      <a:pt x="168779" y="255778"/>
                    </a:moveTo>
                    <a:cubicBezTo>
                      <a:pt x="216846" y="255778"/>
                      <a:pt x="255850" y="216846"/>
                      <a:pt x="255850" y="168706"/>
                    </a:cubicBezTo>
                    <a:lnTo>
                      <a:pt x="255850" y="0"/>
                    </a:lnTo>
                    <a:lnTo>
                      <a:pt x="0" y="255778"/>
                    </a:lnTo>
                    <a:lnTo>
                      <a:pt x="168779" y="255778"/>
                    </a:lnTo>
                    <a:close/>
                  </a:path>
                </a:pathLst>
              </a:custGeom>
              <a:solidFill>
                <a:srgbClr val="E2E8E8"/>
              </a:solidFill>
              <a:ln w="19050" cap="flat">
                <a:solidFill>
                  <a:srgbClr val="8F06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A29B5D4A-54F0-A22E-F2AB-57AA01C8DCF7}"/>
                  </a:ext>
                </a:extLst>
              </p:cNvPr>
              <p:cNvSpPr/>
              <p:nvPr/>
            </p:nvSpPr>
            <p:spPr>
              <a:xfrm>
                <a:off x="6180623" y="3923722"/>
                <a:ext cx="259837" cy="257880"/>
              </a:xfrm>
              <a:custGeom>
                <a:avLst/>
                <a:gdLst>
                  <a:gd name="connsiteX0" fmla="*/ 109329 w 259837"/>
                  <a:gd name="connsiteY0" fmla="*/ 0 h 257880"/>
                  <a:gd name="connsiteX1" fmla="*/ 0 w 259837"/>
                  <a:gd name="connsiteY1" fmla="*/ 109257 h 257880"/>
                  <a:gd name="connsiteX2" fmla="*/ 0 w 259837"/>
                  <a:gd name="connsiteY2" fmla="*/ 257880 h 257880"/>
                  <a:gd name="connsiteX3" fmla="*/ 3697 w 259837"/>
                  <a:gd name="connsiteY3" fmla="*/ 257880 h 257880"/>
                  <a:gd name="connsiteX4" fmla="*/ 259838 w 259837"/>
                  <a:gd name="connsiteY4" fmla="*/ 1812 h 257880"/>
                  <a:gd name="connsiteX5" fmla="*/ 259838 w 259837"/>
                  <a:gd name="connsiteY5" fmla="*/ 0 h 257880"/>
                  <a:gd name="connsiteX6" fmla="*/ 109329 w 259837"/>
                  <a:gd name="connsiteY6" fmla="*/ 0 h 257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837" h="257880">
                    <a:moveTo>
                      <a:pt x="109329" y="0"/>
                    </a:moveTo>
                    <a:cubicBezTo>
                      <a:pt x="48937" y="0"/>
                      <a:pt x="0" y="48937"/>
                      <a:pt x="0" y="109257"/>
                    </a:cubicBezTo>
                    <a:lnTo>
                      <a:pt x="0" y="257880"/>
                    </a:lnTo>
                    <a:lnTo>
                      <a:pt x="3697" y="257880"/>
                    </a:lnTo>
                    <a:lnTo>
                      <a:pt x="259838" y="1812"/>
                    </a:lnTo>
                    <a:lnTo>
                      <a:pt x="259838" y="0"/>
                    </a:lnTo>
                    <a:lnTo>
                      <a:pt x="109329" y="0"/>
                    </a:lnTo>
                    <a:close/>
                  </a:path>
                </a:pathLst>
              </a:custGeom>
              <a:solidFill>
                <a:srgbClr val="DC2E1D"/>
              </a:solidFill>
              <a:ln w="19050" cap="rnd">
                <a:solidFill>
                  <a:srgbClr val="DC2E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07C091E1-B11A-DA19-ADC9-914B831C7213}"/>
                  </a:ext>
                </a:extLst>
              </p:cNvPr>
              <p:cNvSpPr/>
              <p:nvPr/>
            </p:nvSpPr>
            <p:spPr>
              <a:xfrm>
                <a:off x="6129438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4007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4007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647" y="220398"/>
                      <a:pt x="44007" y="220398"/>
                    </a:cubicBezTo>
                    <a:cubicBezTo>
                      <a:pt x="68294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4007" y="0"/>
                    </a:cubicBezTo>
                    <a:cubicBezTo>
                      <a:pt x="19647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rgbClr val="DC2E1D"/>
              </a:solidFill>
              <a:ln w="19050" cap="rnd">
                <a:solidFill>
                  <a:srgbClr val="DC2E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8FE5E7FE-DE0B-11E0-041F-9CB069F651CE}"/>
                  </a:ext>
                </a:extLst>
              </p:cNvPr>
              <p:cNvSpPr/>
              <p:nvPr/>
            </p:nvSpPr>
            <p:spPr>
              <a:xfrm>
                <a:off x="5885623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4007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4007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720" y="220398"/>
                      <a:pt x="44007" y="220398"/>
                    </a:cubicBezTo>
                    <a:cubicBezTo>
                      <a:pt x="68294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4007" y="0"/>
                    </a:cubicBezTo>
                    <a:cubicBezTo>
                      <a:pt x="19720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rgbClr val="DC2E1D"/>
              </a:solidFill>
              <a:ln w="19050" cap="rnd">
                <a:solidFill>
                  <a:srgbClr val="DC2E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ABE8F25F-4649-1D9A-2308-1FCA90B405E4}"/>
                  </a:ext>
                </a:extLst>
              </p:cNvPr>
              <p:cNvSpPr/>
              <p:nvPr/>
            </p:nvSpPr>
            <p:spPr>
              <a:xfrm>
                <a:off x="5641952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3935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3935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647" y="220398"/>
                      <a:pt x="43935" y="220398"/>
                    </a:cubicBezTo>
                    <a:cubicBezTo>
                      <a:pt x="68222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3935" y="0"/>
                    </a:cubicBezTo>
                    <a:cubicBezTo>
                      <a:pt x="19647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rgbClr val="DC2E1D"/>
              </a:solidFill>
              <a:ln w="19050" cap="rnd">
                <a:solidFill>
                  <a:srgbClr val="DC2E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9EE7B6F-85FB-23A8-FAC6-94B899E6C246}"/>
                  </a:ext>
                </a:extLst>
              </p:cNvPr>
              <p:cNvSpPr/>
              <p:nvPr/>
            </p:nvSpPr>
            <p:spPr>
              <a:xfrm>
                <a:off x="5418799" y="3377584"/>
                <a:ext cx="1021661" cy="804090"/>
              </a:xfrm>
              <a:custGeom>
                <a:avLst/>
                <a:gdLst>
                  <a:gd name="connsiteX0" fmla="*/ 94974 w 1021661"/>
                  <a:gd name="connsiteY0" fmla="*/ 804091 h 804090"/>
                  <a:gd name="connsiteX1" fmla="*/ 926687 w 1021661"/>
                  <a:gd name="connsiteY1" fmla="*/ 804091 h 804090"/>
                  <a:gd name="connsiteX2" fmla="*/ 1021661 w 1021661"/>
                  <a:gd name="connsiteY2" fmla="*/ 709189 h 804090"/>
                  <a:gd name="connsiteX3" fmla="*/ 1021661 w 1021661"/>
                  <a:gd name="connsiteY3" fmla="*/ 0 h 804090"/>
                  <a:gd name="connsiteX4" fmla="*/ 0 w 1021661"/>
                  <a:gd name="connsiteY4" fmla="*/ 0 h 804090"/>
                  <a:gd name="connsiteX5" fmla="*/ 0 w 1021661"/>
                  <a:gd name="connsiteY5" fmla="*/ 709117 h 804090"/>
                  <a:gd name="connsiteX6" fmla="*/ 94974 w 1021661"/>
                  <a:gd name="connsiteY6" fmla="*/ 804091 h 80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661" h="804090">
                    <a:moveTo>
                      <a:pt x="94974" y="804091"/>
                    </a:moveTo>
                    <a:lnTo>
                      <a:pt x="926687" y="804091"/>
                    </a:lnTo>
                    <a:cubicBezTo>
                      <a:pt x="979104" y="804091"/>
                      <a:pt x="1021661" y="761606"/>
                      <a:pt x="1021661" y="709189"/>
                    </a:cubicBezTo>
                    <a:lnTo>
                      <a:pt x="1021661" y="0"/>
                    </a:lnTo>
                    <a:lnTo>
                      <a:pt x="0" y="0"/>
                    </a:lnTo>
                    <a:lnTo>
                      <a:pt x="0" y="709117"/>
                    </a:lnTo>
                    <a:cubicBezTo>
                      <a:pt x="0" y="761606"/>
                      <a:pt x="42485" y="804091"/>
                      <a:pt x="94974" y="804091"/>
                    </a:cubicBezTo>
                    <a:close/>
                  </a:path>
                </a:pathLst>
              </a:custGeom>
              <a:noFill/>
              <a:ln w="19050" cap="rnd">
                <a:solidFill>
                  <a:srgbClr val="DC2E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49FD9097-E888-BC94-F12D-43B52514452F}"/>
                </a:ext>
              </a:extLst>
            </p:cNvPr>
            <p:cNvSpPr txBox="1"/>
            <p:nvPr/>
          </p:nvSpPr>
          <p:spPr>
            <a:xfrm>
              <a:off x="5207310" y="2096383"/>
              <a:ext cx="1902115" cy="12241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a-IR" sz="1000" dirty="0">
                  <a:solidFill>
                    <a:srgbClr val="DC2E1D"/>
                  </a:solidFill>
                  <a:cs typeface="B Yekan" panose="00000400000000000000" pitchFamily="2" charset="-78"/>
                </a:rPr>
                <a:t>22</a:t>
              </a:r>
              <a:endParaRPr lang="en-US" sz="1000" dirty="0">
                <a:solidFill>
                  <a:srgbClr val="DC2E1D"/>
                </a:solidFill>
              </a:endParaRPr>
            </a:p>
          </p:txBody>
        </p:sp>
      </p:grpSp>
      <p:grpSp>
        <p:nvGrpSpPr>
          <p:cNvPr id="74" name="Graphic 8">
            <a:extLst>
              <a:ext uri="{FF2B5EF4-FFF2-40B4-BE49-F238E27FC236}">
                <a16:creationId xmlns:a16="http://schemas.microsoft.com/office/drawing/2014/main" id="{A8DDF040-64D4-E6AC-D001-0726946810AC}"/>
              </a:ext>
            </a:extLst>
          </p:cNvPr>
          <p:cNvGrpSpPr/>
          <p:nvPr/>
        </p:nvGrpSpPr>
        <p:grpSpPr>
          <a:xfrm>
            <a:off x="10001341" y="2336962"/>
            <a:ext cx="354231" cy="315111"/>
            <a:chOff x="6299498" y="1777129"/>
            <a:chExt cx="1515025" cy="1347713"/>
          </a:xfrm>
          <a:solidFill>
            <a:srgbClr val="DC2E1D"/>
          </a:solidFill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4EF59F59-5B1A-8BC1-668E-C5B667CD6462}"/>
                </a:ext>
              </a:extLst>
            </p:cNvPr>
            <p:cNvSpPr/>
            <p:nvPr/>
          </p:nvSpPr>
          <p:spPr>
            <a:xfrm>
              <a:off x="6480057" y="1814566"/>
              <a:ext cx="538797" cy="863919"/>
            </a:xfrm>
            <a:custGeom>
              <a:avLst/>
              <a:gdLst>
                <a:gd name="connsiteX0" fmla="*/ 0 w 538797"/>
                <a:gd name="connsiteY0" fmla="*/ 745850 h 863919"/>
                <a:gd name="connsiteX1" fmla="*/ 538797 w 538797"/>
                <a:gd name="connsiteY1" fmla="*/ 863919 h 863919"/>
                <a:gd name="connsiteX2" fmla="*/ 538797 w 538797"/>
                <a:gd name="connsiteY2" fmla="*/ 77753 h 863919"/>
                <a:gd name="connsiteX3" fmla="*/ 165872 w 538797"/>
                <a:gd name="connsiteY3" fmla="*/ 0 h 863919"/>
                <a:gd name="connsiteX4" fmla="*/ 0 w 538797"/>
                <a:gd name="connsiteY4" fmla="*/ 745850 h 863919"/>
                <a:gd name="connsiteX5" fmla="*/ 212812 w 538797"/>
                <a:gd name="connsiteY5" fmla="*/ 296612 h 863919"/>
                <a:gd name="connsiteX6" fmla="*/ 256584 w 538797"/>
                <a:gd name="connsiteY6" fmla="*/ 267815 h 863919"/>
                <a:gd name="connsiteX7" fmla="*/ 440023 w 538797"/>
                <a:gd name="connsiteY7" fmla="*/ 305251 h 863919"/>
                <a:gd name="connsiteX8" fmla="*/ 469108 w 538797"/>
                <a:gd name="connsiteY8" fmla="*/ 348447 h 863919"/>
                <a:gd name="connsiteX9" fmla="*/ 434263 w 538797"/>
                <a:gd name="connsiteY9" fmla="*/ 377245 h 863919"/>
                <a:gd name="connsiteX10" fmla="*/ 428504 w 538797"/>
                <a:gd name="connsiteY10" fmla="*/ 377245 h 863919"/>
                <a:gd name="connsiteX11" fmla="*/ 242185 w 538797"/>
                <a:gd name="connsiteY11" fmla="*/ 339808 h 863919"/>
                <a:gd name="connsiteX12" fmla="*/ 212812 w 538797"/>
                <a:gd name="connsiteY12" fmla="*/ 296612 h 863919"/>
                <a:gd name="connsiteX13" fmla="*/ 212812 w 538797"/>
                <a:gd name="connsiteY13" fmla="*/ 440599 h 863919"/>
                <a:gd name="connsiteX14" fmla="*/ 256584 w 538797"/>
                <a:gd name="connsiteY14" fmla="*/ 411801 h 863919"/>
                <a:gd name="connsiteX15" fmla="*/ 440023 w 538797"/>
                <a:gd name="connsiteY15" fmla="*/ 449238 h 863919"/>
                <a:gd name="connsiteX16" fmla="*/ 469108 w 538797"/>
                <a:gd name="connsiteY16" fmla="*/ 492434 h 863919"/>
                <a:gd name="connsiteX17" fmla="*/ 434263 w 538797"/>
                <a:gd name="connsiteY17" fmla="*/ 521231 h 863919"/>
                <a:gd name="connsiteX18" fmla="*/ 428504 w 538797"/>
                <a:gd name="connsiteY18" fmla="*/ 521231 h 863919"/>
                <a:gd name="connsiteX19" fmla="*/ 242185 w 538797"/>
                <a:gd name="connsiteY19" fmla="*/ 483795 h 863919"/>
                <a:gd name="connsiteX20" fmla="*/ 212812 w 538797"/>
                <a:gd name="connsiteY20" fmla="*/ 440599 h 863919"/>
                <a:gd name="connsiteX21" fmla="*/ 212812 w 538797"/>
                <a:gd name="connsiteY21" fmla="*/ 584585 h 863919"/>
                <a:gd name="connsiteX22" fmla="*/ 256584 w 538797"/>
                <a:gd name="connsiteY22" fmla="*/ 555788 h 863919"/>
                <a:gd name="connsiteX23" fmla="*/ 440023 w 538797"/>
                <a:gd name="connsiteY23" fmla="*/ 593224 h 863919"/>
                <a:gd name="connsiteX24" fmla="*/ 469108 w 538797"/>
                <a:gd name="connsiteY24" fmla="*/ 636420 h 863919"/>
                <a:gd name="connsiteX25" fmla="*/ 434263 w 538797"/>
                <a:gd name="connsiteY25" fmla="*/ 665218 h 863919"/>
                <a:gd name="connsiteX26" fmla="*/ 428504 w 538797"/>
                <a:gd name="connsiteY26" fmla="*/ 665218 h 863919"/>
                <a:gd name="connsiteX27" fmla="*/ 242185 w 538797"/>
                <a:gd name="connsiteY27" fmla="*/ 627781 h 863919"/>
                <a:gd name="connsiteX28" fmla="*/ 212812 w 538797"/>
                <a:gd name="connsiteY28" fmla="*/ 584585 h 86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38797" h="863919">
                  <a:moveTo>
                    <a:pt x="0" y="745850"/>
                  </a:moveTo>
                  <a:lnTo>
                    <a:pt x="538797" y="863919"/>
                  </a:lnTo>
                  <a:lnTo>
                    <a:pt x="538797" y="77753"/>
                  </a:lnTo>
                  <a:lnTo>
                    <a:pt x="165872" y="0"/>
                  </a:lnTo>
                  <a:lnTo>
                    <a:pt x="0" y="745850"/>
                  </a:lnTo>
                  <a:close/>
                  <a:moveTo>
                    <a:pt x="212812" y="296612"/>
                  </a:moveTo>
                  <a:cubicBezTo>
                    <a:pt x="215692" y="276454"/>
                    <a:pt x="236138" y="264935"/>
                    <a:pt x="256584" y="267815"/>
                  </a:cubicBezTo>
                  <a:lnTo>
                    <a:pt x="440023" y="305251"/>
                  </a:lnTo>
                  <a:cubicBezTo>
                    <a:pt x="460469" y="308131"/>
                    <a:pt x="471988" y="328289"/>
                    <a:pt x="469108" y="348447"/>
                  </a:cubicBezTo>
                  <a:cubicBezTo>
                    <a:pt x="466228" y="365726"/>
                    <a:pt x="451542" y="377245"/>
                    <a:pt x="434263" y="377245"/>
                  </a:cubicBezTo>
                  <a:cubicBezTo>
                    <a:pt x="431384" y="377245"/>
                    <a:pt x="428504" y="377245"/>
                    <a:pt x="428504" y="377245"/>
                  </a:cubicBezTo>
                  <a:lnTo>
                    <a:pt x="242185" y="339808"/>
                  </a:lnTo>
                  <a:cubicBezTo>
                    <a:pt x="221451" y="336928"/>
                    <a:pt x="209932" y="316770"/>
                    <a:pt x="212812" y="296612"/>
                  </a:cubicBezTo>
                  <a:close/>
                  <a:moveTo>
                    <a:pt x="212812" y="440599"/>
                  </a:moveTo>
                  <a:cubicBezTo>
                    <a:pt x="215692" y="420441"/>
                    <a:pt x="236138" y="408922"/>
                    <a:pt x="256584" y="411801"/>
                  </a:cubicBezTo>
                  <a:lnTo>
                    <a:pt x="440023" y="449238"/>
                  </a:lnTo>
                  <a:cubicBezTo>
                    <a:pt x="460469" y="452118"/>
                    <a:pt x="471988" y="472276"/>
                    <a:pt x="469108" y="492434"/>
                  </a:cubicBezTo>
                  <a:cubicBezTo>
                    <a:pt x="466228" y="509712"/>
                    <a:pt x="451542" y="521231"/>
                    <a:pt x="434263" y="521231"/>
                  </a:cubicBezTo>
                  <a:cubicBezTo>
                    <a:pt x="431384" y="521231"/>
                    <a:pt x="428504" y="521231"/>
                    <a:pt x="428504" y="521231"/>
                  </a:cubicBezTo>
                  <a:lnTo>
                    <a:pt x="242185" y="483795"/>
                  </a:lnTo>
                  <a:cubicBezTo>
                    <a:pt x="221451" y="480915"/>
                    <a:pt x="209932" y="460757"/>
                    <a:pt x="212812" y="440599"/>
                  </a:cubicBezTo>
                  <a:close/>
                  <a:moveTo>
                    <a:pt x="212812" y="584585"/>
                  </a:moveTo>
                  <a:cubicBezTo>
                    <a:pt x="215692" y="564427"/>
                    <a:pt x="236138" y="552908"/>
                    <a:pt x="256584" y="555788"/>
                  </a:cubicBezTo>
                  <a:lnTo>
                    <a:pt x="440023" y="593224"/>
                  </a:lnTo>
                  <a:cubicBezTo>
                    <a:pt x="460469" y="596104"/>
                    <a:pt x="471988" y="616262"/>
                    <a:pt x="469108" y="636420"/>
                  </a:cubicBezTo>
                  <a:cubicBezTo>
                    <a:pt x="466228" y="653699"/>
                    <a:pt x="451542" y="665218"/>
                    <a:pt x="434263" y="665218"/>
                  </a:cubicBezTo>
                  <a:cubicBezTo>
                    <a:pt x="431384" y="665218"/>
                    <a:pt x="428504" y="665218"/>
                    <a:pt x="428504" y="665218"/>
                  </a:cubicBezTo>
                  <a:lnTo>
                    <a:pt x="242185" y="627781"/>
                  </a:lnTo>
                  <a:cubicBezTo>
                    <a:pt x="221451" y="624901"/>
                    <a:pt x="209932" y="604743"/>
                    <a:pt x="212812" y="584585"/>
                  </a:cubicBezTo>
                  <a:close/>
                </a:path>
              </a:pathLst>
            </a:custGeom>
            <a:grpFill/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26BF1922-0151-6CB1-4B55-7F673E9DCBFF}"/>
                </a:ext>
              </a:extLst>
            </p:cNvPr>
            <p:cNvSpPr/>
            <p:nvPr/>
          </p:nvSpPr>
          <p:spPr>
            <a:xfrm>
              <a:off x="6299498" y="1777129"/>
              <a:ext cx="719644" cy="1100056"/>
            </a:xfrm>
            <a:custGeom>
              <a:avLst/>
              <a:gdLst>
                <a:gd name="connsiteX0" fmla="*/ 101942 w 719644"/>
                <a:gd name="connsiteY0" fmla="*/ 803445 h 1100056"/>
                <a:gd name="connsiteX1" fmla="*/ 279622 w 719644"/>
                <a:gd name="connsiteY1" fmla="*/ 11519 h 1100056"/>
                <a:gd name="connsiteX2" fmla="*/ 224331 w 719644"/>
                <a:gd name="connsiteY2" fmla="*/ 0 h 1100056"/>
                <a:gd name="connsiteX3" fmla="*/ 0 w 719644"/>
                <a:gd name="connsiteY3" fmla="*/ 958950 h 1100056"/>
                <a:gd name="connsiteX4" fmla="*/ 719644 w 719644"/>
                <a:gd name="connsiteY4" fmla="*/ 1100057 h 1100056"/>
                <a:gd name="connsiteX5" fmla="*/ 719644 w 719644"/>
                <a:gd name="connsiteY5" fmla="*/ 976228 h 1100056"/>
                <a:gd name="connsiteX6" fmla="*/ 131316 w 719644"/>
                <a:gd name="connsiteY6" fmla="*/ 846641 h 1100056"/>
                <a:gd name="connsiteX7" fmla="*/ 101942 w 719644"/>
                <a:gd name="connsiteY7" fmla="*/ 803445 h 110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9644" h="1100056">
                  <a:moveTo>
                    <a:pt x="101942" y="803445"/>
                  </a:moveTo>
                  <a:lnTo>
                    <a:pt x="279622" y="11519"/>
                  </a:lnTo>
                  <a:lnTo>
                    <a:pt x="224331" y="0"/>
                  </a:lnTo>
                  <a:lnTo>
                    <a:pt x="0" y="958950"/>
                  </a:lnTo>
                  <a:lnTo>
                    <a:pt x="719644" y="1100057"/>
                  </a:lnTo>
                  <a:lnTo>
                    <a:pt x="719644" y="976228"/>
                  </a:lnTo>
                  <a:lnTo>
                    <a:pt x="131316" y="846641"/>
                  </a:lnTo>
                  <a:cubicBezTo>
                    <a:pt x="110870" y="840881"/>
                    <a:pt x="99063" y="823603"/>
                    <a:pt x="101942" y="803445"/>
                  </a:cubicBezTo>
                  <a:close/>
                </a:path>
              </a:pathLst>
            </a:custGeom>
            <a:grpFill/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02ABD295-BF89-2823-C3BE-9E1D00500379}"/>
                </a:ext>
              </a:extLst>
            </p:cNvPr>
            <p:cNvSpPr/>
            <p:nvPr/>
          </p:nvSpPr>
          <p:spPr>
            <a:xfrm>
              <a:off x="7092000" y="1817445"/>
              <a:ext cx="538797" cy="863919"/>
            </a:xfrm>
            <a:custGeom>
              <a:avLst/>
              <a:gdLst>
                <a:gd name="connsiteX0" fmla="*/ 372925 w 538797"/>
                <a:gd name="connsiteY0" fmla="*/ 0 h 863919"/>
                <a:gd name="connsiteX1" fmla="*/ 0 w 538797"/>
                <a:gd name="connsiteY1" fmla="*/ 77753 h 863919"/>
                <a:gd name="connsiteX2" fmla="*/ 0 w 538797"/>
                <a:gd name="connsiteY2" fmla="*/ 863919 h 863919"/>
                <a:gd name="connsiteX3" fmla="*/ 538797 w 538797"/>
                <a:gd name="connsiteY3" fmla="*/ 745850 h 863919"/>
                <a:gd name="connsiteX4" fmla="*/ 372925 w 538797"/>
                <a:gd name="connsiteY4" fmla="*/ 0 h 863919"/>
                <a:gd name="connsiteX5" fmla="*/ 300068 w 538797"/>
                <a:gd name="connsiteY5" fmla="*/ 624901 h 863919"/>
                <a:gd name="connsiteX6" fmla="*/ 116629 w 538797"/>
                <a:gd name="connsiteY6" fmla="*/ 662338 h 863919"/>
                <a:gd name="connsiteX7" fmla="*/ 110870 w 538797"/>
                <a:gd name="connsiteY7" fmla="*/ 662338 h 863919"/>
                <a:gd name="connsiteX8" fmla="*/ 76025 w 538797"/>
                <a:gd name="connsiteY8" fmla="*/ 633541 h 863919"/>
                <a:gd name="connsiteX9" fmla="*/ 105110 w 538797"/>
                <a:gd name="connsiteY9" fmla="*/ 590345 h 863919"/>
                <a:gd name="connsiteX10" fmla="*/ 288549 w 538797"/>
                <a:gd name="connsiteY10" fmla="*/ 552908 h 863919"/>
                <a:gd name="connsiteX11" fmla="*/ 332321 w 538797"/>
                <a:gd name="connsiteY11" fmla="*/ 581706 h 863919"/>
                <a:gd name="connsiteX12" fmla="*/ 300068 w 538797"/>
                <a:gd name="connsiteY12" fmla="*/ 624901 h 863919"/>
                <a:gd name="connsiteX13" fmla="*/ 300068 w 538797"/>
                <a:gd name="connsiteY13" fmla="*/ 480915 h 863919"/>
                <a:gd name="connsiteX14" fmla="*/ 116629 w 538797"/>
                <a:gd name="connsiteY14" fmla="*/ 518351 h 863919"/>
                <a:gd name="connsiteX15" fmla="*/ 110870 w 538797"/>
                <a:gd name="connsiteY15" fmla="*/ 518351 h 863919"/>
                <a:gd name="connsiteX16" fmla="*/ 76025 w 538797"/>
                <a:gd name="connsiteY16" fmla="*/ 489554 h 863919"/>
                <a:gd name="connsiteX17" fmla="*/ 105110 w 538797"/>
                <a:gd name="connsiteY17" fmla="*/ 446358 h 863919"/>
                <a:gd name="connsiteX18" fmla="*/ 288549 w 538797"/>
                <a:gd name="connsiteY18" fmla="*/ 408922 h 863919"/>
                <a:gd name="connsiteX19" fmla="*/ 332321 w 538797"/>
                <a:gd name="connsiteY19" fmla="*/ 437719 h 863919"/>
                <a:gd name="connsiteX20" fmla="*/ 300068 w 538797"/>
                <a:gd name="connsiteY20" fmla="*/ 480915 h 863919"/>
                <a:gd name="connsiteX21" fmla="*/ 300068 w 538797"/>
                <a:gd name="connsiteY21" fmla="*/ 336928 h 863919"/>
                <a:gd name="connsiteX22" fmla="*/ 116629 w 538797"/>
                <a:gd name="connsiteY22" fmla="*/ 374365 h 863919"/>
                <a:gd name="connsiteX23" fmla="*/ 110870 w 538797"/>
                <a:gd name="connsiteY23" fmla="*/ 374365 h 863919"/>
                <a:gd name="connsiteX24" fmla="*/ 76025 w 538797"/>
                <a:gd name="connsiteY24" fmla="*/ 345568 h 863919"/>
                <a:gd name="connsiteX25" fmla="*/ 105110 w 538797"/>
                <a:gd name="connsiteY25" fmla="*/ 302372 h 863919"/>
                <a:gd name="connsiteX26" fmla="*/ 288549 w 538797"/>
                <a:gd name="connsiteY26" fmla="*/ 264935 h 863919"/>
                <a:gd name="connsiteX27" fmla="*/ 332321 w 538797"/>
                <a:gd name="connsiteY27" fmla="*/ 293732 h 863919"/>
                <a:gd name="connsiteX28" fmla="*/ 300068 w 538797"/>
                <a:gd name="connsiteY28" fmla="*/ 336928 h 86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38797" h="863919">
                  <a:moveTo>
                    <a:pt x="372925" y="0"/>
                  </a:moveTo>
                  <a:lnTo>
                    <a:pt x="0" y="77753"/>
                  </a:lnTo>
                  <a:lnTo>
                    <a:pt x="0" y="863919"/>
                  </a:lnTo>
                  <a:lnTo>
                    <a:pt x="538797" y="745850"/>
                  </a:lnTo>
                  <a:lnTo>
                    <a:pt x="372925" y="0"/>
                  </a:lnTo>
                  <a:close/>
                  <a:moveTo>
                    <a:pt x="300068" y="624901"/>
                  </a:moveTo>
                  <a:lnTo>
                    <a:pt x="116629" y="662338"/>
                  </a:lnTo>
                  <a:cubicBezTo>
                    <a:pt x="113749" y="662338"/>
                    <a:pt x="110870" y="662338"/>
                    <a:pt x="110870" y="662338"/>
                  </a:cubicBezTo>
                  <a:cubicBezTo>
                    <a:pt x="93303" y="662338"/>
                    <a:pt x="78905" y="650819"/>
                    <a:pt x="76025" y="633541"/>
                  </a:cubicBezTo>
                  <a:cubicBezTo>
                    <a:pt x="73145" y="613382"/>
                    <a:pt x="84664" y="596104"/>
                    <a:pt x="105110" y="590345"/>
                  </a:cubicBezTo>
                  <a:lnTo>
                    <a:pt x="288549" y="552908"/>
                  </a:lnTo>
                  <a:cubicBezTo>
                    <a:pt x="308995" y="550028"/>
                    <a:pt x="326273" y="561547"/>
                    <a:pt x="332321" y="581706"/>
                  </a:cubicBezTo>
                  <a:cubicBezTo>
                    <a:pt x="332033" y="601864"/>
                    <a:pt x="320514" y="622022"/>
                    <a:pt x="300068" y="624901"/>
                  </a:cubicBezTo>
                  <a:close/>
                  <a:moveTo>
                    <a:pt x="300068" y="480915"/>
                  </a:moveTo>
                  <a:lnTo>
                    <a:pt x="116629" y="518351"/>
                  </a:lnTo>
                  <a:cubicBezTo>
                    <a:pt x="113749" y="518351"/>
                    <a:pt x="110870" y="518351"/>
                    <a:pt x="110870" y="518351"/>
                  </a:cubicBezTo>
                  <a:cubicBezTo>
                    <a:pt x="93303" y="518351"/>
                    <a:pt x="78905" y="506832"/>
                    <a:pt x="76025" y="489554"/>
                  </a:cubicBezTo>
                  <a:cubicBezTo>
                    <a:pt x="73145" y="469396"/>
                    <a:pt x="84664" y="452118"/>
                    <a:pt x="105110" y="446358"/>
                  </a:cubicBezTo>
                  <a:lnTo>
                    <a:pt x="288549" y="408922"/>
                  </a:lnTo>
                  <a:cubicBezTo>
                    <a:pt x="308995" y="406042"/>
                    <a:pt x="326273" y="417561"/>
                    <a:pt x="332321" y="437719"/>
                  </a:cubicBezTo>
                  <a:cubicBezTo>
                    <a:pt x="332033" y="457877"/>
                    <a:pt x="320514" y="478035"/>
                    <a:pt x="300068" y="480915"/>
                  </a:cubicBezTo>
                  <a:close/>
                  <a:moveTo>
                    <a:pt x="300068" y="336928"/>
                  </a:moveTo>
                  <a:lnTo>
                    <a:pt x="116629" y="374365"/>
                  </a:lnTo>
                  <a:cubicBezTo>
                    <a:pt x="113749" y="374365"/>
                    <a:pt x="110870" y="374365"/>
                    <a:pt x="110870" y="374365"/>
                  </a:cubicBezTo>
                  <a:cubicBezTo>
                    <a:pt x="93303" y="374365"/>
                    <a:pt x="78905" y="362846"/>
                    <a:pt x="76025" y="345568"/>
                  </a:cubicBezTo>
                  <a:cubicBezTo>
                    <a:pt x="73145" y="325409"/>
                    <a:pt x="84664" y="308131"/>
                    <a:pt x="105110" y="302372"/>
                  </a:cubicBezTo>
                  <a:lnTo>
                    <a:pt x="288549" y="264935"/>
                  </a:lnTo>
                  <a:cubicBezTo>
                    <a:pt x="308995" y="262055"/>
                    <a:pt x="326273" y="273574"/>
                    <a:pt x="332321" y="293732"/>
                  </a:cubicBezTo>
                  <a:cubicBezTo>
                    <a:pt x="332033" y="313891"/>
                    <a:pt x="320514" y="334049"/>
                    <a:pt x="300068" y="336928"/>
                  </a:cubicBezTo>
                  <a:close/>
                </a:path>
              </a:pathLst>
            </a:custGeom>
            <a:grpFill/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2BFA694A-B179-DF3B-BF15-9172CD12ECCD}"/>
                </a:ext>
              </a:extLst>
            </p:cNvPr>
            <p:cNvSpPr/>
            <p:nvPr/>
          </p:nvSpPr>
          <p:spPr>
            <a:xfrm>
              <a:off x="6733761" y="2894464"/>
              <a:ext cx="238729" cy="230378"/>
            </a:xfrm>
            <a:custGeom>
              <a:avLst/>
              <a:gdLst>
                <a:gd name="connsiteX0" fmla="*/ 0 w 238729"/>
                <a:gd name="connsiteY0" fmla="*/ 230378 h 230378"/>
                <a:gd name="connsiteX1" fmla="*/ 238730 w 238729"/>
                <a:gd name="connsiteY1" fmla="*/ 46076 h 230378"/>
                <a:gd name="connsiteX2" fmla="*/ 0 w 238729"/>
                <a:gd name="connsiteY2" fmla="*/ 0 h 230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729" h="230378">
                  <a:moveTo>
                    <a:pt x="0" y="230378"/>
                  </a:moveTo>
                  <a:lnTo>
                    <a:pt x="238730" y="460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686F00A3-CE55-EC3C-D486-7D3D4A46F7C3}"/>
                </a:ext>
              </a:extLst>
            </p:cNvPr>
            <p:cNvSpPr/>
            <p:nvPr/>
          </p:nvSpPr>
          <p:spPr>
            <a:xfrm>
              <a:off x="7141531" y="2894464"/>
              <a:ext cx="238729" cy="230378"/>
            </a:xfrm>
            <a:custGeom>
              <a:avLst/>
              <a:gdLst>
                <a:gd name="connsiteX0" fmla="*/ 238730 w 238729"/>
                <a:gd name="connsiteY0" fmla="*/ 230378 h 230378"/>
                <a:gd name="connsiteX1" fmla="*/ 238730 w 238729"/>
                <a:gd name="connsiteY1" fmla="*/ 0 h 230378"/>
                <a:gd name="connsiteX2" fmla="*/ 0 w 238729"/>
                <a:gd name="connsiteY2" fmla="*/ 46076 h 230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729" h="230378">
                  <a:moveTo>
                    <a:pt x="238730" y="230378"/>
                  </a:moveTo>
                  <a:lnTo>
                    <a:pt x="238730" y="0"/>
                  </a:lnTo>
                  <a:lnTo>
                    <a:pt x="0" y="46076"/>
                  </a:lnTo>
                  <a:close/>
                </a:path>
              </a:pathLst>
            </a:custGeom>
            <a:grpFill/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4D8DE29E-C5B7-638A-700A-D628038B2018}"/>
                </a:ext>
              </a:extLst>
            </p:cNvPr>
            <p:cNvSpPr/>
            <p:nvPr/>
          </p:nvSpPr>
          <p:spPr>
            <a:xfrm>
              <a:off x="7094880" y="1777129"/>
              <a:ext cx="719644" cy="1100056"/>
            </a:xfrm>
            <a:custGeom>
              <a:avLst/>
              <a:gdLst>
                <a:gd name="connsiteX0" fmla="*/ 495313 w 719644"/>
                <a:gd name="connsiteY0" fmla="*/ 0 h 1100056"/>
                <a:gd name="connsiteX1" fmla="*/ 440023 w 719644"/>
                <a:gd name="connsiteY1" fmla="*/ 11519 h 1100056"/>
                <a:gd name="connsiteX2" fmla="*/ 617414 w 719644"/>
                <a:gd name="connsiteY2" fmla="*/ 803445 h 1100056"/>
                <a:gd name="connsiteX3" fmla="*/ 591209 w 719644"/>
                <a:gd name="connsiteY3" fmla="*/ 846641 h 1100056"/>
                <a:gd name="connsiteX4" fmla="*/ 0 w 719644"/>
                <a:gd name="connsiteY4" fmla="*/ 976228 h 1100056"/>
                <a:gd name="connsiteX5" fmla="*/ 0 w 719644"/>
                <a:gd name="connsiteY5" fmla="*/ 1100057 h 1100056"/>
                <a:gd name="connsiteX6" fmla="*/ 719644 w 719644"/>
                <a:gd name="connsiteY6" fmla="*/ 958950 h 1100056"/>
                <a:gd name="connsiteX7" fmla="*/ 495313 w 719644"/>
                <a:gd name="connsiteY7" fmla="*/ 0 h 110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9644" h="1100056">
                  <a:moveTo>
                    <a:pt x="495313" y="0"/>
                  </a:moveTo>
                  <a:lnTo>
                    <a:pt x="440023" y="11519"/>
                  </a:lnTo>
                  <a:lnTo>
                    <a:pt x="617414" y="803445"/>
                  </a:lnTo>
                  <a:cubicBezTo>
                    <a:pt x="620294" y="823603"/>
                    <a:pt x="608775" y="840881"/>
                    <a:pt x="591209" y="846641"/>
                  </a:cubicBezTo>
                  <a:lnTo>
                    <a:pt x="0" y="976228"/>
                  </a:lnTo>
                  <a:lnTo>
                    <a:pt x="0" y="1100057"/>
                  </a:lnTo>
                  <a:lnTo>
                    <a:pt x="719644" y="958950"/>
                  </a:lnTo>
                  <a:lnTo>
                    <a:pt x="495313" y="0"/>
                  </a:lnTo>
                  <a:close/>
                </a:path>
              </a:pathLst>
            </a:custGeom>
            <a:grpFill/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1" name="Graphic 4">
            <a:extLst>
              <a:ext uri="{FF2B5EF4-FFF2-40B4-BE49-F238E27FC236}">
                <a16:creationId xmlns:a16="http://schemas.microsoft.com/office/drawing/2014/main" id="{0274D11E-4A12-1C19-1722-E931C423A381}"/>
              </a:ext>
            </a:extLst>
          </p:cNvPr>
          <p:cNvGrpSpPr/>
          <p:nvPr/>
        </p:nvGrpSpPr>
        <p:grpSpPr>
          <a:xfrm>
            <a:off x="10352003" y="3079844"/>
            <a:ext cx="373086" cy="367076"/>
            <a:chOff x="5953898" y="1831375"/>
            <a:chExt cx="1536849" cy="1512091"/>
          </a:xfrm>
          <a:solidFill>
            <a:srgbClr val="DC2E1D"/>
          </a:solidFill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303318E-605C-07DD-FE65-4CE5F5AC772B}"/>
                </a:ext>
              </a:extLst>
            </p:cNvPr>
            <p:cNvSpPr/>
            <p:nvPr/>
          </p:nvSpPr>
          <p:spPr>
            <a:xfrm>
              <a:off x="6371067" y="1945846"/>
              <a:ext cx="325524" cy="265547"/>
            </a:xfrm>
            <a:custGeom>
              <a:avLst/>
              <a:gdLst>
                <a:gd name="connsiteX0" fmla="*/ 78254 w 325524"/>
                <a:gd name="connsiteY0" fmla="*/ 244916 h 265547"/>
                <a:gd name="connsiteX1" fmla="*/ 94493 w 325524"/>
                <a:gd name="connsiteY1" fmla="*/ 252903 h 265547"/>
                <a:gd name="connsiteX2" fmla="*/ 134957 w 325524"/>
                <a:gd name="connsiteY2" fmla="*/ 263551 h 265547"/>
                <a:gd name="connsiteX3" fmla="*/ 175422 w 325524"/>
                <a:gd name="connsiteY3" fmla="*/ 263551 h 265547"/>
                <a:gd name="connsiteX4" fmla="*/ 194323 w 325524"/>
                <a:gd name="connsiteY4" fmla="*/ 260889 h 265547"/>
                <a:gd name="connsiteX5" fmla="*/ 194323 w 325524"/>
                <a:gd name="connsiteY5" fmla="*/ 260889 h 265547"/>
                <a:gd name="connsiteX6" fmla="*/ 202309 w 325524"/>
                <a:gd name="connsiteY6" fmla="*/ 258227 h 265547"/>
                <a:gd name="connsiteX7" fmla="*/ 204971 w 325524"/>
                <a:gd name="connsiteY7" fmla="*/ 258227 h 265547"/>
                <a:gd name="connsiteX8" fmla="*/ 215620 w 325524"/>
                <a:gd name="connsiteY8" fmla="*/ 255565 h 265547"/>
                <a:gd name="connsiteX9" fmla="*/ 323436 w 325524"/>
                <a:gd name="connsiteY9" fmla="*/ 127782 h 265547"/>
                <a:gd name="connsiteX10" fmla="*/ 312788 w 325524"/>
                <a:gd name="connsiteY10" fmla="*/ 42594 h 265547"/>
                <a:gd name="connsiteX11" fmla="*/ 38056 w 325524"/>
                <a:gd name="connsiteY11" fmla="*/ 0 h 265547"/>
                <a:gd name="connsiteX12" fmla="*/ 3182 w 325524"/>
                <a:gd name="connsiteY12" fmla="*/ 79864 h 265547"/>
                <a:gd name="connsiteX13" fmla="*/ 78254 w 325524"/>
                <a:gd name="connsiteY13" fmla="*/ 244916 h 265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5524" h="265547">
                  <a:moveTo>
                    <a:pt x="78254" y="244916"/>
                  </a:moveTo>
                  <a:cubicBezTo>
                    <a:pt x="83578" y="247578"/>
                    <a:pt x="88902" y="250240"/>
                    <a:pt x="94493" y="252903"/>
                  </a:cubicBezTo>
                  <a:cubicBezTo>
                    <a:pt x="108070" y="258227"/>
                    <a:pt x="121380" y="263551"/>
                    <a:pt x="134957" y="263551"/>
                  </a:cubicBezTo>
                  <a:cubicBezTo>
                    <a:pt x="148534" y="266213"/>
                    <a:pt x="161845" y="266213"/>
                    <a:pt x="175422" y="263551"/>
                  </a:cubicBezTo>
                  <a:cubicBezTo>
                    <a:pt x="180746" y="263551"/>
                    <a:pt x="188999" y="260889"/>
                    <a:pt x="194323" y="260889"/>
                  </a:cubicBezTo>
                  <a:lnTo>
                    <a:pt x="194323" y="260889"/>
                  </a:lnTo>
                  <a:cubicBezTo>
                    <a:pt x="196985" y="260889"/>
                    <a:pt x="199647" y="260889"/>
                    <a:pt x="202309" y="258227"/>
                  </a:cubicBezTo>
                  <a:cubicBezTo>
                    <a:pt x="202309" y="258227"/>
                    <a:pt x="202309" y="258227"/>
                    <a:pt x="204971" y="258227"/>
                  </a:cubicBezTo>
                  <a:cubicBezTo>
                    <a:pt x="207634" y="258227"/>
                    <a:pt x="210296" y="255565"/>
                    <a:pt x="215620" y="255565"/>
                  </a:cubicBezTo>
                  <a:cubicBezTo>
                    <a:pt x="272057" y="236930"/>
                    <a:pt x="312522" y="186349"/>
                    <a:pt x="323436" y="127782"/>
                  </a:cubicBezTo>
                  <a:cubicBezTo>
                    <a:pt x="328761" y="98499"/>
                    <a:pt x="323436" y="69215"/>
                    <a:pt x="312788" y="42594"/>
                  </a:cubicBezTo>
                  <a:lnTo>
                    <a:pt x="38056" y="0"/>
                  </a:lnTo>
                  <a:cubicBezTo>
                    <a:pt x="19154" y="21297"/>
                    <a:pt x="5844" y="50581"/>
                    <a:pt x="3182" y="79864"/>
                  </a:cubicBezTo>
                  <a:cubicBezTo>
                    <a:pt x="-10661" y="146417"/>
                    <a:pt x="21817" y="212971"/>
                    <a:pt x="78254" y="244916"/>
                  </a:cubicBezTo>
                  <a:close/>
                </a:path>
              </a:pathLst>
            </a:custGeom>
            <a:grpFill/>
            <a:ln w="2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53EF8F68-7BAA-FAB4-320B-8A56CA7848AE}"/>
                </a:ext>
              </a:extLst>
            </p:cNvPr>
            <p:cNvSpPr/>
            <p:nvPr/>
          </p:nvSpPr>
          <p:spPr>
            <a:xfrm>
              <a:off x="6433082" y="1831375"/>
              <a:ext cx="253168" cy="90512"/>
            </a:xfrm>
            <a:custGeom>
              <a:avLst/>
              <a:gdLst>
                <a:gd name="connsiteX0" fmla="*/ 245182 w 253168"/>
                <a:gd name="connsiteY0" fmla="*/ 90513 h 90512"/>
                <a:gd name="connsiteX1" fmla="*/ 253169 w 253168"/>
                <a:gd name="connsiteY1" fmla="*/ 37270 h 90512"/>
                <a:gd name="connsiteX2" fmla="*/ 8253 w 253168"/>
                <a:gd name="connsiteY2" fmla="*/ 0 h 90512"/>
                <a:gd name="connsiteX3" fmla="*/ 0 w 253168"/>
                <a:gd name="connsiteY3" fmla="*/ 53243 h 90512"/>
                <a:gd name="connsiteX4" fmla="*/ 121393 w 253168"/>
                <a:gd name="connsiteY4" fmla="*/ 71878 h 9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168" h="90512">
                  <a:moveTo>
                    <a:pt x="245182" y="90513"/>
                  </a:moveTo>
                  <a:lnTo>
                    <a:pt x="253169" y="37270"/>
                  </a:lnTo>
                  <a:lnTo>
                    <a:pt x="8253" y="0"/>
                  </a:lnTo>
                  <a:lnTo>
                    <a:pt x="0" y="53243"/>
                  </a:lnTo>
                  <a:lnTo>
                    <a:pt x="121393" y="71878"/>
                  </a:lnTo>
                  <a:close/>
                </a:path>
              </a:pathLst>
            </a:custGeom>
            <a:grpFill/>
            <a:ln w="2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48373E3-78F9-6D65-BF02-06642F401E70}"/>
                </a:ext>
              </a:extLst>
            </p:cNvPr>
            <p:cNvSpPr/>
            <p:nvPr/>
          </p:nvSpPr>
          <p:spPr>
            <a:xfrm>
              <a:off x="7030997" y="2446327"/>
              <a:ext cx="134703" cy="133106"/>
            </a:xfrm>
            <a:custGeom>
              <a:avLst/>
              <a:gdLst>
                <a:gd name="connsiteX0" fmla="*/ 67352 w 134703"/>
                <a:gd name="connsiteY0" fmla="*/ 133107 h 133106"/>
                <a:gd name="connsiteX1" fmla="*/ 134704 w 134703"/>
                <a:gd name="connsiteY1" fmla="*/ 66553 h 133106"/>
                <a:gd name="connsiteX2" fmla="*/ 67352 w 134703"/>
                <a:gd name="connsiteY2" fmla="*/ 0 h 133106"/>
                <a:gd name="connsiteX3" fmla="*/ 0 w 134703"/>
                <a:gd name="connsiteY3" fmla="*/ 66553 h 133106"/>
                <a:gd name="connsiteX4" fmla="*/ 67352 w 134703"/>
                <a:gd name="connsiteY4" fmla="*/ 133107 h 13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703" h="133106">
                  <a:moveTo>
                    <a:pt x="67352" y="133107"/>
                  </a:moveTo>
                  <a:cubicBezTo>
                    <a:pt x="105154" y="133107"/>
                    <a:pt x="134704" y="103823"/>
                    <a:pt x="134704" y="66553"/>
                  </a:cubicBezTo>
                  <a:cubicBezTo>
                    <a:pt x="134704" y="29283"/>
                    <a:pt x="105154" y="0"/>
                    <a:pt x="67352" y="0"/>
                  </a:cubicBezTo>
                  <a:cubicBezTo>
                    <a:pt x="29550" y="0"/>
                    <a:pt x="0" y="29283"/>
                    <a:pt x="0" y="66553"/>
                  </a:cubicBezTo>
                  <a:cubicBezTo>
                    <a:pt x="0" y="103823"/>
                    <a:pt x="29550" y="133107"/>
                    <a:pt x="67352" y="133107"/>
                  </a:cubicBezTo>
                  <a:close/>
                </a:path>
              </a:pathLst>
            </a:custGeom>
            <a:grpFill/>
            <a:ln w="2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17C20B83-19E5-E479-A65D-49261C8D61D5}"/>
                </a:ext>
              </a:extLst>
            </p:cNvPr>
            <p:cNvSpPr/>
            <p:nvPr/>
          </p:nvSpPr>
          <p:spPr>
            <a:xfrm>
              <a:off x="5953898" y="2078953"/>
              <a:ext cx="134703" cy="133106"/>
            </a:xfrm>
            <a:custGeom>
              <a:avLst/>
              <a:gdLst>
                <a:gd name="connsiteX0" fmla="*/ 67352 w 134703"/>
                <a:gd name="connsiteY0" fmla="*/ 133107 h 133106"/>
                <a:gd name="connsiteX1" fmla="*/ 134704 w 134703"/>
                <a:gd name="connsiteY1" fmla="*/ 66553 h 133106"/>
                <a:gd name="connsiteX2" fmla="*/ 67352 w 134703"/>
                <a:gd name="connsiteY2" fmla="*/ 0 h 133106"/>
                <a:gd name="connsiteX3" fmla="*/ 0 w 134703"/>
                <a:gd name="connsiteY3" fmla="*/ 66553 h 133106"/>
                <a:gd name="connsiteX4" fmla="*/ 67352 w 134703"/>
                <a:gd name="connsiteY4" fmla="*/ 133107 h 13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703" h="133106">
                  <a:moveTo>
                    <a:pt x="67352" y="133107"/>
                  </a:moveTo>
                  <a:cubicBezTo>
                    <a:pt x="105154" y="133107"/>
                    <a:pt x="134704" y="103823"/>
                    <a:pt x="134704" y="66553"/>
                  </a:cubicBezTo>
                  <a:cubicBezTo>
                    <a:pt x="134704" y="29283"/>
                    <a:pt x="105154" y="0"/>
                    <a:pt x="67352" y="0"/>
                  </a:cubicBezTo>
                  <a:cubicBezTo>
                    <a:pt x="29550" y="0"/>
                    <a:pt x="0" y="29283"/>
                    <a:pt x="0" y="66553"/>
                  </a:cubicBezTo>
                  <a:cubicBezTo>
                    <a:pt x="0" y="103823"/>
                    <a:pt x="29550" y="133107"/>
                    <a:pt x="67352" y="133107"/>
                  </a:cubicBezTo>
                  <a:close/>
                </a:path>
              </a:pathLst>
            </a:custGeom>
            <a:grpFill/>
            <a:ln w="2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C38CC82-763F-C2FA-330D-34477AF5EC7D}"/>
                </a:ext>
              </a:extLst>
            </p:cNvPr>
            <p:cNvSpPr/>
            <p:nvPr/>
          </p:nvSpPr>
          <p:spPr>
            <a:xfrm>
              <a:off x="6430686" y="2531516"/>
              <a:ext cx="364079" cy="322118"/>
            </a:xfrm>
            <a:custGeom>
              <a:avLst/>
              <a:gdLst>
                <a:gd name="connsiteX0" fmla="*/ 223353 w 364079"/>
                <a:gd name="connsiteY0" fmla="*/ 215633 h 322118"/>
                <a:gd name="connsiteX1" fmla="*/ 212704 w 364079"/>
                <a:gd name="connsiteY1" fmla="*/ 204984 h 322118"/>
                <a:gd name="connsiteX2" fmla="*/ 34874 w 364079"/>
                <a:gd name="connsiteY2" fmla="*/ 0 h 322118"/>
                <a:gd name="connsiteX3" fmla="*/ 0 w 364079"/>
                <a:gd name="connsiteY3" fmla="*/ 50580 h 322118"/>
                <a:gd name="connsiteX4" fmla="*/ 220691 w 364079"/>
                <a:gd name="connsiteY4" fmla="*/ 308807 h 322118"/>
                <a:gd name="connsiteX5" fmla="*/ 247578 w 364079"/>
                <a:gd name="connsiteY5" fmla="*/ 322118 h 322118"/>
                <a:gd name="connsiteX6" fmla="*/ 266480 w 364079"/>
                <a:gd name="connsiteY6" fmla="*/ 316794 h 322118"/>
                <a:gd name="connsiteX7" fmla="*/ 269142 w 364079"/>
                <a:gd name="connsiteY7" fmla="*/ 314132 h 322118"/>
                <a:gd name="connsiteX8" fmla="*/ 350071 w 364079"/>
                <a:gd name="connsiteY8" fmla="*/ 252903 h 322118"/>
                <a:gd name="connsiteX9" fmla="*/ 360719 w 364079"/>
                <a:gd name="connsiteY9" fmla="*/ 199660 h 322118"/>
                <a:gd name="connsiteX10" fmla="*/ 341818 w 364079"/>
                <a:gd name="connsiteY10" fmla="*/ 181025 h 322118"/>
                <a:gd name="connsiteX11" fmla="*/ 336494 w 364079"/>
                <a:gd name="connsiteY11" fmla="*/ 181025 h 322118"/>
                <a:gd name="connsiteX12" fmla="*/ 333831 w 364079"/>
                <a:gd name="connsiteY12" fmla="*/ 183687 h 322118"/>
                <a:gd name="connsiteX13" fmla="*/ 288043 w 364079"/>
                <a:gd name="connsiteY13" fmla="*/ 218295 h 322118"/>
                <a:gd name="connsiteX14" fmla="*/ 253169 w 364079"/>
                <a:gd name="connsiteY14" fmla="*/ 228943 h 322118"/>
                <a:gd name="connsiteX15" fmla="*/ 223353 w 364079"/>
                <a:gd name="connsiteY15" fmla="*/ 215633 h 3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4079" h="322118">
                  <a:moveTo>
                    <a:pt x="223353" y="215633"/>
                  </a:moveTo>
                  <a:cubicBezTo>
                    <a:pt x="220691" y="212971"/>
                    <a:pt x="215367" y="210308"/>
                    <a:pt x="212704" y="204984"/>
                  </a:cubicBezTo>
                  <a:lnTo>
                    <a:pt x="34874" y="0"/>
                  </a:lnTo>
                  <a:lnTo>
                    <a:pt x="0" y="50580"/>
                  </a:lnTo>
                  <a:lnTo>
                    <a:pt x="220691" y="308807"/>
                  </a:lnTo>
                  <a:cubicBezTo>
                    <a:pt x="228677" y="316794"/>
                    <a:pt x="236930" y="322118"/>
                    <a:pt x="247578" y="322118"/>
                  </a:cubicBezTo>
                  <a:cubicBezTo>
                    <a:pt x="255565" y="322118"/>
                    <a:pt x="261155" y="319456"/>
                    <a:pt x="266480" y="316794"/>
                  </a:cubicBezTo>
                  <a:cubicBezTo>
                    <a:pt x="266480" y="316794"/>
                    <a:pt x="269142" y="316794"/>
                    <a:pt x="269142" y="314132"/>
                  </a:cubicBezTo>
                  <a:lnTo>
                    <a:pt x="350071" y="252903"/>
                  </a:lnTo>
                  <a:cubicBezTo>
                    <a:pt x="360719" y="244916"/>
                    <a:pt x="368972" y="220957"/>
                    <a:pt x="360719" y="199660"/>
                  </a:cubicBezTo>
                  <a:cubicBezTo>
                    <a:pt x="355395" y="186349"/>
                    <a:pt x="347142" y="181025"/>
                    <a:pt x="341818" y="181025"/>
                  </a:cubicBezTo>
                  <a:cubicBezTo>
                    <a:pt x="339156" y="181025"/>
                    <a:pt x="339156" y="181025"/>
                    <a:pt x="336494" y="181025"/>
                  </a:cubicBezTo>
                  <a:cubicBezTo>
                    <a:pt x="336494" y="181025"/>
                    <a:pt x="333831" y="181025"/>
                    <a:pt x="333831" y="183687"/>
                  </a:cubicBezTo>
                  <a:lnTo>
                    <a:pt x="288043" y="218295"/>
                  </a:lnTo>
                  <a:cubicBezTo>
                    <a:pt x="277394" y="226281"/>
                    <a:pt x="266480" y="228943"/>
                    <a:pt x="253169" y="228943"/>
                  </a:cubicBezTo>
                  <a:cubicBezTo>
                    <a:pt x="244916" y="226281"/>
                    <a:pt x="234001" y="223619"/>
                    <a:pt x="223353" y="215633"/>
                  </a:cubicBezTo>
                  <a:close/>
                </a:path>
              </a:pathLst>
            </a:custGeom>
            <a:grpFill/>
            <a:ln w="2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295F8055-8DDF-2A64-A855-FC79AE54CE15}"/>
                </a:ext>
              </a:extLst>
            </p:cNvPr>
            <p:cNvSpPr/>
            <p:nvPr/>
          </p:nvSpPr>
          <p:spPr>
            <a:xfrm>
              <a:off x="5971734" y="2246667"/>
              <a:ext cx="1519012" cy="1096798"/>
            </a:xfrm>
            <a:custGeom>
              <a:avLst/>
              <a:gdLst>
                <a:gd name="connsiteX0" fmla="*/ 1466037 w 1519012"/>
                <a:gd name="connsiteY0" fmla="*/ 1030246 h 1096798"/>
                <a:gd name="connsiteX1" fmla="*/ 787193 w 1519012"/>
                <a:gd name="connsiteY1" fmla="*/ 1030246 h 1096798"/>
                <a:gd name="connsiteX2" fmla="*/ 773616 w 1519012"/>
                <a:gd name="connsiteY2" fmla="*/ 830586 h 1096798"/>
                <a:gd name="connsiteX3" fmla="*/ 620011 w 1519012"/>
                <a:gd name="connsiteY3" fmla="*/ 830586 h 1096798"/>
                <a:gd name="connsiteX4" fmla="*/ 585137 w 1519012"/>
                <a:gd name="connsiteY4" fmla="*/ 795978 h 1096798"/>
                <a:gd name="connsiteX5" fmla="*/ 620011 w 1519012"/>
                <a:gd name="connsiteY5" fmla="*/ 761370 h 1096798"/>
                <a:gd name="connsiteX6" fmla="*/ 768025 w 1519012"/>
                <a:gd name="connsiteY6" fmla="*/ 761370 h 1096798"/>
                <a:gd name="connsiteX7" fmla="*/ 760039 w 1519012"/>
                <a:gd name="connsiteY7" fmla="*/ 652223 h 1096798"/>
                <a:gd name="connsiteX8" fmla="*/ 757377 w 1519012"/>
                <a:gd name="connsiteY8" fmla="*/ 652223 h 1096798"/>
                <a:gd name="connsiteX9" fmla="*/ 733151 w 1519012"/>
                <a:gd name="connsiteY9" fmla="*/ 662871 h 1096798"/>
                <a:gd name="connsiteX10" fmla="*/ 733151 w 1519012"/>
                <a:gd name="connsiteY10" fmla="*/ 662871 h 1096798"/>
                <a:gd name="connsiteX11" fmla="*/ 727827 w 1519012"/>
                <a:gd name="connsiteY11" fmla="*/ 665533 h 1096798"/>
                <a:gd name="connsiteX12" fmla="*/ 725165 w 1519012"/>
                <a:gd name="connsiteY12" fmla="*/ 665533 h 1096798"/>
                <a:gd name="connsiteX13" fmla="*/ 719841 w 1519012"/>
                <a:gd name="connsiteY13" fmla="*/ 665533 h 1096798"/>
                <a:gd name="connsiteX14" fmla="*/ 717179 w 1519012"/>
                <a:gd name="connsiteY14" fmla="*/ 665533 h 1096798"/>
                <a:gd name="connsiteX15" fmla="*/ 711854 w 1519012"/>
                <a:gd name="connsiteY15" fmla="*/ 665533 h 1096798"/>
                <a:gd name="connsiteX16" fmla="*/ 703868 w 1519012"/>
                <a:gd name="connsiteY16" fmla="*/ 665533 h 1096798"/>
                <a:gd name="connsiteX17" fmla="*/ 703868 w 1519012"/>
                <a:gd name="connsiteY17" fmla="*/ 665533 h 1096798"/>
                <a:gd name="connsiteX18" fmla="*/ 703868 w 1519012"/>
                <a:gd name="connsiteY18" fmla="*/ 665533 h 1096798"/>
                <a:gd name="connsiteX19" fmla="*/ 703868 w 1519012"/>
                <a:gd name="connsiteY19" fmla="*/ 665533 h 1096798"/>
                <a:gd name="connsiteX20" fmla="*/ 625867 w 1519012"/>
                <a:gd name="connsiteY20" fmla="*/ 628263 h 1096798"/>
                <a:gd name="connsiteX21" fmla="*/ 388938 w 1519012"/>
                <a:gd name="connsiteY21" fmla="*/ 351402 h 1096798"/>
                <a:gd name="connsiteX22" fmla="*/ 386275 w 1519012"/>
                <a:gd name="connsiteY22" fmla="*/ 311470 h 1096798"/>
                <a:gd name="connsiteX23" fmla="*/ 461614 w 1519012"/>
                <a:gd name="connsiteY23" fmla="*/ 204984 h 1096798"/>
                <a:gd name="connsiteX24" fmla="*/ 488501 w 1519012"/>
                <a:gd name="connsiteY24" fmla="*/ 191674 h 1096798"/>
                <a:gd name="connsiteX25" fmla="*/ 491163 w 1519012"/>
                <a:gd name="connsiteY25" fmla="*/ 191674 h 1096798"/>
                <a:gd name="connsiteX26" fmla="*/ 496488 w 1519012"/>
                <a:gd name="connsiteY26" fmla="*/ 191674 h 1096798"/>
                <a:gd name="connsiteX27" fmla="*/ 501812 w 1519012"/>
                <a:gd name="connsiteY27" fmla="*/ 194336 h 1096798"/>
                <a:gd name="connsiteX28" fmla="*/ 507136 w 1519012"/>
                <a:gd name="connsiteY28" fmla="*/ 196998 h 1096798"/>
                <a:gd name="connsiteX29" fmla="*/ 515123 w 1519012"/>
                <a:gd name="connsiteY29" fmla="*/ 202322 h 1096798"/>
                <a:gd name="connsiteX30" fmla="*/ 714516 w 1519012"/>
                <a:gd name="connsiteY30" fmla="*/ 433928 h 1096798"/>
                <a:gd name="connsiteX31" fmla="*/ 746728 w 1519012"/>
                <a:gd name="connsiteY31" fmla="*/ 409968 h 1096798"/>
                <a:gd name="connsiteX32" fmla="*/ 733418 w 1519012"/>
                <a:gd name="connsiteY32" fmla="*/ 194336 h 1096798"/>
                <a:gd name="connsiteX33" fmla="*/ 620277 w 1519012"/>
                <a:gd name="connsiteY33" fmla="*/ 18635 h 1096798"/>
                <a:gd name="connsiteX34" fmla="*/ 617615 w 1519012"/>
                <a:gd name="connsiteY34" fmla="*/ 18635 h 1096798"/>
                <a:gd name="connsiteX35" fmla="*/ 609628 w 1519012"/>
                <a:gd name="connsiteY35" fmla="*/ 21297 h 1096798"/>
                <a:gd name="connsiteX36" fmla="*/ 606966 w 1519012"/>
                <a:gd name="connsiteY36" fmla="*/ 21297 h 1096798"/>
                <a:gd name="connsiteX37" fmla="*/ 585403 w 1519012"/>
                <a:gd name="connsiteY37" fmla="*/ 23959 h 1096798"/>
                <a:gd name="connsiteX38" fmla="*/ 582741 w 1519012"/>
                <a:gd name="connsiteY38" fmla="*/ 23959 h 1096798"/>
                <a:gd name="connsiteX39" fmla="*/ 574755 w 1519012"/>
                <a:gd name="connsiteY39" fmla="*/ 23959 h 1096798"/>
                <a:gd name="connsiteX40" fmla="*/ 572092 w 1519012"/>
                <a:gd name="connsiteY40" fmla="*/ 23959 h 1096798"/>
                <a:gd name="connsiteX41" fmla="*/ 561444 w 1519012"/>
                <a:gd name="connsiteY41" fmla="*/ 23959 h 1096798"/>
                <a:gd name="connsiteX42" fmla="*/ 561444 w 1519012"/>
                <a:gd name="connsiteY42" fmla="*/ 23959 h 1096798"/>
                <a:gd name="connsiteX43" fmla="*/ 561444 w 1519012"/>
                <a:gd name="connsiteY43" fmla="*/ 23959 h 1096798"/>
                <a:gd name="connsiteX44" fmla="*/ 561444 w 1519012"/>
                <a:gd name="connsiteY44" fmla="*/ 23959 h 1096798"/>
                <a:gd name="connsiteX45" fmla="*/ 550795 w 1519012"/>
                <a:gd name="connsiteY45" fmla="*/ 23959 h 1096798"/>
                <a:gd name="connsiteX46" fmla="*/ 548133 w 1519012"/>
                <a:gd name="connsiteY46" fmla="*/ 23959 h 1096798"/>
                <a:gd name="connsiteX47" fmla="*/ 540147 w 1519012"/>
                <a:gd name="connsiteY47" fmla="*/ 23959 h 1096798"/>
                <a:gd name="connsiteX48" fmla="*/ 537485 w 1519012"/>
                <a:gd name="connsiteY48" fmla="*/ 23959 h 1096798"/>
                <a:gd name="connsiteX49" fmla="*/ 526836 w 1519012"/>
                <a:gd name="connsiteY49" fmla="*/ 21297 h 1096798"/>
                <a:gd name="connsiteX50" fmla="*/ 526836 w 1519012"/>
                <a:gd name="connsiteY50" fmla="*/ 21297 h 1096798"/>
                <a:gd name="connsiteX51" fmla="*/ 516188 w 1519012"/>
                <a:gd name="connsiteY51" fmla="*/ 18635 h 1096798"/>
                <a:gd name="connsiteX52" fmla="*/ 513525 w 1519012"/>
                <a:gd name="connsiteY52" fmla="*/ 18635 h 1096798"/>
                <a:gd name="connsiteX53" fmla="*/ 508201 w 1519012"/>
                <a:gd name="connsiteY53" fmla="*/ 15973 h 1096798"/>
                <a:gd name="connsiteX54" fmla="*/ 505539 w 1519012"/>
                <a:gd name="connsiteY54" fmla="*/ 15973 h 1096798"/>
                <a:gd name="connsiteX55" fmla="*/ 500215 w 1519012"/>
                <a:gd name="connsiteY55" fmla="*/ 13311 h 1096798"/>
                <a:gd name="connsiteX56" fmla="*/ 497553 w 1519012"/>
                <a:gd name="connsiteY56" fmla="*/ 13311 h 1096798"/>
                <a:gd name="connsiteX57" fmla="*/ 492228 w 1519012"/>
                <a:gd name="connsiteY57" fmla="*/ 10648 h 1096798"/>
                <a:gd name="connsiteX58" fmla="*/ 489566 w 1519012"/>
                <a:gd name="connsiteY58" fmla="*/ 10648 h 1096798"/>
                <a:gd name="connsiteX59" fmla="*/ 481580 w 1519012"/>
                <a:gd name="connsiteY59" fmla="*/ 7986 h 1096798"/>
                <a:gd name="connsiteX60" fmla="*/ 481580 w 1519012"/>
                <a:gd name="connsiteY60" fmla="*/ 7986 h 1096798"/>
                <a:gd name="connsiteX61" fmla="*/ 473593 w 1519012"/>
                <a:gd name="connsiteY61" fmla="*/ 5324 h 1096798"/>
                <a:gd name="connsiteX62" fmla="*/ 470931 w 1519012"/>
                <a:gd name="connsiteY62" fmla="*/ 2662 h 1096798"/>
                <a:gd name="connsiteX63" fmla="*/ 468269 w 1519012"/>
                <a:gd name="connsiteY63" fmla="*/ 0 h 1096798"/>
                <a:gd name="connsiteX64" fmla="*/ 317593 w 1519012"/>
                <a:gd name="connsiteY64" fmla="*/ 191674 h 1096798"/>
                <a:gd name="connsiteX65" fmla="*/ 293367 w 1519012"/>
                <a:gd name="connsiteY65" fmla="*/ 588331 h 1096798"/>
                <a:gd name="connsiteX66" fmla="*/ 433395 w 1519012"/>
                <a:gd name="connsiteY66" fmla="*/ 588331 h 1096798"/>
                <a:gd name="connsiteX67" fmla="*/ 468269 w 1519012"/>
                <a:gd name="connsiteY67" fmla="*/ 622939 h 1096798"/>
                <a:gd name="connsiteX68" fmla="*/ 433395 w 1519012"/>
                <a:gd name="connsiteY68" fmla="*/ 657547 h 1096798"/>
                <a:gd name="connsiteX69" fmla="*/ 290705 w 1519012"/>
                <a:gd name="connsiteY69" fmla="*/ 657547 h 1096798"/>
                <a:gd name="connsiteX70" fmla="*/ 280056 w 1519012"/>
                <a:gd name="connsiteY70" fmla="*/ 825261 h 1096798"/>
                <a:gd name="connsiteX71" fmla="*/ 468535 w 1519012"/>
                <a:gd name="connsiteY71" fmla="*/ 825261 h 1096798"/>
                <a:gd name="connsiteX72" fmla="*/ 503676 w 1519012"/>
                <a:gd name="connsiteY72" fmla="*/ 859869 h 1096798"/>
                <a:gd name="connsiteX73" fmla="*/ 468535 w 1519012"/>
                <a:gd name="connsiteY73" fmla="*/ 894477 h 1096798"/>
                <a:gd name="connsiteX74" fmla="*/ 277394 w 1519012"/>
                <a:gd name="connsiteY74" fmla="*/ 894477 h 1096798"/>
                <a:gd name="connsiteX75" fmla="*/ 269408 w 1519012"/>
                <a:gd name="connsiteY75" fmla="*/ 1027583 h 1096798"/>
                <a:gd name="connsiteX76" fmla="*/ 35140 w 1519012"/>
                <a:gd name="connsiteY76" fmla="*/ 1027583 h 1096798"/>
                <a:gd name="connsiteX77" fmla="*/ 0 w 1519012"/>
                <a:gd name="connsiteY77" fmla="*/ 1062191 h 1096798"/>
                <a:gd name="connsiteX78" fmla="*/ 35140 w 1519012"/>
                <a:gd name="connsiteY78" fmla="*/ 1096799 h 1096798"/>
                <a:gd name="connsiteX79" fmla="*/ 1483873 w 1519012"/>
                <a:gd name="connsiteY79" fmla="*/ 1096799 h 1096798"/>
                <a:gd name="connsiteX80" fmla="*/ 1519013 w 1519012"/>
                <a:gd name="connsiteY80" fmla="*/ 1062191 h 1096798"/>
                <a:gd name="connsiteX81" fmla="*/ 1466037 w 1519012"/>
                <a:gd name="connsiteY81" fmla="*/ 1030246 h 1096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519012" h="1096798">
                  <a:moveTo>
                    <a:pt x="1466037" y="1030246"/>
                  </a:moveTo>
                  <a:lnTo>
                    <a:pt x="787193" y="1030246"/>
                  </a:lnTo>
                  <a:lnTo>
                    <a:pt x="773616" y="830586"/>
                  </a:lnTo>
                  <a:lnTo>
                    <a:pt x="620011" y="830586"/>
                  </a:lnTo>
                  <a:cubicBezTo>
                    <a:pt x="601110" y="830586"/>
                    <a:pt x="585137" y="814613"/>
                    <a:pt x="585137" y="795978"/>
                  </a:cubicBezTo>
                  <a:cubicBezTo>
                    <a:pt x="585137" y="777343"/>
                    <a:pt x="601376" y="761370"/>
                    <a:pt x="620011" y="761370"/>
                  </a:cubicBezTo>
                  <a:lnTo>
                    <a:pt x="768025" y="761370"/>
                  </a:lnTo>
                  <a:lnTo>
                    <a:pt x="760039" y="652223"/>
                  </a:lnTo>
                  <a:lnTo>
                    <a:pt x="757377" y="652223"/>
                  </a:lnTo>
                  <a:cubicBezTo>
                    <a:pt x="749390" y="657547"/>
                    <a:pt x="741138" y="660209"/>
                    <a:pt x="733151" y="662871"/>
                  </a:cubicBezTo>
                  <a:lnTo>
                    <a:pt x="733151" y="662871"/>
                  </a:lnTo>
                  <a:cubicBezTo>
                    <a:pt x="730489" y="662871"/>
                    <a:pt x="727827" y="662871"/>
                    <a:pt x="727827" y="665533"/>
                  </a:cubicBezTo>
                  <a:cubicBezTo>
                    <a:pt x="727827" y="665533"/>
                    <a:pt x="727827" y="665533"/>
                    <a:pt x="725165" y="665533"/>
                  </a:cubicBezTo>
                  <a:cubicBezTo>
                    <a:pt x="722503" y="665533"/>
                    <a:pt x="722503" y="665533"/>
                    <a:pt x="719841" y="665533"/>
                  </a:cubicBezTo>
                  <a:lnTo>
                    <a:pt x="717179" y="665533"/>
                  </a:lnTo>
                  <a:cubicBezTo>
                    <a:pt x="717179" y="665533"/>
                    <a:pt x="714516" y="665533"/>
                    <a:pt x="711854" y="665533"/>
                  </a:cubicBezTo>
                  <a:cubicBezTo>
                    <a:pt x="709192" y="665533"/>
                    <a:pt x="706530" y="665533"/>
                    <a:pt x="703868" y="665533"/>
                  </a:cubicBezTo>
                  <a:lnTo>
                    <a:pt x="703868" y="665533"/>
                  </a:lnTo>
                  <a:lnTo>
                    <a:pt x="703868" y="665533"/>
                  </a:lnTo>
                  <a:lnTo>
                    <a:pt x="703868" y="665533"/>
                  </a:lnTo>
                  <a:cubicBezTo>
                    <a:pt x="674318" y="665533"/>
                    <a:pt x="644502" y="652223"/>
                    <a:pt x="625867" y="628263"/>
                  </a:cubicBezTo>
                  <a:lnTo>
                    <a:pt x="388938" y="351402"/>
                  </a:lnTo>
                  <a:cubicBezTo>
                    <a:pt x="378289" y="340753"/>
                    <a:pt x="378289" y="322118"/>
                    <a:pt x="386275" y="311470"/>
                  </a:cubicBezTo>
                  <a:lnTo>
                    <a:pt x="461614" y="204984"/>
                  </a:lnTo>
                  <a:cubicBezTo>
                    <a:pt x="466938" y="196998"/>
                    <a:pt x="477853" y="191674"/>
                    <a:pt x="488501" y="191674"/>
                  </a:cubicBezTo>
                  <a:lnTo>
                    <a:pt x="491163" y="191674"/>
                  </a:lnTo>
                  <a:cubicBezTo>
                    <a:pt x="493826" y="191674"/>
                    <a:pt x="493826" y="191674"/>
                    <a:pt x="496488" y="191674"/>
                  </a:cubicBezTo>
                  <a:cubicBezTo>
                    <a:pt x="499150" y="191674"/>
                    <a:pt x="499150" y="191674"/>
                    <a:pt x="501812" y="194336"/>
                  </a:cubicBezTo>
                  <a:cubicBezTo>
                    <a:pt x="504474" y="194336"/>
                    <a:pt x="504474" y="196998"/>
                    <a:pt x="507136" y="196998"/>
                  </a:cubicBezTo>
                  <a:cubicBezTo>
                    <a:pt x="509798" y="199660"/>
                    <a:pt x="512461" y="199660"/>
                    <a:pt x="515123" y="202322"/>
                  </a:cubicBezTo>
                  <a:lnTo>
                    <a:pt x="714516" y="433928"/>
                  </a:lnTo>
                  <a:lnTo>
                    <a:pt x="746728" y="409968"/>
                  </a:lnTo>
                  <a:lnTo>
                    <a:pt x="733418" y="194336"/>
                  </a:lnTo>
                  <a:cubicBezTo>
                    <a:pt x="728093" y="119796"/>
                    <a:pt x="684967" y="53243"/>
                    <a:pt x="620277" y="18635"/>
                  </a:cubicBezTo>
                  <a:cubicBezTo>
                    <a:pt x="620277" y="18635"/>
                    <a:pt x="620277" y="18635"/>
                    <a:pt x="617615" y="18635"/>
                  </a:cubicBezTo>
                  <a:cubicBezTo>
                    <a:pt x="614953" y="18635"/>
                    <a:pt x="612291" y="21297"/>
                    <a:pt x="609628" y="21297"/>
                  </a:cubicBezTo>
                  <a:lnTo>
                    <a:pt x="606966" y="21297"/>
                  </a:lnTo>
                  <a:cubicBezTo>
                    <a:pt x="598980" y="23959"/>
                    <a:pt x="590727" y="23959"/>
                    <a:pt x="585403" y="23959"/>
                  </a:cubicBezTo>
                  <a:lnTo>
                    <a:pt x="582741" y="23959"/>
                  </a:lnTo>
                  <a:cubicBezTo>
                    <a:pt x="580079" y="23959"/>
                    <a:pt x="577417" y="23959"/>
                    <a:pt x="574755" y="23959"/>
                  </a:cubicBezTo>
                  <a:lnTo>
                    <a:pt x="572092" y="23959"/>
                  </a:lnTo>
                  <a:cubicBezTo>
                    <a:pt x="569430" y="23959"/>
                    <a:pt x="564106" y="23959"/>
                    <a:pt x="561444" y="23959"/>
                  </a:cubicBezTo>
                  <a:lnTo>
                    <a:pt x="561444" y="23959"/>
                  </a:lnTo>
                  <a:lnTo>
                    <a:pt x="561444" y="23959"/>
                  </a:lnTo>
                  <a:lnTo>
                    <a:pt x="561444" y="23959"/>
                  </a:lnTo>
                  <a:cubicBezTo>
                    <a:pt x="558782" y="23959"/>
                    <a:pt x="553457" y="23959"/>
                    <a:pt x="550795" y="23959"/>
                  </a:cubicBezTo>
                  <a:lnTo>
                    <a:pt x="548133" y="23959"/>
                  </a:lnTo>
                  <a:cubicBezTo>
                    <a:pt x="545471" y="23959"/>
                    <a:pt x="542809" y="23959"/>
                    <a:pt x="540147" y="23959"/>
                  </a:cubicBezTo>
                  <a:lnTo>
                    <a:pt x="537485" y="23959"/>
                  </a:lnTo>
                  <a:cubicBezTo>
                    <a:pt x="534823" y="23959"/>
                    <a:pt x="529498" y="23959"/>
                    <a:pt x="526836" y="21297"/>
                  </a:cubicBezTo>
                  <a:lnTo>
                    <a:pt x="526836" y="21297"/>
                  </a:lnTo>
                  <a:cubicBezTo>
                    <a:pt x="524174" y="21297"/>
                    <a:pt x="521512" y="21297"/>
                    <a:pt x="516188" y="18635"/>
                  </a:cubicBezTo>
                  <a:lnTo>
                    <a:pt x="513525" y="18635"/>
                  </a:lnTo>
                  <a:cubicBezTo>
                    <a:pt x="510863" y="18635"/>
                    <a:pt x="508201" y="18635"/>
                    <a:pt x="508201" y="15973"/>
                  </a:cubicBezTo>
                  <a:lnTo>
                    <a:pt x="505539" y="15973"/>
                  </a:lnTo>
                  <a:cubicBezTo>
                    <a:pt x="502877" y="15973"/>
                    <a:pt x="500215" y="15973"/>
                    <a:pt x="500215" y="13311"/>
                  </a:cubicBezTo>
                  <a:lnTo>
                    <a:pt x="497553" y="13311"/>
                  </a:lnTo>
                  <a:cubicBezTo>
                    <a:pt x="494891" y="13311"/>
                    <a:pt x="492228" y="10648"/>
                    <a:pt x="492228" y="10648"/>
                  </a:cubicBezTo>
                  <a:lnTo>
                    <a:pt x="489566" y="10648"/>
                  </a:lnTo>
                  <a:cubicBezTo>
                    <a:pt x="486904" y="10648"/>
                    <a:pt x="484242" y="7986"/>
                    <a:pt x="481580" y="7986"/>
                  </a:cubicBezTo>
                  <a:lnTo>
                    <a:pt x="481580" y="7986"/>
                  </a:lnTo>
                  <a:cubicBezTo>
                    <a:pt x="478918" y="7986"/>
                    <a:pt x="476256" y="5324"/>
                    <a:pt x="473593" y="5324"/>
                  </a:cubicBezTo>
                  <a:cubicBezTo>
                    <a:pt x="473593" y="5324"/>
                    <a:pt x="470931" y="5324"/>
                    <a:pt x="470931" y="2662"/>
                  </a:cubicBezTo>
                  <a:cubicBezTo>
                    <a:pt x="470931" y="2662"/>
                    <a:pt x="468269" y="2662"/>
                    <a:pt x="468269" y="0"/>
                  </a:cubicBezTo>
                  <a:cubicBezTo>
                    <a:pt x="382016" y="26621"/>
                    <a:pt x="320255" y="101161"/>
                    <a:pt x="317593" y="191674"/>
                  </a:cubicBezTo>
                  <a:lnTo>
                    <a:pt x="293367" y="588331"/>
                  </a:lnTo>
                  <a:lnTo>
                    <a:pt x="433395" y="588331"/>
                  </a:lnTo>
                  <a:cubicBezTo>
                    <a:pt x="452296" y="588331"/>
                    <a:pt x="468269" y="604304"/>
                    <a:pt x="468269" y="622939"/>
                  </a:cubicBezTo>
                  <a:cubicBezTo>
                    <a:pt x="468269" y="641574"/>
                    <a:pt x="452030" y="657547"/>
                    <a:pt x="433395" y="657547"/>
                  </a:cubicBezTo>
                  <a:lnTo>
                    <a:pt x="290705" y="657547"/>
                  </a:lnTo>
                  <a:lnTo>
                    <a:pt x="280056" y="825261"/>
                  </a:lnTo>
                  <a:lnTo>
                    <a:pt x="468535" y="825261"/>
                  </a:lnTo>
                  <a:cubicBezTo>
                    <a:pt x="487436" y="825261"/>
                    <a:pt x="503676" y="841234"/>
                    <a:pt x="503676" y="859869"/>
                  </a:cubicBezTo>
                  <a:cubicBezTo>
                    <a:pt x="503676" y="878504"/>
                    <a:pt x="487436" y="894477"/>
                    <a:pt x="468535" y="894477"/>
                  </a:cubicBezTo>
                  <a:lnTo>
                    <a:pt x="277394" y="894477"/>
                  </a:lnTo>
                  <a:lnTo>
                    <a:pt x="269408" y="1027583"/>
                  </a:lnTo>
                  <a:lnTo>
                    <a:pt x="35140" y="1027583"/>
                  </a:lnTo>
                  <a:cubicBezTo>
                    <a:pt x="16239" y="1027583"/>
                    <a:pt x="0" y="1043556"/>
                    <a:pt x="0" y="1062191"/>
                  </a:cubicBezTo>
                  <a:cubicBezTo>
                    <a:pt x="0" y="1080826"/>
                    <a:pt x="16239" y="1096799"/>
                    <a:pt x="35140" y="1096799"/>
                  </a:cubicBezTo>
                  <a:lnTo>
                    <a:pt x="1483873" y="1096799"/>
                  </a:lnTo>
                  <a:cubicBezTo>
                    <a:pt x="1502774" y="1096799"/>
                    <a:pt x="1519013" y="1080826"/>
                    <a:pt x="1519013" y="1062191"/>
                  </a:cubicBezTo>
                  <a:cubicBezTo>
                    <a:pt x="1500910" y="1046218"/>
                    <a:pt x="1484671" y="1030246"/>
                    <a:pt x="1466037" y="1030246"/>
                  </a:cubicBezTo>
                  <a:close/>
                </a:path>
              </a:pathLst>
            </a:custGeom>
            <a:grpFill/>
            <a:ln w="2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8" name="Graphic 3">
            <a:extLst>
              <a:ext uri="{FF2B5EF4-FFF2-40B4-BE49-F238E27FC236}">
                <a16:creationId xmlns:a16="http://schemas.microsoft.com/office/drawing/2014/main" id="{D024392E-4A73-8A80-1C22-2B5B2A30B092}"/>
              </a:ext>
            </a:extLst>
          </p:cNvPr>
          <p:cNvGrpSpPr/>
          <p:nvPr/>
        </p:nvGrpSpPr>
        <p:grpSpPr>
          <a:xfrm>
            <a:off x="10116586" y="4003438"/>
            <a:ext cx="353960" cy="331743"/>
            <a:chOff x="5470376" y="1659707"/>
            <a:chExt cx="1462772" cy="1370960"/>
          </a:xfrm>
          <a:solidFill>
            <a:srgbClr val="DC2E1D"/>
          </a:solidFill>
        </p:grpSpPr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ADAB24E9-C3B0-2BDD-B3FF-93281DEA14FA}"/>
                </a:ext>
              </a:extLst>
            </p:cNvPr>
            <p:cNvSpPr/>
            <p:nvPr/>
          </p:nvSpPr>
          <p:spPr>
            <a:xfrm>
              <a:off x="5525364" y="2556074"/>
              <a:ext cx="221443" cy="190946"/>
            </a:xfrm>
            <a:custGeom>
              <a:avLst/>
              <a:gdLst>
                <a:gd name="connsiteX0" fmla="*/ 2986 w 221443"/>
                <a:gd name="connsiteY0" fmla="*/ 1848 h 190946"/>
                <a:gd name="connsiteX1" fmla="*/ 166705 w 221443"/>
                <a:gd name="connsiteY1" fmla="*/ 190946 h 190946"/>
                <a:gd name="connsiteX2" fmla="*/ 166705 w 221443"/>
                <a:gd name="connsiteY2" fmla="*/ 188458 h 190946"/>
                <a:gd name="connsiteX3" fmla="*/ 166705 w 221443"/>
                <a:gd name="connsiteY3" fmla="*/ 185970 h 190946"/>
                <a:gd name="connsiteX4" fmla="*/ 166705 w 221443"/>
                <a:gd name="connsiteY4" fmla="*/ 183482 h 190946"/>
                <a:gd name="connsiteX5" fmla="*/ 166705 w 221443"/>
                <a:gd name="connsiteY5" fmla="*/ 180994 h 190946"/>
                <a:gd name="connsiteX6" fmla="*/ 166705 w 221443"/>
                <a:gd name="connsiteY6" fmla="*/ 178506 h 190946"/>
                <a:gd name="connsiteX7" fmla="*/ 166705 w 221443"/>
                <a:gd name="connsiteY7" fmla="*/ 176018 h 190946"/>
                <a:gd name="connsiteX8" fmla="*/ 166705 w 221443"/>
                <a:gd name="connsiteY8" fmla="*/ 173530 h 190946"/>
                <a:gd name="connsiteX9" fmla="*/ 166705 w 221443"/>
                <a:gd name="connsiteY9" fmla="*/ 171042 h 190946"/>
                <a:gd name="connsiteX10" fmla="*/ 166705 w 221443"/>
                <a:gd name="connsiteY10" fmla="*/ 168553 h 190946"/>
                <a:gd name="connsiteX11" fmla="*/ 166705 w 221443"/>
                <a:gd name="connsiteY11" fmla="*/ 166065 h 190946"/>
                <a:gd name="connsiteX12" fmla="*/ 166705 w 221443"/>
                <a:gd name="connsiteY12" fmla="*/ 163577 h 190946"/>
                <a:gd name="connsiteX13" fmla="*/ 166705 w 221443"/>
                <a:gd name="connsiteY13" fmla="*/ 161089 h 190946"/>
                <a:gd name="connsiteX14" fmla="*/ 166705 w 221443"/>
                <a:gd name="connsiteY14" fmla="*/ 158601 h 190946"/>
                <a:gd name="connsiteX15" fmla="*/ 166705 w 221443"/>
                <a:gd name="connsiteY15" fmla="*/ 153624 h 190946"/>
                <a:gd name="connsiteX16" fmla="*/ 166705 w 221443"/>
                <a:gd name="connsiteY16" fmla="*/ 151136 h 190946"/>
                <a:gd name="connsiteX17" fmla="*/ 166705 w 221443"/>
                <a:gd name="connsiteY17" fmla="*/ 148648 h 190946"/>
                <a:gd name="connsiteX18" fmla="*/ 166705 w 221443"/>
                <a:gd name="connsiteY18" fmla="*/ 146160 h 190946"/>
                <a:gd name="connsiteX19" fmla="*/ 166705 w 221443"/>
                <a:gd name="connsiteY19" fmla="*/ 143672 h 190946"/>
                <a:gd name="connsiteX20" fmla="*/ 166705 w 221443"/>
                <a:gd name="connsiteY20" fmla="*/ 141184 h 190946"/>
                <a:gd name="connsiteX21" fmla="*/ 166705 w 221443"/>
                <a:gd name="connsiteY21" fmla="*/ 138696 h 190946"/>
                <a:gd name="connsiteX22" fmla="*/ 166705 w 221443"/>
                <a:gd name="connsiteY22" fmla="*/ 136208 h 190946"/>
                <a:gd name="connsiteX23" fmla="*/ 166705 w 221443"/>
                <a:gd name="connsiteY23" fmla="*/ 133720 h 190946"/>
                <a:gd name="connsiteX24" fmla="*/ 166705 w 221443"/>
                <a:gd name="connsiteY24" fmla="*/ 131231 h 190946"/>
                <a:gd name="connsiteX25" fmla="*/ 166705 w 221443"/>
                <a:gd name="connsiteY25" fmla="*/ 128743 h 190946"/>
                <a:gd name="connsiteX26" fmla="*/ 166705 w 221443"/>
                <a:gd name="connsiteY26" fmla="*/ 126255 h 190946"/>
                <a:gd name="connsiteX27" fmla="*/ 166705 w 221443"/>
                <a:gd name="connsiteY27" fmla="*/ 123767 h 190946"/>
                <a:gd name="connsiteX28" fmla="*/ 166705 w 221443"/>
                <a:gd name="connsiteY28" fmla="*/ 121279 h 190946"/>
                <a:gd name="connsiteX29" fmla="*/ 169193 w 221443"/>
                <a:gd name="connsiteY29" fmla="*/ 118791 h 190946"/>
                <a:gd name="connsiteX30" fmla="*/ 169193 w 221443"/>
                <a:gd name="connsiteY30" fmla="*/ 116303 h 190946"/>
                <a:gd name="connsiteX31" fmla="*/ 171681 w 221443"/>
                <a:gd name="connsiteY31" fmla="*/ 113814 h 190946"/>
                <a:gd name="connsiteX32" fmla="*/ 171681 w 221443"/>
                <a:gd name="connsiteY32" fmla="*/ 111326 h 190946"/>
                <a:gd name="connsiteX33" fmla="*/ 174169 w 221443"/>
                <a:gd name="connsiteY33" fmla="*/ 108838 h 190946"/>
                <a:gd name="connsiteX34" fmla="*/ 174169 w 221443"/>
                <a:gd name="connsiteY34" fmla="*/ 106350 h 190946"/>
                <a:gd name="connsiteX35" fmla="*/ 176657 w 221443"/>
                <a:gd name="connsiteY35" fmla="*/ 103862 h 190946"/>
                <a:gd name="connsiteX36" fmla="*/ 179145 w 221443"/>
                <a:gd name="connsiteY36" fmla="*/ 101374 h 190946"/>
                <a:gd name="connsiteX37" fmla="*/ 181634 w 221443"/>
                <a:gd name="connsiteY37" fmla="*/ 98886 h 190946"/>
                <a:gd name="connsiteX38" fmla="*/ 184122 w 221443"/>
                <a:gd name="connsiteY38" fmla="*/ 96398 h 190946"/>
                <a:gd name="connsiteX39" fmla="*/ 186610 w 221443"/>
                <a:gd name="connsiteY39" fmla="*/ 93909 h 190946"/>
                <a:gd name="connsiteX40" fmla="*/ 189098 w 221443"/>
                <a:gd name="connsiteY40" fmla="*/ 91421 h 190946"/>
                <a:gd name="connsiteX41" fmla="*/ 191586 w 221443"/>
                <a:gd name="connsiteY41" fmla="*/ 88933 h 190946"/>
                <a:gd name="connsiteX42" fmla="*/ 194074 w 221443"/>
                <a:gd name="connsiteY42" fmla="*/ 86445 h 190946"/>
                <a:gd name="connsiteX43" fmla="*/ 196562 w 221443"/>
                <a:gd name="connsiteY43" fmla="*/ 83957 h 190946"/>
                <a:gd name="connsiteX44" fmla="*/ 199051 w 221443"/>
                <a:gd name="connsiteY44" fmla="*/ 81469 h 190946"/>
                <a:gd name="connsiteX45" fmla="*/ 201539 w 221443"/>
                <a:gd name="connsiteY45" fmla="*/ 78981 h 190946"/>
                <a:gd name="connsiteX46" fmla="*/ 204027 w 221443"/>
                <a:gd name="connsiteY46" fmla="*/ 76492 h 190946"/>
                <a:gd name="connsiteX47" fmla="*/ 206515 w 221443"/>
                <a:gd name="connsiteY47" fmla="*/ 74004 h 190946"/>
                <a:gd name="connsiteX48" fmla="*/ 209003 w 221443"/>
                <a:gd name="connsiteY48" fmla="*/ 71516 h 190946"/>
                <a:gd name="connsiteX49" fmla="*/ 211491 w 221443"/>
                <a:gd name="connsiteY49" fmla="*/ 69028 h 190946"/>
                <a:gd name="connsiteX50" fmla="*/ 213979 w 221443"/>
                <a:gd name="connsiteY50" fmla="*/ 66540 h 190946"/>
                <a:gd name="connsiteX51" fmla="*/ 216467 w 221443"/>
                <a:gd name="connsiteY51" fmla="*/ 64052 h 190946"/>
                <a:gd name="connsiteX52" fmla="*/ 218956 w 221443"/>
                <a:gd name="connsiteY52" fmla="*/ 61564 h 190946"/>
                <a:gd name="connsiteX53" fmla="*/ 221444 w 221443"/>
                <a:gd name="connsiteY53" fmla="*/ 59076 h 190946"/>
                <a:gd name="connsiteX54" fmla="*/ 176160 w 221443"/>
                <a:gd name="connsiteY54" fmla="*/ 61564 h 190946"/>
                <a:gd name="connsiteX55" fmla="*/ 0 w 221443"/>
                <a:gd name="connsiteY55" fmla="*/ 26730 h 190946"/>
                <a:gd name="connsiteX56" fmla="*/ 2986 w 221443"/>
                <a:gd name="connsiteY56" fmla="*/ 1848 h 19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21443" h="190946">
                  <a:moveTo>
                    <a:pt x="2986" y="1848"/>
                  </a:moveTo>
                  <a:cubicBezTo>
                    <a:pt x="28116" y="83957"/>
                    <a:pt x="88577" y="153624"/>
                    <a:pt x="166705" y="190946"/>
                  </a:cubicBezTo>
                  <a:lnTo>
                    <a:pt x="166705" y="188458"/>
                  </a:lnTo>
                  <a:lnTo>
                    <a:pt x="166705" y="185970"/>
                  </a:lnTo>
                  <a:lnTo>
                    <a:pt x="166705" y="183482"/>
                  </a:lnTo>
                  <a:lnTo>
                    <a:pt x="166705" y="180994"/>
                  </a:lnTo>
                  <a:lnTo>
                    <a:pt x="166705" y="178506"/>
                  </a:lnTo>
                  <a:lnTo>
                    <a:pt x="166705" y="176018"/>
                  </a:lnTo>
                  <a:lnTo>
                    <a:pt x="166705" y="173530"/>
                  </a:lnTo>
                  <a:lnTo>
                    <a:pt x="166705" y="171042"/>
                  </a:lnTo>
                  <a:lnTo>
                    <a:pt x="166705" y="168553"/>
                  </a:lnTo>
                  <a:lnTo>
                    <a:pt x="166705" y="166065"/>
                  </a:lnTo>
                  <a:lnTo>
                    <a:pt x="166705" y="163577"/>
                  </a:lnTo>
                  <a:lnTo>
                    <a:pt x="166705" y="161089"/>
                  </a:lnTo>
                  <a:lnTo>
                    <a:pt x="166705" y="158601"/>
                  </a:lnTo>
                  <a:cubicBezTo>
                    <a:pt x="166705" y="156113"/>
                    <a:pt x="166705" y="156113"/>
                    <a:pt x="166705" y="153624"/>
                  </a:cubicBezTo>
                  <a:lnTo>
                    <a:pt x="166705" y="151136"/>
                  </a:lnTo>
                  <a:lnTo>
                    <a:pt x="166705" y="148648"/>
                  </a:lnTo>
                  <a:lnTo>
                    <a:pt x="166705" y="146160"/>
                  </a:lnTo>
                  <a:lnTo>
                    <a:pt x="166705" y="143672"/>
                  </a:lnTo>
                  <a:lnTo>
                    <a:pt x="166705" y="141184"/>
                  </a:lnTo>
                  <a:lnTo>
                    <a:pt x="166705" y="138696"/>
                  </a:lnTo>
                  <a:lnTo>
                    <a:pt x="166705" y="136208"/>
                  </a:lnTo>
                  <a:lnTo>
                    <a:pt x="166705" y="133720"/>
                  </a:lnTo>
                  <a:lnTo>
                    <a:pt x="166705" y="131231"/>
                  </a:lnTo>
                  <a:lnTo>
                    <a:pt x="166705" y="128743"/>
                  </a:lnTo>
                  <a:lnTo>
                    <a:pt x="166705" y="126255"/>
                  </a:lnTo>
                  <a:lnTo>
                    <a:pt x="166705" y="123767"/>
                  </a:lnTo>
                  <a:lnTo>
                    <a:pt x="166705" y="121279"/>
                  </a:lnTo>
                  <a:cubicBezTo>
                    <a:pt x="166705" y="121279"/>
                    <a:pt x="166705" y="118791"/>
                    <a:pt x="169193" y="118791"/>
                  </a:cubicBezTo>
                  <a:lnTo>
                    <a:pt x="169193" y="116303"/>
                  </a:lnTo>
                  <a:cubicBezTo>
                    <a:pt x="169193" y="116303"/>
                    <a:pt x="169193" y="113814"/>
                    <a:pt x="171681" y="113814"/>
                  </a:cubicBezTo>
                  <a:lnTo>
                    <a:pt x="171681" y="111326"/>
                  </a:lnTo>
                  <a:cubicBezTo>
                    <a:pt x="171681" y="111326"/>
                    <a:pt x="171681" y="108838"/>
                    <a:pt x="174169" y="108838"/>
                  </a:cubicBezTo>
                  <a:lnTo>
                    <a:pt x="174169" y="106350"/>
                  </a:lnTo>
                  <a:cubicBezTo>
                    <a:pt x="174169" y="106350"/>
                    <a:pt x="174169" y="103862"/>
                    <a:pt x="176657" y="103862"/>
                  </a:cubicBezTo>
                  <a:cubicBezTo>
                    <a:pt x="176657" y="103862"/>
                    <a:pt x="176657" y="101374"/>
                    <a:pt x="179145" y="101374"/>
                  </a:cubicBezTo>
                  <a:cubicBezTo>
                    <a:pt x="179145" y="101374"/>
                    <a:pt x="179145" y="98886"/>
                    <a:pt x="181634" y="98886"/>
                  </a:cubicBezTo>
                  <a:cubicBezTo>
                    <a:pt x="181634" y="98886"/>
                    <a:pt x="181634" y="96398"/>
                    <a:pt x="184122" y="96398"/>
                  </a:cubicBezTo>
                  <a:cubicBezTo>
                    <a:pt x="184122" y="96398"/>
                    <a:pt x="184122" y="93909"/>
                    <a:pt x="186610" y="93909"/>
                  </a:cubicBezTo>
                  <a:cubicBezTo>
                    <a:pt x="186610" y="93909"/>
                    <a:pt x="186610" y="91421"/>
                    <a:pt x="189098" y="91421"/>
                  </a:cubicBezTo>
                  <a:cubicBezTo>
                    <a:pt x="189098" y="91421"/>
                    <a:pt x="189098" y="88933"/>
                    <a:pt x="191586" y="88933"/>
                  </a:cubicBezTo>
                  <a:cubicBezTo>
                    <a:pt x="191586" y="88933"/>
                    <a:pt x="191586" y="86445"/>
                    <a:pt x="194074" y="86445"/>
                  </a:cubicBezTo>
                  <a:lnTo>
                    <a:pt x="196562" y="83957"/>
                  </a:lnTo>
                  <a:cubicBezTo>
                    <a:pt x="196562" y="83957"/>
                    <a:pt x="196562" y="81469"/>
                    <a:pt x="199051" y="81469"/>
                  </a:cubicBezTo>
                  <a:lnTo>
                    <a:pt x="201539" y="78981"/>
                  </a:lnTo>
                  <a:cubicBezTo>
                    <a:pt x="201539" y="78981"/>
                    <a:pt x="201539" y="76492"/>
                    <a:pt x="204027" y="76492"/>
                  </a:cubicBezTo>
                  <a:lnTo>
                    <a:pt x="206515" y="74004"/>
                  </a:lnTo>
                  <a:cubicBezTo>
                    <a:pt x="206515" y="74004"/>
                    <a:pt x="206515" y="71516"/>
                    <a:pt x="209003" y="71516"/>
                  </a:cubicBezTo>
                  <a:lnTo>
                    <a:pt x="211491" y="69028"/>
                  </a:lnTo>
                  <a:cubicBezTo>
                    <a:pt x="211491" y="69028"/>
                    <a:pt x="211491" y="66540"/>
                    <a:pt x="213979" y="66540"/>
                  </a:cubicBezTo>
                  <a:lnTo>
                    <a:pt x="216467" y="64052"/>
                  </a:lnTo>
                  <a:cubicBezTo>
                    <a:pt x="216467" y="64052"/>
                    <a:pt x="216467" y="61564"/>
                    <a:pt x="218956" y="61564"/>
                  </a:cubicBezTo>
                  <a:cubicBezTo>
                    <a:pt x="218956" y="61564"/>
                    <a:pt x="218956" y="59076"/>
                    <a:pt x="221444" y="59076"/>
                  </a:cubicBezTo>
                  <a:cubicBezTo>
                    <a:pt x="206266" y="61564"/>
                    <a:pt x="191337" y="61564"/>
                    <a:pt x="176160" y="61564"/>
                  </a:cubicBezTo>
                  <a:cubicBezTo>
                    <a:pt x="95544" y="61564"/>
                    <a:pt x="35083" y="41659"/>
                    <a:pt x="0" y="26730"/>
                  </a:cubicBezTo>
                  <a:cubicBezTo>
                    <a:pt x="498" y="-5616"/>
                    <a:pt x="498" y="-640"/>
                    <a:pt x="2986" y="1848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4ACF4200-5A1C-D658-D29B-953C68AE780F}"/>
                </a:ext>
              </a:extLst>
            </p:cNvPr>
            <p:cNvSpPr/>
            <p:nvPr/>
          </p:nvSpPr>
          <p:spPr>
            <a:xfrm>
              <a:off x="6014282" y="1659707"/>
              <a:ext cx="95544" cy="94548"/>
            </a:xfrm>
            <a:custGeom>
              <a:avLst/>
              <a:gdLst>
                <a:gd name="connsiteX0" fmla="*/ 47772 w 95544"/>
                <a:gd name="connsiteY0" fmla="*/ 94549 h 94548"/>
                <a:gd name="connsiteX1" fmla="*/ 95544 w 95544"/>
                <a:gd name="connsiteY1" fmla="*/ 47275 h 94548"/>
                <a:gd name="connsiteX2" fmla="*/ 47772 w 95544"/>
                <a:gd name="connsiteY2" fmla="*/ 0 h 94548"/>
                <a:gd name="connsiteX3" fmla="*/ 0 w 95544"/>
                <a:gd name="connsiteY3" fmla="*/ 47275 h 94548"/>
                <a:gd name="connsiteX4" fmla="*/ 47772 w 95544"/>
                <a:gd name="connsiteY4" fmla="*/ 94549 h 94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44" h="94548">
                  <a:moveTo>
                    <a:pt x="47772" y="94549"/>
                  </a:moveTo>
                  <a:cubicBezTo>
                    <a:pt x="72902" y="94549"/>
                    <a:pt x="95544" y="74644"/>
                    <a:pt x="95544" y="47275"/>
                  </a:cubicBezTo>
                  <a:cubicBezTo>
                    <a:pt x="95544" y="19905"/>
                    <a:pt x="75390" y="0"/>
                    <a:pt x="47772" y="0"/>
                  </a:cubicBezTo>
                  <a:cubicBezTo>
                    <a:pt x="20154" y="0"/>
                    <a:pt x="0" y="19905"/>
                    <a:pt x="0" y="47275"/>
                  </a:cubicBezTo>
                  <a:cubicBezTo>
                    <a:pt x="0" y="74644"/>
                    <a:pt x="22642" y="94549"/>
                    <a:pt x="47772" y="94549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9E80DAF4-0C35-F23D-BEDC-ECAD6A46E1F1}"/>
                </a:ext>
              </a:extLst>
            </p:cNvPr>
            <p:cNvSpPr/>
            <p:nvPr/>
          </p:nvSpPr>
          <p:spPr>
            <a:xfrm>
              <a:off x="6424326" y="1781625"/>
              <a:ext cx="65686" cy="64691"/>
            </a:xfrm>
            <a:custGeom>
              <a:avLst/>
              <a:gdLst>
                <a:gd name="connsiteX0" fmla="*/ 32843 w 65686"/>
                <a:gd name="connsiteY0" fmla="*/ 64691 h 64691"/>
                <a:gd name="connsiteX1" fmla="*/ 65687 w 65686"/>
                <a:gd name="connsiteY1" fmla="*/ 32346 h 64691"/>
                <a:gd name="connsiteX2" fmla="*/ 32843 w 65686"/>
                <a:gd name="connsiteY2" fmla="*/ 0 h 64691"/>
                <a:gd name="connsiteX3" fmla="*/ 0 w 65686"/>
                <a:gd name="connsiteY3" fmla="*/ 32346 h 64691"/>
                <a:gd name="connsiteX4" fmla="*/ 32843 w 65686"/>
                <a:gd name="connsiteY4" fmla="*/ 64691 h 6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686" h="64691">
                  <a:moveTo>
                    <a:pt x="32843" y="64691"/>
                  </a:moveTo>
                  <a:cubicBezTo>
                    <a:pt x="50509" y="64691"/>
                    <a:pt x="65687" y="49763"/>
                    <a:pt x="65687" y="32346"/>
                  </a:cubicBezTo>
                  <a:cubicBezTo>
                    <a:pt x="65687" y="14929"/>
                    <a:pt x="50509" y="0"/>
                    <a:pt x="32843" y="0"/>
                  </a:cubicBezTo>
                  <a:cubicBezTo>
                    <a:pt x="15178" y="0"/>
                    <a:pt x="0" y="14929"/>
                    <a:pt x="0" y="32346"/>
                  </a:cubicBezTo>
                  <a:cubicBezTo>
                    <a:pt x="249" y="49763"/>
                    <a:pt x="15178" y="64691"/>
                    <a:pt x="32843" y="64691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5FC5FF9B-9B2F-CF60-C06E-1E3B37535639}"/>
                </a:ext>
              </a:extLst>
            </p:cNvPr>
            <p:cNvSpPr/>
            <p:nvPr/>
          </p:nvSpPr>
          <p:spPr>
            <a:xfrm>
              <a:off x="5511679" y="2060296"/>
              <a:ext cx="1210227" cy="564805"/>
            </a:xfrm>
            <a:custGeom>
              <a:avLst/>
              <a:gdLst>
                <a:gd name="connsiteX0" fmla="*/ 328931 w 1210227"/>
                <a:gd name="connsiteY0" fmla="*/ 440399 h 564805"/>
                <a:gd name="connsiteX1" fmla="*/ 333907 w 1210227"/>
                <a:gd name="connsiteY1" fmla="*/ 440399 h 564805"/>
                <a:gd name="connsiteX2" fmla="*/ 336395 w 1210227"/>
                <a:gd name="connsiteY2" fmla="*/ 440399 h 564805"/>
                <a:gd name="connsiteX3" fmla="*/ 338884 w 1210227"/>
                <a:gd name="connsiteY3" fmla="*/ 437911 h 564805"/>
                <a:gd name="connsiteX4" fmla="*/ 341372 w 1210227"/>
                <a:gd name="connsiteY4" fmla="*/ 435423 h 564805"/>
                <a:gd name="connsiteX5" fmla="*/ 343860 w 1210227"/>
                <a:gd name="connsiteY5" fmla="*/ 432935 h 564805"/>
                <a:gd name="connsiteX6" fmla="*/ 346348 w 1210227"/>
                <a:gd name="connsiteY6" fmla="*/ 430447 h 564805"/>
                <a:gd name="connsiteX7" fmla="*/ 348836 w 1210227"/>
                <a:gd name="connsiteY7" fmla="*/ 427959 h 564805"/>
                <a:gd name="connsiteX8" fmla="*/ 351324 w 1210227"/>
                <a:gd name="connsiteY8" fmla="*/ 425471 h 564805"/>
                <a:gd name="connsiteX9" fmla="*/ 353812 w 1210227"/>
                <a:gd name="connsiteY9" fmla="*/ 425471 h 564805"/>
                <a:gd name="connsiteX10" fmla="*/ 356300 w 1210227"/>
                <a:gd name="connsiteY10" fmla="*/ 422982 h 564805"/>
                <a:gd name="connsiteX11" fmla="*/ 358789 w 1210227"/>
                <a:gd name="connsiteY11" fmla="*/ 422982 h 564805"/>
                <a:gd name="connsiteX12" fmla="*/ 361277 w 1210227"/>
                <a:gd name="connsiteY12" fmla="*/ 420494 h 564805"/>
                <a:gd name="connsiteX13" fmla="*/ 363765 w 1210227"/>
                <a:gd name="connsiteY13" fmla="*/ 420494 h 564805"/>
                <a:gd name="connsiteX14" fmla="*/ 366253 w 1210227"/>
                <a:gd name="connsiteY14" fmla="*/ 418006 h 564805"/>
                <a:gd name="connsiteX15" fmla="*/ 368741 w 1210227"/>
                <a:gd name="connsiteY15" fmla="*/ 418006 h 564805"/>
                <a:gd name="connsiteX16" fmla="*/ 371229 w 1210227"/>
                <a:gd name="connsiteY16" fmla="*/ 418006 h 564805"/>
                <a:gd name="connsiteX17" fmla="*/ 373717 w 1210227"/>
                <a:gd name="connsiteY17" fmla="*/ 418006 h 564805"/>
                <a:gd name="connsiteX18" fmla="*/ 376205 w 1210227"/>
                <a:gd name="connsiteY18" fmla="*/ 418006 h 564805"/>
                <a:gd name="connsiteX19" fmla="*/ 378694 w 1210227"/>
                <a:gd name="connsiteY19" fmla="*/ 418006 h 564805"/>
                <a:gd name="connsiteX20" fmla="*/ 381182 w 1210227"/>
                <a:gd name="connsiteY20" fmla="*/ 418006 h 564805"/>
                <a:gd name="connsiteX21" fmla="*/ 383670 w 1210227"/>
                <a:gd name="connsiteY21" fmla="*/ 418006 h 564805"/>
                <a:gd name="connsiteX22" fmla="*/ 386158 w 1210227"/>
                <a:gd name="connsiteY22" fmla="*/ 418006 h 564805"/>
                <a:gd name="connsiteX23" fmla="*/ 388646 w 1210227"/>
                <a:gd name="connsiteY23" fmla="*/ 418006 h 564805"/>
                <a:gd name="connsiteX24" fmla="*/ 391134 w 1210227"/>
                <a:gd name="connsiteY24" fmla="*/ 418006 h 564805"/>
                <a:gd name="connsiteX25" fmla="*/ 393622 w 1210227"/>
                <a:gd name="connsiteY25" fmla="*/ 418006 h 564805"/>
                <a:gd name="connsiteX26" fmla="*/ 396111 w 1210227"/>
                <a:gd name="connsiteY26" fmla="*/ 418006 h 564805"/>
                <a:gd name="connsiteX27" fmla="*/ 398599 w 1210227"/>
                <a:gd name="connsiteY27" fmla="*/ 418006 h 564805"/>
                <a:gd name="connsiteX28" fmla="*/ 401087 w 1210227"/>
                <a:gd name="connsiteY28" fmla="*/ 418006 h 564805"/>
                <a:gd name="connsiteX29" fmla="*/ 403575 w 1210227"/>
                <a:gd name="connsiteY29" fmla="*/ 418006 h 564805"/>
                <a:gd name="connsiteX30" fmla="*/ 406063 w 1210227"/>
                <a:gd name="connsiteY30" fmla="*/ 418006 h 564805"/>
                <a:gd name="connsiteX31" fmla="*/ 408551 w 1210227"/>
                <a:gd name="connsiteY31" fmla="*/ 418006 h 564805"/>
                <a:gd name="connsiteX32" fmla="*/ 411039 w 1210227"/>
                <a:gd name="connsiteY32" fmla="*/ 418006 h 564805"/>
                <a:gd name="connsiteX33" fmla="*/ 416016 w 1210227"/>
                <a:gd name="connsiteY33" fmla="*/ 418006 h 564805"/>
                <a:gd name="connsiteX34" fmla="*/ 418504 w 1210227"/>
                <a:gd name="connsiteY34" fmla="*/ 418006 h 564805"/>
                <a:gd name="connsiteX35" fmla="*/ 423480 w 1210227"/>
                <a:gd name="connsiteY35" fmla="*/ 418006 h 564805"/>
                <a:gd name="connsiteX36" fmla="*/ 425968 w 1210227"/>
                <a:gd name="connsiteY36" fmla="*/ 418006 h 564805"/>
                <a:gd name="connsiteX37" fmla="*/ 430944 w 1210227"/>
                <a:gd name="connsiteY37" fmla="*/ 418006 h 564805"/>
                <a:gd name="connsiteX38" fmla="*/ 433433 w 1210227"/>
                <a:gd name="connsiteY38" fmla="*/ 418006 h 564805"/>
                <a:gd name="connsiteX39" fmla="*/ 440897 w 1210227"/>
                <a:gd name="connsiteY39" fmla="*/ 418006 h 564805"/>
                <a:gd name="connsiteX40" fmla="*/ 566796 w 1210227"/>
                <a:gd name="connsiteY40" fmla="*/ 445376 h 564805"/>
                <a:gd name="connsiteX41" fmla="*/ 878808 w 1210227"/>
                <a:gd name="connsiteY41" fmla="*/ 296088 h 564805"/>
                <a:gd name="connsiteX42" fmla="*/ 921604 w 1210227"/>
                <a:gd name="connsiteY42" fmla="*/ 311017 h 564805"/>
                <a:gd name="connsiteX43" fmla="*/ 906426 w 1210227"/>
                <a:gd name="connsiteY43" fmla="*/ 353315 h 564805"/>
                <a:gd name="connsiteX44" fmla="*/ 629497 w 1210227"/>
                <a:gd name="connsiteY44" fmla="*/ 487674 h 564805"/>
                <a:gd name="connsiteX45" fmla="*/ 629497 w 1210227"/>
                <a:gd name="connsiteY45" fmla="*/ 487674 h 564805"/>
                <a:gd name="connsiteX46" fmla="*/ 631986 w 1210227"/>
                <a:gd name="connsiteY46" fmla="*/ 490162 h 564805"/>
                <a:gd name="connsiteX47" fmla="*/ 639450 w 1210227"/>
                <a:gd name="connsiteY47" fmla="*/ 497626 h 564805"/>
                <a:gd name="connsiteX48" fmla="*/ 639450 w 1210227"/>
                <a:gd name="connsiteY48" fmla="*/ 497626 h 564805"/>
                <a:gd name="connsiteX49" fmla="*/ 646914 w 1210227"/>
                <a:gd name="connsiteY49" fmla="*/ 502603 h 564805"/>
                <a:gd name="connsiteX50" fmla="*/ 649402 w 1210227"/>
                <a:gd name="connsiteY50" fmla="*/ 505091 h 564805"/>
                <a:gd name="connsiteX51" fmla="*/ 654379 w 1210227"/>
                <a:gd name="connsiteY51" fmla="*/ 510067 h 564805"/>
                <a:gd name="connsiteX52" fmla="*/ 656867 w 1210227"/>
                <a:gd name="connsiteY52" fmla="*/ 512555 h 564805"/>
                <a:gd name="connsiteX53" fmla="*/ 661843 w 1210227"/>
                <a:gd name="connsiteY53" fmla="*/ 517532 h 564805"/>
                <a:gd name="connsiteX54" fmla="*/ 664331 w 1210227"/>
                <a:gd name="connsiteY54" fmla="*/ 520020 h 564805"/>
                <a:gd name="connsiteX55" fmla="*/ 669307 w 1210227"/>
                <a:gd name="connsiteY55" fmla="*/ 527484 h 564805"/>
                <a:gd name="connsiteX56" fmla="*/ 669307 w 1210227"/>
                <a:gd name="connsiteY56" fmla="*/ 527484 h 564805"/>
                <a:gd name="connsiteX57" fmla="*/ 674284 w 1210227"/>
                <a:gd name="connsiteY57" fmla="*/ 534948 h 564805"/>
                <a:gd name="connsiteX58" fmla="*/ 676772 w 1210227"/>
                <a:gd name="connsiteY58" fmla="*/ 537437 h 564805"/>
                <a:gd name="connsiteX59" fmla="*/ 681748 w 1210227"/>
                <a:gd name="connsiteY59" fmla="*/ 542413 h 564805"/>
                <a:gd name="connsiteX60" fmla="*/ 684236 w 1210227"/>
                <a:gd name="connsiteY60" fmla="*/ 544901 h 564805"/>
                <a:gd name="connsiteX61" fmla="*/ 686724 w 1210227"/>
                <a:gd name="connsiteY61" fmla="*/ 549877 h 564805"/>
                <a:gd name="connsiteX62" fmla="*/ 689213 w 1210227"/>
                <a:gd name="connsiteY62" fmla="*/ 552365 h 564805"/>
                <a:gd name="connsiteX63" fmla="*/ 694189 w 1210227"/>
                <a:gd name="connsiteY63" fmla="*/ 559830 h 564805"/>
                <a:gd name="connsiteX64" fmla="*/ 694189 w 1210227"/>
                <a:gd name="connsiteY64" fmla="*/ 559830 h 564805"/>
                <a:gd name="connsiteX65" fmla="*/ 696677 w 1210227"/>
                <a:gd name="connsiteY65" fmla="*/ 564806 h 564805"/>
                <a:gd name="connsiteX66" fmla="*/ 1210227 w 1210227"/>
                <a:gd name="connsiteY66" fmla="*/ 313505 h 564805"/>
                <a:gd name="connsiteX67" fmla="*/ 1210227 w 1210227"/>
                <a:gd name="connsiteY67" fmla="*/ 313505 h 564805"/>
                <a:gd name="connsiteX68" fmla="*/ 1139813 w 1210227"/>
                <a:gd name="connsiteY68" fmla="*/ 77132 h 564805"/>
                <a:gd name="connsiteX69" fmla="*/ 243837 w 1210227"/>
                <a:gd name="connsiteY69" fmla="*/ 291111 h 564805"/>
                <a:gd name="connsiteX70" fmla="*/ 236373 w 1210227"/>
                <a:gd name="connsiteY70" fmla="*/ 291111 h 564805"/>
                <a:gd name="connsiteX71" fmla="*/ 206266 w 1210227"/>
                <a:gd name="connsiteY71" fmla="*/ 266230 h 564805"/>
                <a:gd name="connsiteX72" fmla="*/ 228908 w 1210227"/>
                <a:gd name="connsiteY72" fmla="*/ 228908 h 564805"/>
                <a:gd name="connsiteX73" fmla="*/ 1122396 w 1210227"/>
                <a:gd name="connsiteY73" fmla="*/ 14929 h 564805"/>
                <a:gd name="connsiteX74" fmla="*/ 1117420 w 1210227"/>
                <a:gd name="connsiteY74" fmla="*/ 0 h 564805"/>
                <a:gd name="connsiteX75" fmla="*/ 221444 w 1210227"/>
                <a:gd name="connsiteY75" fmla="*/ 111966 h 564805"/>
                <a:gd name="connsiteX76" fmla="*/ 37820 w 1210227"/>
                <a:gd name="connsiteY76" fmla="*/ 263742 h 564805"/>
                <a:gd name="connsiteX77" fmla="*/ 0 w 1210227"/>
                <a:gd name="connsiteY77" fmla="*/ 413030 h 564805"/>
                <a:gd name="connsiteX78" fmla="*/ 4976 w 1210227"/>
                <a:gd name="connsiteY78" fmla="*/ 415518 h 564805"/>
                <a:gd name="connsiteX79" fmla="*/ 328931 w 1210227"/>
                <a:gd name="connsiteY79" fmla="*/ 440399 h 564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210227" h="564805">
                  <a:moveTo>
                    <a:pt x="328931" y="440399"/>
                  </a:moveTo>
                  <a:cubicBezTo>
                    <a:pt x="331419" y="440399"/>
                    <a:pt x="331419" y="440399"/>
                    <a:pt x="333907" y="440399"/>
                  </a:cubicBezTo>
                  <a:cubicBezTo>
                    <a:pt x="333907" y="440399"/>
                    <a:pt x="333907" y="440399"/>
                    <a:pt x="336395" y="440399"/>
                  </a:cubicBezTo>
                  <a:cubicBezTo>
                    <a:pt x="336395" y="440399"/>
                    <a:pt x="338884" y="440399"/>
                    <a:pt x="338884" y="437911"/>
                  </a:cubicBezTo>
                  <a:cubicBezTo>
                    <a:pt x="338884" y="437911"/>
                    <a:pt x="341372" y="437911"/>
                    <a:pt x="341372" y="435423"/>
                  </a:cubicBezTo>
                  <a:cubicBezTo>
                    <a:pt x="341372" y="435423"/>
                    <a:pt x="343860" y="435423"/>
                    <a:pt x="343860" y="432935"/>
                  </a:cubicBezTo>
                  <a:cubicBezTo>
                    <a:pt x="343860" y="432935"/>
                    <a:pt x="346348" y="432935"/>
                    <a:pt x="346348" y="430447"/>
                  </a:cubicBezTo>
                  <a:cubicBezTo>
                    <a:pt x="346348" y="430447"/>
                    <a:pt x="348836" y="430447"/>
                    <a:pt x="348836" y="427959"/>
                  </a:cubicBezTo>
                  <a:cubicBezTo>
                    <a:pt x="348836" y="427959"/>
                    <a:pt x="351324" y="427959"/>
                    <a:pt x="351324" y="425471"/>
                  </a:cubicBezTo>
                  <a:lnTo>
                    <a:pt x="353812" y="425471"/>
                  </a:lnTo>
                  <a:cubicBezTo>
                    <a:pt x="353812" y="425471"/>
                    <a:pt x="356300" y="425471"/>
                    <a:pt x="356300" y="422982"/>
                  </a:cubicBezTo>
                  <a:lnTo>
                    <a:pt x="358789" y="422982"/>
                  </a:lnTo>
                  <a:cubicBezTo>
                    <a:pt x="358789" y="422982"/>
                    <a:pt x="361277" y="422982"/>
                    <a:pt x="361277" y="420494"/>
                  </a:cubicBezTo>
                  <a:lnTo>
                    <a:pt x="363765" y="420494"/>
                  </a:lnTo>
                  <a:cubicBezTo>
                    <a:pt x="363765" y="420494"/>
                    <a:pt x="366253" y="420494"/>
                    <a:pt x="366253" y="418006"/>
                  </a:cubicBezTo>
                  <a:lnTo>
                    <a:pt x="368741" y="418006"/>
                  </a:lnTo>
                  <a:lnTo>
                    <a:pt x="371229" y="418006"/>
                  </a:lnTo>
                  <a:lnTo>
                    <a:pt x="373717" y="418006"/>
                  </a:lnTo>
                  <a:lnTo>
                    <a:pt x="376205" y="418006"/>
                  </a:lnTo>
                  <a:lnTo>
                    <a:pt x="378694" y="418006"/>
                  </a:lnTo>
                  <a:lnTo>
                    <a:pt x="381182" y="418006"/>
                  </a:lnTo>
                  <a:lnTo>
                    <a:pt x="383670" y="418006"/>
                  </a:lnTo>
                  <a:lnTo>
                    <a:pt x="386158" y="418006"/>
                  </a:lnTo>
                  <a:lnTo>
                    <a:pt x="388646" y="418006"/>
                  </a:lnTo>
                  <a:lnTo>
                    <a:pt x="391134" y="418006"/>
                  </a:lnTo>
                  <a:lnTo>
                    <a:pt x="393622" y="418006"/>
                  </a:lnTo>
                  <a:lnTo>
                    <a:pt x="396111" y="418006"/>
                  </a:lnTo>
                  <a:lnTo>
                    <a:pt x="398599" y="418006"/>
                  </a:lnTo>
                  <a:lnTo>
                    <a:pt x="401087" y="418006"/>
                  </a:lnTo>
                  <a:lnTo>
                    <a:pt x="403575" y="418006"/>
                  </a:lnTo>
                  <a:lnTo>
                    <a:pt x="406063" y="418006"/>
                  </a:lnTo>
                  <a:lnTo>
                    <a:pt x="408551" y="418006"/>
                  </a:lnTo>
                  <a:lnTo>
                    <a:pt x="411039" y="418006"/>
                  </a:lnTo>
                  <a:cubicBezTo>
                    <a:pt x="413527" y="418006"/>
                    <a:pt x="413527" y="418006"/>
                    <a:pt x="416016" y="418006"/>
                  </a:cubicBezTo>
                  <a:lnTo>
                    <a:pt x="418504" y="418006"/>
                  </a:lnTo>
                  <a:cubicBezTo>
                    <a:pt x="420992" y="418006"/>
                    <a:pt x="420992" y="418006"/>
                    <a:pt x="423480" y="418006"/>
                  </a:cubicBezTo>
                  <a:lnTo>
                    <a:pt x="425968" y="418006"/>
                  </a:lnTo>
                  <a:cubicBezTo>
                    <a:pt x="428456" y="418006"/>
                    <a:pt x="428456" y="418006"/>
                    <a:pt x="430944" y="418006"/>
                  </a:cubicBezTo>
                  <a:lnTo>
                    <a:pt x="433433" y="418006"/>
                  </a:lnTo>
                  <a:cubicBezTo>
                    <a:pt x="435921" y="418006"/>
                    <a:pt x="438409" y="418006"/>
                    <a:pt x="440897" y="418006"/>
                  </a:cubicBezTo>
                  <a:cubicBezTo>
                    <a:pt x="483693" y="418006"/>
                    <a:pt x="526489" y="427959"/>
                    <a:pt x="566796" y="445376"/>
                  </a:cubicBezTo>
                  <a:lnTo>
                    <a:pt x="878808" y="296088"/>
                  </a:lnTo>
                  <a:cubicBezTo>
                    <a:pt x="893986" y="288623"/>
                    <a:pt x="914140" y="296088"/>
                    <a:pt x="921604" y="311017"/>
                  </a:cubicBezTo>
                  <a:cubicBezTo>
                    <a:pt x="929068" y="325945"/>
                    <a:pt x="921604" y="345850"/>
                    <a:pt x="906426" y="353315"/>
                  </a:cubicBezTo>
                  <a:lnTo>
                    <a:pt x="629497" y="487674"/>
                  </a:lnTo>
                  <a:lnTo>
                    <a:pt x="629497" y="487674"/>
                  </a:lnTo>
                  <a:lnTo>
                    <a:pt x="631986" y="490162"/>
                  </a:lnTo>
                  <a:cubicBezTo>
                    <a:pt x="634474" y="492650"/>
                    <a:pt x="636962" y="495138"/>
                    <a:pt x="639450" y="497626"/>
                  </a:cubicBezTo>
                  <a:lnTo>
                    <a:pt x="639450" y="497626"/>
                  </a:lnTo>
                  <a:cubicBezTo>
                    <a:pt x="641938" y="500115"/>
                    <a:pt x="644426" y="502603"/>
                    <a:pt x="646914" y="502603"/>
                  </a:cubicBezTo>
                  <a:lnTo>
                    <a:pt x="649402" y="505091"/>
                  </a:lnTo>
                  <a:cubicBezTo>
                    <a:pt x="651891" y="507579"/>
                    <a:pt x="651891" y="507579"/>
                    <a:pt x="654379" y="510067"/>
                  </a:cubicBezTo>
                  <a:lnTo>
                    <a:pt x="656867" y="512555"/>
                  </a:lnTo>
                  <a:cubicBezTo>
                    <a:pt x="659355" y="515043"/>
                    <a:pt x="659355" y="515043"/>
                    <a:pt x="661843" y="517532"/>
                  </a:cubicBezTo>
                  <a:cubicBezTo>
                    <a:pt x="661843" y="517532"/>
                    <a:pt x="661843" y="520020"/>
                    <a:pt x="664331" y="520020"/>
                  </a:cubicBezTo>
                  <a:cubicBezTo>
                    <a:pt x="666819" y="522508"/>
                    <a:pt x="669307" y="524996"/>
                    <a:pt x="669307" y="527484"/>
                  </a:cubicBezTo>
                  <a:lnTo>
                    <a:pt x="669307" y="527484"/>
                  </a:lnTo>
                  <a:cubicBezTo>
                    <a:pt x="671796" y="529972"/>
                    <a:pt x="671796" y="532460"/>
                    <a:pt x="674284" y="534948"/>
                  </a:cubicBezTo>
                  <a:cubicBezTo>
                    <a:pt x="674284" y="534948"/>
                    <a:pt x="674284" y="537437"/>
                    <a:pt x="676772" y="537437"/>
                  </a:cubicBezTo>
                  <a:cubicBezTo>
                    <a:pt x="679260" y="539925"/>
                    <a:pt x="679260" y="539925"/>
                    <a:pt x="681748" y="542413"/>
                  </a:cubicBezTo>
                  <a:cubicBezTo>
                    <a:pt x="681748" y="542413"/>
                    <a:pt x="681748" y="544901"/>
                    <a:pt x="684236" y="544901"/>
                  </a:cubicBezTo>
                  <a:cubicBezTo>
                    <a:pt x="686724" y="547389"/>
                    <a:pt x="686724" y="549877"/>
                    <a:pt x="686724" y="549877"/>
                  </a:cubicBezTo>
                  <a:cubicBezTo>
                    <a:pt x="686724" y="549877"/>
                    <a:pt x="686724" y="552365"/>
                    <a:pt x="689213" y="552365"/>
                  </a:cubicBezTo>
                  <a:cubicBezTo>
                    <a:pt x="691701" y="554854"/>
                    <a:pt x="691701" y="557342"/>
                    <a:pt x="694189" y="559830"/>
                  </a:cubicBezTo>
                  <a:lnTo>
                    <a:pt x="694189" y="559830"/>
                  </a:lnTo>
                  <a:cubicBezTo>
                    <a:pt x="694189" y="562318"/>
                    <a:pt x="696677" y="564806"/>
                    <a:pt x="696677" y="564806"/>
                  </a:cubicBezTo>
                  <a:lnTo>
                    <a:pt x="1210227" y="313505"/>
                  </a:lnTo>
                  <a:lnTo>
                    <a:pt x="1210227" y="313505"/>
                  </a:lnTo>
                  <a:lnTo>
                    <a:pt x="1139813" y="77132"/>
                  </a:lnTo>
                  <a:lnTo>
                    <a:pt x="243837" y="291111"/>
                  </a:lnTo>
                  <a:cubicBezTo>
                    <a:pt x="241349" y="291111"/>
                    <a:pt x="238861" y="291111"/>
                    <a:pt x="236373" y="291111"/>
                  </a:cubicBezTo>
                  <a:cubicBezTo>
                    <a:pt x="221195" y="291111"/>
                    <a:pt x="208754" y="281159"/>
                    <a:pt x="206266" y="266230"/>
                  </a:cubicBezTo>
                  <a:cubicBezTo>
                    <a:pt x="201290" y="248813"/>
                    <a:pt x="213731" y="233884"/>
                    <a:pt x="228908" y="228908"/>
                  </a:cubicBezTo>
                  <a:lnTo>
                    <a:pt x="1122396" y="14929"/>
                  </a:lnTo>
                  <a:lnTo>
                    <a:pt x="1117420" y="0"/>
                  </a:lnTo>
                  <a:lnTo>
                    <a:pt x="221444" y="111966"/>
                  </a:lnTo>
                  <a:cubicBezTo>
                    <a:pt x="140828" y="136847"/>
                    <a:pt x="75390" y="189098"/>
                    <a:pt x="37820" y="263742"/>
                  </a:cubicBezTo>
                  <a:cubicBezTo>
                    <a:pt x="12689" y="311017"/>
                    <a:pt x="0" y="360779"/>
                    <a:pt x="0" y="413030"/>
                  </a:cubicBezTo>
                  <a:cubicBezTo>
                    <a:pt x="2488" y="413030"/>
                    <a:pt x="4976" y="415518"/>
                    <a:pt x="4976" y="415518"/>
                  </a:cubicBezTo>
                  <a:cubicBezTo>
                    <a:pt x="14182" y="418006"/>
                    <a:pt x="130129" y="497626"/>
                    <a:pt x="328931" y="440399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9EBAE29A-BE3F-ABB6-D4A0-82D8C3BF2658}"/>
                </a:ext>
              </a:extLst>
            </p:cNvPr>
            <p:cNvSpPr/>
            <p:nvPr/>
          </p:nvSpPr>
          <p:spPr>
            <a:xfrm>
              <a:off x="5752530" y="2533041"/>
              <a:ext cx="442887" cy="437911"/>
            </a:xfrm>
            <a:custGeom>
              <a:avLst/>
              <a:gdLst>
                <a:gd name="connsiteX0" fmla="*/ 442887 w 442887"/>
                <a:gd name="connsiteY0" fmla="*/ 216468 h 437911"/>
                <a:gd name="connsiteX1" fmla="*/ 427710 w 442887"/>
                <a:gd name="connsiteY1" fmla="*/ 139335 h 437911"/>
                <a:gd name="connsiteX2" fmla="*/ 316988 w 442887"/>
                <a:gd name="connsiteY2" fmla="*/ 22393 h 437911"/>
                <a:gd name="connsiteX3" fmla="*/ 221444 w 442887"/>
                <a:gd name="connsiteY3" fmla="*/ 0 h 437911"/>
                <a:gd name="connsiteX4" fmla="*/ 0 w 442887"/>
                <a:gd name="connsiteY4" fmla="*/ 218956 h 437911"/>
                <a:gd name="connsiteX5" fmla="*/ 0 w 442887"/>
                <a:gd name="connsiteY5" fmla="*/ 228908 h 437911"/>
                <a:gd name="connsiteX6" fmla="*/ 0 w 442887"/>
                <a:gd name="connsiteY6" fmla="*/ 231396 h 437911"/>
                <a:gd name="connsiteX7" fmla="*/ 0 w 442887"/>
                <a:gd name="connsiteY7" fmla="*/ 238861 h 437911"/>
                <a:gd name="connsiteX8" fmla="*/ 0 w 442887"/>
                <a:gd name="connsiteY8" fmla="*/ 243837 h 437911"/>
                <a:gd name="connsiteX9" fmla="*/ 0 w 442887"/>
                <a:gd name="connsiteY9" fmla="*/ 248813 h 437911"/>
                <a:gd name="connsiteX10" fmla="*/ 0 w 442887"/>
                <a:gd name="connsiteY10" fmla="*/ 253790 h 437911"/>
                <a:gd name="connsiteX11" fmla="*/ 0 w 442887"/>
                <a:gd name="connsiteY11" fmla="*/ 261254 h 437911"/>
                <a:gd name="connsiteX12" fmla="*/ 0 w 442887"/>
                <a:gd name="connsiteY12" fmla="*/ 261254 h 437911"/>
                <a:gd name="connsiteX13" fmla="*/ 216467 w 442887"/>
                <a:gd name="connsiteY13" fmla="*/ 437911 h 437911"/>
                <a:gd name="connsiteX14" fmla="*/ 442887 w 442887"/>
                <a:gd name="connsiteY14" fmla="*/ 216468 h 437911"/>
                <a:gd name="connsiteX15" fmla="*/ 352319 w 442887"/>
                <a:gd name="connsiteY15" fmla="*/ 199051 h 437911"/>
                <a:gd name="connsiteX16" fmla="*/ 312012 w 442887"/>
                <a:gd name="connsiteY16" fmla="*/ 181634 h 437911"/>
                <a:gd name="connsiteX17" fmla="*/ 223932 w 442887"/>
                <a:gd name="connsiteY17" fmla="*/ 121919 h 437911"/>
                <a:gd name="connsiteX18" fmla="*/ 128388 w 442887"/>
                <a:gd name="connsiteY18" fmla="*/ 216468 h 437911"/>
                <a:gd name="connsiteX19" fmla="*/ 130876 w 442887"/>
                <a:gd name="connsiteY19" fmla="*/ 233884 h 437911"/>
                <a:gd name="connsiteX20" fmla="*/ 223932 w 442887"/>
                <a:gd name="connsiteY20" fmla="*/ 308528 h 437911"/>
                <a:gd name="connsiteX21" fmla="*/ 256526 w 442887"/>
                <a:gd name="connsiteY21" fmla="*/ 340874 h 437911"/>
                <a:gd name="connsiteX22" fmla="*/ 221195 w 442887"/>
                <a:gd name="connsiteY22" fmla="*/ 370732 h 437911"/>
                <a:gd name="connsiteX23" fmla="*/ 65189 w 442887"/>
                <a:gd name="connsiteY23" fmla="*/ 243837 h 437911"/>
                <a:gd name="connsiteX24" fmla="*/ 62701 w 442887"/>
                <a:gd name="connsiteY24" fmla="*/ 213979 h 437911"/>
                <a:gd name="connsiteX25" fmla="*/ 221195 w 442887"/>
                <a:gd name="connsiteY25" fmla="*/ 57227 h 437911"/>
                <a:gd name="connsiteX26" fmla="*/ 367248 w 442887"/>
                <a:gd name="connsiteY26" fmla="*/ 156752 h 437911"/>
                <a:gd name="connsiteX27" fmla="*/ 352319 w 442887"/>
                <a:gd name="connsiteY27" fmla="*/ 199051 h 437911"/>
                <a:gd name="connsiteX28" fmla="*/ 254038 w 442887"/>
                <a:gd name="connsiteY28" fmla="*/ 216468 h 437911"/>
                <a:gd name="connsiteX29" fmla="*/ 221195 w 442887"/>
                <a:gd name="connsiteY29" fmla="*/ 248813 h 437911"/>
                <a:gd name="connsiteX30" fmla="*/ 188600 w 442887"/>
                <a:gd name="connsiteY30" fmla="*/ 216468 h 437911"/>
                <a:gd name="connsiteX31" fmla="*/ 218707 w 442887"/>
                <a:gd name="connsiteY31" fmla="*/ 184122 h 437911"/>
                <a:gd name="connsiteX32" fmla="*/ 218707 w 442887"/>
                <a:gd name="connsiteY32" fmla="*/ 184122 h 437911"/>
                <a:gd name="connsiteX33" fmla="*/ 254038 w 442887"/>
                <a:gd name="connsiteY33" fmla="*/ 216468 h 43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42887" h="437911">
                  <a:moveTo>
                    <a:pt x="442887" y="216468"/>
                  </a:moveTo>
                  <a:cubicBezTo>
                    <a:pt x="442887" y="189098"/>
                    <a:pt x="437911" y="164217"/>
                    <a:pt x="427710" y="139335"/>
                  </a:cubicBezTo>
                  <a:cubicBezTo>
                    <a:pt x="407556" y="87085"/>
                    <a:pt x="367248" y="44786"/>
                    <a:pt x="316988" y="22393"/>
                  </a:cubicBezTo>
                  <a:cubicBezTo>
                    <a:pt x="286882" y="7464"/>
                    <a:pt x="254038" y="0"/>
                    <a:pt x="221444" y="0"/>
                  </a:cubicBezTo>
                  <a:cubicBezTo>
                    <a:pt x="100521" y="0"/>
                    <a:pt x="0" y="97037"/>
                    <a:pt x="0" y="218956"/>
                  </a:cubicBezTo>
                  <a:cubicBezTo>
                    <a:pt x="0" y="221444"/>
                    <a:pt x="0" y="226420"/>
                    <a:pt x="0" y="228908"/>
                  </a:cubicBezTo>
                  <a:lnTo>
                    <a:pt x="0" y="231396"/>
                  </a:lnTo>
                  <a:cubicBezTo>
                    <a:pt x="0" y="233884"/>
                    <a:pt x="0" y="236373"/>
                    <a:pt x="0" y="238861"/>
                  </a:cubicBezTo>
                  <a:cubicBezTo>
                    <a:pt x="0" y="241349"/>
                    <a:pt x="0" y="241349"/>
                    <a:pt x="0" y="243837"/>
                  </a:cubicBezTo>
                  <a:cubicBezTo>
                    <a:pt x="0" y="246325"/>
                    <a:pt x="0" y="248813"/>
                    <a:pt x="0" y="248813"/>
                  </a:cubicBezTo>
                  <a:cubicBezTo>
                    <a:pt x="0" y="251301"/>
                    <a:pt x="0" y="251301"/>
                    <a:pt x="0" y="253790"/>
                  </a:cubicBezTo>
                  <a:cubicBezTo>
                    <a:pt x="0" y="256278"/>
                    <a:pt x="0" y="258766"/>
                    <a:pt x="0" y="261254"/>
                  </a:cubicBezTo>
                  <a:lnTo>
                    <a:pt x="0" y="261254"/>
                  </a:lnTo>
                  <a:cubicBezTo>
                    <a:pt x="20154" y="363267"/>
                    <a:pt x="110722" y="437911"/>
                    <a:pt x="216467" y="437911"/>
                  </a:cubicBezTo>
                  <a:cubicBezTo>
                    <a:pt x="344855" y="432935"/>
                    <a:pt x="442887" y="335898"/>
                    <a:pt x="442887" y="216468"/>
                  </a:cubicBezTo>
                  <a:close/>
                  <a:moveTo>
                    <a:pt x="352319" y="199051"/>
                  </a:moveTo>
                  <a:cubicBezTo>
                    <a:pt x="337142" y="204027"/>
                    <a:pt x="316988" y="196562"/>
                    <a:pt x="312012" y="181634"/>
                  </a:cubicBezTo>
                  <a:cubicBezTo>
                    <a:pt x="296834" y="146800"/>
                    <a:pt x="261751" y="121919"/>
                    <a:pt x="223932" y="121919"/>
                  </a:cubicBezTo>
                  <a:cubicBezTo>
                    <a:pt x="171183" y="121919"/>
                    <a:pt x="128388" y="164217"/>
                    <a:pt x="128388" y="216468"/>
                  </a:cubicBezTo>
                  <a:cubicBezTo>
                    <a:pt x="128388" y="221444"/>
                    <a:pt x="128388" y="228908"/>
                    <a:pt x="130876" y="233884"/>
                  </a:cubicBezTo>
                  <a:cubicBezTo>
                    <a:pt x="138340" y="278671"/>
                    <a:pt x="178648" y="308528"/>
                    <a:pt x="223932" y="308528"/>
                  </a:cubicBezTo>
                  <a:cubicBezTo>
                    <a:pt x="241598" y="308528"/>
                    <a:pt x="256526" y="323457"/>
                    <a:pt x="256526" y="340874"/>
                  </a:cubicBezTo>
                  <a:cubicBezTo>
                    <a:pt x="256526" y="358291"/>
                    <a:pt x="238861" y="370732"/>
                    <a:pt x="221195" y="370732"/>
                  </a:cubicBezTo>
                  <a:cubicBezTo>
                    <a:pt x="145805" y="370732"/>
                    <a:pt x="80367" y="318481"/>
                    <a:pt x="65189" y="243837"/>
                  </a:cubicBezTo>
                  <a:cubicBezTo>
                    <a:pt x="62701" y="233884"/>
                    <a:pt x="62701" y="223932"/>
                    <a:pt x="62701" y="213979"/>
                  </a:cubicBezTo>
                  <a:cubicBezTo>
                    <a:pt x="62701" y="129383"/>
                    <a:pt x="133115" y="57227"/>
                    <a:pt x="221195" y="57227"/>
                  </a:cubicBezTo>
                  <a:cubicBezTo>
                    <a:pt x="286633" y="57227"/>
                    <a:pt x="344606" y="97037"/>
                    <a:pt x="367248" y="156752"/>
                  </a:cubicBezTo>
                  <a:cubicBezTo>
                    <a:pt x="374961" y="176657"/>
                    <a:pt x="367497" y="194074"/>
                    <a:pt x="352319" y="199051"/>
                  </a:cubicBezTo>
                  <a:close/>
                  <a:moveTo>
                    <a:pt x="254038" y="216468"/>
                  </a:moveTo>
                  <a:cubicBezTo>
                    <a:pt x="254038" y="233884"/>
                    <a:pt x="238861" y="248813"/>
                    <a:pt x="221195" y="248813"/>
                  </a:cubicBezTo>
                  <a:cubicBezTo>
                    <a:pt x="203529" y="248813"/>
                    <a:pt x="188600" y="233884"/>
                    <a:pt x="188600" y="216468"/>
                  </a:cubicBezTo>
                  <a:cubicBezTo>
                    <a:pt x="188600" y="199051"/>
                    <a:pt x="203778" y="184122"/>
                    <a:pt x="218707" y="184122"/>
                  </a:cubicBezTo>
                  <a:lnTo>
                    <a:pt x="218707" y="184122"/>
                  </a:lnTo>
                  <a:cubicBezTo>
                    <a:pt x="239109" y="184122"/>
                    <a:pt x="254038" y="199051"/>
                    <a:pt x="254038" y="216468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79531909-F64D-016D-D5AD-0D4A7D84E1F2}"/>
                </a:ext>
              </a:extLst>
            </p:cNvPr>
            <p:cNvSpPr/>
            <p:nvPr/>
          </p:nvSpPr>
          <p:spPr>
            <a:xfrm>
              <a:off x="6701006" y="1965747"/>
              <a:ext cx="167140" cy="408053"/>
            </a:xfrm>
            <a:custGeom>
              <a:avLst/>
              <a:gdLst>
                <a:gd name="connsiteX0" fmla="*/ 249 w 167140"/>
                <a:gd name="connsiteY0" fmla="*/ 54739 h 408053"/>
                <a:gd name="connsiteX1" fmla="*/ 98530 w 167140"/>
                <a:gd name="connsiteY1" fmla="*/ 383172 h 408053"/>
                <a:gd name="connsiteX2" fmla="*/ 105994 w 167140"/>
                <a:gd name="connsiteY2" fmla="*/ 395613 h 408053"/>
                <a:gd name="connsiteX3" fmla="*/ 131124 w 167140"/>
                <a:gd name="connsiteY3" fmla="*/ 408054 h 408053"/>
                <a:gd name="connsiteX4" fmla="*/ 158743 w 167140"/>
                <a:gd name="connsiteY4" fmla="*/ 393125 h 408053"/>
                <a:gd name="connsiteX5" fmla="*/ 166207 w 167140"/>
                <a:gd name="connsiteY5" fmla="*/ 355803 h 408053"/>
                <a:gd name="connsiteX6" fmla="*/ 67926 w 167140"/>
                <a:gd name="connsiteY6" fmla="*/ 27370 h 408053"/>
                <a:gd name="connsiteX7" fmla="*/ 35083 w 167140"/>
                <a:gd name="connsiteY7" fmla="*/ 0 h 408053"/>
                <a:gd name="connsiteX8" fmla="*/ 9952 w 167140"/>
                <a:gd name="connsiteY8" fmla="*/ 12441 h 408053"/>
                <a:gd name="connsiteX9" fmla="*/ 0 w 167140"/>
                <a:gd name="connsiteY9" fmla="*/ 44786 h 408053"/>
                <a:gd name="connsiteX10" fmla="*/ 249 w 167140"/>
                <a:gd name="connsiteY10" fmla="*/ 54739 h 408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140" h="408053">
                  <a:moveTo>
                    <a:pt x="249" y="54739"/>
                  </a:moveTo>
                  <a:lnTo>
                    <a:pt x="98530" y="383172"/>
                  </a:lnTo>
                  <a:cubicBezTo>
                    <a:pt x="101018" y="388149"/>
                    <a:pt x="101018" y="393125"/>
                    <a:pt x="105994" y="395613"/>
                  </a:cubicBezTo>
                  <a:cubicBezTo>
                    <a:pt x="113459" y="403077"/>
                    <a:pt x="121172" y="408054"/>
                    <a:pt x="131124" y="408054"/>
                  </a:cubicBezTo>
                  <a:cubicBezTo>
                    <a:pt x="146302" y="408054"/>
                    <a:pt x="153767" y="400589"/>
                    <a:pt x="158743" y="393125"/>
                  </a:cubicBezTo>
                  <a:cubicBezTo>
                    <a:pt x="166207" y="383172"/>
                    <a:pt x="168695" y="368244"/>
                    <a:pt x="166207" y="355803"/>
                  </a:cubicBezTo>
                  <a:lnTo>
                    <a:pt x="67926" y="27370"/>
                  </a:lnTo>
                  <a:cubicBezTo>
                    <a:pt x="62950" y="12441"/>
                    <a:pt x="50260" y="0"/>
                    <a:pt x="35083" y="0"/>
                  </a:cubicBezTo>
                  <a:cubicBezTo>
                    <a:pt x="22393" y="0"/>
                    <a:pt x="14929" y="7464"/>
                    <a:pt x="9952" y="12441"/>
                  </a:cubicBezTo>
                  <a:cubicBezTo>
                    <a:pt x="2488" y="22393"/>
                    <a:pt x="0" y="32346"/>
                    <a:pt x="0" y="44786"/>
                  </a:cubicBezTo>
                  <a:cubicBezTo>
                    <a:pt x="249" y="52251"/>
                    <a:pt x="249" y="54739"/>
                    <a:pt x="249" y="54739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BBCF3FE0-C516-74CF-8AC5-6CD8899981E8}"/>
                </a:ext>
              </a:extLst>
            </p:cNvPr>
            <p:cNvSpPr/>
            <p:nvPr/>
          </p:nvSpPr>
          <p:spPr>
            <a:xfrm>
              <a:off x="5764848" y="1841023"/>
              <a:ext cx="284765" cy="254106"/>
            </a:xfrm>
            <a:custGeom>
              <a:avLst/>
              <a:gdLst>
                <a:gd name="connsiteX0" fmla="*/ 27990 w 284765"/>
                <a:gd name="connsiteY0" fmla="*/ 60032 h 254106"/>
                <a:gd name="connsiteX1" fmla="*/ 133736 w 284765"/>
                <a:gd name="connsiteY1" fmla="*/ 179463 h 254106"/>
                <a:gd name="connsiteX2" fmla="*/ 63322 w 284765"/>
                <a:gd name="connsiteY2" fmla="*/ 186927 h 254106"/>
                <a:gd name="connsiteX3" fmla="*/ 65810 w 284765"/>
                <a:gd name="connsiteY3" fmla="*/ 254107 h 254106"/>
                <a:gd name="connsiteX4" fmla="*/ 284765 w 284765"/>
                <a:gd name="connsiteY4" fmla="*/ 226737 h 254106"/>
                <a:gd name="connsiteX5" fmla="*/ 282277 w 284765"/>
                <a:gd name="connsiteY5" fmla="*/ 164534 h 254106"/>
                <a:gd name="connsiteX6" fmla="*/ 196685 w 284765"/>
                <a:gd name="connsiteY6" fmla="*/ 174486 h 254106"/>
                <a:gd name="connsiteX7" fmla="*/ 35703 w 284765"/>
                <a:gd name="connsiteY7" fmla="*/ 317 h 254106"/>
                <a:gd name="connsiteX8" fmla="*/ 372 w 284765"/>
                <a:gd name="connsiteY8" fmla="*/ 27686 h 254106"/>
                <a:gd name="connsiteX9" fmla="*/ 27990 w 284765"/>
                <a:gd name="connsiteY9" fmla="*/ 60032 h 254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4765" h="254106">
                  <a:moveTo>
                    <a:pt x="27990" y="60032"/>
                  </a:moveTo>
                  <a:cubicBezTo>
                    <a:pt x="27990" y="60032"/>
                    <a:pt x="111094" y="72473"/>
                    <a:pt x="133736" y="179463"/>
                  </a:cubicBezTo>
                  <a:lnTo>
                    <a:pt x="63322" y="186927"/>
                  </a:lnTo>
                  <a:lnTo>
                    <a:pt x="65810" y="254107"/>
                  </a:lnTo>
                  <a:lnTo>
                    <a:pt x="284765" y="226737"/>
                  </a:lnTo>
                  <a:lnTo>
                    <a:pt x="282277" y="164534"/>
                  </a:lnTo>
                  <a:lnTo>
                    <a:pt x="196685" y="174486"/>
                  </a:lnTo>
                  <a:cubicBezTo>
                    <a:pt x="166579" y="17734"/>
                    <a:pt x="40680" y="317"/>
                    <a:pt x="35703" y="317"/>
                  </a:cubicBezTo>
                  <a:cubicBezTo>
                    <a:pt x="18038" y="-2171"/>
                    <a:pt x="2860" y="10270"/>
                    <a:pt x="372" y="27686"/>
                  </a:cubicBezTo>
                  <a:cubicBezTo>
                    <a:pt x="-2365" y="42615"/>
                    <a:pt x="10324" y="60032"/>
                    <a:pt x="27990" y="60032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25F4CE4C-ABFA-DD93-A47A-77764E95DD85}"/>
                </a:ext>
              </a:extLst>
            </p:cNvPr>
            <p:cNvSpPr/>
            <p:nvPr/>
          </p:nvSpPr>
          <p:spPr>
            <a:xfrm>
              <a:off x="5470376" y="2965976"/>
              <a:ext cx="1107716" cy="64691"/>
            </a:xfrm>
            <a:custGeom>
              <a:avLst/>
              <a:gdLst>
                <a:gd name="connsiteX0" fmla="*/ 1072385 w 1107716"/>
                <a:gd name="connsiteY0" fmla="*/ 0 h 64691"/>
                <a:gd name="connsiteX1" fmla="*/ 503598 w 1107716"/>
                <a:gd name="connsiteY1" fmla="*/ 0 h 64691"/>
                <a:gd name="connsiteX2" fmla="*/ 32843 w 1107716"/>
                <a:gd name="connsiteY2" fmla="*/ 0 h 64691"/>
                <a:gd name="connsiteX3" fmla="*/ 0 w 1107716"/>
                <a:gd name="connsiteY3" fmla="*/ 32346 h 64691"/>
                <a:gd name="connsiteX4" fmla="*/ 32843 w 1107716"/>
                <a:gd name="connsiteY4" fmla="*/ 64691 h 64691"/>
                <a:gd name="connsiteX5" fmla="*/ 1074873 w 1107716"/>
                <a:gd name="connsiteY5" fmla="*/ 64691 h 64691"/>
                <a:gd name="connsiteX6" fmla="*/ 1107716 w 1107716"/>
                <a:gd name="connsiteY6" fmla="*/ 32346 h 64691"/>
                <a:gd name="connsiteX7" fmla="*/ 1072385 w 1107716"/>
                <a:gd name="connsiteY7" fmla="*/ 0 h 6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7716" h="64691">
                  <a:moveTo>
                    <a:pt x="1072385" y="0"/>
                  </a:moveTo>
                  <a:lnTo>
                    <a:pt x="503598" y="0"/>
                  </a:lnTo>
                  <a:lnTo>
                    <a:pt x="32843" y="0"/>
                  </a:lnTo>
                  <a:cubicBezTo>
                    <a:pt x="15178" y="0"/>
                    <a:pt x="0" y="14929"/>
                    <a:pt x="0" y="32346"/>
                  </a:cubicBezTo>
                  <a:cubicBezTo>
                    <a:pt x="0" y="49763"/>
                    <a:pt x="15178" y="64691"/>
                    <a:pt x="32843" y="64691"/>
                  </a:cubicBezTo>
                  <a:lnTo>
                    <a:pt x="1074873" y="64691"/>
                  </a:lnTo>
                  <a:cubicBezTo>
                    <a:pt x="1092539" y="64691"/>
                    <a:pt x="1107716" y="49763"/>
                    <a:pt x="1107716" y="32346"/>
                  </a:cubicBezTo>
                  <a:cubicBezTo>
                    <a:pt x="1107716" y="14929"/>
                    <a:pt x="1090051" y="0"/>
                    <a:pt x="1072385" y="0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51438348-EBC6-FAEF-1EBD-A588A67D419B}"/>
                </a:ext>
              </a:extLst>
            </p:cNvPr>
            <p:cNvSpPr/>
            <p:nvPr/>
          </p:nvSpPr>
          <p:spPr>
            <a:xfrm>
              <a:off x="6612926" y="2965976"/>
              <a:ext cx="98284" cy="64691"/>
            </a:xfrm>
            <a:custGeom>
              <a:avLst/>
              <a:gdLst>
                <a:gd name="connsiteX0" fmla="*/ 65687 w 98284"/>
                <a:gd name="connsiteY0" fmla="*/ 0 h 64691"/>
                <a:gd name="connsiteX1" fmla="*/ 32843 w 98284"/>
                <a:gd name="connsiteY1" fmla="*/ 0 h 64691"/>
                <a:gd name="connsiteX2" fmla="*/ 0 w 98284"/>
                <a:gd name="connsiteY2" fmla="*/ 32346 h 64691"/>
                <a:gd name="connsiteX3" fmla="*/ 32843 w 98284"/>
                <a:gd name="connsiteY3" fmla="*/ 64691 h 64691"/>
                <a:gd name="connsiteX4" fmla="*/ 65687 w 98284"/>
                <a:gd name="connsiteY4" fmla="*/ 64691 h 64691"/>
                <a:gd name="connsiteX5" fmla="*/ 98281 w 98284"/>
                <a:gd name="connsiteY5" fmla="*/ 32346 h 64691"/>
                <a:gd name="connsiteX6" fmla="*/ 65687 w 98284"/>
                <a:gd name="connsiteY6" fmla="*/ 0 h 6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284" h="64691">
                  <a:moveTo>
                    <a:pt x="65687" y="0"/>
                  </a:moveTo>
                  <a:lnTo>
                    <a:pt x="32843" y="0"/>
                  </a:lnTo>
                  <a:cubicBezTo>
                    <a:pt x="15178" y="0"/>
                    <a:pt x="0" y="14929"/>
                    <a:pt x="0" y="32346"/>
                  </a:cubicBezTo>
                  <a:cubicBezTo>
                    <a:pt x="0" y="49763"/>
                    <a:pt x="15178" y="64691"/>
                    <a:pt x="32843" y="64691"/>
                  </a:cubicBezTo>
                  <a:lnTo>
                    <a:pt x="65687" y="64691"/>
                  </a:lnTo>
                  <a:cubicBezTo>
                    <a:pt x="83352" y="64691"/>
                    <a:pt x="98281" y="49763"/>
                    <a:pt x="98281" y="32346"/>
                  </a:cubicBezTo>
                  <a:cubicBezTo>
                    <a:pt x="98530" y="14929"/>
                    <a:pt x="83352" y="0"/>
                    <a:pt x="65687" y="0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16C2937B-8DED-2A4B-4E69-369ACBE6767A}"/>
                </a:ext>
              </a:extLst>
            </p:cNvPr>
            <p:cNvSpPr/>
            <p:nvPr/>
          </p:nvSpPr>
          <p:spPr>
            <a:xfrm>
              <a:off x="6739323" y="2965976"/>
              <a:ext cx="65437" cy="64691"/>
            </a:xfrm>
            <a:custGeom>
              <a:avLst/>
              <a:gdLst>
                <a:gd name="connsiteX0" fmla="*/ 32594 w 65437"/>
                <a:gd name="connsiteY0" fmla="*/ 0 h 64691"/>
                <a:gd name="connsiteX1" fmla="*/ 9952 w 65437"/>
                <a:gd name="connsiteY1" fmla="*/ 9953 h 64691"/>
                <a:gd name="connsiteX2" fmla="*/ 0 w 65437"/>
                <a:gd name="connsiteY2" fmla="*/ 32346 h 64691"/>
                <a:gd name="connsiteX3" fmla="*/ 9952 w 65437"/>
                <a:gd name="connsiteY3" fmla="*/ 54739 h 64691"/>
                <a:gd name="connsiteX4" fmla="*/ 32594 w 65437"/>
                <a:gd name="connsiteY4" fmla="*/ 64691 h 64691"/>
                <a:gd name="connsiteX5" fmla="*/ 55236 w 65437"/>
                <a:gd name="connsiteY5" fmla="*/ 54739 h 64691"/>
                <a:gd name="connsiteX6" fmla="*/ 65438 w 65437"/>
                <a:gd name="connsiteY6" fmla="*/ 32346 h 64691"/>
                <a:gd name="connsiteX7" fmla="*/ 55236 w 65437"/>
                <a:gd name="connsiteY7" fmla="*/ 9953 h 64691"/>
                <a:gd name="connsiteX8" fmla="*/ 32594 w 65437"/>
                <a:gd name="connsiteY8" fmla="*/ 0 h 6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437" h="64691">
                  <a:moveTo>
                    <a:pt x="32594" y="0"/>
                  </a:moveTo>
                  <a:cubicBezTo>
                    <a:pt x="25130" y="0"/>
                    <a:pt x="14929" y="2488"/>
                    <a:pt x="9952" y="9953"/>
                  </a:cubicBezTo>
                  <a:cubicBezTo>
                    <a:pt x="4976" y="14929"/>
                    <a:pt x="0" y="24881"/>
                    <a:pt x="0" y="32346"/>
                  </a:cubicBezTo>
                  <a:cubicBezTo>
                    <a:pt x="0" y="39810"/>
                    <a:pt x="2488" y="49763"/>
                    <a:pt x="9952" y="54739"/>
                  </a:cubicBezTo>
                  <a:cubicBezTo>
                    <a:pt x="14929" y="59715"/>
                    <a:pt x="25130" y="64691"/>
                    <a:pt x="32594" y="64691"/>
                  </a:cubicBezTo>
                  <a:cubicBezTo>
                    <a:pt x="40059" y="64691"/>
                    <a:pt x="50260" y="62203"/>
                    <a:pt x="55236" y="54739"/>
                  </a:cubicBezTo>
                  <a:cubicBezTo>
                    <a:pt x="60213" y="49763"/>
                    <a:pt x="65438" y="39810"/>
                    <a:pt x="65438" y="32346"/>
                  </a:cubicBezTo>
                  <a:cubicBezTo>
                    <a:pt x="65438" y="24881"/>
                    <a:pt x="62950" y="14929"/>
                    <a:pt x="55236" y="9953"/>
                  </a:cubicBezTo>
                  <a:cubicBezTo>
                    <a:pt x="50011" y="2488"/>
                    <a:pt x="40059" y="0"/>
                    <a:pt x="32594" y="0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91E1A384-5C32-88DA-2DC5-371742610ACA}"/>
                </a:ext>
              </a:extLst>
            </p:cNvPr>
            <p:cNvSpPr/>
            <p:nvPr/>
          </p:nvSpPr>
          <p:spPr>
            <a:xfrm>
              <a:off x="6457169" y="2779366"/>
              <a:ext cx="475979" cy="64691"/>
            </a:xfrm>
            <a:custGeom>
              <a:avLst/>
              <a:gdLst>
                <a:gd name="connsiteX0" fmla="*/ 440648 w 475979"/>
                <a:gd name="connsiteY0" fmla="*/ 0 h 64691"/>
                <a:gd name="connsiteX1" fmla="*/ 32843 w 475979"/>
                <a:gd name="connsiteY1" fmla="*/ 0 h 64691"/>
                <a:gd name="connsiteX2" fmla="*/ 0 w 475979"/>
                <a:gd name="connsiteY2" fmla="*/ 32346 h 64691"/>
                <a:gd name="connsiteX3" fmla="*/ 32843 w 475979"/>
                <a:gd name="connsiteY3" fmla="*/ 64691 h 64691"/>
                <a:gd name="connsiteX4" fmla="*/ 443136 w 475979"/>
                <a:gd name="connsiteY4" fmla="*/ 64691 h 64691"/>
                <a:gd name="connsiteX5" fmla="*/ 475980 w 475979"/>
                <a:gd name="connsiteY5" fmla="*/ 32346 h 64691"/>
                <a:gd name="connsiteX6" fmla="*/ 440648 w 475979"/>
                <a:gd name="connsiteY6" fmla="*/ 0 h 6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5979" h="64691">
                  <a:moveTo>
                    <a:pt x="440648" y="0"/>
                  </a:moveTo>
                  <a:lnTo>
                    <a:pt x="32843" y="0"/>
                  </a:lnTo>
                  <a:cubicBezTo>
                    <a:pt x="15178" y="0"/>
                    <a:pt x="0" y="14929"/>
                    <a:pt x="0" y="32346"/>
                  </a:cubicBezTo>
                  <a:cubicBezTo>
                    <a:pt x="0" y="49763"/>
                    <a:pt x="15178" y="64691"/>
                    <a:pt x="32843" y="64691"/>
                  </a:cubicBezTo>
                  <a:lnTo>
                    <a:pt x="443136" y="64691"/>
                  </a:lnTo>
                  <a:cubicBezTo>
                    <a:pt x="460802" y="64691"/>
                    <a:pt x="475980" y="49763"/>
                    <a:pt x="475980" y="32346"/>
                  </a:cubicBezTo>
                  <a:cubicBezTo>
                    <a:pt x="475731" y="14929"/>
                    <a:pt x="458065" y="0"/>
                    <a:pt x="440648" y="0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88C66C9C-0834-F0DD-FBDF-265EBBD4F68A}"/>
                </a:ext>
              </a:extLst>
            </p:cNvPr>
            <p:cNvSpPr/>
            <p:nvPr/>
          </p:nvSpPr>
          <p:spPr>
            <a:xfrm>
              <a:off x="6394220" y="2687305"/>
              <a:ext cx="287130" cy="64691"/>
            </a:xfrm>
            <a:custGeom>
              <a:avLst/>
              <a:gdLst>
                <a:gd name="connsiteX0" fmla="*/ 32843 w 287130"/>
                <a:gd name="connsiteY0" fmla="*/ 0 h 64691"/>
                <a:gd name="connsiteX1" fmla="*/ 0 w 287130"/>
                <a:gd name="connsiteY1" fmla="*/ 32346 h 64691"/>
                <a:gd name="connsiteX2" fmla="*/ 32843 w 287130"/>
                <a:gd name="connsiteY2" fmla="*/ 64691 h 64691"/>
                <a:gd name="connsiteX3" fmla="*/ 254287 w 287130"/>
                <a:gd name="connsiteY3" fmla="*/ 64691 h 64691"/>
                <a:gd name="connsiteX4" fmla="*/ 287130 w 287130"/>
                <a:gd name="connsiteY4" fmla="*/ 32346 h 64691"/>
                <a:gd name="connsiteX5" fmla="*/ 254287 w 287130"/>
                <a:gd name="connsiteY5" fmla="*/ 0 h 64691"/>
                <a:gd name="connsiteX6" fmla="*/ 32843 w 287130"/>
                <a:gd name="connsiteY6" fmla="*/ 0 h 6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130" h="64691">
                  <a:moveTo>
                    <a:pt x="32843" y="0"/>
                  </a:moveTo>
                  <a:cubicBezTo>
                    <a:pt x="15178" y="0"/>
                    <a:pt x="0" y="14929"/>
                    <a:pt x="0" y="32346"/>
                  </a:cubicBezTo>
                  <a:cubicBezTo>
                    <a:pt x="0" y="49763"/>
                    <a:pt x="15178" y="64691"/>
                    <a:pt x="32843" y="64691"/>
                  </a:cubicBezTo>
                  <a:lnTo>
                    <a:pt x="254287" y="64691"/>
                  </a:lnTo>
                  <a:cubicBezTo>
                    <a:pt x="271953" y="64691"/>
                    <a:pt x="287130" y="49763"/>
                    <a:pt x="287130" y="32346"/>
                  </a:cubicBezTo>
                  <a:cubicBezTo>
                    <a:pt x="287130" y="14929"/>
                    <a:pt x="271953" y="0"/>
                    <a:pt x="254287" y="0"/>
                  </a:cubicBezTo>
                  <a:lnTo>
                    <a:pt x="32843" y="0"/>
                  </a:ln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01" name="Graphic 3">
            <a:extLst>
              <a:ext uri="{FF2B5EF4-FFF2-40B4-BE49-F238E27FC236}">
                <a16:creationId xmlns:a16="http://schemas.microsoft.com/office/drawing/2014/main" id="{248C69C4-65CE-1438-14C4-70BB608FE35F}"/>
              </a:ext>
            </a:extLst>
          </p:cNvPr>
          <p:cNvSpPr/>
          <p:nvPr/>
        </p:nvSpPr>
        <p:spPr>
          <a:xfrm>
            <a:off x="9365757" y="4681663"/>
            <a:ext cx="236539" cy="398846"/>
          </a:xfrm>
          <a:custGeom>
            <a:avLst/>
            <a:gdLst>
              <a:gd name="connsiteX0" fmla="*/ 122996 w 1863619"/>
              <a:gd name="connsiteY0" fmla="*/ 1285212 h 3142384"/>
              <a:gd name="connsiteX1" fmla="*/ 135556 w 1863619"/>
              <a:gd name="connsiteY1" fmla="*/ 1423230 h 3142384"/>
              <a:gd name="connsiteX2" fmla="*/ 183168 w 1863619"/>
              <a:gd name="connsiteY2" fmla="*/ 1493480 h 3142384"/>
              <a:gd name="connsiteX3" fmla="*/ 191347 w 1863619"/>
              <a:gd name="connsiteY3" fmla="*/ 1581110 h 3142384"/>
              <a:gd name="connsiteX4" fmla="*/ 207705 w 1863619"/>
              <a:gd name="connsiteY4" fmla="*/ 1774480 h 3142384"/>
              <a:gd name="connsiteX5" fmla="*/ 195875 w 1863619"/>
              <a:gd name="connsiteY5" fmla="*/ 1975006 h 3142384"/>
              <a:gd name="connsiteX6" fmla="*/ 203323 w 1863619"/>
              <a:gd name="connsiteY6" fmla="*/ 2157569 h 3142384"/>
              <a:gd name="connsiteX7" fmla="*/ 193684 w 1863619"/>
              <a:gd name="connsiteY7" fmla="*/ 2170421 h 3142384"/>
              <a:gd name="connsiteX8" fmla="*/ 198796 w 1863619"/>
              <a:gd name="connsiteY8" fmla="*/ 2235852 h 3142384"/>
              <a:gd name="connsiteX9" fmla="*/ 188572 w 1863619"/>
              <a:gd name="connsiteY9" fmla="*/ 2321875 h 3142384"/>
              <a:gd name="connsiteX10" fmla="*/ 212962 w 1863619"/>
              <a:gd name="connsiteY10" fmla="*/ 2362915 h 3142384"/>
              <a:gd name="connsiteX11" fmla="*/ 184775 w 1863619"/>
              <a:gd name="connsiteY11" fmla="*/ 2427031 h 3142384"/>
              <a:gd name="connsiteX12" fmla="*/ 130882 w 1863619"/>
              <a:gd name="connsiteY12" fmla="*/ 2514369 h 3142384"/>
              <a:gd name="connsiteX13" fmla="*/ 115255 w 1863619"/>
              <a:gd name="connsiteY13" fmla="*/ 2619817 h 3142384"/>
              <a:gd name="connsiteX14" fmla="*/ 107514 w 1863619"/>
              <a:gd name="connsiteY14" fmla="*/ 2641287 h 3142384"/>
              <a:gd name="connsiteX15" fmla="*/ 110435 w 1863619"/>
              <a:gd name="connsiteY15" fmla="*/ 2768058 h 3142384"/>
              <a:gd name="connsiteX16" fmla="*/ 75091 w 1863619"/>
              <a:gd name="connsiteY16" fmla="*/ 2992099 h 3142384"/>
              <a:gd name="connsiteX17" fmla="*/ 101672 w 1863619"/>
              <a:gd name="connsiteY17" fmla="*/ 3142384 h 3142384"/>
              <a:gd name="connsiteX18" fmla="*/ 296211 w 1863619"/>
              <a:gd name="connsiteY18" fmla="*/ 3142384 h 3142384"/>
              <a:gd name="connsiteX19" fmla="*/ 310962 w 1863619"/>
              <a:gd name="connsiteY19" fmla="*/ 3050957 h 3142384"/>
              <a:gd name="connsiteX20" fmla="*/ 284381 w 1863619"/>
              <a:gd name="connsiteY20" fmla="*/ 2897604 h 3142384"/>
              <a:gd name="connsiteX21" fmla="*/ 343385 w 1863619"/>
              <a:gd name="connsiteY21" fmla="*/ 2838600 h 3142384"/>
              <a:gd name="connsiteX22" fmla="*/ 370696 w 1863619"/>
              <a:gd name="connsiteY22" fmla="*/ 2750970 h 3142384"/>
              <a:gd name="connsiteX23" fmla="*/ 380482 w 1863619"/>
              <a:gd name="connsiteY23" fmla="*/ 2748049 h 3142384"/>
              <a:gd name="connsiteX24" fmla="*/ 406041 w 1863619"/>
              <a:gd name="connsiteY24" fmla="*/ 2667576 h 3142384"/>
              <a:gd name="connsiteX25" fmla="*/ 446204 w 1863619"/>
              <a:gd name="connsiteY25" fmla="*/ 2563442 h 3142384"/>
              <a:gd name="connsiteX26" fmla="*/ 460809 w 1863619"/>
              <a:gd name="connsiteY26" fmla="*/ 2515976 h 3142384"/>
              <a:gd name="connsiteX27" fmla="*/ 459349 w 1863619"/>
              <a:gd name="connsiteY27" fmla="*/ 2465150 h 3142384"/>
              <a:gd name="connsiteX28" fmla="*/ 475852 w 1863619"/>
              <a:gd name="connsiteY28" fmla="*/ 2425863 h 3142384"/>
              <a:gd name="connsiteX29" fmla="*/ 531936 w 1863619"/>
              <a:gd name="connsiteY29" fmla="*/ 2302012 h 3142384"/>
              <a:gd name="connsiteX30" fmla="*/ 652135 w 1863619"/>
              <a:gd name="connsiteY30" fmla="*/ 1976467 h 3142384"/>
              <a:gd name="connsiteX31" fmla="*/ 750134 w 1863619"/>
              <a:gd name="connsiteY31" fmla="*/ 2184004 h 3142384"/>
              <a:gd name="connsiteX32" fmla="*/ 794387 w 1863619"/>
              <a:gd name="connsiteY32" fmla="*/ 2290182 h 3142384"/>
              <a:gd name="connsiteX33" fmla="*/ 756122 w 1863619"/>
              <a:gd name="connsiteY33" fmla="*/ 2670497 h 3142384"/>
              <a:gd name="connsiteX34" fmla="*/ 823890 w 1863619"/>
              <a:gd name="connsiteY34" fmla="*/ 2779596 h 3142384"/>
              <a:gd name="connsiteX35" fmla="*/ 832799 w 1863619"/>
              <a:gd name="connsiteY35" fmla="*/ 2947700 h 3142384"/>
              <a:gd name="connsiteX36" fmla="*/ 1198362 w 1863619"/>
              <a:gd name="connsiteY36" fmla="*/ 2947700 h 3142384"/>
              <a:gd name="connsiteX37" fmla="*/ 1233706 w 1863619"/>
              <a:gd name="connsiteY37" fmla="*/ 2856272 h 3142384"/>
              <a:gd name="connsiteX38" fmla="*/ 1106935 w 1863619"/>
              <a:gd name="connsiteY38" fmla="*/ 2791426 h 3142384"/>
              <a:gd name="connsiteX39" fmla="*/ 1035078 w 1863619"/>
              <a:gd name="connsiteY39" fmla="*/ 2718839 h 3142384"/>
              <a:gd name="connsiteX40" fmla="*/ 1055817 w 1863619"/>
              <a:gd name="connsiteY40" fmla="*/ 2713289 h 3142384"/>
              <a:gd name="connsiteX41" fmla="*/ 1051435 w 1863619"/>
              <a:gd name="connsiteY41" fmla="*/ 2623469 h 3142384"/>
              <a:gd name="connsiteX42" fmla="*/ 1068815 w 1863619"/>
              <a:gd name="connsiteY42" fmla="*/ 2605066 h 3142384"/>
              <a:gd name="connsiteX43" fmla="*/ 1073197 w 1863619"/>
              <a:gd name="connsiteY43" fmla="*/ 2547669 h 3142384"/>
              <a:gd name="connsiteX44" fmla="*/ 1076410 w 1863619"/>
              <a:gd name="connsiteY44" fmla="*/ 2427470 h 3142384"/>
              <a:gd name="connsiteX45" fmla="*/ 1059468 w 1863619"/>
              <a:gd name="connsiteY45" fmla="*/ 2361601 h 3142384"/>
              <a:gd name="connsiteX46" fmla="*/ 1083274 w 1863619"/>
              <a:gd name="connsiteY46" fmla="*/ 2302159 h 3142384"/>
              <a:gd name="connsiteX47" fmla="*/ 1080353 w 1863619"/>
              <a:gd name="connsiteY47" fmla="*/ 2116383 h 3142384"/>
              <a:gd name="connsiteX48" fmla="*/ 1077140 w 1863619"/>
              <a:gd name="connsiteY48" fmla="*/ 2108788 h 3142384"/>
              <a:gd name="connsiteX49" fmla="*/ 1064142 w 1863619"/>
              <a:gd name="connsiteY49" fmla="*/ 2032404 h 3142384"/>
              <a:gd name="connsiteX50" fmla="*/ 1012002 w 1863619"/>
              <a:gd name="connsiteY50" fmla="*/ 1913958 h 3142384"/>
              <a:gd name="connsiteX51" fmla="*/ 977826 w 1863619"/>
              <a:gd name="connsiteY51" fmla="*/ 1873794 h 3142384"/>
              <a:gd name="connsiteX52" fmla="*/ 963805 w 1863619"/>
              <a:gd name="connsiteY52" fmla="*/ 1773458 h 3142384"/>
              <a:gd name="connsiteX53" fmla="*/ 937662 w 1863619"/>
              <a:gd name="connsiteY53" fmla="*/ 1723362 h 3142384"/>
              <a:gd name="connsiteX54" fmla="*/ 941606 w 1863619"/>
              <a:gd name="connsiteY54" fmla="*/ 1671223 h 3142384"/>
              <a:gd name="connsiteX55" fmla="*/ 863761 w 1863619"/>
              <a:gd name="connsiteY55" fmla="*/ 1557303 h 3142384"/>
              <a:gd name="connsiteX56" fmla="*/ 923058 w 1863619"/>
              <a:gd name="connsiteY56" fmla="*/ 1503411 h 3142384"/>
              <a:gd name="connsiteX57" fmla="*/ 938685 w 1863619"/>
              <a:gd name="connsiteY57" fmla="*/ 1376202 h 3142384"/>
              <a:gd name="connsiteX58" fmla="*/ 1020765 w 1863619"/>
              <a:gd name="connsiteY58" fmla="*/ 1406434 h 3142384"/>
              <a:gd name="connsiteX59" fmla="*/ 1235020 w 1863619"/>
              <a:gd name="connsiteY59" fmla="*/ 1278494 h 3142384"/>
              <a:gd name="connsiteX60" fmla="*/ 1246558 w 1863619"/>
              <a:gd name="connsiteY60" fmla="*/ 1076945 h 3142384"/>
              <a:gd name="connsiteX61" fmla="*/ 1334334 w 1863619"/>
              <a:gd name="connsiteY61" fmla="*/ 1079428 h 3142384"/>
              <a:gd name="connsiteX62" fmla="*/ 1432626 w 1863619"/>
              <a:gd name="connsiteY62" fmla="*/ 965801 h 3142384"/>
              <a:gd name="connsiteX63" fmla="*/ 1474835 w 1863619"/>
              <a:gd name="connsiteY63" fmla="*/ 958937 h 3142384"/>
              <a:gd name="connsiteX64" fmla="*/ 1504921 w 1863619"/>
              <a:gd name="connsiteY64" fmla="*/ 936299 h 3142384"/>
              <a:gd name="connsiteX65" fmla="*/ 1575171 w 1863619"/>
              <a:gd name="connsiteY65" fmla="*/ 936299 h 3142384"/>
              <a:gd name="connsiteX66" fmla="*/ 1577654 w 1863619"/>
              <a:gd name="connsiteY66" fmla="*/ 923739 h 3142384"/>
              <a:gd name="connsiteX67" fmla="*/ 1641478 w 1863619"/>
              <a:gd name="connsiteY67" fmla="*/ 904460 h 3142384"/>
              <a:gd name="connsiteX68" fmla="*/ 1649072 w 1863619"/>
              <a:gd name="connsiteY68" fmla="*/ 873936 h 3142384"/>
              <a:gd name="connsiteX69" fmla="*/ 1863620 w 1863619"/>
              <a:gd name="connsiteY69" fmla="*/ 873936 h 3142384"/>
              <a:gd name="connsiteX70" fmla="*/ 1863620 w 1863619"/>
              <a:gd name="connsiteY70" fmla="*/ 836985 h 3142384"/>
              <a:gd name="connsiteX71" fmla="*/ 1863620 w 1863619"/>
              <a:gd name="connsiteY71" fmla="*/ 817852 h 3142384"/>
              <a:gd name="connsiteX72" fmla="*/ 1842880 w 1863619"/>
              <a:gd name="connsiteY72" fmla="*/ 817852 h 3142384"/>
              <a:gd name="connsiteX73" fmla="*/ 1832949 w 1863619"/>
              <a:gd name="connsiteY73" fmla="*/ 837131 h 3142384"/>
              <a:gd name="connsiteX74" fmla="*/ 1575171 w 1863619"/>
              <a:gd name="connsiteY74" fmla="*/ 837131 h 3142384"/>
              <a:gd name="connsiteX75" fmla="*/ 1575171 w 1863619"/>
              <a:gd name="connsiteY75" fmla="*/ 810988 h 3142384"/>
              <a:gd name="connsiteX76" fmla="*/ 1474835 w 1863619"/>
              <a:gd name="connsiteY76" fmla="*/ 810988 h 3142384"/>
              <a:gd name="connsiteX77" fmla="*/ 1454826 w 1863619"/>
              <a:gd name="connsiteY77" fmla="*/ 758264 h 3142384"/>
              <a:gd name="connsiteX78" fmla="*/ 1448253 w 1863619"/>
              <a:gd name="connsiteY78" fmla="*/ 758264 h 3142384"/>
              <a:gd name="connsiteX79" fmla="*/ 1409404 w 1863619"/>
              <a:gd name="connsiteY79" fmla="*/ 674285 h 3142384"/>
              <a:gd name="connsiteX80" fmla="*/ 1350692 w 1863619"/>
              <a:gd name="connsiteY80" fmla="*/ 674285 h 3142384"/>
              <a:gd name="connsiteX81" fmla="*/ 1325571 w 1863619"/>
              <a:gd name="connsiteY81" fmla="*/ 755781 h 3142384"/>
              <a:gd name="connsiteX82" fmla="*/ 1304394 w 1863619"/>
              <a:gd name="connsiteY82" fmla="*/ 720583 h 3142384"/>
              <a:gd name="connsiteX83" fmla="*/ 1073635 w 1863619"/>
              <a:gd name="connsiteY83" fmla="*/ 720583 h 3142384"/>
              <a:gd name="connsiteX84" fmla="*/ 978264 w 1863619"/>
              <a:gd name="connsiteY84" fmla="*/ 534953 h 3142384"/>
              <a:gd name="connsiteX85" fmla="*/ 953582 w 1863619"/>
              <a:gd name="connsiteY85" fmla="*/ 521225 h 3142384"/>
              <a:gd name="connsiteX86" fmla="*/ 974905 w 1863619"/>
              <a:gd name="connsiteY86" fmla="*/ 476972 h 3142384"/>
              <a:gd name="connsiteX87" fmla="*/ 1020765 w 1863619"/>
              <a:gd name="connsiteY87" fmla="*/ 468501 h 3142384"/>
              <a:gd name="connsiteX88" fmla="*/ 1020619 w 1863619"/>
              <a:gd name="connsiteY88" fmla="*/ 355604 h 3142384"/>
              <a:gd name="connsiteX89" fmla="*/ 1110586 w 1863619"/>
              <a:gd name="connsiteY89" fmla="*/ 314126 h 3142384"/>
              <a:gd name="connsiteX90" fmla="*/ 1107227 w 1863619"/>
              <a:gd name="connsiteY90" fmla="*/ 254830 h 3142384"/>
              <a:gd name="connsiteX91" fmla="*/ 1086926 w 1863619"/>
              <a:gd name="connsiteY91" fmla="*/ 156392 h 3142384"/>
              <a:gd name="connsiteX92" fmla="*/ 827395 w 1863619"/>
              <a:gd name="connsiteY92" fmla="*/ 556 h 3142384"/>
              <a:gd name="connsiteX93" fmla="*/ 665425 w 1863619"/>
              <a:gd name="connsiteY93" fmla="*/ 47146 h 3142384"/>
              <a:gd name="connsiteX94" fmla="*/ 618689 w 1863619"/>
              <a:gd name="connsiteY94" fmla="*/ 75188 h 3142384"/>
              <a:gd name="connsiteX95" fmla="*/ 535587 w 1863619"/>
              <a:gd name="connsiteY95" fmla="*/ 197286 h 3142384"/>
              <a:gd name="connsiteX96" fmla="*/ 584806 w 1863619"/>
              <a:gd name="connsiteY96" fmla="*/ 282141 h 3142384"/>
              <a:gd name="connsiteX97" fmla="*/ 622048 w 1863619"/>
              <a:gd name="connsiteY97" fmla="*/ 370355 h 3142384"/>
              <a:gd name="connsiteX98" fmla="*/ 627306 w 1863619"/>
              <a:gd name="connsiteY98" fmla="*/ 397813 h 3142384"/>
              <a:gd name="connsiteX99" fmla="*/ 544204 w 1863619"/>
              <a:gd name="connsiteY99" fmla="*/ 397374 h 3142384"/>
              <a:gd name="connsiteX100" fmla="*/ 453945 w 1863619"/>
              <a:gd name="connsiteY100" fmla="*/ 475073 h 3142384"/>
              <a:gd name="connsiteX101" fmla="*/ 288470 w 1863619"/>
              <a:gd name="connsiteY101" fmla="*/ 492599 h 3142384"/>
              <a:gd name="connsiteX102" fmla="*/ 22 w 1863619"/>
              <a:gd name="connsiteY102" fmla="*/ 949151 h 3142384"/>
              <a:gd name="connsiteX103" fmla="*/ 67789 w 1863619"/>
              <a:gd name="connsiteY103" fmla="*/ 1177428 h 3142384"/>
              <a:gd name="connsiteX104" fmla="*/ 122996 w 1863619"/>
              <a:gd name="connsiteY104" fmla="*/ 1285212 h 3142384"/>
              <a:gd name="connsiteX105" fmla="*/ 1365005 w 1863619"/>
              <a:gd name="connsiteY105" fmla="*/ 694148 h 3142384"/>
              <a:gd name="connsiteX106" fmla="*/ 1401517 w 1863619"/>
              <a:gd name="connsiteY106" fmla="*/ 693272 h 3142384"/>
              <a:gd name="connsiteX107" fmla="*/ 1433502 w 1863619"/>
              <a:gd name="connsiteY107" fmla="*/ 758556 h 3142384"/>
              <a:gd name="connsiteX108" fmla="*/ 1348647 w 1863619"/>
              <a:gd name="connsiteY108" fmla="*/ 758556 h 3142384"/>
              <a:gd name="connsiteX109" fmla="*/ 1365005 w 1863619"/>
              <a:gd name="connsiteY109" fmla="*/ 694148 h 3142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863619" h="3142384">
                <a:moveTo>
                  <a:pt x="122996" y="1285212"/>
                </a:moveTo>
                <a:cubicBezTo>
                  <a:pt x="122996" y="1285212"/>
                  <a:pt x="125478" y="1372988"/>
                  <a:pt x="135556" y="1423230"/>
                </a:cubicBezTo>
                <a:cubicBezTo>
                  <a:pt x="145633" y="1473325"/>
                  <a:pt x="183168" y="1493480"/>
                  <a:pt x="183168" y="1493480"/>
                </a:cubicBezTo>
                <a:lnTo>
                  <a:pt x="191347" y="1581110"/>
                </a:lnTo>
                <a:cubicBezTo>
                  <a:pt x="182876" y="1645664"/>
                  <a:pt x="175428" y="1704814"/>
                  <a:pt x="207705" y="1774480"/>
                </a:cubicBezTo>
                <a:cubicBezTo>
                  <a:pt x="245970" y="1856998"/>
                  <a:pt x="219535" y="1895409"/>
                  <a:pt x="195875" y="1975006"/>
                </a:cubicBezTo>
                <a:cubicBezTo>
                  <a:pt x="176742" y="2039415"/>
                  <a:pt x="194414" y="2090386"/>
                  <a:pt x="203323" y="2157569"/>
                </a:cubicBezTo>
                <a:cubicBezTo>
                  <a:pt x="199380" y="2160344"/>
                  <a:pt x="194998" y="2164580"/>
                  <a:pt x="193684" y="2170421"/>
                </a:cubicBezTo>
                <a:cubicBezTo>
                  <a:pt x="191055" y="2181959"/>
                  <a:pt x="203907" y="2210147"/>
                  <a:pt x="198796" y="2235852"/>
                </a:cubicBezTo>
                <a:cubicBezTo>
                  <a:pt x="193684" y="2261557"/>
                  <a:pt x="178203" y="2296171"/>
                  <a:pt x="188572" y="2321875"/>
                </a:cubicBezTo>
                <a:cubicBezTo>
                  <a:pt x="198796" y="2347580"/>
                  <a:pt x="206536" y="2348895"/>
                  <a:pt x="212962" y="2362915"/>
                </a:cubicBezTo>
                <a:cubicBezTo>
                  <a:pt x="219389" y="2377082"/>
                  <a:pt x="209165" y="2401472"/>
                  <a:pt x="184775" y="2427031"/>
                </a:cubicBezTo>
                <a:cubicBezTo>
                  <a:pt x="160384" y="2452736"/>
                  <a:pt x="150161" y="2462960"/>
                  <a:pt x="130882" y="2514369"/>
                </a:cubicBezTo>
                <a:cubicBezTo>
                  <a:pt x="116715" y="2552050"/>
                  <a:pt x="107514" y="2593674"/>
                  <a:pt x="115255" y="2619817"/>
                </a:cubicBezTo>
                <a:cubicBezTo>
                  <a:pt x="112480" y="2626828"/>
                  <a:pt x="109851" y="2633984"/>
                  <a:pt x="107514" y="2641287"/>
                </a:cubicBezTo>
                <a:cubicBezTo>
                  <a:pt x="78012" y="2735635"/>
                  <a:pt x="104593" y="2723805"/>
                  <a:pt x="110435" y="2768058"/>
                </a:cubicBezTo>
                <a:cubicBezTo>
                  <a:pt x="116277" y="2812311"/>
                  <a:pt x="72170" y="2900671"/>
                  <a:pt x="75091" y="2992099"/>
                </a:cubicBezTo>
                <a:cubicBezTo>
                  <a:pt x="78012" y="3083526"/>
                  <a:pt x="101672" y="3142384"/>
                  <a:pt x="101672" y="3142384"/>
                </a:cubicBezTo>
                <a:lnTo>
                  <a:pt x="296211" y="3142384"/>
                </a:lnTo>
                <a:cubicBezTo>
                  <a:pt x="296211" y="3142384"/>
                  <a:pt x="337543" y="3077538"/>
                  <a:pt x="310962" y="3050957"/>
                </a:cubicBezTo>
                <a:cubicBezTo>
                  <a:pt x="284381" y="3024376"/>
                  <a:pt x="284381" y="2912356"/>
                  <a:pt x="284381" y="2897604"/>
                </a:cubicBezTo>
                <a:cubicBezTo>
                  <a:pt x="284381" y="2882853"/>
                  <a:pt x="310962" y="2877011"/>
                  <a:pt x="343385" y="2838600"/>
                </a:cubicBezTo>
                <a:cubicBezTo>
                  <a:pt x="366023" y="2811873"/>
                  <a:pt x="367191" y="2787921"/>
                  <a:pt x="370696" y="2750970"/>
                </a:cubicBezTo>
                <a:cubicBezTo>
                  <a:pt x="374056" y="2750386"/>
                  <a:pt x="377415" y="2749510"/>
                  <a:pt x="380482" y="2748049"/>
                </a:cubicBezTo>
                <a:cubicBezTo>
                  <a:pt x="418893" y="2731546"/>
                  <a:pt x="404288" y="2705987"/>
                  <a:pt x="406041" y="2667576"/>
                </a:cubicBezTo>
                <a:cubicBezTo>
                  <a:pt x="407939" y="2629165"/>
                  <a:pt x="435251" y="2585350"/>
                  <a:pt x="446204" y="2563442"/>
                </a:cubicBezTo>
                <a:cubicBezTo>
                  <a:pt x="457158" y="2541535"/>
                  <a:pt x="464461" y="2543287"/>
                  <a:pt x="460809" y="2515976"/>
                </a:cubicBezTo>
                <a:cubicBezTo>
                  <a:pt x="459057" y="2502393"/>
                  <a:pt x="458911" y="2482092"/>
                  <a:pt x="459349" y="2465150"/>
                </a:cubicBezTo>
                <a:cubicBezTo>
                  <a:pt x="465775" y="2449815"/>
                  <a:pt x="471471" y="2436379"/>
                  <a:pt x="475852" y="2425863"/>
                </a:cubicBezTo>
                <a:cubicBezTo>
                  <a:pt x="499513" y="2369780"/>
                  <a:pt x="499513" y="2384531"/>
                  <a:pt x="531936" y="2302012"/>
                </a:cubicBezTo>
                <a:cubicBezTo>
                  <a:pt x="564359" y="2219494"/>
                  <a:pt x="652135" y="1976467"/>
                  <a:pt x="652135" y="1976467"/>
                </a:cubicBezTo>
                <a:cubicBezTo>
                  <a:pt x="652135" y="1976467"/>
                  <a:pt x="732316" y="2122079"/>
                  <a:pt x="750134" y="2184004"/>
                </a:cubicBezTo>
                <a:cubicBezTo>
                  <a:pt x="767806" y="2245929"/>
                  <a:pt x="773648" y="2225336"/>
                  <a:pt x="794387" y="2290182"/>
                </a:cubicBezTo>
                <a:cubicBezTo>
                  <a:pt x="814981" y="2355029"/>
                  <a:pt x="750134" y="2605651"/>
                  <a:pt x="756122" y="2670497"/>
                </a:cubicBezTo>
                <a:cubicBezTo>
                  <a:pt x="761964" y="2735343"/>
                  <a:pt x="812206" y="2744252"/>
                  <a:pt x="823890" y="2779596"/>
                </a:cubicBezTo>
                <a:cubicBezTo>
                  <a:pt x="835720" y="2814940"/>
                  <a:pt x="832799" y="2947700"/>
                  <a:pt x="832799" y="2947700"/>
                </a:cubicBezTo>
                <a:lnTo>
                  <a:pt x="1198362" y="2947700"/>
                </a:lnTo>
                <a:cubicBezTo>
                  <a:pt x="1198362" y="2947700"/>
                  <a:pt x="1239694" y="2909435"/>
                  <a:pt x="1233706" y="2856272"/>
                </a:cubicBezTo>
                <a:cubicBezTo>
                  <a:pt x="1227864" y="2803256"/>
                  <a:pt x="1171781" y="2800189"/>
                  <a:pt x="1106935" y="2791426"/>
                </a:cubicBezTo>
                <a:cubicBezTo>
                  <a:pt x="1052458" y="2783977"/>
                  <a:pt x="1039605" y="2766159"/>
                  <a:pt x="1035078" y="2718839"/>
                </a:cubicBezTo>
                <a:cubicBezTo>
                  <a:pt x="1041796" y="2719570"/>
                  <a:pt x="1050121" y="2718985"/>
                  <a:pt x="1055817" y="2713289"/>
                </a:cubicBezTo>
                <a:cubicBezTo>
                  <a:pt x="1066625" y="2702482"/>
                  <a:pt x="1041796" y="2638512"/>
                  <a:pt x="1051435" y="2623469"/>
                </a:cubicBezTo>
                <a:cubicBezTo>
                  <a:pt x="1061221" y="2608279"/>
                  <a:pt x="1059030" y="2620256"/>
                  <a:pt x="1068815" y="2605066"/>
                </a:cubicBezTo>
                <a:cubicBezTo>
                  <a:pt x="1078601" y="2589877"/>
                  <a:pt x="1071006" y="2566071"/>
                  <a:pt x="1073197" y="2547669"/>
                </a:cubicBezTo>
                <a:cubicBezTo>
                  <a:pt x="1075388" y="2529266"/>
                  <a:pt x="1075388" y="2479463"/>
                  <a:pt x="1076410" y="2427470"/>
                </a:cubicBezTo>
                <a:cubicBezTo>
                  <a:pt x="1077286" y="2386867"/>
                  <a:pt x="1072175" y="2373285"/>
                  <a:pt x="1059468" y="2361601"/>
                </a:cubicBezTo>
                <a:cubicBezTo>
                  <a:pt x="1066040" y="2333121"/>
                  <a:pt x="1073781" y="2311506"/>
                  <a:pt x="1083274" y="2302159"/>
                </a:cubicBezTo>
                <a:cubicBezTo>
                  <a:pt x="1124607" y="2260826"/>
                  <a:pt x="1136291" y="2252063"/>
                  <a:pt x="1080353" y="2116383"/>
                </a:cubicBezTo>
                <a:cubicBezTo>
                  <a:pt x="1079331" y="2113900"/>
                  <a:pt x="1078163" y="2111271"/>
                  <a:pt x="1077140" y="2108788"/>
                </a:cubicBezTo>
                <a:cubicBezTo>
                  <a:pt x="1093790" y="2093015"/>
                  <a:pt x="1067209" y="2074028"/>
                  <a:pt x="1064142" y="2032404"/>
                </a:cubicBezTo>
                <a:cubicBezTo>
                  <a:pt x="1060198" y="1978220"/>
                  <a:pt x="1020035" y="1954121"/>
                  <a:pt x="1012002" y="1913958"/>
                </a:cubicBezTo>
                <a:cubicBezTo>
                  <a:pt x="1003969" y="1873794"/>
                  <a:pt x="987904" y="1897892"/>
                  <a:pt x="977826" y="1873794"/>
                </a:cubicBezTo>
                <a:cubicBezTo>
                  <a:pt x="967749" y="1849696"/>
                  <a:pt x="983814" y="1805588"/>
                  <a:pt x="963805" y="1773458"/>
                </a:cubicBezTo>
                <a:cubicBezTo>
                  <a:pt x="943797" y="1741327"/>
                  <a:pt x="945695" y="1747315"/>
                  <a:pt x="937662" y="1723362"/>
                </a:cubicBezTo>
                <a:cubicBezTo>
                  <a:pt x="929630" y="1699264"/>
                  <a:pt x="951683" y="1701309"/>
                  <a:pt x="941606" y="1671223"/>
                </a:cubicBezTo>
                <a:cubicBezTo>
                  <a:pt x="936056" y="1654427"/>
                  <a:pt x="897061" y="1600973"/>
                  <a:pt x="863761" y="1557303"/>
                </a:cubicBezTo>
                <a:cubicBezTo>
                  <a:pt x="891219" y="1542991"/>
                  <a:pt x="915755" y="1524150"/>
                  <a:pt x="923058" y="1503411"/>
                </a:cubicBezTo>
                <a:cubicBezTo>
                  <a:pt x="938101" y="1460764"/>
                  <a:pt x="938685" y="1376202"/>
                  <a:pt x="938685" y="1376202"/>
                </a:cubicBezTo>
                <a:cubicBezTo>
                  <a:pt x="938685" y="1376202"/>
                  <a:pt x="980601" y="1394020"/>
                  <a:pt x="1020765" y="1406434"/>
                </a:cubicBezTo>
                <a:cubicBezTo>
                  <a:pt x="1060929" y="1418994"/>
                  <a:pt x="1169882" y="1361304"/>
                  <a:pt x="1235020" y="1278494"/>
                </a:cubicBezTo>
                <a:cubicBezTo>
                  <a:pt x="1300305" y="1195684"/>
                  <a:pt x="1246558" y="1076945"/>
                  <a:pt x="1246558" y="1076945"/>
                </a:cubicBezTo>
                <a:cubicBezTo>
                  <a:pt x="1246558" y="1076945"/>
                  <a:pt x="1284239" y="1089505"/>
                  <a:pt x="1334334" y="1079428"/>
                </a:cubicBezTo>
                <a:cubicBezTo>
                  <a:pt x="1384576" y="1069350"/>
                  <a:pt x="1432626" y="965801"/>
                  <a:pt x="1432626" y="965801"/>
                </a:cubicBezTo>
                <a:lnTo>
                  <a:pt x="1474835" y="958937"/>
                </a:lnTo>
                <a:lnTo>
                  <a:pt x="1504921" y="936299"/>
                </a:lnTo>
                <a:lnTo>
                  <a:pt x="1575171" y="936299"/>
                </a:lnTo>
                <a:lnTo>
                  <a:pt x="1577654" y="923739"/>
                </a:lnTo>
                <a:lnTo>
                  <a:pt x="1641478" y="904460"/>
                </a:lnTo>
                <a:lnTo>
                  <a:pt x="1649072" y="873936"/>
                </a:lnTo>
                <a:lnTo>
                  <a:pt x="1863620" y="873936"/>
                </a:lnTo>
                <a:lnTo>
                  <a:pt x="1863620" y="836985"/>
                </a:lnTo>
                <a:lnTo>
                  <a:pt x="1863620" y="817852"/>
                </a:lnTo>
                <a:lnTo>
                  <a:pt x="1842880" y="817852"/>
                </a:lnTo>
                <a:lnTo>
                  <a:pt x="1832949" y="837131"/>
                </a:lnTo>
                <a:lnTo>
                  <a:pt x="1575171" y="837131"/>
                </a:lnTo>
                <a:lnTo>
                  <a:pt x="1575171" y="810988"/>
                </a:lnTo>
                <a:lnTo>
                  <a:pt x="1474835" y="810988"/>
                </a:lnTo>
                <a:lnTo>
                  <a:pt x="1454826" y="758264"/>
                </a:lnTo>
                <a:lnTo>
                  <a:pt x="1448253" y="758264"/>
                </a:lnTo>
                <a:lnTo>
                  <a:pt x="1409404" y="674285"/>
                </a:lnTo>
                <a:lnTo>
                  <a:pt x="1350692" y="674285"/>
                </a:lnTo>
                <a:lnTo>
                  <a:pt x="1325571" y="755781"/>
                </a:lnTo>
                <a:lnTo>
                  <a:pt x="1304394" y="720583"/>
                </a:lnTo>
                <a:lnTo>
                  <a:pt x="1073635" y="720583"/>
                </a:lnTo>
                <a:cubicBezTo>
                  <a:pt x="1073635" y="720583"/>
                  <a:pt x="1071152" y="590160"/>
                  <a:pt x="978264" y="534953"/>
                </a:cubicBezTo>
                <a:cubicBezTo>
                  <a:pt x="971108" y="530718"/>
                  <a:pt x="962783" y="526044"/>
                  <a:pt x="953582" y="521225"/>
                </a:cubicBezTo>
                <a:cubicBezTo>
                  <a:pt x="964536" y="503115"/>
                  <a:pt x="970524" y="486757"/>
                  <a:pt x="974905" y="476972"/>
                </a:cubicBezTo>
                <a:cubicBezTo>
                  <a:pt x="983376" y="458277"/>
                  <a:pt x="1005430" y="480331"/>
                  <a:pt x="1020765" y="468501"/>
                </a:cubicBezTo>
                <a:cubicBezTo>
                  <a:pt x="1036100" y="456671"/>
                  <a:pt x="1020619" y="355604"/>
                  <a:pt x="1020619" y="355604"/>
                </a:cubicBezTo>
                <a:cubicBezTo>
                  <a:pt x="1020619" y="355604"/>
                  <a:pt x="1092183" y="380725"/>
                  <a:pt x="1110586" y="314126"/>
                </a:cubicBezTo>
                <a:cubicBezTo>
                  <a:pt x="1117304" y="290028"/>
                  <a:pt x="1119057" y="280242"/>
                  <a:pt x="1107227" y="254830"/>
                </a:cubicBezTo>
                <a:cubicBezTo>
                  <a:pt x="1095397" y="229417"/>
                  <a:pt x="1112338" y="226058"/>
                  <a:pt x="1086926" y="156392"/>
                </a:cubicBezTo>
                <a:cubicBezTo>
                  <a:pt x="1061513" y="87018"/>
                  <a:pt x="937662" y="5668"/>
                  <a:pt x="827395" y="556"/>
                </a:cubicBezTo>
                <a:cubicBezTo>
                  <a:pt x="717127" y="-4555"/>
                  <a:pt x="684120" y="26699"/>
                  <a:pt x="665425" y="47146"/>
                </a:cubicBezTo>
                <a:cubicBezTo>
                  <a:pt x="646731" y="67447"/>
                  <a:pt x="657831" y="73582"/>
                  <a:pt x="618689" y="75188"/>
                </a:cubicBezTo>
                <a:cubicBezTo>
                  <a:pt x="579694" y="76941"/>
                  <a:pt x="549170" y="141349"/>
                  <a:pt x="535587" y="197286"/>
                </a:cubicBezTo>
                <a:cubicBezTo>
                  <a:pt x="522004" y="253223"/>
                  <a:pt x="561000" y="277029"/>
                  <a:pt x="584806" y="282141"/>
                </a:cubicBezTo>
                <a:cubicBezTo>
                  <a:pt x="608612" y="287253"/>
                  <a:pt x="615330" y="300835"/>
                  <a:pt x="622048" y="370355"/>
                </a:cubicBezTo>
                <a:cubicBezTo>
                  <a:pt x="622925" y="379848"/>
                  <a:pt x="624823" y="389050"/>
                  <a:pt x="627306" y="397813"/>
                </a:cubicBezTo>
                <a:cubicBezTo>
                  <a:pt x="591962" y="391240"/>
                  <a:pt x="562460" y="390072"/>
                  <a:pt x="544204" y="397374"/>
                </a:cubicBezTo>
                <a:cubicBezTo>
                  <a:pt x="468988" y="427461"/>
                  <a:pt x="453945" y="475073"/>
                  <a:pt x="453945" y="475073"/>
                </a:cubicBezTo>
                <a:cubicBezTo>
                  <a:pt x="453945" y="475073"/>
                  <a:pt x="366169" y="432426"/>
                  <a:pt x="288470" y="492599"/>
                </a:cubicBezTo>
                <a:cubicBezTo>
                  <a:pt x="210772" y="552772"/>
                  <a:pt x="-2461" y="803685"/>
                  <a:pt x="22" y="949151"/>
                </a:cubicBezTo>
                <a:cubicBezTo>
                  <a:pt x="2504" y="1094617"/>
                  <a:pt x="42668" y="1117255"/>
                  <a:pt x="67789" y="1177428"/>
                </a:cubicBezTo>
                <a:cubicBezTo>
                  <a:pt x="92909" y="1237600"/>
                  <a:pt x="122996" y="1285212"/>
                  <a:pt x="122996" y="1285212"/>
                </a:cubicBezTo>
                <a:close/>
                <a:moveTo>
                  <a:pt x="1365005" y="694148"/>
                </a:moveTo>
                <a:lnTo>
                  <a:pt x="1401517" y="693272"/>
                </a:lnTo>
                <a:lnTo>
                  <a:pt x="1433502" y="758556"/>
                </a:lnTo>
                <a:lnTo>
                  <a:pt x="1348647" y="758556"/>
                </a:lnTo>
                <a:lnTo>
                  <a:pt x="1365005" y="694148"/>
                </a:lnTo>
                <a:close/>
              </a:path>
            </a:pathLst>
          </a:custGeom>
          <a:solidFill>
            <a:srgbClr val="DC2E1D"/>
          </a:solidFill>
          <a:ln w="145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061BFE50-162E-1375-869D-26CA17222100}"/>
              </a:ext>
            </a:extLst>
          </p:cNvPr>
          <p:cNvGrpSpPr/>
          <p:nvPr/>
        </p:nvGrpSpPr>
        <p:grpSpPr>
          <a:xfrm>
            <a:off x="8561199" y="5329918"/>
            <a:ext cx="318646" cy="375361"/>
            <a:chOff x="4821989" y="1562779"/>
            <a:chExt cx="1584245" cy="1866221"/>
          </a:xfrm>
        </p:grpSpPr>
        <p:sp>
          <p:nvSpPr>
            <p:cNvPr id="104" name="Graphic 46">
              <a:extLst>
                <a:ext uri="{FF2B5EF4-FFF2-40B4-BE49-F238E27FC236}">
                  <a16:creationId xmlns:a16="http://schemas.microsoft.com/office/drawing/2014/main" id="{C448DED0-4B86-067C-F782-3815270C73CF}"/>
                </a:ext>
              </a:extLst>
            </p:cNvPr>
            <p:cNvSpPr/>
            <p:nvPr/>
          </p:nvSpPr>
          <p:spPr>
            <a:xfrm>
              <a:off x="5032650" y="1562779"/>
              <a:ext cx="1162924" cy="1791677"/>
            </a:xfrm>
            <a:custGeom>
              <a:avLst/>
              <a:gdLst>
                <a:gd name="connsiteX0" fmla="*/ 1862182 w 1895825"/>
                <a:gd name="connsiteY0" fmla="*/ 2006566 h 2920832"/>
                <a:gd name="connsiteX1" fmla="*/ 1878022 w 1895825"/>
                <a:gd name="connsiteY1" fmla="*/ 1864012 h 2920832"/>
                <a:gd name="connsiteX2" fmla="*/ 1561234 w 1895825"/>
                <a:gd name="connsiteY2" fmla="*/ 1764400 h 2920832"/>
                <a:gd name="connsiteX3" fmla="*/ 1361423 w 1895825"/>
                <a:gd name="connsiteY3" fmla="*/ 1799598 h 2920832"/>
                <a:gd name="connsiteX4" fmla="*/ 1329509 w 1895825"/>
                <a:gd name="connsiteY4" fmla="*/ 1240409 h 2920832"/>
                <a:gd name="connsiteX5" fmla="*/ 768442 w 1895825"/>
                <a:gd name="connsiteY5" fmla="*/ 506165 h 2920832"/>
                <a:gd name="connsiteX6" fmla="*/ 465734 w 1895825"/>
                <a:gd name="connsiteY6" fmla="*/ 8 h 2920832"/>
                <a:gd name="connsiteX7" fmla="*/ 501636 w 1895825"/>
                <a:gd name="connsiteY7" fmla="*/ 394937 h 2920832"/>
                <a:gd name="connsiteX8" fmla="*/ 371753 w 1895825"/>
                <a:gd name="connsiteY8" fmla="*/ 322545 h 2920832"/>
                <a:gd name="connsiteX9" fmla="*/ 428423 w 1895825"/>
                <a:gd name="connsiteY9" fmla="*/ 497482 h 2920832"/>
                <a:gd name="connsiteX10" fmla="*/ 342890 w 1895825"/>
                <a:gd name="connsiteY10" fmla="*/ 472491 h 2920832"/>
                <a:gd name="connsiteX11" fmla="*/ 409181 w 1895825"/>
                <a:gd name="connsiteY11" fmla="*/ 652943 h 2920832"/>
                <a:gd name="connsiteX12" fmla="*/ 397800 w 1895825"/>
                <a:gd name="connsiteY12" fmla="*/ 766635 h 2920832"/>
                <a:gd name="connsiteX13" fmla="*/ 320715 w 1895825"/>
                <a:gd name="connsiteY13" fmla="*/ 807231 h 2920832"/>
                <a:gd name="connsiteX14" fmla="*/ 411763 w 1895825"/>
                <a:gd name="connsiteY14" fmla="*/ 911771 h 2920832"/>
                <a:gd name="connsiteX15" fmla="*/ 335616 w 1895825"/>
                <a:gd name="connsiteY15" fmla="*/ 940868 h 2920832"/>
                <a:gd name="connsiteX16" fmla="*/ 432882 w 1895825"/>
                <a:gd name="connsiteY16" fmla="*/ 1059957 h 2920832"/>
                <a:gd name="connsiteX17" fmla="*/ 370111 w 1895825"/>
                <a:gd name="connsiteY17" fmla="*/ 1102195 h 2920832"/>
                <a:gd name="connsiteX18" fmla="*/ 471600 w 1895825"/>
                <a:gd name="connsiteY18" fmla="*/ 1210959 h 2920832"/>
                <a:gd name="connsiteX19" fmla="*/ 428775 w 1895825"/>
                <a:gd name="connsiteY19" fmla="*/ 1235716 h 2920832"/>
                <a:gd name="connsiteX20" fmla="*/ 510788 w 1895825"/>
                <a:gd name="connsiteY20" fmla="*/ 1348469 h 2920832"/>
                <a:gd name="connsiteX21" fmla="*/ 525454 w 1895825"/>
                <a:gd name="connsiteY21" fmla="*/ 1538424 h 2920832"/>
                <a:gd name="connsiteX22" fmla="*/ 547512 w 1895825"/>
                <a:gd name="connsiteY22" fmla="*/ 1854978 h 2920832"/>
                <a:gd name="connsiteX23" fmla="*/ 716583 w 1895825"/>
                <a:gd name="connsiteY23" fmla="*/ 2112280 h 2920832"/>
                <a:gd name="connsiteX24" fmla="*/ 499759 w 1895825"/>
                <a:gd name="connsiteY24" fmla="*/ 2325466 h 2920832"/>
                <a:gd name="connsiteX25" fmla="*/ 10850 w 1895825"/>
                <a:gd name="connsiteY25" fmla="*/ 2711478 h 2920832"/>
                <a:gd name="connsiteX26" fmla="*/ 172529 w 1895825"/>
                <a:gd name="connsiteY26" fmla="*/ 2671000 h 2920832"/>
                <a:gd name="connsiteX27" fmla="*/ 6274 w 1895825"/>
                <a:gd name="connsiteY27" fmla="*/ 2849809 h 2920832"/>
                <a:gd name="connsiteX28" fmla="*/ 242340 w 1895825"/>
                <a:gd name="connsiteY28" fmla="*/ 2689303 h 2920832"/>
                <a:gd name="connsiteX29" fmla="*/ 91689 w 1895825"/>
                <a:gd name="connsiteY29" fmla="*/ 2895098 h 2920832"/>
                <a:gd name="connsiteX30" fmla="*/ 315905 w 1895825"/>
                <a:gd name="connsiteY30" fmla="*/ 2740693 h 2920832"/>
                <a:gd name="connsiteX31" fmla="*/ 198341 w 1895825"/>
                <a:gd name="connsiteY31" fmla="*/ 2920676 h 2920832"/>
                <a:gd name="connsiteX32" fmla="*/ 521817 w 1895825"/>
                <a:gd name="connsiteY32" fmla="*/ 2616090 h 2920832"/>
                <a:gd name="connsiteX33" fmla="*/ 752134 w 1895825"/>
                <a:gd name="connsiteY33" fmla="*/ 2528680 h 2920832"/>
                <a:gd name="connsiteX34" fmla="*/ 849751 w 1895825"/>
                <a:gd name="connsiteY34" fmla="*/ 2592741 h 2920832"/>
                <a:gd name="connsiteX35" fmla="*/ 1013190 w 1895825"/>
                <a:gd name="connsiteY35" fmla="*/ 2541234 h 2920832"/>
                <a:gd name="connsiteX36" fmla="*/ 1109517 w 1895825"/>
                <a:gd name="connsiteY36" fmla="*/ 2515539 h 2920832"/>
                <a:gd name="connsiteX37" fmla="*/ 1113976 w 1895825"/>
                <a:gd name="connsiteY37" fmla="*/ 2624186 h 2920832"/>
                <a:gd name="connsiteX38" fmla="*/ 1091566 w 1895825"/>
                <a:gd name="connsiteY38" fmla="*/ 2654457 h 2920832"/>
                <a:gd name="connsiteX39" fmla="*/ 1126295 w 1895825"/>
                <a:gd name="connsiteY39" fmla="*/ 2639908 h 2920832"/>
                <a:gd name="connsiteX40" fmla="*/ 1155393 w 1895825"/>
                <a:gd name="connsiteY40" fmla="*/ 2554844 h 2920832"/>
                <a:gd name="connsiteX41" fmla="*/ 1159852 w 1895825"/>
                <a:gd name="connsiteY41" fmla="*/ 2639908 h 2920832"/>
                <a:gd name="connsiteX42" fmla="*/ 1150935 w 1895825"/>
                <a:gd name="connsiteY42" fmla="*/ 2672408 h 2920832"/>
                <a:gd name="connsiteX43" fmla="*/ 1177803 w 1895825"/>
                <a:gd name="connsiteY43" fmla="*/ 2647769 h 2920832"/>
                <a:gd name="connsiteX44" fmla="*/ 1212532 w 1895825"/>
                <a:gd name="connsiteY44" fmla="*/ 2527976 h 2920832"/>
                <a:gd name="connsiteX45" fmla="*/ 1228254 w 1895825"/>
                <a:gd name="connsiteY45" fmla="*/ 2592859 h 2920832"/>
                <a:gd name="connsiteX46" fmla="*/ 1223796 w 1895825"/>
                <a:gd name="connsiteY46" fmla="*/ 2626415 h 2920832"/>
                <a:gd name="connsiteX47" fmla="*/ 1251837 w 1895825"/>
                <a:gd name="connsiteY47" fmla="*/ 2593915 h 2920832"/>
                <a:gd name="connsiteX48" fmla="*/ 1257469 w 1895825"/>
                <a:gd name="connsiteY48" fmla="*/ 2451712 h 2920832"/>
                <a:gd name="connsiteX49" fmla="*/ 1176864 w 1895825"/>
                <a:gd name="connsiteY49" fmla="*/ 2387768 h 2920832"/>
                <a:gd name="connsiteX50" fmla="*/ 1289735 w 1895825"/>
                <a:gd name="connsiteY50" fmla="*/ 2329455 h 2920832"/>
                <a:gd name="connsiteX51" fmla="*/ 1727606 w 1895825"/>
                <a:gd name="connsiteY51" fmla="*/ 2056314 h 2920832"/>
                <a:gd name="connsiteX52" fmla="*/ 1828392 w 1895825"/>
                <a:gd name="connsiteY52" fmla="*/ 2051973 h 2920832"/>
                <a:gd name="connsiteX53" fmla="*/ 1893978 w 1895825"/>
                <a:gd name="connsiteY53" fmla="*/ 2119906 h 2920832"/>
                <a:gd name="connsiteX54" fmla="*/ 1862182 w 1895825"/>
                <a:gd name="connsiteY54" fmla="*/ 2006566 h 292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895825" h="2920832">
                  <a:moveTo>
                    <a:pt x="1862182" y="2006566"/>
                  </a:moveTo>
                  <a:cubicBezTo>
                    <a:pt x="1862182" y="2006566"/>
                    <a:pt x="1898437" y="1929599"/>
                    <a:pt x="1878022" y="1864012"/>
                  </a:cubicBezTo>
                  <a:cubicBezTo>
                    <a:pt x="1834023" y="1722161"/>
                    <a:pt x="1681144" y="1730492"/>
                    <a:pt x="1561234" y="1764400"/>
                  </a:cubicBezTo>
                  <a:cubicBezTo>
                    <a:pt x="1441324" y="1798308"/>
                    <a:pt x="1361423" y="1799598"/>
                    <a:pt x="1361423" y="1799598"/>
                  </a:cubicBezTo>
                  <a:cubicBezTo>
                    <a:pt x="1361423" y="1799598"/>
                    <a:pt x="1374094" y="1460283"/>
                    <a:pt x="1329509" y="1240409"/>
                  </a:cubicBezTo>
                  <a:cubicBezTo>
                    <a:pt x="1293958" y="1065237"/>
                    <a:pt x="878497" y="626192"/>
                    <a:pt x="768442" y="506165"/>
                  </a:cubicBezTo>
                  <a:cubicBezTo>
                    <a:pt x="537422" y="254142"/>
                    <a:pt x="509145" y="-1635"/>
                    <a:pt x="465734" y="8"/>
                  </a:cubicBezTo>
                  <a:cubicBezTo>
                    <a:pt x="352511" y="4232"/>
                    <a:pt x="501636" y="394937"/>
                    <a:pt x="501636" y="394937"/>
                  </a:cubicBezTo>
                  <a:cubicBezTo>
                    <a:pt x="501636" y="394937"/>
                    <a:pt x="405896" y="292274"/>
                    <a:pt x="371753" y="322545"/>
                  </a:cubicBezTo>
                  <a:cubicBezTo>
                    <a:pt x="337611" y="352816"/>
                    <a:pt x="428423" y="497482"/>
                    <a:pt x="428423" y="497482"/>
                  </a:cubicBezTo>
                  <a:cubicBezTo>
                    <a:pt x="428423" y="497482"/>
                    <a:pt x="364244" y="448908"/>
                    <a:pt x="342890" y="472491"/>
                  </a:cubicBezTo>
                  <a:cubicBezTo>
                    <a:pt x="321537" y="496074"/>
                    <a:pt x="325056" y="563421"/>
                    <a:pt x="409181" y="652943"/>
                  </a:cubicBezTo>
                  <a:cubicBezTo>
                    <a:pt x="369641" y="648133"/>
                    <a:pt x="285634" y="655524"/>
                    <a:pt x="397800" y="766635"/>
                  </a:cubicBezTo>
                  <a:cubicBezTo>
                    <a:pt x="397800" y="766635"/>
                    <a:pt x="320129" y="757718"/>
                    <a:pt x="320715" y="807231"/>
                  </a:cubicBezTo>
                  <a:cubicBezTo>
                    <a:pt x="321067" y="840669"/>
                    <a:pt x="411763" y="911771"/>
                    <a:pt x="411763" y="911771"/>
                  </a:cubicBezTo>
                  <a:cubicBezTo>
                    <a:pt x="411763" y="911771"/>
                    <a:pt x="337845" y="905200"/>
                    <a:pt x="335616" y="940868"/>
                  </a:cubicBezTo>
                  <a:cubicBezTo>
                    <a:pt x="331392" y="1011383"/>
                    <a:pt x="432882" y="1059957"/>
                    <a:pt x="432882" y="1059957"/>
                  </a:cubicBezTo>
                  <a:cubicBezTo>
                    <a:pt x="432882" y="1059957"/>
                    <a:pt x="372809" y="1052800"/>
                    <a:pt x="370111" y="1102195"/>
                  </a:cubicBezTo>
                  <a:cubicBezTo>
                    <a:pt x="367530" y="1151591"/>
                    <a:pt x="471600" y="1210959"/>
                    <a:pt x="471600" y="1210959"/>
                  </a:cubicBezTo>
                  <a:cubicBezTo>
                    <a:pt x="471600" y="1210959"/>
                    <a:pt x="429479" y="1204858"/>
                    <a:pt x="428775" y="1235716"/>
                  </a:cubicBezTo>
                  <a:cubicBezTo>
                    <a:pt x="427485" y="1289452"/>
                    <a:pt x="510788" y="1348469"/>
                    <a:pt x="510788" y="1348469"/>
                  </a:cubicBezTo>
                  <a:cubicBezTo>
                    <a:pt x="448369" y="1347765"/>
                    <a:pt x="448369" y="1504868"/>
                    <a:pt x="525454" y="1538424"/>
                  </a:cubicBezTo>
                  <a:cubicBezTo>
                    <a:pt x="525454" y="1538424"/>
                    <a:pt x="459281" y="1792558"/>
                    <a:pt x="547512" y="1854978"/>
                  </a:cubicBezTo>
                  <a:cubicBezTo>
                    <a:pt x="492367" y="1873398"/>
                    <a:pt x="646772" y="2108643"/>
                    <a:pt x="716583" y="2112280"/>
                  </a:cubicBezTo>
                  <a:cubicBezTo>
                    <a:pt x="716583" y="2112280"/>
                    <a:pt x="598902" y="2182090"/>
                    <a:pt x="499759" y="2325466"/>
                  </a:cubicBezTo>
                  <a:cubicBezTo>
                    <a:pt x="400499" y="2468842"/>
                    <a:pt x="47691" y="2641550"/>
                    <a:pt x="10850" y="2711478"/>
                  </a:cubicBezTo>
                  <a:cubicBezTo>
                    <a:pt x="-25874" y="2781289"/>
                    <a:pt x="172529" y="2671000"/>
                    <a:pt x="172529" y="2671000"/>
                  </a:cubicBezTo>
                  <a:cubicBezTo>
                    <a:pt x="172529" y="2671000"/>
                    <a:pt x="-38663" y="2833852"/>
                    <a:pt x="6274" y="2849809"/>
                  </a:cubicBezTo>
                  <a:cubicBezTo>
                    <a:pt x="51211" y="2865766"/>
                    <a:pt x="242340" y="2689303"/>
                    <a:pt x="242340" y="2689303"/>
                  </a:cubicBezTo>
                  <a:cubicBezTo>
                    <a:pt x="242340" y="2689303"/>
                    <a:pt x="36545" y="2884069"/>
                    <a:pt x="91689" y="2895098"/>
                  </a:cubicBezTo>
                  <a:cubicBezTo>
                    <a:pt x="146834" y="2906127"/>
                    <a:pt x="315905" y="2740693"/>
                    <a:pt x="315905" y="2740693"/>
                  </a:cubicBezTo>
                  <a:cubicBezTo>
                    <a:pt x="315905" y="2740693"/>
                    <a:pt x="143197" y="2912815"/>
                    <a:pt x="198341" y="2920676"/>
                  </a:cubicBezTo>
                  <a:cubicBezTo>
                    <a:pt x="253486" y="2928537"/>
                    <a:pt x="474064" y="2638148"/>
                    <a:pt x="521817" y="2616090"/>
                  </a:cubicBezTo>
                  <a:cubicBezTo>
                    <a:pt x="561474" y="2597787"/>
                    <a:pt x="679507" y="2569393"/>
                    <a:pt x="752134" y="2528680"/>
                  </a:cubicBezTo>
                  <a:cubicBezTo>
                    <a:pt x="760464" y="2575494"/>
                    <a:pt x="783930" y="2627001"/>
                    <a:pt x="849751" y="2592741"/>
                  </a:cubicBezTo>
                  <a:cubicBezTo>
                    <a:pt x="959454" y="2535602"/>
                    <a:pt x="947134" y="2568102"/>
                    <a:pt x="1013190" y="2541234"/>
                  </a:cubicBezTo>
                  <a:cubicBezTo>
                    <a:pt x="1079247" y="2514366"/>
                    <a:pt x="1093795" y="2468490"/>
                    <a:pt x="1109517" y="2515539"/>
                  </a:cubicBezTo>
                  <a:cubicBezTo>
                    <a:pt x="1125240" y="2562588"/>
                    <a:pt x="1106115" y="2618554"/>
                    <a:pt x="1113976" y="2624186"/>
                  </a:cubicBezTo>
                  <a:cubicBezTo>
                    <a:pt x="1130167" y="2635684"/>
                    <a:pt x="1091566" y="2654457"/>
                    <a:pt x="1091566" y="2654457"/>
                  </a:cubicBezTo>
                  <a:cubicBezTo>
                    <a:pt x="1118434" y="2661144"/>
                    <a:pt x="1126295" y="2639908"/>
                    <a:pt x="1126295" y="2639908"/>
                  </a:cubicBezTo>
                  <a:cubicBezTo>
                    <a:pt x="1158796" y="2642137"/>
                    <a:pt x="1155393" y="2554844"/>
                    <a:pt x="1155393" y="2554844"/>
                  </a:cubicBezTo>
                  <a:cubicBezTo>
                    <a:pt x="1172171" y="2573851"/>
                    <a:pt x="1159852" y="2639908"/>
                    <a:pt x="1159852" y="2639908"/>
                  </a:cubicBezTo>
                  <a:cubicBezTo>
                    <a:pt x="1166539" y="2657859"/>
                    <a:pt x="1150935" y="2672408"/>
                    <a:pt x="1150935" y="2672408"/>
                  </a:cubicBezTo>
                  <a:cubicBezTo>
                    <a:pt x="1182261" y="2671234"/>
                    <a:pt x="1177803" y="2647769"/>
                    <a:pt x="1177803" y="2647769"/>
                  </a:cubicBezTo>
                  <a:cubicBezTo>
                    <a:pt x="1209130" y="2638852"/>
                    <a:pt x="1212532" y="2527976"/>
                    <a:pt x="1212532" y="2527976"/>
                  </a:cubicBezTo>
                  <a:cubicBezTo>
                    <a:pt x="1212532" y="2527976"/>
                    <a:pt x="1222622" y="2577254"/>
                    <a:pt x="1228254" y="2592859"/>
                  </a:cubicBezTo>
                  <a:cubicBezTo>
                    <a:pt x="1233886" y="2608581"/>
                    <a:pt x="1223796" y="2626415"/>
                    <a:pt x="1223796" y="2626415"/>
                  </a:cubicBezTo>
                  <a:cubicBezTo>
                    <a:pt x="1256296" y="2630873"/>
                    <a:pt x="1251837" y="2593915"/>
                    <a:pt x="1251837" y="2593915"/>
                  </a:cubicBezTo>
                  <a:cubicBezTo>
                    <a:pt x="1264157" y="2581595"/>
                    <a:pt x="1261928" y="2474122"/>
                    <a:pt x="1257469" y="2451712"/>
                  </a:cubicBezTo>
                  <a:cubicBezTo>
                    <a:pt x="1253715" y="2432705"/>
                    <a:pt x="1233534" y="2410412"/>
                    <a:pt x="1176864" y="2387768"/>
                  </a:cubicBezTo>
                  <a:cubicBezTo>
                    <a:pt x="1211359" y="2371694"/>
                    <a:pt x="1248787" y="2352569"/>
                    <a:pt x="1289735" y="2329455"/>
                  </a:cubicBezTo>
                  <a:cubicBezTo>
                    <a:pt x="1620954" y="2141964"/>
                    <a:pt x="1727606" y="2056314"/>
                    <a:pt x="1727606" y="2056314"/>
                  </a:cubicBezTo>
                  <a:cubicBezTo>
                    <a:pt x="1782985" y="2033435"/>
                    <a:pt x="1812552" y="2038480"/>
                    <a:pt x="1828392" y="2051973"/>
                  </a:cubicBezTo>
                  <a:cubicBezTo>
                    <a:pt x="1844231" y="2065583"/>
                    <a:pt x="1882715" y="2128940"/>
                    <a:pt x="1893978" y="2119906"/>
                  </a:cubicBezTo>
                  <a:cubicBezTo>
                    <a:pt x="1905125" y="2110637"/>
                    <a:pt x="1862182" y="2006566"/>
                    <a:pt x="1862182" y="2006566"/>
                  </a:cubicBezTo>
                  <a:close/>
                </a:path>
              </a:pathLst>
            </a:custGeom>
            <a:solidFill>
              <a:srgbClr val="DC2E1D"/>
            </a:solidFill>
            <a:ln w="11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105" name="Graphic 104">
              <a:extLst>
                <a:ext uri="{FF2B5EF4-FFF2-40B4-BE49-F238E27FC236}">
                  <a16:creationId xmlns:a16="http://schemas.microsoft.com/office/drawing/2014/main" id="{0C011642-091F-4D99-24D0-5BB7AAA2DF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821989" y="1844755"/>
              <a:ext cx="1584245" cy="1584245"/>
            </a:xfrm>
            <a:prstGeom prst="rect">
              <a:avLst/>
            </a:prstGeom>
          </p:spPr>
        </p:pic>
      </p:grpSp>
      <p:pic>
        <p:nvPicPr>
          <p:cNvPr id="107" name="Picture 106">
            <a:extLst>
              <a:ext uri="{FF2B5EF4-FFF2-40B4-BE49-F238E27FC236}">
                <a16:creationId xmlns:a16="http://schemas.microsoft.com/office/drawing/2014/main" id="{9E8DE454-2115-4F64-95F6-5E37A2523CE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1629" y="5013218"/>
            <a:ext cx="508075" cy="633400"/>
          </a:xfrm>
          <a:prstGeom prst="rect">
            <a:avLst/>
          </a:prstGeom>
        </p:spPr>
      </p:pic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DC72D2DB-9608-DA6B-7493-9E82AFA97553}"/>
              </a:ext>
            </a:extLst>
          </p:cNvPr>
          <p:cNvSpPr/>
          <p:nvPr/>
        </p:nvSpPr>
        <p:spPr>
          <a:xfrm flipH="1">
            <a:off x="10556132" y="52764"/>
            <a:ext cx="1525862" cy="1423881"/>
          </a:xfrm>
          <a:custGeom>
            <a:avLst/>
            <a:gdLst>
              <a:gd name="connsiteX0" fmla="*/ 413623 w 1831946"/>
              <a:gd name="connsiteY0" fmla="*/ 566844 h 1709508"/>
              <a:gd name="connsiteX1" fmla="*/ 319614 w 1831946"/>
              <a:gd name="connsiteY1" fmla="*/ 416447 h 1709508"/>
              <a:gd name="connsiteX2" fmla="*/ 319614 w 1831946"/>
              <a:gd name="connsiteY2" fmla="*/ 535508 h 1709508"/>
              <a:gd name="connsiteX3" fmla="*/ 228790 w 1831946"/>
              <a:gd name="connsiteY3" fmla="*/ 489537 h 1709508"/>
              <a:gd name="connsiteX4" fmla="*/ 228790 w 1831946"/>
              <a:gd name="connsiteY4" fmla="*/ 601280 h 1709508"/>
              <a:gd name="connsiteX5" fmla="*/ 147264 w 1831946"/>
              <a:gd name="connsiteY5" fmla="*/ 601280 h 1709508"/>
              <a:gd name="connsiteX6" fmla="*/ 219407 w 1831946"/>
              <a:gd name="connsiteY6" fmla="*/ 676435 h 1709508"/>
              <a:gd name="connsiteX7" fmla="*/ 113087 w 1831946"/>
              <a:gd name="connsiteY7" fmla="*/ 726539 h 1709508"/>
              <a:gd name="connsiteX8" fmla="*/ 172402 w 1831946"/>
              <a:gd name="connsiteY8" fmla="*/ 767258 h 1709508"/>
              <a:gd name="connsiteX9" fmla="*/ 84678 w 1831946"/>
              <a:gd name="connsiteY9" fmla="*/ 861267 h 1709508"/>
              <a:gd name="connsiteX10" fmla="*/ 159833 w 1831946"/>
              <a:gd name="connsiteY10" fmla="*/ 861267 h 1709508"/>
              <a:gd name="connsiteX11" fmla="*/ 53342 w 1831946"/>
              <a:gd name="connsiteY11" fmla="*/ 1030431 h 1709508"/>
              <a:gd name="connsiteX12" fmla="*/ 113087 w 1831946"/>
              <a:gd name="connsiteY12" fmla="*/ 1017863 h 1709508"/>
              <a:gd name="connsiteX13" fmla="*/ 15807 w 1831946"/>
              <a:gd name="connsiteY13" fmla="*/ 1174458 h 1709508"/>
              <a:gd name="connsiteX14" fmla="*/ 113087 w 1831946"/>
              <a:gd name="connsiteY14" fmla="*/ 1108686 h 1709508"/>
              <a:gd name="connsiteX15" fmla="*/ 9178 w 1831946"/>
              <a:gd name="connsiteY15" fmla="*/ 1299803 h 1709508"/>
              <a:gd name="connsiteX16" fmla="*/ 350950 w 1831946"/>
              <a:gd name="connsiteY16" fmla="*/ 952091 h 1709508"/>
              <a:gd name="connsiteX17" fmla="*/ 394769 w 1831946"/>
              <a:gd name="connsiteY17" fmla="*/ 1102488 h 1709508"/>
              <a:gd name="connsiteX18" fmla="*/ 520114 w 1831946"/>
              <a:gd name="connsiteY18" fmla="*/ 1271652 h 1709508"/>
              <a:gd name="connsiteX19" fmla="*/ 664227 w 1831946"/>
              <a:gd name="connsiteY19" fmla="*/ 1390712 h 1709508"/>
              <a:gd name="connsiteX20" fmla="*/ 783287 w 1831946"/>
              <a:gd name="connsiteY20" fmla="*/ 1512872 h 1709508"/>
              <a:gd name="connsiteX21" fmla="*/ 902348 w 1831946"/>
              <a:gd name="connsiteY21" fmla="*/ 1575545 h 1709508"/>
              <a:gd name="connsiteX22" fmla="*/ 918016 w 1831946"/>
              <a:gd name="connsiteY22" fmla="*/ 1590696 h 1709508"/>
              <a:gd name="connsiteX23" fmla="*/ 1002555 w 1831946"/>
              <a:gd name="connsiteY23" fmla="*/ 1541109 h 1709508"/>
              <a:gd name="connsiteX24" fmla="*/ 1152952 w 1831946"/>
              <a:gd name="connsiteY24" fmla="*/ 1660170 h 1709508"/>
              <a:gd name="connsiteX25" fmla="*/ 1152952 w 1831946"/>
              <a:gd name="connsiteY25" fmla="*/ 1547394 h 1709508"/>
              <a:gd name="connsiteX26" fmla="*/ 1322116 w 1831946"/>
              <a:gd name="connsiteY26" fmla="*/ 1707174 h 1709508"/>
              <a:gd name="connsiteX27" fmla="*/ 1275111 w 1831946"/>
              <a:gd name="connsiteY27" fmla="*/ 1531726 h 1709508"/>
              <a:gd name="connsiteX28" fmla="*/ 1456758 w 1831946"/>
              <a:gd name="connsiteY28" fmla="*/ 1682122 h 1709508"/>
              <a:gd name="connsiteX29" fmla="*/ 1337698 w 1831946"/>
              <a:gd name="connsiteY29" fmla="*/ 1459669 h 1709508"/>
              <a:gd name="connsiteX30" fmla="*/ 1519345 w 1831946"/>
              <a:gd name="connsiteY30" fmla="*/ 1594398 h 1709508"/>
              <a:gd name="connsiteX31" fmla="*/ 1403211 w 1831946"/>
              <a:gd name="connsiteY31" fmla="*/ 1384514 h 1709508"/>
              <a:gd name="connsiteX32" fmla="*/ 1585117 w 1831946"/>
              <a:gd name="connsiteY32" fmla="*/ 1465954 h 1709508"/>
              <a:gd name="connsiteX33" fmla="*/ 1221737 w 1831946"/>
              <a:gd name="connsiteY33" fmla="*/ 1011750 h 1709508"/>
              <a:gd name="connsiteX34" fmla="*/ 880653 w 1831946"/>
              <a:gd name="connsiteY34" fmla="*/ 742379 h 1709508"/>
              <a:gd name="connsiteX35" fmla="*/ 1124629 w 1831946"/>
              <a:gd name="connsiteY35" fmla="*/ 582598 h 1709508"/>
              <a:gd name="connsiteX36" fmla="*/ 1164229 w 1831946"/>
              <a:gd name="connsiteY36" fmla="*/ 510542 h 1709508"/>
              <a:gd name="connsiteX37" fmla="*/ 1228710 w 1831946"/>
              <a:gd name="connsiteY37" fmla="*/ 510542 h 1709508"/>
              <a:gd name="connsiteX38" fmla="*/ 1193844 w 1831946"/>
              <a:gd name="connsiteY38" fmla="*/ 482133 h 1709508"/>
              <a:gd name="connsiteX39" fmla="*/ 1173183 w 1831946"/>
              <a:gd name="connsiteY39" fmla="*/ 391826 h 1709508"/>
              <a:gd name="connsiteX40" fmla="*/ 1619552 w 1831946"/>
              <a:gd name="connsiteY40" fmla="*/ 251243 h 1709508"/>
              <a:gd name="connsiteX41" fmla="*/ 1831072 w 1831946"/>
              <a:gd name="connsiteY41" fmla="*/ 2275 h 1709508"/>
              <a:gd name="connsiteX42" fmla="*/ 1676284 w 1831946"/>
              <a:gd name="connsiteY42" fmla="*/ 141566 h 1709508"/>
              <a:gd name="connsiteX43" fmla="*/ 1705985 w 1831946"/>
              <a:gd name="connsiteY43" fmla="*/ 30598 h 1709508"/>
              <a:gd name="connsiteX44" fmla="*/ 1584686 w 1831946"/>
              <a:gd name="connsiteY44" fmla="*/ 202173 h 1709508"/>
              <a:gd name="connsiteX45" fmla="*/ 1575647 w 1831946"/>
              <a:gd name="connsiteY45" fmla="*/ 142858 h 1709508"/>
              <a:gd name="connsiteX46" fmla="*/ 1520206 w 1831946"/>
              <a:gd name="connsiteY46" fmla="*/ 216377 h 1709508"/>
              <a:gd name="connsiteX47" fmla="*/ 730773 w 1831946"/>
              <a:gd name="connsiteY47" fmla="*/ 347921 h 1709508"/>
              <a:gd name="connsiteX48" fmla="*/ 413623 w 1831946"/>
              <a:gd name="connsiteY48" fmla="*/ 566844 h 170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31946" h="1709508">
                <a:moveTo>
                  <a:pt x="413623" y="566844"/>
                </a:moveTo>
                <a:cubicBezTo>
                  <a:pt x="413623" y="566844"/>
                  <a:pt x="369804" y="382012"/>
                  <a:pt x="319614" y="416447"/>
                </a:cubicBezTo>
                <a:cubicBezTo>
                  <a:pt x="269510" y="450883"/>
                  <a:pt x="319614" y="535508"/>
                  <a:pt x="319614" y="535508"/>
                </a:cubicBezTo>
                <a:cubicBezTo>
                  <a:pt x="319614" y="535508"/>
                  <a:pt x="256941" y="465432"/>
                  <a:pt x="228790" y="489537"/>
                </a:cubicBezTo>
                <a:cubicBezTo>
                  <a:pt x="200553" y="513641"/>
                  <a:pt x="228790" y="601280"/>
                  <a:pt x="228790" y="601280"/>
                </a:cubicBezTo>
                <a:cubicBezTo>
                  <a:pt x="228790" y="601280"/>
                  <a:pt x="144079" y="566844"/>
                  <a:pt x="147264" y="601280"/>
                </a:cubicBezTo>
                <a:cubicBezTo>
                  <a:pt x="150450" y="635715"/>
                  <a:pt x="219407" y="676435"/>
                  <a:pt x="219407" y="676435"/>
                </a:cubicBezTo>
                <a:cubicBezTo>
                  <a:pt x="219407" y="676435"/>
                  <a:pt x="106975" y="670150"/>
                  <a:pt x="113087" y="726539"/>
                </a:cubicBezTo>
                <a:cubicBezTo>
                  <a:pt x="119200" y="782927"/>
                  <a:pt x="172402" y="767258"/>
                  <a:pt x="172402" y="767258"/>
                </a:cubicBezTo>
                <a:cubicBezTo>
                  <a:pt x="172402" y="767258"/>
                  <a:pt x="84678" y="817448"/>
                  <a:pt x="84678" y="861267"/>
                </a:cubicBezTo>
                <a:cubicBezTo>
                  <a:pt x="84678" y="905086"/>
                  <a:pt x="159833" y="861267"/>
                  <a:pt x="159833" y="861267"/>
                </a:cubicBezTo>
                <a:cubicBezTo>
                  <a:pt x="159833" y="861267"/>
                  <a:pt x="22005" y="986612"/>
                  <a:pt x="53342" y="1030431"/>
                </a:cubicBezTo>
                <a:cubicBezTo>
                  <a:pt x="84678" y="1074250"/>
                  <a:pt x="113087" y="1017863"/>
                  <a:pt x="113087" y="1017863"/>
                </a:cubicBezTo>
                <a:cubicBezTo>
                  <a:pt x="113087" y="1017863"/>
                  <a:pt x="-21814" y="1143208"/>
                  <a:pt x="15807" y="1174458"/>
                </a:cubicBezTo>
                <a:cubicBezTo>
                  <a:pt x="53428" y="1205794"/>
                  <a:pt x="113087" y="1108686"/>
                  <a:pt x="113087" y="1108686"/>
                </a:cubicBezTo>
                <a:cubicBezTo>
                  <a:pt x="113087" y="1108686"/>
                  <a:pt x="-38170" y="1259083"/>
                  <a:pt x="9178" y="1299803"/>
                </a:cubicBezTo>
                <a:cubicBezTo>
                  <a:pt x="56527" y="1340523"/>
                  <a:pt x="297747" y="1039815"/>
                  <a:pt x="350950" y="952091"/>
                </a:cubicBezTo>
                <a:cubicBezTo>
                  <a:pt x="350950" y="952091"/>
                  <a:pt x="357235" y="1105587"/>
                  <a:pt x="394769" y="1102488"/>
                </a:cubicBezTo>
                <a:cubicBezTo>
                  <a:pt x="394769" y="1102488"/>
                  <a:pt x="488778" y="1306087"/>
                  <a:pt x="520114" y="1271652"/>
                </a:cubicBezTo>
                <a:cubicBezTo>
                  <a:pt x="520114" y="1271652"/>
                  <a:pt x="610938" y="1440816"/>
                  <a:pt x="664227" y="1390712"/>
                </a:cubicBezTo>
                <a:cubicBezTo>
                  <a:pt x="664227" y="1390712"/>
                  <a:pt x="770718" y="1578644"/>
                  <a:pt x="783287" y="1512872"/>
                </a:cubicBezTo>
                <a:cubicBezTo>
                  <a:pt x="783287" y="1512872"/>
                  <a:pt x="899162" y="1631933"/>
                  <a:pt x="902348" y="1575545"/>
                </a:cubicBezTo>
                <a:cubicBezTo>
                  <a:pt x="905447" y="1519156"/>
                  <a:pt x="918016" y="1590696"/>
                  <a:pt x="918016" y="1590696"/>
                </a:cubicBezTo>
                <a:cubicBezTo>
                  <a:pt x="918016" y="1590696"/>
                  <a:pt x="1058943" y="1776045"/>
                  <a:pt x="1002555" y="1541109"/>
                </a:cubicBezTo>
                <a:cubicBezTo>
                  <a:pt x="1055844" y="1622549"/>
                  <a:pt x="1115331" y="1672653"/>
                  <a:pt x="1152952" y="1660170"/>
                </a:cubicBezTo>
                <a:cubicBezTo>
                  <a:pt x="1190572" y="1647601"/>
                  <a:pt x="1152952" y="1547394"/>
                  <a:pt x="1152952" y="1547394"/>
                </a:cubicBezTo>
                <a:cubicBezTo>
                  <a:pt x="1152952" y="1547394"/>
                  <a:pt x="1268827" y="1732226"/>
                  <a:pt x="1322116" y="1707174"/>
                </a:cubicBezTo>
                <a:cubicBezTo>
                  <a:pt x="1375405" y="1682122"/>
                  <a:pt x="1275111" y="1531726"/>
                  <a:pt x="1275111" y="1531726"/>
                </a:cubicBezTo>
                <a:cubicBezTo>
                  <a:pt x="1275111" y="1531726"/>
                  <a:pt x="1419224" y="1703989"/>
                  <a:pt x="1456758" y="1682122"/>
                </a:cubicBezTo>
                <a:cubicBezTo>
                  <a:pt x="1494379" y="1660170"/>
                  <a:pt x="1337698" y="1459669"/>
                  <a:pt x="1337698" y="1459669"/>
                </a:cubicBezTo>
                <a:cubicBezTo>
                  <a:pt x="1337698" y="1459669"/>
                  <a:pt x="1497478" y="1619450"/>
                  <a:pt x="1519345" y="1594398"/>
                </a:cubicBezTo>
                <a:cubicBezTo>
                  <a:pt x="1541297" y="1569346"/>
                  <a:pt x="1403211" y="1384514"/>
                  <a:pt x="1403211" y="1384514"/>
                </a:cubicBezTo>
                <a:cubicBezTo>
                  <a:pt x="1403211" y="1384514"/>
                  <a:pt x="1541297" y="1509859"/>
                  <a:pt x="1585117" y="1465954"/>
                </a:cubicBezTo>
                <a:cubicBezTo>
                  <a:pt x="1628936" y="1422135"/>
                  <a:pt x="1312560" y="1146393"/>
                  <a:pt x="1221737" y="1011750"/>
                </a:cubicBezTo>
                <a:cubicBezTo>
                  <a:pt x="1130913" y="877021"/>
                  <a:pt x="880653" y="742379"/>
                  <a:pt x="880653" y="742379"/>
                </a:cubicBezTo>
                <a:cubicBezTo>
                  <a:pt x="880653" y="742379"/>
                  <a:pt x="1081412" y="653105"/>
                  <a:pt x="1124629" y="582598"/>
                </a:cubicBezTo>
                <a:cubicBezTo>
                  <a:pt x="1137198" y="562109"/>
                  <a:pt x="1148733" y="514416"/>
                  <a:pt x="1164229" y="510542"/>
                </a:cubicBezTo>
                <a:cubicBezTo>
                  <a:pt x="1179725" y="506668"/>
                  <a:pt x="1213214" y="511834"/>
                  <a:pt x="1228710" y="510542"/>
                </a:cubicBezTo>
                <a:cubicBezTo>
                  <a:pt x="1244206" y="509251"/>
                  <a:pt x="1202883" y="488590"/>
                  <a:pt x="1193844" y="482133"/>
                </a:cubicBezTo>
                <a:cubicBezTo>
                  <a:pt x="1184805" y="475676"/>
                  <a:pt x="1189970" y="422818"/>
                  <a:pt x="1173183" y="391826"/>
                </a:cubicBezTo>
                <a:cubicBezTo>
                  <a:pt x="1173183" y="391826"/>
                  <a:pt x="1527954" y="297645"/>
                  <a:pt x="1619552" y="251243"/>
                </a:cubicBezTo>
                <a:cubicBezTo>
                  <a:pt x="1711150" y="204841"/>
                  <a:pt x="1843985" y="25519"/>
                  <a:pt x="1831072" y="2275"/>
                </a:cubicBezTo>
                <a:cubicBezTo>
                  <a:pt x="1818158" y="-20969"/>
                  <a:pt x="1676284" y="141566"/>
                  <a:pt x="1676284" y="141566"/>
                </a:cubicBezTo>
                <a:cubicBezTo>
                  <a:pt x="1676284" y="141566"/>
                  <a:pt x="1734308" y="24141"/>
                  <a:pt x="1705985" y="30598"/>
                </a:cubicBezTo>
                <a:cubicBezTo>
                  <a:pt x="1677576" y="37055"/>
                  <a:pt x="1584686" y="202173"/>
                  <a:pt x="1584686" y="202173"/>
                </a:cubicBezTo>
                <a:cubicBezTo>
                  <a:pt x="1584686" y="202173"/>
                  <a:pt x="1598891" y="138984"/>
                  <a:pt x="1575647" y="142858"/>
                </a:cubicBezTo>
                <a:cubicBezTo>
                  <a:pt x="1552403" y="146732"/>
                  <a:pt x="1542072" y="212503"/>
                  <a:pt x="1520206" y="216377"/>
                </a:cubicBezTo>
                <a:cubicBezTo>
                  <a:pt x="1498253" y="220251"/>
                  <a:pt x="906136" y="244786"/>
                  <a:pt x="730773" y="347921"/>
                </a:cubicBezTo>
                <a:cubicBezTo>
                  <a:pt x="510042" y="477828"/>
                  <a:pt x="413623" y="566844"/>
                  <a:pt x="413623" y="566844"/>
                </a:cubicBezTo>
                <a:close/>
              </a:path>
            </a:pathLst>
          </a:custGeom>
          <a:solidFill>
            <a:srgbClr val="DC2E1D"/>
          </a:solidFill>
          <a:ln w="85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8301E3-D356-3612-13B8-9E8ABFF51211}"/>
              </a:ext>
            </a:extLst>
          </p:cNvPr>
          <p:cNvSpPr txBox="1"/>
          <p:nvPr/>
        </p:nvSpPr>
        <p:spPr>
          <a:xfrm>
            <a:off x="1705170" y="2773640"/>
            <a:ext cx="2325254" cy="2144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بیست و دوم بهمن، در حکم عید غدیر است؛ زیرا در آن روز بود که نعمت ولایت، اتمام نعمت و تکمیل نعمت الهی، برای ملت ایران صورت عملی و تحقق خارجی گرفت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232755"/>
      </p:ext>
    </p:extLst>
  </p:cSld>
  <p:clrMapOvr>
    <a:masterClrMapping/>
  </p:clrMapOvr>
  <p:transition spd="med">
    <p:pull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8">
            <a:extLst>
              <a:ext uri="{FF2B5EF4-FFF2-40B4-BE49-F238E27FC236}">
                <a16:creationId xmlns:a16="http://schemas.microsoft.com/office/drawing/2014/main" id="{A63D0153-29D3-1C14-92A8-49673864FB4D}"/>
              </a:ext>
            </a:extLst>
          </p:cNvPr>
          <p:cNvSpPr/>
          <p:nvPr/>
        </p:nvSpPr>
        <p:spPr>
          <a:xfrm rot="20912833">
            <a:off x="945569" y="1492624"/>
            <a:ext cx="2344864" cy="2232667"/>
          </a:xfrm>
          <a:custGeom>
            <a:avLst/>
            <a:gdLst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884398 w 2261287"/>
              <a:gd name="connsiteY2" fmla="*/ 0 h 2261287"/>
              <a:gd name="connsiteX3" fmla="*/ 2261287 w 2261287"/>
              <a:gd name="connsiteY3" fmla="*/ 376889 h 2261287"/>
              <a:gd name="connsiteX4" fmla="*/ 2261287 w 2261287"/>
              <a:gd name="connsiteY4" fmla="*/ 1884398 h 2261287"/>
              <a:gd name="connsiteX5" fmla="*/ 1884398 w 2261287"/>
              <a:gd name="connsiteY5" fmla="*/ 2261287 h 2261287"/>
              <a:gd name="connsiteX6" fmla="*/ 376889 w 2261287"/>
              <a:gd name="connsiteY6" fmla="*/ 2261287 h 2261287"/>
              <a:gd name="connsiteX7" fmla="*/ 0 w 2261287"/>
              <a:gd name="connsiteY7" fmla="*/ 1884398 h 2261287"/>
              <a:gd name="connsiteX8" fmla="*/ 0 w 2261287"/>
              <a:gd name="connsiteY8" fmla="*/ 376889 h 2261287"/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268683 w 2261287"/>
              <a:gd name="connsiteY2" fmla="*/ 286147 h 2261287"/>
              <a:gd name="connsiteX3" fmla="*/ 1884398 w 2261287"/>
              <a:gd name="connsiteY3" fmla="*/ 0 h 2261287"/>
              <a:gd name="connsiteX4" fmla="*/ 2261287 w 2261287"/>
              <a:gd name="connsiteY4" fmla="*/ 376889 h 2261287"/>
              <a:gd name="connsiteX5" fmla="*/ 2261287 w 2261287"/>
              <a:gd name="connsiteY5" fmla="*/ 1884398 h 2261287"/>
              <a:gd name="connsiteX6" fmla="*/ 1884398 w 2261287"/>
              <a:gd name="connsiteY6" fmla="*/ 2261287 h 2261287"/>
              <a:gd name="connsiteX7" fmla="*/ 376889 w 2261287"/>
              <a:gd name="connsiteY7" fmla="*/ 2261287 h 2261287"/>
              <a:gd name="connsiteX8" fmla="*/ 0 w 2261287"/>
              <a:gd name="connsiteY8" fmla="*/ 1884398 h 2261287"/>
              <a:gd name="connsiteX9" fmla="*/ 0 w 2261287"/>
              <a:gd name="connsiteY9" fmla="*/ 376889 h 2261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61287" h="2261287">
                <a:moveTo>
                  <a:pt x="0" y="376889"/>
                </a:moveTo>
                <a:cubicBezTo>
                  <a:pt x="0" y="168739"/>
                  <a:pt x="168739" y="0"/>
                  <a:pt x="376889" y="0"/>
                </a:cubicBezTo>
                <a:cubicBezTo>
                  <a:pt x="707105" y="647"/>
                  <a:pt x="938467" y="285500"/>
                  <a:pt x="1268683" y="286147"/>
                </a:cubicBezTo>
                <a:cubicBezTo>
                  <a:pt x="1440970" y="285500"/>
                  <a:pt x="1712111" y="647"/>
                  <a:pt x="1884398" y="0"/>
                </a:cubicBezTo>
                <a:cubicBezTo>
                  <a:pt x="2092548" y="0"/>
                  <a:pt x="2261287" y="168739"/>
                  <a:pt x="2261287" y="376889"/>
                </a:cubicBezTo>
                <a:lnTo>
                  <a:pt x="2261287" y="1884398"/>
                </a:lnTo>
                <a:cubicBezTo>
                  <a:pt x="2261287" y="2092548"/>
                  <a:pt x="2092548" y="2261287"/>
                  <a:pt x="1884398" y="2261287"/>
                </a:cubicBezTo>
                <a:lnTo>
                  <a:pt x="376889" y="2261287"/>
                </a:lnTo>
                <a:cubicBezTo>
                  <a:pt x="168739" y="2261287"/>
                  <a:pt x="0" y="2092548"/>
                  <a:pt x="0" y="1884398"/>
                </a:cubicBezTo>
                <a:lnTo>
                  <a:pt x="0" y="376889"/>
                </a:lnTo>
                <a:close/>
              </a:path>
            </a:pathLst>
          </a:custGeom>
          <a:noFill/>
          <a:ln w="28575">
            <a:solidFill>
              <a:srgbClr val="DC2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6C41C7-ADC8-65F7-16B1-C9648C5193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115127">
            <a:off x="1760009" y="1172467"/>
            <a:ext cx="2832038" cy="43370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DE220EB-C34E-F3F7-70B8-A25C95DBEBC1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E38CD-A40D-0EE4-3352-BCD338E00049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EC6F1-604D-468A-70B8-7FBFE0A6D7AE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3ECB0-ACDC-47FF-6AA8-9C00DFFD3ED9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155E17-43D6-EAC1-2D2C-5A03A7956A2B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78372-6F6A-BFB9-A350-5E889CAD8B21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274532-8D82-6438-351D-0E423AA4BF19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004E23-28BD-5356-5B93-A8267CF74B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D759FE8-B51C-FBB2-5CA6-AAD6FA25B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9C8A1D6-8CDF-CE6E-90BD-9A92C6F4B583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F857CB-C36B-250D-9776-F8527E43BE9A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3" name="Graphic 5">
            <a:extLst>
              <a:ext uri="{FF2B5EF4-FFF2-40B4-BE49-F238E27FC236}">
                <a16:creationId xmlns:a16="http://schemas.microsoft.com/office/drawing/2014/main" id="{66284D05-4285-C571-63C1-F2B3B167BA63}"/>
              </a:ext>
            </a:extLst>
          </p:cNvPr>
          <p:cNvGrpSpPr/>
          <p:nvPr/>
        </p:nvGrpSpPr>
        <p:grpSpPr>
          <a:xfrm>
            <a:off x="1514020" y="1678971"/>
            <a:ext cx="255413" cy="263145"/>
            <a:chOff x="2126383" y="557880"/>
            <a:chExt cx="559115" cy="576039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5C7B48F-C3F5-1A3E-4AB8-33E16AFCBD44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CF13567-5231-C6D9-D946-BEE8DFDA8294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EE5EE4A-F739-8831-7CA9-6FA8FD76574A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63FE7A8-BFAD-DC0C-2CFF-A02BB22C5605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F729E08-E239-ED0F-8ADB-95162ECC30BC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B4022CB-AD50-5E4E-AA02-7EA3232D687B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404B375-F1DE-3EEF-8584-31FFC0A442F4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7E03B6E-76C8-5FDA-90C7-0CAEE2A5AB18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A136483-66E2-879C-F766-896E17532D6B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024EB90-01ED-5B69-F173-9A5916292029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18CAD5E2-DF76-BD18-8847-6B096E80426E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C90749D2-3517-E743-6A99-A213BBF28E8C}"/>
              </a:ext>
            </a:extLst>
          </p:cNvPr>
          <p:cNvSpPr txBox="1"/>
          <p:nvPr/>
        </p:nvSpPr>
        <p:spPr>
          <a:xfrm>
            <a:off x="6231118" y="1509727"/>
            <a:ext cx="5213628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983544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: Rounded Corners 8">
            <a:extLst>
              <a:ext uri="{FF2B5EF4-FFF2-40B4-BE49-F238E27FC236}">
                <a16:creationId xmlns:a16="http://schemas.microsoft.com/office/drawing/2014/main" id="{25B5B28C-B3F8-41D3-9C91-A1E515BDC458}"/>
              </a:ext>
            </a:extLst>
          </p:cNvPr>
          <p:cNvSpPr/>
          <p:nvPr/>
        </p:nvSpPr>
        <p:spPr>
          <a:xfrm rot="284548">
            <a:off x="6610037" y="1105184"/>
            <a:ext cx="3363353" cy="1919391"/>
          </a:xfrm>
          <a:custGeom>
            <a:avLst/>
            <a:gdLst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884398 w 2261287"/>
              <a:gd name="connsiteY2" fmla="*/ 0 h 2261287"/>
              <a:gd name="connsiteX3" fmla="*/ 2261287 w 2261287"/>
              <a:gd name="connsiteY3" fmla="*/ 376889 h 2261287"/>
              <a:gd name="connsiteX4" fmla="*/ 2261287 w 2261287"/>
              <a:gd name="connsiteY4" fmla="*/ 1884398 h 2261287"/>
              <a:gd name="connsiteX5" fmla="*/ 1884398 w 2261287"/>
              <a:gd name="connsiteY5" fmla="*/ 2261287 h 2261287"/>
              <a:gd name="connsiteX6" fmla="*/ 376889 w 2261287"/>
              <a:gd name="connsiteY6" fmla="*/ 2261287 h 2261287"/>
              <a:gd name="connsiteX7" fmla="*/ 0 w 2261287"/>
              <a:gd name="connsiteY7" fmla="*/ 1884398 h 2261287"/>
              <a:gd name="connsiteX8" fmla="*/ 0 w 2261287"/>
              <a:gd name="connsiteY8" fmla="*/ 376889 h 2261287"/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268683 w 2261287"/>
              <a:gd name="connsiteY2" fmla="*/ 286147 h 2261287"/>
              <a:gd name="connsiteX3" fmla="*/ 1884398 w 2261287"/>
              <a:gd name="connsiteY3" fmla="*/ 0 h 2261287"/>
              <a:gd name="connsiteX4" fmla="*/ 2261287 w 2261287"/>
              <a:gd name="connsiteY4" fmla="*/ 376889 h 2261287"/>
              <a:gd name="connsiteX5" fmla="*/ 2261287 w 2261287"/>
              <a:gd name="connsiteY5" fmla="*/ 1884398 h 2261287"/>
              <a:gd name="connsiteX6" fmla="*/ 1884398 w 2261287"/>
              <a:gd name="connsiteY6" fmla="*/ 2261287 h 2261287"/>
              <a:gd name="connsiteX7" fmla="*/ 376889 w 2261287"/>
              <a:gd name="connsiteY7" fmla="*/ 2261287 h 2261287"/>
              <a:gd name="connsiteX8" fmla="*/ 0 w 2261287"/>
              <a:gd name="connsiteY8" fmla="*/ 1884398 h 2261287"/>
              <a:gd name="connsiteX9" fmla="*/ 0 w 2261287"/>
              <a:gd name="connsiteY9" fmla="*/ 376889 h 2261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61287" h="2261287">
                <a:moveTo>
                  <a:pt x="0" y="376889"/>
                </a:moveTo>
                <a:cubicBezTo>
                  <a:pt x="0" y="168739"/>
                  <a:pt x="168739" y="0"/>
                  <a:pt x="376889" y="0"/>
                </a:cubicBezTo>
                <a:cubicBezTo>
                  <a:pt x="707105" y="647"/>
                  <a:pt x="938467" y="285500"/>
                  <a:pt x="1268683" y="286147"/>
                </a:cubicBezTo>
                <a:cubicBezTo>
                  <a:pt x="1440970" y="285500"/>
                  <a:pt x="1712111" y="647"/>
                  <a:pt x="1884398" y="0"/>
                </a:cubicBezTo>
                <a:cubicBezTo>
                  <a:pt x="2092548" y="0"/>
                  <a:pt x="2261287" y="168739"/>
                  <a:pt x="2261287" y="376889"/>
                </a:cubicBezTo>
                <a:lnTo>
                  <a:pt x="2261287" y="1884398"/>
                </a:lnTo>
                <a:cubicBezTo>
                  <a:pt x="2261287" y="2092548"/>
                  <a:pt x="2092548" y="2261287"/>
                  <a:pt x="1884398" y="2261287"/>
                </a:cubicBezTo>
                <a:lnTo>
                  <a:pt x="376889" y="2261287"/>
                </a:lnTo>
                <a:cubicBezTo>
                  <a:pt x="168739" y="2261287"/>
                  <a:pt x="0" y="2092548"/>
                  <a:pt x="0" y="1884398"/>
                </a:cubicBezTo>
                <a:lnTo>
                  <a:pt x="0" y="376889"/>
                </a:lnTo>
                <a:close/>
              </a:path>
            </a:pathLst>
          </a:custGeom>
          <a:noFill/>
          <a:ln w="28575">
            <a:solidFill>
              <a:srgbClr val="DC2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E220EB-C34E-F3F7-70B8-A25C95DBEBC1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E38CD-A40D-0EE4-3352-BCD338E00049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EC6F1-604D-468A-70B8-7FBFE0A6D7AE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3ECB0-ACDC-47FF-6AA8-9C00DFFD3ED9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155E17-43D6-EAC1-2D2C-5A03A7956A2B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78372-6F6A-BFB9-A350-5E889CAD8B21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274532-8D82-6438-351D-0E423AA4BF19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004E23-28BD-5356-5B93-A8267CF74B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D759FE8-B51C-FBB2-5CA6-AAD6FA25B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9C8A1D6-8CDF-CE6E-90BD-9A92C6F4B583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F857CB-C36B-250D-9776-F8527E43BE9A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F446EE8-B858-E219-5353-879B2EA000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71847">
            <a:off x="5152758" y="1419527"/>
            <a:ext cx="6165548" cy="40076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29A6B4A-207E-5F8D-BAA3-571BE9F1D3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39539">
            <a:off x="4651879" y="1046015"/>
            <a:ext cx="983931" cy="1229913"/>
          </a:xfrm>
          <a:prstGeom prst="rect">
            <a:avLst/>
          </a:prstGeom>
        </p:spPr>
      </p:pic>
      <p:grpSp>
        <p:nvGrpSpPr>
          <p:cNvPr id="8" name="Graphic 5">
            <a:extLst>
              <a:ext uri="{FF2B5EF4-FFF2-40B4-BE49-F238E27FC236}">
                <a16:creationId xmlns:a16="http://schemas.microsoft.com/office/drawing/2014/main" id="{019384AC-5AE2-3D6C-BFA0-9682332B9F07}"/>
              </a:ext>
            </a:extLst>
          </p:cNvPr>
          <p:cNvGrpSpPr/>
          <p:nvPr/>
        </p:nvGrpSpPr>
        <p:grpSpPr>
          <a:xfrm>
            <a:off x="8312405" y="1226485"/>
            <a:ext cx="255413" cy="263145"/>
            <a:chOff x="2126383" y="557880"/>
            <a:chExt cx="559115" cy="57603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B3C3257-A942-DFE2-EB8F-B84BCE929314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6E5EFEF-F582-CD7C-BCC7-BE123A9361BE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F85B4C9-2FEA-BDDF-6D0C-2B5FC5AD5585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325719F-D573-5FD3-F66A-B4D3B5C67ADC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AF4D0AB-C635-C200-130B-D360DF334DBB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9EDF340-E3DA-D41B-6955-5CC59D599108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3D5CBB1-F276-D08C-DCC7-137EC2751697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E98A4748-46BA-F5F6-5172-93B4A5EC8353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1C48B84-8ADB-9276-8AF2-69539BB81A16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182974A-F055-7EBC-15AA-809D021296E3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FA63485-2E2F-7237-180C-8BF8FC743AC5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02C5678C-8DB7-066D-0C47-732CBA7821B6}"/>
              </a:ext>
            </a:extLst>
          </p:cNvPr>
          <p:cNvSpPr txBox="1"/>
          <p:nvPr/>
        </p:nvSpPr>
        <p:spPr>
          <a:xfrm>
            <a:off x="652524" y="1658324"/>
            <a:ext cx="3695682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416779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C3CAA732-4E7C-C635-44A9-6E494B277B1C}"/>
              </a:ext>
            </a:extLst>
          </p:cNvPr>
          <p:cNvSpPr/>
          <p:nvPr/>
        </p:nvSpPr>
        <p:spPr>
          <a:xfrm>
            <a:off x="5034950" y="1544211"/>
            <a:ext cx="1514167" cy="15141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AFEE73-2499-AC3F-9445-9AE7EC361D58}"/>
              </a:ext>
            </a:extLst>
          </p:cNvPr>
          <p:cNvSpPr txBox="1"/>
          <p:nvPr/>
        </p:nvSpPr>
        <p:spPr>
          <a:xfrm>
            <a:off x="2676143" y="3955830"/>
            <a:ext cx="6923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 را وارد نمایید</a:t>
            </a:r>
            <a:endParaRPr lang="en-US" sz="4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2" name="Graphic 8">
            <a:extLst>
              <a:ext uri="{FF2B5EF4-FFF2-40B4-BE49-F238E27FC236}">
                <a16:creationId xmlns:a16="http://schemas.microsoft.com/office/drawing/2014/main" id="{257B36EE-DA1D-6B9B-8A18-FD5E76BAA0A4}"/>
              </a:ext>
            </a:extLst>
          </p:cNvPr>
          <p:cNvGrpSpPr/>
          <p:nvPr/>
        </p:nvGrpSpPr>
        <p:grpSpPr>
          <a:xfrm>
            <a:off x="5257218" y="1755124"/>
            <a:ext cx="1761164" cy="1566670"/>
            <a:chOff x="6299498" y="1777129"/>
            <a:chExt cx="1515025" cy="1347713"/>
          </a:xfrm>
          <a:solidFill>
            <a:srgbClr val="DC2E1D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69CDF1A-2D68-1252-F7C4-800EB4C0BC90}"/>
                </a:ext>
              </a:extLst>
            </p:cNvPr>
            <p:cNvSpPr/>
            <p:nvPr/>
          </p:nvSpPr>
          <p:spPr>
            <a:xfrm>
              <a:off x="6480057" y="1814566"/>
              <a:ext cx="538797" cy="863919"/>
            </a:xfrm>
            <a:custGeom>
              <a:avLst/>
              <a:gdLst>
                <a:gd name="connsiteX0" fmla="*/ 0 w 538797"/>
                <a:gd name="connsiteY0" fmla="*/ 745850 h 863919"/>
                <a:gd name="connsiteX1" fmla="*/ 538797 w 538797"/>
                <a:gd name="connsiteY1" fmla="*/ 863919 h 863919"/>
                <a:gd name="connsiteX2" fmla="*/ 538797 w 538797"/>
                <a:gd name="connsiteY2" fmla="*/ 77753 h 863919"/>
                <a:gd name="connsiteX3" fmla="*/ 165872 w 538797"/>
                <a:gd name="connsiteY3" fmla="*/ 0 h 863919"/>
                <a:gd name="connsiteX4" fmla="*/ 0 w 538797"/>
                <a:gd name="connsiteY4" fmla="*/ 745850 h 863919"/>
                <a:gd name="connsiteX5" fmla="*/ 212812 w 538797"/>
                <a:gd name="connsiteY5" fmla="*/ 296612 h 863919"/>
                <a:gd name="connsiteX6" fmla="*/ 256584 w 538797"/>
                <a:gd name="connsiteY6" fmla="*/ 267815 h 863919"/>
                <a:gd name="connsiteX7" fmla="*/ 440023 w 538797"/>
                <a:gd name="connsiteY7" fmla="*/ 305251 h 863919"/>
                <a:gd name="connsiteX8" fmla="*/ 469108 w 538797"/>
                <a:gd name="connsiteY8" fmla="*/ 348447 h 863919"/>
                <a:gd name="connsiteX9" fmla="*/ 434263 w 538797"/>
                <a:gd name="connsiteY9" fmla="*/ 377245 h 863919"/>
                <a:gd name="connsiteX10" fmla="*/ 428504 w 538797"/>
                <a:gd name="connsiteY10" fmla="*/ 377245 h 863919"/>
                <a:gd name="connsiteX11" fmla="*/ 242185 w 538797"/>
                <a:gd name="connsiteY11" fmla="*/ 339808 h 863919"/>
                <a:gd name="connsiteX12" fmla="*/ 212812 w 538797"/>
                <a:gd name="connsiteY12" fmla="*/ 296612 h 863919"/>
                <a:gd name="connsiteX13" fmla="*/ 212812 w 538797"/>
                <a:gd name="connsiteY13" fmla="*/ 440599 h 863919"/>
                <a:gd name="connsiteX14" fmla="*/ 256584 w 538797"/>
                <a:gd name="connsiteY14" fmla="*/ 411801 h 863919"/>
                <a:gd name="connsiteX15" fmla="*/ 440023 w 538797"/>
                <a:gd name="connsiteY15" fmla="*/ 449238 h 863919"/>
                <a:gd name="connsiteX16" fmla="*/ 469108 w 538797"/>
                <a:gd name="connsiteY16" fmla="*/ 492434 h 863919"/>
                <a:gd name="connsiteX17" fmla="*/ 434263 w 538797"/>
                <a:gd name="connsiteY17" fmla="*/ 521231 h 863919"/>
                <a:gd name="connsiteX18" fmla="*/ 428504 w 538797"/>
                <a:gd name="connsiteY18" fmla="*/ 521231 h 863919"/>
                <a:gd name="connsiteX19" fmla="*/ 242185 w 538797"/>
                <a:gd name="connsiteY19" fmla="*/ 483795 h 863919"/>
                <a:gd name="connsiteX20" fmla="*/ 212812 w 538797"/>
                <a:gd name="connsiteY20" fmla="*/ 440599 h 863919"/>
                <a:gd name="connsiteX21" fmla="*/ 212812 w 538797"/>
                <a:gd name="connsiteY21" fmla="*/ 584585 h 863919"/>
                <a:gd name="connsiteX22" fmla="*/ 256584 w 538797"/>
                <a:gd name="connsiteY22" fmla="*/ 555788 h 863919"/>
                <a:gd name="connsiteX23" fmla="*/ 440023 w 538797"/>
                <a:gd name="connsiteY23" fmla="*/ 593224 h 863919"/>
                <a:gd name="connsiteX24" fmla="*/ 469108 w 538797"/>
                <a:gd name="connsiteY24" fmla="*/ 636420 h 863919"/>
                <a:gd name="connsiteX25" fmla="*/ 434263 w 538797"/>
                <a:gd name="connsiteY25" fmla="*/ 665218 h 863919"/>
                <a:gd name="connsiteX26" fmla="*/ 428504 w 538797"/>
                <a:gd name="connsiteY26" fmla="*/ 665218 h 863919"/>
                <a:gd name="connsiteX27" fmla="*/ 242185 w 538797"/>
                <a:gd name="connsiteY27" fmla="*/ 627781 h 863919"/>
                <a:gd name="connsiteX28" fmla="*/ 212812 w 538797"/>
                <a:gd name="connsiteY28" fmla="*/ 584585 h 86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38797" h="863919">
                  <a:moveTo>
                    <a:pt x="0" y="745850"/>
                  </a:moveTo>
                  <a:lnTo>
                    <a:pt x="538797" y="863919"/>
                  </a:lnTo>
                  <a:lnTo>
                    <a:pt x="538797" y="77753"/>
                  </a:lnTo>
                  <a:lnTo>
                    <a:pt x="165872" y="0"/>
                  </a:lnTo>
                  <a:lnTo>
                    <a:pt x="0" y="745850"/>
                  </a:lnTo>
                  <a:close/>
                  <a:moveTo>
                    <a:pt x="212812" y="296612"/>
                  </a:moveTo>
                  <a:cubicBezTo>
                    <a:pt x="215692" y="276454"/>
                    <a:pt x="236138" y="264935"/>
                    <a:pt x="256584" y="267815"/>
                  </a:cubicBezTo>
                  <a:lnTo>
                    <a:pt x="440023" y="305251"/>
                  </a:lnTo>
                  <a:cubicBezTo>
                    <a:pt x="460469" y="308131"/>
                    <a:pt x="471988" y="328289"/>
                    <a:pt x="469108" y="348447"/>
                  </a:cubicBezTo>
                  <a:cubicBezTo>
                    <a:pt x="466228" y="365726"/>
                    <a:pt x="451542" y="377245"/>
                    <a:pt x="434263" y="377245"/>
                  </a:cubicBezTo>
                  <a:cubicBezTo>
                    <a:pt x="431384" y="377245"/>
                    <a:pt x="428504" y="377245"/>
                    <a:pt x="428504" y="377245"/>
                  </a:cubicBezTo>
                  <a:lnTo>
                    <a:pt x="242185" y="339808"/>
                  </a:lnTo>
                  <a:cubicBezTo>
                    <a:pt x="221451" y="336928"/>
                    <a:pt x="209932" y="316770"/>
                    <a:pt x="212812" y="296612"/>
                  </a:cubicBezTo>
                  <a:close/>
                  <a:moveTo>
                    <a:pt x="212812" y="440599"/>
                  </a:moveTo>
                  <a:cubicBezTo>
                    <a:pt x="215692" y="420441"/>
                    <a:pt x="236138" y="408922"/>
                    <a:pt x="256584" y="411801"/>
                  </a:cubicBezTo>
                  <a:lnTo>
                    <a:pt x="440023" y="449238"/>
                  </a:lnTo>
                  <a:cubicBezTo>
                    <a:pt x="460469" y="452118"/>
                    <a:pt x="471988" y="472276"/>
                    <a:pt x="469108" y="492434"/>
                  </a:cubicBezTo>
                  <a:cubicBezTo>
                    <a:pt x="466228" y="509712"/>
                    <a:pt x="451542" y="521231"/>
                    <a:pt x="434263" y="521231"/>
                  </a:cubicBezTo>
                  <a:cubicBezTo>
                    <a:pt x="431384" y="521231"/>
                    <a:pt x="428504" y="521231"/>
                    <a:pt x="428504" y="521231"/>
                  </a:cubicBezTo>
                  <a:lnTo>
                    <a:pt x="242185" y="483795"/>
                  </a:lnTo>
                  <a:cubicBezTo>
                    <a:pt x="221451" y="480915"/>
                    <a:pt x="209932" y="460757"/>
                    <a:pt x="212812" y="440599"/>
                  </a:cubicBezTo>
                  <a:close/>
                  <a:moveTo>
                    <a:pt x="212812" y="584585"/>
                  </a:moveTo>
                  <a:cubicBezTo>
                    <a:pt x="215692" y="564427"/>
                    <a:pt x="236138" y="552908"/>
                    <a:pt x="256584" y="555788"/>
                  </a:cubicBezTo>
                  <a:lnTo>
                    <a:pt x="440023" y="593224"/>
                  </a:lnTo>
                  <a:cubicBezTo>
                    <a:pt x="460469" y="596104"/>
                    <a:pt x="471988" y="616262"/>
                    <a:pt x="469108" y="636420"/>
                  </a:cubicBezTo>
                  <a:cubicBezTo>
                    <a:pt x="466228" y="653699"/>
                    <a:pt x="451542" y="665218"/>
                    <a:pt x="434263" y="665218"/>
                  </a:cubicBezTo>
                  <a:cubicBezTo>
                    <a:pt x="431384" y="665218"/>
                    <a:pt x="428504" y="665218"/>
                    <a:pt x="428504" y="665218"/>
                  </a:cubicBezTo>
                  <a:lnTo>
                    <a:pt x="242185" y="627781"/>
                  </a:lnTo>
                  <a:cubicBezTo>
                    <a:pt x="221451" y="624901"/>
                    <a:pt x="209932" y="604743"/>
                    <a:pt x="212812" y="584585"/>
                  </a:cubicBezTo>
                  <a:close/>
                </a:path>
              </a:pathLst>
            </a:custGeom>
            <a:grpFill/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750AFC7-F6F6-3191-F105-F86E5981B789}"/>
                </a:ext>
              </a:extLst>
            </p:cNvPr>
            <p:cNvSpPr/>
            <p:nvPr/>
          </p:nvSpPr>
          <p:spPr>
            <a:xfrm>
              <a:off x="6299498" y="1777129"/>
              <a:ext cx="719644" cy="1100056"/>
            </a:xfrm>
            <a:custGeom>
              <a:avLst/>
              <a:gdLst>
                <a:gd name="connsiteX0" fmla="*/ 101942 w 719644"/>
                <a:gd name="connsiteY0" fmla="*/ 803445 h 1100056"/>
                <a:gd name="connsiteX1" fmla="*/ 279622 w 719644"/>
                <a:gd name="connsiteY1" fmla="*/ 11519 h 1100056"/>
                <a:gd name="connsiteX2" fmla="*/ 224331 w 719644"/>
                <a:gd name="connsiteY2" fmla="*/ 0 h 1100056"/>
                <a:gd name="connsiteX3" fmla="*/ 0 w 719644"/>
                <a:gd name="connsiteY3" fmla="*/ 958950 h 1100056"/>
                <a:gd name="connsiteX4" fmla="*/ 719644 w 719644"/>
                <a:gd name="connsiteY4" fmla="*/ 1100057 h 1100056"/>
                <a:gd name="connsiteX5" fmla="*/ 719644 w 719644"/>
                <a:gd name="connsiteY5" fmla="*/ 976228 h 1100056"/>
                <a:gd name="connsiteX6" fmla="*/ 131316 w 719644"/>
                <a:gd name="connsiteY6" fmla="*/ 846641 h 1100056"/>
                <a:gd name="connsiteX7" fmla="*/ 101942 w 719644"/>
                <a:gd name="connsiteY7" fmla="*/ 803445 h 110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9644" h="1100056">
                  <a:moveTo>
                    <a:pt x="101942" y="803445"/>
                  </a:moveTo>
                  <a:lnTo>
                    <a:pt x="279622" y="11519"/>
                  </a:lnTo>
                  <a:lnTo>
                    <a:pt x="224331" y="0"/>
                  </a:lnTo>
                  <a:lnTo>
                    <a:pt x="0" y="958950"/>
                  </a:lnTo>
                  <a:lnTo>
                    <a:pt x="719644" y="1100057"/>
                  </a:lnTo>
                  <a:lnTo>
                    <a:pt x="719644" y="976228"/>
                  </a:lnTo>
                  <a:lnTo>
                    <a:pt x="131316" y="846641"/>
                  </a:lnTo>
                  <a:cubicBezTo>
                    <a:pt x="110870" y="840881"/>
                    <a:pt x="99063" y="823603"/>
                    <a:pt x="101942" y="803445"/>
                  </a:cubicBezTo>
                  <a:close/>
                </a:path>
              </a:pathLst>
            </a:custGeom>
            <a:grpFill/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9EAABBF-53B5-FC10-6F77-CFE937D08175}"/>
                </a:ext>
              </a:extLst>
            </p:cNvPr>
            <p:cNvSpPr/>
            <p:nvPr/>
          </p:nvSpPr>
          <p:spPr>
            <a:xfrm>
              <a:off x="7092000" y="1817445"/>
              <a:ext cx="538797" cy="863919"/>
            </a:xfrm>
            <a:custGeom>
              <a:avLst/>
              <a:gdLst>
                <a:gd name="connsiteX0" fmla="*/ 372925 w 538797"/>
                <a:gd name="connsiteY0" fmla="*/ 0 h 863919"/>
                <a:gd name="connsiteX1" fmla="*/ 0 w 538797"/>
                <a:gd name="connsiteY1" fmla="*/ 77753 h 863919"/>
                <a:gd name="connsiteX2" fmla="*/ 0 w 538797"/>
                <a:gd name="connsiteY2" fmla="*/ 863919 h 863919"/>
                <a:gd name="connsiteX3" fmla="*/ 538797 w 538797"/>
                <a:gd name="connsiteY3" fmla="*/ 745850 h 863919"/>
                <a:gd name="connsiteX4" fmla="*/ 372925 w 538797"/>
                <a:gd name="connsiteY4" fmla="*/ 0 h 863919"/>
                <a:gd name="connsiteX5" fmla="*/ 300068 w 538797"/>
                <a:gd name="connsiteY5" fmla="*/ 624901 h 863919"/>
                <a:gd name="connsiteX6" fmla="*/ 116629 w 538797"/>
                <a:gd name="connsiteY6" fmla="*/ 662338 h 863919"/>
                <a:gd name="connsiteX7" fmla="*/ 110870 w 538797"/>
                <a:gd name="connsiteY7" fmla="*/ 662338 h 863919"/>
                <a:gd name="connsiteX8" fmla="*/ 76025 w 538797"/>
                <a:gd name="connsiteY8" fmla="*/ 633541 h 863919"/>
                <a:gd name="connsiteX9" fmla="*/ 105110 w 538797"/>
                <a:gd name="connsiteY9" fmla="*/ 590345 h 863919"/>
                <a:gd name="connsiteX10" fmla="*/ 288549 w 538797"/>
                <a:gd name="connsiteY10" fmla="*/ 552908 h 863919"/>
                <a:gd name="connsiteX11" fmla="*/ 332321 w 538797"/>
                <a:gd name="connsiteY11" fmla="*/ 581706 h 863919"/>
                <a:gd name="connsiteX12" fmla="*/ 300068 w 538797"/>
                <a:gd name="connsiteY12" fmla="*/ 624901 h 863919"/>
                <a:gd name="connsiteX13" fmla="*/ 300068 w 538797"/>
                <a:gd name="connsiteY13" fmla="*/ 480915 h 863919"/>
                <a:gd name="connsiteX14" fmla="*/ 116629 w 538797"/>
                <a:gd name="connsiteY14" fmla="*/ 518351 h 863919"/>
                <a:gd name="connsiteX15" fmla="*/ 110870 w 538797"/>
                <a:gd name="connsiteY15" fmla="*/ 518351 h 863919"/>
                <a:gd name="connsiteX16" fmla="*/ 76025 w 538797"/>
                <a:gd name="connsiteY16" fmla="*/ 489554 h 863919"/>
                <a:gd name="connsiteX17" fmla="*/ 105110 w 538797"/>
                <a:gd name="connsiteY17" fmla="*/ 446358 h 863919"/>
                <a:gd name="connsiteX18" fmla="*/ 288549 w 538797"/>
                <a:gd name="connsiteY18" fmla="*/ 408922 h 863919"/>
                <a:gd name="connsiteX19" fmla="*/ 332321 w 538797"/>
                <a:gd name="connsiteY19" fmla="*/ 437719 h 863919"/>
                <a:gd name="connsiteX20" fmla="*/ 300068 w 538797"/>
                <a:gd name="connsiteY20" fmla="*/ 480915 h 863919"/>
                <a:gd name="connsiteX21" fmla="*/ 300068 w 538797"/>
                <a:gd name="connsiteY21" fmla="*/ 336928 h 863919"/>
                <a:gd name="connsiteX22" fmla="*/ 116629 w 538797"/>
                <a:gd name="connsiteY22" fmla="*/ 374365 h 863919"/>
                <a:gd name="connsiteX23" fmla="*/ 110870 w 538797"/>
                <a:gd name="connsiteY23" fmla="*/ 374365 h 863919"/>
                <a:gd name="connsiteX24" fmla="*/ 76025 w 538797"/>
                <a:gd name="connsiteY24" fmla="*/ 345568 h 863919"/>
                <a:gd name="connsiteX25" fmla="*/ 105110 w 538797"/>
                <a:gd name="connsiteY25" fmla="*/ 302372 h 863919"/>
                <a:gd name="connsiteX26" fmla="*/ 288549 w 538797"/>
                <a:gd name="connsiteY26" fmla="*/ 264935 h 863919"/>
                <a:gd name="connsiteX27" fmla="*/ 332321 w 538797"/>
                <a:gd name="connsiteY27" fmla="*/ 293732 h 863919"/>
                <a:gd name="connsiteX28" fmla="*/ 300068 w 538797"/>
                <a:gd name="connsiteY28" fmla="*/ 336928 h 86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38797" h="863919">
                  <a:moveTo>
                    <a:pt x="372925" y="0"/>
                  </a:moveTo>
                  <a:lnTo>
                    <a:pt x="0" y="77753"/>
                  </a:lnTo>
                  <a:lnTo>
                    <a:pt x="0" y="863919"/>
                  </a:lnTo>
                  <a:lnTo>
                    <a:pt x="538797" y="745850"/>
                  </a:lnTo>
                  <a:lnTo>
                    <a:pt x="372925" y="0"/>
                  </a:lnTo>
                  <a:close/>
                  <a:moveTo>
                    <a:pt x="300068" y="624901"/>
                  </a:moveTo>
                  <a:lnTo>
                    <a:pt x="116629" y="662338"/>
                  </a:lnTo>
                  <a:cubicBezTo>
                    <a:pt x="113749" y="662338"/>
                    <a:pt x="110870" y="662338"/>
                    <a:pt x="110870" y="662338"/>
                  </a:cubicBezTo>
                  <a:cubicBezTo>
                    <a:pt x="93303" y="662338"/>
                    <a:pt x="78905" y="650819"/>
                    <a:pt x="76025" y="633541"/>
                  </a:cubicBezTo>
                  <a:cubicBezTo>
                    <a:pt x="73145" y="613382"/>
                    <a:pt x="84664" y="596104"/>
                    <a:pt x="105110" y="590345"/>
                  </a:cubicBezTo>
                  <a:lnTo>
                    <a:pt x="288549" y="552908"/>
                  </a:lnTo>
                  <a:cubicBezTo>
                    <a:pt x="308995" y="550028"/>
                    <a:pt x="326273" y="561547"/>
                    <a:pt x="332321" y="581706"/>
                  </a:cubicBezTo>
                  <a:cubicBezTo>
                    <a:pt x="332033" y="601864"/>
                    <a:pt x="320514" y="622022"/>
                    <a:pt x="300068" y="624901"/>
                  </a:cubicBezTo>
                  <a:close/>
                  <a:moveTo>
                    <a:pt x="300068" y="480915"/>
                  </a:moveTo>
                  <a:lnTo>
                    <a:pt x="116629" y="518351"/>
                  </a:lnTo>
                  <a:cubicBezTo>
                    <a:pt x="113749" y="518351"/>
                    <a:pt x="110870" y="518351"/>
                    <a:pt x="110870" y="518351"/>
                  </a:cubicBezTo>
                  <a:cubicBezTo>
                    <a:pt x="93303" y="518351"/>
                    <a:pt x="78905" y="506832"/>
                    <a:pt x="76025" y="489554"/>
                  </a:cubicBezTo>
                  <a:cubicBezTo>
                    <a:pt x="73145" y="469396"/>
                    <a:pt x="84664" y="452118"/>
                    <a:pt x="105110" y="446358"/>
                  </a:cubicBezTo>
                  <a:lnTo>
                    <a:pt x="288549" y="408922"/>
                  </a:lnTo>
                  <a:cubicBezTo>
                    <a:pt x="308995" y="406042"/>
                    <a:pt x="326273" y="417561"/>
                    <a:pt x="332321" y="437719"/>
                  </a:cubicBezTo>
                  <a:cubicBezTo>
                    <a:pt x="332033" y="457877"/>
                    <a:pt x="320514" y="478035"/>
                    <a:pt x="300068" y="480915"/>
                  </a:cubicBezTo>
                  <a:close/>
                  <a:moveTo>
                    <a:pt x="300068" y="336928"/>
                  </a:moveTo>
                  <a:lnTo>
                    <a:pt x="116629" y="374365"/>
                  </a:lnTo>
                  <a:cubicBezTo>
                    <a:pt x="113749" y="374365"/>
                    <a:pt x="110870" y="374365"/>
                    <a:pt x="110870" y="374365"/>
                  </a:cubicBezTo>
                  <a:cubicBezTo>
                    <a:pt x="93303" y="374365"/>
                    <a:pt x="78905" y="362846"/>
                    <a:pt x="76025" y="345568"/>
                  </a:cubicBezTo>
                  <a:cubicBezTo>
                    <a:pt x="73145" y="325409"/>
                    <a:pt x="84664" y="308131"/>
                    <a:pt x="105110" y="302372"/>
                  </a:cubicBezTo>
                  <a:lnTo>
                    <a:pt x="288549" y="264935"/>
                  </a:lnTo>
                  <a:cubicBezTo>
                    <a:pt x="308995" y="262055"/>
                    <a:pt x="326273" y="273574"/>
                    <a:pt x="332321" y="293732"/>
                  </a:cubicBezTo>
                  <a:cubicBezTo>
                    <a:pt x="332033" y="313891"/>
                    <a:pt x="320514" y="334049"/>
                    <a:pt x="300068" y="336928"/>
                  </a:cubicBezTo>
                  <a:close/>
                </a:path>
              </a:pathLst>
            </a:custGeom>
            <a:grpFill/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FED1BF1-9BBF-D5F8-ACE5-03FBC2DE8576}"/>
                </a:ext>
              </a:extLst>
            </p:cNvPr>
            <p:cNvSpPr/>
            <p:nvPr/>
          </p:nvSpPr>
          <p:spPr>
            <a:xfrm>
              <a:off x="6733761" y="2894464"/>
              <a:ext cx="238729" cy="230378"/>
            </a:xfrm>
            <a:custGeom>
              <a:avLst/>
              <a:gdLst>
                <a:gd name="connsiteX0" fmla="*/ 0 w 238729"/>
                <a:gd name="connsiteY0" fmla="*/ 230378 h 230378"/>
                <a:gd name="connsiteX1" fmla="*/ 238730 w 238729"/>
                <a:gd name="connsiteY1" fmla="*/ 46076 h 230378"/>
                <a:gd name="connsiteX2" fmla="*/ 0 w 238729"/>
                <a:gd name="connsiteY2" fmla="*/ 0 h 230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729" h="230378">
                  <a:moveTo>
                    <a:pt x="0" y="230378"/>
                  </a:moveTo>
                  <a:lnTo>
                    <a:pt x="238730" y="460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448CD95-6D09-D083-DCEB-47B25A9BE48B}"/>
                </a:ext>
              </a:extLst>
            </p:cNvPr>
            <p:cNvSpPr/>
            <p:nvPr/>
          </p:nvSpPr>
          <p:spPr>
            <a:xfrm>
              <a:off x="7141531" y="2894464"/>
              <a:ext cx="238729" cy="230378"/>
            </a:xfrm>
            <a:custGeom>
              <a:avLst/>
              <a:gdLst>
                <a:gd name="connsiteX0" fmla="*/ 238730 w 238729"/>
                <a:gd name="connsiteY0" fmla="*/ 230378 h 230378"/>
                <a:gd name="connsiteX1" fmla="*/ 238730 w 238729"/>
                <a:gd name="connsiteY1" fmla="*/ 0 h 230378"/>
                <a:gd name="connsiteX2" fmla="*/ 0 w 238729"/>
                <a:gd name="connsiteY2" fmla="*/ 46076 h 230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729" h="230378">
                  <a:moveTo>
                    <a:pt x="238730" y="230378"/>
                  </a:moveTo>
                  <a:lnTo>
                    <a:pt x="238730" y="0"/>
                  </a:lnTo>
                  <a:lnTo>
                    <a:pt x="0" y="46076"/>
                  </a:lnTo>
                  <a:close/>
                </a:path>
              </a:pathLst>
            </a:custGeom>
            <a:grpFill/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D1F657F-57D8-DA07-3554-CB3BC539402E}"/>
                </a:ext>
              </a:extLst>
            </p:cNvPr>
            <p:cNvSpPr/>
            <p:nvPr/>
          </p:nvSpPr>
          <p:spPr>
            <a:xfrm>
              <a:off x="7094880" y="1777129"/>
              <a:ext cx="719644" cy="1100056"/>
            </a:xfrm>
            <a:custGeom>
              <a:avLst/>
              <a:gdLst>
                <a:gd name="connsiteX0" fmla="*/ 495313 w 719644"/>
                <a:gd name="connsiteY0" fmla="*/ 0 h 1100056"/>
                <a:gd name="connsiteX1" fmla="*/ 440023 w 719644"/>
                <a:gd name="connsiteY1" fmla="*/ 11519 h 1100056"/>
                <a:gd name="connsiteX2" fmla="*/ 617414 w 719644"/>
                <a:gd name="connsiteY2" fmla="*/ 803445 h 1100056"/>
                <a:gd name="connsiteX3" fmla="*/ 591209 w 719644"/>
                <a:gd name="connsiteY3" fmla="*/ 846641 h 1100056"/>
                <a:gd name="connsiteX4" fmla="*/ 0 w 719644"/>
                <a:gd name="connsiteY4" fmla="*/ 976228 h 1100056"/>
                <a:gd name="connsiteX5" fmla="*/ 0 w 719644"/>
                <a:gd name="connsiteY5" fmla="*/ 1100057 h 1100056"/>
                <a:gd name="connsiteX6" fmla="*/ 719644 w 719644"/>
                <a:gd name="connsiteY6" fmla="*/ 958950 h 1100056"/>
                <a:gd name="connsiteX7" fmla="*/ 495313 w 719644"/>
                <a:gd name="connsiteY7" fmla="*/ 0 h 110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9644" h="1100056">
                  <a:moveTo>
                    <a:pt x="495313" y="0"/>
                  </a:moveTo>
                  <a:lnTo>
                    <a:pt x="440023" y="11519"/>
                  </a:lnTo>
                  <a:lnTo>
                    <a:pt x="617414" y="803445"/>
                  </a:lnTo>
                  <a:cubicBezTo>
                    <a:pt x="620294" y="823603"/>
                    <a:pt x="608775" y="840881"/>
                    <a:pt x="591209" y="846641"/>
                  </a:cubicBezTo>
                  <a:lnTo>
                    <a:pt x="0" y="976228"/>
                  </a:lnTo>
                  <a:lnTo>
                    <a:pt x="0" y="1100057"/>
                  </a:lnTo>
                  <a:lnTo>
                    <a:pt x="719644" y="958950"/>
                  </a:lnTo>
                  <a:lnTo>
                    <a:pt x="495313" y="0"/>
                  </a:lnTo>
                  <a:close/>
                </a:path>
              </a:pathLst>
            </a:custGeom>
            <a:grpFill/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97995338"/>
      </p:ext>
    </p:extLst>
  </p:cSld>
  <p:clrMapOvr>
    <a:masterClrMapping/>
  </p:clrMapOvr>
  <p:transition spd="med">
    <p:pull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8C578C-8884-ABCF-5303-06FCDD751110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82EE5A-8950-732E-3BD6-23D9E7FF0653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00BCC6-2FF8-8731-7BD5-A7D649613D9F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B65541-9139-E289-69BB-2DE8B34241C2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42AB0D-DCB6-48C1-D1D3-BC14C8133FAE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33729F-A221-A2E3-24CD-71F8512B2A07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5E8DD8B-7A81-369D-97F4-54478DC14CAE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E021C10-1284-CAF4-2C21-03BDA989773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CCE1439-A2B9-621D-A731-424957580B7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3CE6A6E9-0C70-A83F-625F-F40F75BF1F11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E2EF0D0-AD06-740B-2345-0F572C0C69CC}"/>
              </a:ext>
            </a:extLst>
          </p:cNvPr>
          <p:cNvSpPr txBox="1"/>
          <p:nvPr/>
        </p:nvSpPr>
        <p:spPr>
          <a:xfrm>
            <a:off x="825717" y="735010"/>
            <a:ext cx="10540566" cy="4924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9A8B81-8BC0-F220-3C38-BDB8D83ECE56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43506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8C578C-8884-ABCF-5303-06FCDD751110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82EE5A-8950-732E-3BD6-23D9E7FF0653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00BCC6-2FF8-8731-7BD5-A7D649613D9F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B65541-9139-E289-69BB-2DE8B34241C2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42AB0D-DCB6-48C1-D1D3-BC14C8133FAE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33729F-A221-A2E3-24CD-71F8512B2A07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5E8DD8B-7A81-369D-97F4-54478DC14CAE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E021C10-1284-CAF4-2C21-03BDA989773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CCE1439-A2B9-621D-A731-424957580B7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3CE6A6E9-0C70-A83F-625F-F40F75BF1F11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239A8B81-8BC0-F220-3C38-BDB8D83ECE56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Rectangle: Rounded Corners 44">
            <a:extLst>
              <a:ext uri="{FF2B5EF4-FFF2-40B4-BE49-F238E27FC236}">
                <a16:creationId xmlns:a16="http://schemas.microsoft.com/office/drawing/2014/main" id="{72042D49-BF01-4ECD-8FCD-17142B8F8B82}"/>
              </a:ext>
            </a:extLst>
          </p:cNvPr>
          <p:cNvSpPr/>
          <p:nvPr/>
        </p:nvSpPr>
        <p:spPr>
          <a:xfrm rot="1659816">
            <a:off x="857540" y="2532160"/>
            <a:ext cx="4297768" cy="2108674"/>
          </a:xfrm>
          <a:custGeom>
            <a:avLst/>
            <a:gdLst>
              <a:gd name="connsiteX0" fmla="*/ 0 w 6473043"/>
              <a:gd name="connsiteY0" fmla="*/ 529332 h 3175930"/>
              <a:gd name="connsiteX1" fmla="*/ 529332 w 6473043"/>
              <a:gd name="connsiteY1" fmla="*/ 0 h 3175930"/>
              <a:gd name="connsiteX2" fmla="*/ 5943711 w 6473043"/>
              <a:gd name="connsiteY2" fmla="*/ 0 h 3175930"/>
              <a:gd name="connsiteX3" fmla="*/ 6473043 w 6473043"/>
              <a:gd name="connsiteY3" fmla="*/ 529332 h 3175930"/>
              <a:gd name="connsiteX4" fmla="*/ 6473043 w 6473043"/>
              <a:gd name="connsiteY4" fmla="*/ 2646598 h 3175930"/>
              <a:gd name="connsiteX5" fmla="*/ 5943711 w 6473043"/>
              <a:gd name="connsiteY5" fmla="*/ 3175930 h 3175930"/>
              <a:gd name="connsiteX6" fmla="*/ 529332 w 6473043"/>
              <a:gd name="connsiteY6" fmla="*/ 3175930 h 3175930"/>
              <a:gd name="connsiteX7" fmla="*/ 0 w 6473043"/>
              <a:gd name="connsiteY7" fmla="*/ 2646598 h 3175930"/>
              <a:gd name="connsiteX8" fmla="*/ 0 w 6473043"/>
              <a:gd name="connsiteY8" fmla="*/ 529332 h 3175930"/>
              <a:gd name="connsiteX0" fmla="*/ 0 w 6473043"/>
              <a:gd name="connsiteY0" fmla="*/ 529361 h 3175959"/>
              <a:gd name="connsiteX1" fmla="*/ 529332 w 6473043"/>
              <a:gd name="connsiteY1" fmla="*/ 29 h 3175959"/>
              <a:gd name="connsiteX2" fmla="*/ 3064476 w 6473043"/>
              <a:gd name="connsiteY2" fmla="*/ 420159 h 3175959"/>
              <a:gd name="connsiteX3" fmla="*/ 5943711 w 6473043"/>
              <a:gd name="connsiteY3" fmla="*/ 29 h 3175959"/>
              <a:gd name="connsiteX4" fmla="*/ 6473043 w 6473043"/>
              <a:gd name="connsiteY4" fmla="*/ 529361 h 3175959"/>
              <a:gd name="connsiteX5" fmla="*/ 6473043 w 6473043"/>
              <a:gd name="connsiteY5" fmla="*/ 2646627 h 3175959"/>
              <a:gd name="connsiteX6" fmla="*/ 5943711 w 6473043"/>
              <a:gd name="connsiteY6" fmla="*/ 3175959 h 3175959"/>
              <a:gd name="connsiteX7" fmla="*/ 529332 w 6473043"/>
              <a:gd name="connsiteY7" fmla="*/ 3175959 h 3175959"/>
              <a:gd name="connsiteX8" fmla="*/ 0 w 6473043"/>
              <a:gd name="connsiteY8" fmla="*/ 2646627 h 3175959"/>
              <a:gd name="connsiteX9" fmla="*/ 0 w 6473043"/>
              <a:gd name="connsiteY9" fmla="*/ 529361 h 3175959"/>
              <a:gd name="connsiteX0" fmla="*/ 0 w 6473043"/>
              <a:gd name="connsiteY0" fmla="*/ 529361 h 3175959"/>
              <a:gd name="connsiteX1" fmla="*/ 529332 w 6473043"/>
              <a:gd name="connsiteY1" fmla="*/ 29 h 3175959"/>
              <a:gd name="connsiteX2" fmla="*/ 3064476 w 6473043"/>
              <a:gd name="connsiteY2" fmla="*/ 420159 h 3175959"/>
              <a:gd name="connsiteX3" fmla="*/ 5943711 w 6473043"/>
              <a:gd name="connsiteY3" fmla="*/ 29 h 3175959"/>
              <a:gd name="connsiteX4" fmla="*/ 6473043 w 6473043"/>
              <a:gd name="connsiteY4" fmla="*/ 529361 h 3175959"/>
              <a:gd name="connsiteX5" fmla="*/ 6473043 w 6473043"/>
              <a:gd name="connsiteY5" fmla="*/ 2646627 h 3175959"/>
              <a:gd name="connsiteX6" fmla="*/ 5943711 w 6473043"/>
              <a:gd name="connsiteY6" fmla="*/ 3175959 h 3175959"/>
              <a:gd name="connsiteX7" fmla="*/ 3138616 w 6473043"/>
              <a:gd name="connsiteY7" fmla="*/ 2780300 h 3175959"/>
              <a:gd name="connsiteX8" fmla="*/ 529332 w 6473043"/>
              <a:gd name="connsiteY8" fmla="*/ 3175959 h 3175959"/>
              <a:gd name="connsiteX9" fmla="*/ 0 w 6473043"/>
              <a:gd name="connsiteY9" fmla="*/ 2646627 h 3175959"/>
              <a:gd name="connsiteX10" fmla="*/ 0 w 6473043"/>
              <a:gd name="connsiteY10" fmla="*/ 529361 h 3175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3043" h="3175959">
                <a:moveTo>
                  <a:pt x="0" y="529361"/>
                </a:moveTo>
                <a:cubicBezTo>
                  <a:pt x="0" y="237019"/>
                  <a:pt x="236990" y="29"/>
                  <a:pt x="529332" y="29"/>
                </a:cubicBezTo>
                <a:cubicBezTo>
                  <a:pt x="1427926" y="-4090"/>
                  <a:pt x="2165882" y="424278"/>
                  <a:pt x="3064476" y="420159"/>
                </a:cubicBezTo>
                <a:cubicBezTo>
                  <a:pt x="3970675" y="424278"/>
                  <a:pt x="5037512" y="-4090"/>
                  <a:pt x="5943711" y="29"/>
                </a:cubicBezTo>
                <a:cubicBezTo>
                  <a:pt x="6236053" y="29"/>
                  <a:pt x="6473043" y="237019"/>
                  <a:pt x="6473043" y="529361"/>
                </a:cubicBezTo>
                <a:lnTo>
                  <a:pt x="6473043" y="2646627"/>
                </a:lnTo>
                <a:cubicBezTo>
                  <a:pt x="6473043" y="2938969"/>
                  <a:pt x="6236053" y="3175959"/>
                  <a:pt x="5943711" y="3175959"/>
                </a:cubicBezTo>
                <a:cubicBezTo>
                  <a:pt x="5037512" y="3171759"/>
                  <a:pt x="4044815" y="2784500"/>
                  <a:pt x="3138616" y="2780300"/>
                </a:cubicBezTo>
                <a:lnTo>
                  <a:pt x="529332" y="3175959"/>
                </a:lnTo>
                <a:cubicBezTo>
                  <a:pt x="236990" y="3175959"/>
                  <a:pt x="0" y="2938969"/>
                  <a:pt x="0" y="2646627"/>
                </a:cubicBezTo>
                <a:lnTo>
                  <a:pt x="0" y="529361"/>
                </a:lnTo>
                <a:close/>
              </a:path>
            </a:pathLst>
          </a:custGeom>
          <a:noFill/>
          <a:ln w="38100">
            <a:solidFill>
              <a:srgbClr val="DC2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337CAAEE-A387-425B-9466-BC5168B18A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271" y="1130287"/>
            <a:ext cx="3802225" cy="38038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30" name="Graphic 5">
            <a:extLst>
              <a:ext uri="{FF2B5EF4-FFF2-40B4-BE49-F238E27FC236}">
                <a16:creationId xmlns:a16="http://schemas.microsoft.com/office/drawing/2014/main" id="{D91D16AC-C170-F542-6E60-0BDE37D96618}"/>
              </a:ext>
            </a:extLst>
          </p:cNvPr>
          <p:cNvGrpSpPr/>
          <p:nvPr/>
        </p:nvGrpSpPr>
        <p:grpSpPr>
          <a:xfrm>
            <a:off x="2589058" y="820299"/>
            <a:ext cx="304166" cy="313373"/>
            <a:chOff x="2126383" y="557880"/>
            <a:chExt cx="559115" cy="576039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4028CAC3-0DA3-4C3C-C0E2-06F252775580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D9064EB-D7A6-C782-FCA7-593D6E72C683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30E16384-FB4B-29B1-FD11-07BE4DFFCB72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EE9C79F-67A1-0DA5-E374-2FA0C17E0C29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AA7ED4D-F9BC-CB2A-6045-5424A8EDEA79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0A248E8C-15AC-29D5-5D8E-ECE5416EEF2C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12EA7D7-B069-C903-0F0C-68069AA5A459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359789A-915E-6F88-7F66-15D3EA190829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A116103-8D18-FD61-909F-6FFAF29C7353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3192767-B63A-60C6-8D21-62EA28D1F3C0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11CA732A-51F6-02CB-A29D-EDC7BA764521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4E9A3B70-7870-5868-2D85-921AEE4199F7}"/>
              </a:ext>
            </a:extLst>
          </p:cNvPr>
          <p:cNvSpPr txBox="1"/>
          <p:nvPr/>
        </p:nvSpPr>
        <p:spPr>
          <a:xfrm>
            <a:off x="6243723" y="1130287"/>
            <a:ext cx="496296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473724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44">
            <a:extLst>
              <a:ext uri="{FF2B5EF4-FFF2-40B4-BE49-F238E27FC236}">
                <a16:creationId xmlns:a16="http://schemas.microsoft.com/office/drawing/2014/main" id="{935509EB-D418-57CB-F9B3-72CED777EC86}"/>
              </a:ext>
            </a:extLst>
          </p:cNvPr>
          <p:cNvSpPr/>
          <p:nvPr/>
        </p:nvSpPr>
        <p:spPr>
          <a:xfrm rot="20895339">
            <a:off x="2625068" y="1637229"/>
            <a:ext cx="6749990" cy="3311841"/>
          </a:xfrm>
          <a:custGeom>
            <a:avLst/>
            <a:gdLst>
              <a:gd name="connsiteX0" fmla="*/ 0 w 6473043"/>
              <a:gd name="connsiteY0" fmla="*/ 529332 h 3175930"/>
              <a:gd name="connsiteX1" fmla="*/ 529332 w 6473043"/>
              <a:gd name="connsiteY1" fmla="*/ 0 h 3175930"/>
              <a:gd name="connsiteX2" fmla="*/ 5943711 w 6473043"/>
              <a:gd name="connsiteY2" fmla="*/ 0 h 3175930"/>
              <a:gd name="connsiteX3" fmla="*/ 6473043 w 6473043"/>
              <a:gd name="connsiteY3" fmla="*/ 529332 h 3175930"/>
              <a:gd name="connsiteX4" fmla="*/ 6473043 w 6473043"/>
              <a:gd name="connsiteY4" fmla="*/ 2646598 h 3175930"/>
              <a:gd name="connsiteX5" fmla="*/ 5943711 w 6473043"/>
              <a:gd name="connsiteY5" fmla="*/ 3175930 h 3175930"/>
              <a:gd name="connsiteX6" fmla="*/ 529332 w 6473043"/>
              <a:gd name="connsiteY6" fmla="*/ 3175930 h 3175930"/>
              <a:gd name="connsiteX7" fmla="*/ 0 w 6473043"/>
              <a:gd name="connsiteY7" fmla="*/ 2646598 h 3175930"/>
              <a:gd name="connsiteX8" fmla="*/ 0 w 6473043"/>
              <a:gd name="connsiteY8" fmla="*/ 529332 h 3175930"/>
              <a:gd name="connsiteX0" fmla="*/ 0 w 6473043"/>
              <a:gd name="connsiteY0" fmla="*/ 529361 h 3175959"/>
              <a:gd name="connsiteX1" fmla="*/ 529332 w 6473043"/>
              <a:gd name="connsiteY1" fmla="*/ 29 h 3175959"/>
              <a:gd name="connsiteX2" fmla="*/ 3064476 w 6473043"/>
              <a:gd name="connsiteY2" fmla="*/ 420159 h 3175959"/>
              <a:gd name="connsiteX3" fmla="*/ 5943711 w 6473043"/>
              <a:gd name="connsiteY3" fmla="*/ 29 h 3175959"/>
              <a:gd name="connsiteX4" fmla="*/ 6473043 w 6473043"/>
              <a:gd name="connsiteY4" fmla="*/ 529361 h 3175959"/>
              <a:gd name="connsiteX5" fmla="*/ 6473043 w 6473043"/>
              <a:gd name="connsiteY5" fmla="*/ 2646627 h 3175959"/>
              <a:gd name="connsiteX6" fmla="*/ 5943711 w 6473043"/>
              <a:gd name="connsiteY6" fmla="*/ 3175959 h 3175959"/>
              <a:gd name="connsiteX7" fmla="*/ 529332 w 6473043"/>
              <a:gd name="connsiteY7" fmla="*/ 3175959 h 3175959"/>
              <a:gd name="connsiteX8" fmla="*/ 0 w 6473043"/>
              <a:gd name="connsiteY8" fmla="*/ 2646627 h 3175959"/>
              <a:gd name="connsiteX9" fmla="*/ 0 w 6473043"/>
              <a:gd name="connsiteY9" fmla="*/ 529361 h 3175959"/>
              <a:gd name="connsiteX0" fmla="*/ 0 w 6473043"/>
              <a:gd name="connsiteY0" fmla="*/ 529361 h 3175959"/>
              <a:gd name="connsiteX1" fmla="*/ 529332 w 6473043"/>
              <a:gd name="connsiteY1" fmla="*/ 29 h 3175959"/>
              <a:gd name="connsiteX2" fmla="*/ 3064476 w 6473043"/>
              <a:gd name="connsiteY2" fmla="*/ 420159 h 3175959"/>
              <a:gd name="connsiteX3" fmla="*/ 5943711 w 6473043"/>
              <a:gd name="connsiteY3" fmla="*/ 29 h 3175959"/>
              <a:gd name="connsiteX4" fmla="*/ 6473043 w 6473043"/>
              <a:gd name="connsiteY4" fmla="*/ 529361 h 3175959"/>
              <a:gd name="connsiteX5" fmla="*/ 6473043 w 6473043"/>
              <a:gd name="connsiteY5" fmla="*/ 2646627 h 3175959"/>
              <a:gd name="connsiteX6" fmla="*/ 5943711 w 6473043"/>
              <a:gd name="connsiteY6" fmla="*/ 3175959 h 3175959"/>
              <a:gd name="connsiteX7" fmla="*/ 3138616 w 6473043"/>
              <a:gd name="connsiteY7" fmla="*/ 2780300 h 3175959"/>
              <a:gd name="connsiteX8" fmla="*/ 529332 w 6473043"/>
              <a:gd name="connsiteY8" fmla="*/ 3175959 h 3175959"/>
              <a:gd name="connsiteX9" fmla="*/ 0 w 6473043"/>
              <a:gd name="connsiteY9" fmla="*/ 2646627 h 3175959"/>
              <a:gd name="connsiteX10" fmla="*/ 0 w 6473043"/>
              <a:gd name="connsiteY10" fmla="*/ 529361 h 3175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3043" h="3175959">
                <a:moveTo>
                  <a:pt x="0" y="529361"/>
                </a:moveTo>
                <a:cubicBezTo>
                  <a:pt x="0" y="237019"/>
                  <a:pt x="236990" y="29"/>
                  <a:pt x="529332" y="29"/>
                </a:cubicBezTo>
                <a:cubicBezTo>
                  <a:pt x="1427926" y="-4090"/>
                  <a:pt x="2165882" y="424278"/>
                  <a:pt x="3064476" y="420159"/>
                </a:cubicBezTo>
                <a:cubicBezTo>
                  <a:pt x="3970675" y="424278"/>
                  <a:pt x="5037512" y="-4090"/>
                  <a:pt x="5943711" y="29"/>
                </a:cubicBezTo>
                <a:cubicBezTo>
                  <a:pt x="6236053" y="29"/>
                  <a:pt x="6473043" y="237019"/>
                  <a:pt x="6473043" y="529361"/>
                </a:cubicBezTo>
                <a:lnTo>
                  <a:pt x="6473043" y="2646627"/>
                </a:lnTo>
                <a:cubicBezTo>
                  <a:pt x="6473043" y="2938969"/>
                  <a:pt x="6236053" y="3175959"/>
                  <a:pt x="5943711" y="3175959"/>
                </a:cubicBezTo>
                <a:cubicBezTo>
                  <a:pt x="5037512" y="3171759"/>
                  <a:pt x="4044815" y="2784500"/>
                  <a:pt x="3138616" y="2780300"/>
                </a:cubicBezTo>
                <a:lnTo>
                  <a:pt x="529332" y="3175959"/>
                </a:lnTo>
                <a:cubicBezTo>
                  <a:pt x="236990" y="3175959"/>
                  <a:pt x="0" y="2938969"/>
                  <a:pt x="0" y="2646627"/>
                </a:cubicBezTo>
                <a:lnTo>
                  <a:pt x="0" y="529361"/>
                </a:lnTo>
                <a:close/>
              </a:path>
            </a:pathLst>
          </a:custGeom>
          <a:noFill/>
          <a:ln w="38100">
            <a:solidFill>
              <a:srgbClr val="DC2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2ACA87C6-1B7C-517A-CA20-678A8D64F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0690" y="1699179"/>
            <a:ext cx="6138604" cy="3376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78C578C-8884-ABCF-5303-06FCDD751110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82EE5A-8950-732E-3BD6-23D9E7FF0653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00BCC6-2FF8-8731-7BD5-A7D649613D9F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B65541-9139-E289-69BB-2DE8B34241C2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42AB0D-DCB6-48C1-D1D3-BC14C8133FAE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33729F-A221-A2E3-24CD-71F8512B2A07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5E8DD8B-7A81-369D-97F4-54478DC14CAE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E021C10-1284-CAF4-2C21-03BDA989773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CCE1439-A2B9-621D-A731-424957580B7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3CE6A6E9-0C70-A83F-625F-F40F75BF1F11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239A8B81-8BC0-F220-3C38-BDB8D83ECE56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4" name="Graphic 5">
            <a:extLst>
              <a:ext uri="{FF2B5EF4-FFF2-40B4-BE49-F238E27FC236}">
                <a16:creationId xmlns:a16="http://schemas.microsoft.com/office/drawing/2014/main" id="{E1599BC8-12C8-8D11-C3C3-08F4BEBBDCE4}"/>
              </a:ext>
            </a:extLst>
          </p:cNvPr>
          <p:cNvGrpSpPr/>
          <p:nvPr/>
        </p:nvGrpSpPr>
        <p:grpSpPr>
          <a:xfrm>
            <a:off x="5791488" y="1341572"/>
            <a:ext cx="353748" cy="364456"/>
            <a:chOff x="2126383" y="557880"/>
            <a:chExt cx="559115" cy="57603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728BD87-104E-AE18-F9D1-51BC23478525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925061C-CD96-44B8-8B76-DFD6172ADFBC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77ABF05-122A-C91F-3FC8-51474077E52F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D251565-F0F1-4613-55D6-90C99E4872B3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FB0F1AC-254D-FB4C-8C4C-056FAF905BCB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CBBD922-E1B0-E379-C07C-425C0263C62A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EB5A20B-039E-63D8-FA66-9C5FF2AEE95E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43C3ABE-460F-9E6E-E51B-FD22CD5E2C05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178EF84-4AFF-549B-3083-1E1C4102E76B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80D0AB8-FD8D-C356-CE7E-8103CA954A9F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744F282-D012-C037-BE6B-B8CA5770EB29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51" name="Picture 50">
            <a:extLst>
              <a:ext uri="{FF2B5EF4-FFF2-40B4-BE49-F238E27FC236}">
                <a16:creationId xmlns:a16="http://schemas.microsoft.com/office/drawing/2014/main" id="{6B317789-DE9B-3B4B-1104-832DDAEBD4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9158" y="1376009"/>
            <a:ext cx="1417367" cy="17665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52" name="Graphic 5">
            <a:extLst>
              <a:ext uri="{FF2B5EF4-FFF2-40B4-BE49-F238E27FC236}">
                <a16:creationId xmlns:a16="http://schemas.microsoft.com/office/drawing/2014/main" id="{4B0DB864-3DC9-2148-E87E-3AA1DF9E0989}"/>
              </a:ext>
            </a:extLst>
          </p:cNvPr>
          <p:cNvGrpSpPr/>
          <p:nvPr/>
        </p:nvGrpSpPr>
        <p:grpSpPr>
          <a:xfrm>
            <a:off x="2267782" y="1078670"/>
            <a:ext cx="277101" cy="285488"/>
            <a:chOff x="2126383" y="557880"/>
            <a:chExt cx="559115" cy="576039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21E4A645-D0BF-DFED-942C-CA5272CBA5DF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48B1992-2C0C-CA62-30A5-A083560EABA7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EBE16A9-20DB-7F98-6AEB-B0FD8F6AB162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61334DD-C430-9B4A-8FAC-894EF8672312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F3B98DF-5202-1E70-2C36-D85BED3E8431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CDEA3175-7B9D-440D-F1DA-ABE0AFA1E41C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B7B4C31C-DF75-CCAD-F27C-6D86B33F6A8B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B0E77BEA-1AEB-3326-7D41-4108332F3C7C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DF945100-CF51-2DF2-ECB8-366CE665B9B0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AFECB021-C897-9F27-DA93-51EDEE34718C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167550C-FE65-0881-C71A-2E66FEFD4707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67" name="Picture 66">
            <a:extLst>
              <a:ext uri="{FF2B5EF4-FFF2-40B4-BE49-F238E27FC236}">
                <a16:creationId xmlns:a16="http://schemas.microsoft.com/office/drawing/2014/main" id="{C4C9FC19-B0B8-D0A5-E582-A1AC72230B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23769">
            <a:off x="9139822" y="3109191"/>
            <a:ext cx="1387025" cy="20843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68" name="Graphic 5">
            <a:extLst>
              <a:ext uri="{FF2B5EF4-FFF2-40B4-BE49-F238E27FC236}">
                <a16:creationId xmlns:a16="http://schemas.microsoft.com/office/drawing/2014/main" id="{6CBA0F05-3970-14B5-41BD-BB60C37C9C76}"/>
              </a:ext>
            </a:extLst>
          </p:cNvPr>
          <p:cNvGrpSpPr/>
          <p:nvPr/>
        </p:nvGrpSpPr>
        <p:grpSpPr>
          <a:xfrm>
            <a:off x="10230968" y="2962090"/>
            <a:ext cx="277101" cy="285488"/>
            <a:chOff x="2126383" y="557880"/>
            <a:chExt cx="559115" cy="576039"/>
          </a:xfrm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D4EFF4EA-8BBC-F1B6-6BEF-14209A9693F0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AA4AF92D-BC7D-D8D0-5715-2827694B7BBE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58DE8BBC-67C0-E877-E572-53E73CB4057C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34AF358D-228D-43E2-D0CC-5ABE06D9CBE3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B45393FB-847F-CEFD-F08E-1AA92538E7AC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8EFCCBCA-2DA5-B1A9-09A6-22B4B10E68F7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8C6C442B-00C9-0755-CB42-FC2C289C77B5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A58CEEE6-C7C1-38E7-5D22-6AEAB5B27D6B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65BF2576-A8EE-5C78-7261-9BA7AF6DABD9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78B8E805-2CE4-1867-F95B-6A46DA4373CE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1F50C19C-E8BD-390F-2843-06945C912BB0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708305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64FBB6C4-0A50-0589-7D2C-0FDB7B278F1F}"/>
              </a:ext>
            </a:extLst>
          </p:cNvPr>
          <p:cNvSpPr/>
          <p:nvPr/>
        </p:nvSpPr>
        <p:spPr>
          <a:xfrm>
            <a:off x="5034950" y="1544211"/>
            <a:ext cx="1514167" cy="15141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2FD6ED-4D4D-CDF5-395F-3F738726DFF8}"/>
              </a:ext>
            </a:extLst>
          </p:cNvPr>
          <p:cNvSpPr txBox="1"/>
          <p:nvPr/>
        </p:nvSpPr>
        <p:spPr>
          <a:xfrm>
            <a:off x="2676143" y="3955830"/>
            <a:ext cx="6923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 را وارد نمایید</a:t>
            </a:r>
            <a:endParaRPr lang="en-US" sz="4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" name="Graphic 4">
            <a:extLst>
              <a:ext uri="{FF2B5EF4-FFF2-40B4-BE49-F238E27FC236}">
                <a16:creationId xmlns:a16="http://schemas.microsoft.com/office/drawing/2014/main" id="{41FE6B23-6C66-DFC8-2E81-8F0E24DDA675}"/>
              </a:ext>
            </a:extLst>
          </p:cNvPr>
          <p:cNvGrpSpPr/>
          <p:nvPr/>
        </p:nvGrpSpPr>
        <p:grpSpPr>
          <a:xfrm>
            <a:off x="5308598" y="1544211"/>
            <a:ext cx="1854908" cy="1825027"/>
            <a:chOff x="5953898" y="1831375"/>
            <a:chExt cx="1536849" cy="1512091"/>
          </a:xfrm>
          <a:solidFill>
            <a:srgbClr val="DC2E1D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08C0DF35-C788-F267-792E-E0085AED83A6}"/>
                </a:ext>
              </a:extLst>
            </p:cNvPr>
            <p:cNvSpPr/>
            <p:nvPr/>
          </p:nvSpPr>
          <p:spPr>
            <a:xfrm>
              <a:off x="6371067" y="1945846"/>
              <a:ext cx="325524" cy="265547"/>
            </a:xfrm>
            <a:custGeom>
              <a:avLst/>
              <a:gdLst>
                <a:gd name="connsiteX0" fmla="*/ 78254 w 325524"/>
                <a:gd name="connsiteY0" fmla="*/ 244916 h 265547"/>
                <a:gd name="connsiteX1" fmla="*/ 94493 w 325524"/>
                <a:gd name="connsiteY1" fmla="*/ 252903 h 265547"/>
                <a:gd name="connsiteX2" fmla="*/ 134957 w 325524"/>
                <a:gd name="connsiteY2" fmla="*/ 263551 h 265547"/>
                <a:gd name="connsiteX3" fmla="*/ 175422 w 325524"/>
                <a:gd name="connsiteY3" fmla="*/ 263551 h 265547"/>
                <a:gd name="connsiteX4" fmla="*/ 194323 w 325524"/>
                <a:gd name="connsiteY4" fmla="*/ 260889 h 265547"/>
                <a:gd name="connsiteX5" fmla="*/ 194323 w 325524"/>
                <a:gd name="connsiteY5" fmla="*/ 260889 h 265547"/>
                <a:gd name="connsiteX6" fmla="*/ 202309 w 325524"/>
                <a:gd name="connsiteY6" fmla="*/ 258227 h 265547"/>
                <a:gd name="connsiteX7" fmla="*/ 204971 w 325524"/>
                <a:gd name="connsiteY7" fmla="*/ 258227 h 265547"/>
                <a:gd name="connsiteX8" fmla="*/ 215620 w 325524"/>
                <a:gd name="connsiteY8" fmla="*/ 255565 h 265547"/>
                <a:gd name="connsiteX9" fmla="*/ 323436 w 325524"/>
                <a:gd name="connsiteY9" fmla="*/ 127782 h 265547"/>
                <a:gd name="connsiteX10" fmla="*/ 312788 w 325524"/>
                <a:gd name="connsiteY10" fmla="*/ 42594 h 265547"/>
                <a:gd name="connsiteX11" fmla="*/ 38056 w 325524"/>
                <a:gd name="connsiteY11" fmla="*/ 0 h 265547"/>
                <a:gd name="connsiteX12" fmla="*/ 3182 w 325524"/>
                <a:gd name="connsiteY12" fmla="*/ 79864 h 265547"/>
                <a:gd name="connsiteX13" fmla="*/ 78254 w 325524"/>
                <a:gd name="connsiteY13" fmla="*/ 244916 h 265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5524" h="265547">
                  <a:moveTo>
                    <a:pt x="78254" y="244916"/>
                  </a:moveTo>
                  <a:cubicBezTo>
                    <a:pt x="83578" y="247578"/>
                    <a:pt x="88902" y="250240"/>
                    <a:pt x="94493" y="252903"/>
                  </a:cubicBezTo>
                  <a:cubicBezTo>
                    <a:pt x="108070" y="258227"/>
                    <a:pt x="121380" y="263551"/>
                    <a:pt x="134957" y="263551"/>
                  </a:cubicBezTo>
                  <a:cubicBezTo>
                    <a:pt x="148534" y="266213"/>
                    <a:pt x="161845" y="266213"/>
                    <a:pt x="175422" y="263551"/>
                  </a:cubicBezTo>
                  <a:cubicBezTo>
                    <a:pt x="180746" y="263551"/>
                    <a:pt x="188999" y="260889"/>
                    <a:pt x="194323" y="260889"/>
                  </a:cubicBezTo>
                  <a:lnTo>
                    <a:pt x="194323" y="260889"/>
                  </a:lnTo>
                  <a:cubicBezTo>
                    <a:pt x="196985" y="260889"/>
                    <a:pt x="199647" y="260889"/>
                    <a:pt x="202309" y="258227"/>
                  </a:cubicBezTo>
                  <a:cubicBezTo>
                    <a:pt x="202309" y="258227"/>
                    <a:pt x="202309" y="258227"/>
                    <a:pt x="204971" y="258227"/>
                  </a:cubicBezTo>
                  <a:cubicBezTo>
                    <a:pt x="207634" y="258227"/>
                    <a:pt x="210296" y="255565"/>
                    <a:pt x="215620" y="255565"/>
                  </a:cubicBezTo>
                  <a:cubicBezTo>
                    <a:pt x="272057" y="236930"/>
                    <a:pt x="312522" y="186349"/>
                    <a:pt x="323436" y="127782"/>
                  </a:cubicBezTo>
                  <a:cubicBezTo>
                    <a:pt x="328761" y="98499"/>
                    <a:pt x="323436" y="69215"/>
                    <a:pt x="312788" y="42594"/>
                  </a:cubicBezTo>
                  <a:lnTo>
                    <a:pt x="38056" y="0"/>
                  </a:lnTo>
                  <a:cubicBezTo>
                    <a:pt x="19154" y="21297"/>
                    <a:pt x="5844" y="50581"/>
                    <a:pt x="3182" y="79864"/>
                  </a:cubicBezTo>
                  <a:cubicBezTo>
                    <a:pt x="-10661" y="146417"/>
                    <a:pt x="21817" y="212971"/>
                    <a:pt x="78254" y="244916"/>
                  </a:cubicBezTo>
                  <a:close/>
                </a:path>
              </a:pathLst>
            </a:custGeom>
            <a:grpFill/>
            <a:ln w="2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EC76188-553E-9CE3-6277-B64B0E9E960E}"/>
                </a:ext>
              </a:extLst>
            </p:cNvPr>
            <p:cNvSpPr/>
            <p:nvPr/>
          </p:nvSpPr>
          <p:spPr>
            <a:xfrm>
              <a:off x="6433082" y="1831375"/>
              <a:ext cx="253168" cy="90512"/>
            </a:xfrm>
            <a:custGeom>
              <a:avLst/>
              <a:gdLst>
                <a:gd name="connsiteX0" fmla="*/ 245182 w 253168"/>
                <a:gd name="connsiteY0" fmla="*/ 90513 h 90512"/>
                <a:gd name="connsiteX1" fmla="*/ 253169 w 253168"/>
                <a:gd name="connsiteY1" fmla="*/ 37270 h 90512"/>
                <a:gd name="connsiteX2" fmla="*/ 8253 w 253168"/>
                <a:gd name="connsiteY2" fmla="*/ 0 h 90512"/>
                <a:gd name="connsiteX3" fmla="*/ 0 w 253168"/>
                <a:gd name="connsiteY3" fmla="*/ 53243 h 90512"/>
                <a:gd name="connsiteX4" fmla="*/ 121393 w 253168"/>
                <a:gd name="connsiteY4" fmla="*/ 71878 h 9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168" h="90512">
                  <a:moveTo>
                    <a:pt x="245182" y="90513"/>
                  </a:moveTo>
                  <a:lnTo>
                    <a:pt x="253169" y="37270"/>
                  </a:lnTo>
                  <a:lnTo>
                    <a:pt x="8253" y="0"/>
                  </a:lnTo>
                  <a:lnTo>
                    <a:pt x="0" y="53243"/>
                  </a:lnTo>
                  <a:lnTo>
                    <a:pt x="121393" y="71878"/>
                  </a:lnTo>
                  <a:close/>
                </a:path>
              </a:pathLst>
            </a:custGeom>
            <a:grpFill/>
            <a:ln w="2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328F1A2-69CB-8D4D-BB75-BE10F896FB12}"/>
                </a:ext>
              </a:extLst>
            </p:cNvPr>
            <p:cNvSpPr/>
            <p:nvPr/>
          </p:nvSpPr>
          <p:spPr>
            <a:xfrm>
              <a:off x="7030997" y="2446327"/>
              <a:ext cx="134703" cy="133106"/>
            </a:xfrm>
            <a:custGeom>
              <a:avLst/>
              <a:gdLst>
                <a:gd name="connsiteX0" fmla="*/ 67352 w 134703"/>
                <a:gd name="connsiteY0" fmla="*/ 133107 h 133106"/>
                <a:gd name="connsiteX1" fmla="*/ 134704 w 134703"/>
                <a:gd name="connsiteY1" fmla="*/ 66553 h 133106"/>
                <a:gd name="connsiteX2" fmla="*/ 67352 w 134703"/>
                <a:gd name="connsiteY2" fmla="*/ 0 h 133106"/>
                <a:gd name="connsiteX3" fmla="*/ 0 w 134703"/>
                <a:gd name="connsiteY3" fmla="*/ 66553 h 133106"/>
                <a:gd name="connsiteX4" fmla="*/ 67352 w 134703"/>
                <a:gd name="connsiteY4" fmla="*/ 133107 h 13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703" h="133106">
                  <a:moveTo>
                    <a:pt x="67352" y="133107"/>
                  </a:moveTo>
                  <a:cubicBezTo>
                    <a:pt x="105154" y="133107"/>
                    <a:pt x="134704" y="103823"/>
                    <a:pt x="134704" y="66553"/>
                  </a:cubicBezTo>
                  <a:cubicBezTo>
                    <a:pt x="134704" y="29283"/>
                    <a:pt x="105154" y="0"/>
                    <a:pt x="67352" y="0"/>
                  </a:cubicBezTo>
                  <a:cubicBezTo>
                    <a:pt x="29550" y="0"/>
                    <a:pt x="0" y="29283"/>
                    <a:pt x="0" y="66553"/>
                  </a:cubicBezTo>
                  <a:cubicBezTo>
                    <a:pt x="0" y="103823"/>
                    <a:pt x="29550" y="133107"/>
                    <a:pt x="67352" y="133107"/>
                  </a:cubicBezTo>
                  <a:close/>
                </a:path>
              </a:pathLst>
            </a:custGeom>
            <a:grpFill/>
            <a:ln w="2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C847997-D7E3-2E3D-9033-30E8E0233904}"/>
                </a:ext>
              </a:extLst>
            </p:cNvPr>
            <p:cNvSpPr/>
            <p:nvPr/>
          </p:nvSpPr>
          <p:spPr>
            <a:xfrm>
              <a:off x="5953898" y="2078953"/>
              <a:ext cx="134703" cy="133106"/>
            </a:xfrm>
            <a:custGeom>
              <a:avLst/>
              <a:gdLst>
                <a:gd name="connsiteX0" fmla="*/ 67352 w 134703"/>
                <a:gd name="connsiteY0" fmla="*/ 133107 h 133106"/>
                <a:gd name="connsiteX1" fmla="*/ 134704 w 134703"/>
                <a:gd name="connsiteY1" fmla="*/ 66553 h 133106"/>
                <a:gd name="connsiteX2" fmla="*/ 67352 w 134703"/>
                <a:gd name="connsiteY2" fmla="*/ 0 h 133106"/>
                <a:gd name="connsiteX3" fmla="*/ 0 w 134703"/>
                <a:gd name="connsiteY3" fmla="*/ 66553 h 133106"/>
                <a:gd name="connsiteX4" fmla="*/ 67352 w 134703"/>
                <a:gd name="connsiteY4" fmla="*/ 133107 h 13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703" h="133106">
                  <a:moveTo>
                    <a:pt x="67352" y="133107"/>
                  </a:moveTo>
                  <a:cubicBezTo>
                    <a:pt x="105154" y="133107"/>
                    <a:pt x="134704" y="103823"/>
                    <a:pt x="134704" y="66553"/>
                  </a:cubicBezTo>
                  <a:cubicBezTo>
                    <a:pt x="134704" y="29283"/>
                    <a:pt x="105154" y="0"/>
                    <a:pt x="67352" y="0"/>
                  </a:cubicBezTo>
                  <a:cubicBezTo>
                    <a:pt x="29550" y="0"/>
                    <a:pt x="0" y="29283"/>
                    <a:pt x="0" y="66553"/>
                  </a:cubicBezTo>
                  <a:cubicBezTo>
                    <a:pt x="0" y="103823"/>
                    <a:pt x="29550" y="133107"/>
                    <a:pt x="67352" y="133107"/>
                  </a:cubicBezTo>
                  <a:close/>
                </a:path>
              </a:pathLst>
            </a:custGeom>
            <a:grpFill/>
            <a:ln w="2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619BAD6-B747-7A71-E551-5F223DBF1B2E}"/>
                </a:ext>
              </a:extLst>
            </p:cNvPr>
            <p:cNvSpPr/>
            <p:nvPr/>
          </p:nvSpPr>
          <p:spPr>
            <a:xfrm>
              <a:off x="6430686" y="2531516"/>
              <a:ext cx="364079" cy="322118"/>
            </a:xfrm>
            <a:custGeom>
              <a:avLst/>
              <a:gdLst>
                <a:gd name="connsiteX0" fmla="*/ 223353 w 364079"/>
                <a:gd name="connsiteY0" fmla="*/ 215633 h 322118"/>
                <a:gd name="connsiteX1" fmla="*/ 212704 w 364079"/>
                <a:gd name="connsiteY1" fmla="*/ 204984 h 322118"/>
                <a:gd name="connsiteX2" fmla="*/ 34874 w 364079"/>
                <a:gd name="connsiteY2" fmla="*/ 0 h 322118"/>
                <a:gd name="connsiteX3" fmla="*/ 0 w 364079"/>
                <a:gd name="connsiteY3" fmla="*/ 50580 h 322118"/>
                <a:gd name="connsiteX4" fmla="*/ 220691 w 364079"/>
                <a:gd name="connsiteY4" fmla="*/ 308807 h 322118"/>
                <a:gd name="connsiteX5" fmla="*/ 247578 w 364079"/>
                <a:gd name="connsiteY5" fmla="*/ 322118 h 322118"/>
                <a:gd name="connsiteX6" fmla="*/ 266480 w 364079"/>
                <a:gd name="connsiteY6" fmla="*/ 316794 h 322118"/>
                <a:gd name="connsiteX7" fmla="*/ 269142 w 364079"/>
                <a:gd name="connsiteY7" fmla="*/ 314132 h 322118"/>
                <a:gd name="connsiteX8" fmla="*/ 350071 w 364079"/>
                <a:gd name="connsiteY8" fmla="*/ 252903 h 322118"/>
                <a:gd name="connsiteX9" fmla="*/ 360719 w 364079"/>
                <a:gd name="connsiteY9" fmla="*/ 199660 h 322118"/>
                <a:gd name="connsiteX10" fmla="*/ 341818 w 364079"/>
                <a:gd name="connsiteY10" fmla="*/ 181025 h 322118"/>
                <a:gd name="connsiteX11" fmla="*/ 336494 w 364079"/>
                <a:gd name="connsiteY11" fmla="*/ 181025 h 322118"/>
                <a:gd name="connsiteX12" fmla="*/ 333831 w 364079"/>
                <a:gd name="connsiteY12" fmla="*/ 183687 h 322118"/>
                <a:gd name="connsiteX13" fmla="*/ 288043 w 364079"/>
                <a:gd name="connsiteY13" fmla="*/ 218295 h 322118"/>
                <a:gd name="connsiteX14" fmla="*/ 253169 w 364079"/>
                <a:gd name="connsiteY14" fmla="*/ 228943 h 322118"/>
                <a:gd name="connsiteX15" fmla="*/ 223353 w 364079"/>
                <a:gd name="connsiteY15" fmla="*/ 215633 h 3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4079" h="322118">
                  <a:moveTo>
                    <a:pt x="223353" y="215633"/>
                  </a:moveTo>
                  <a:cubicBezTo>
                    <a:pt x="220691" y="212971"/>
                    <a:pt x="215367" y="210308"/>
                    <a:pt x="212704" y="204984"/>
                  </a:cubicBezTo>
                  <a:lnTo>
                    <a:pt x="34874" y="0"/>
                  </a:lnTo>
                  <a:lnTo>
                    <a:pt x="0" y="50580"/>
                  </a:lnTo>
                  <a:lnTo>
                    <a:pt x="220691" y="308807"/>
                  </a:lnTo>
                  <a:cubicBezTo>
                    <a:pt x="228677" y="316794"/>
                    <a:pt x="236930" y="322118"/>
                    <a:pt x="247578" y="322118"/>
                  </a:cubicBezTo>
                  <a:cubicBezTo>
                    <a:pt x="255565" y="322118"/>
                    <a:pt x="261155" y="319456"/>
                    <a:pt x="266480" y="316794"/>
                  </a:cubicBezTo>
                  <a:cubicBezTo>
                    <a:pt x="266480" y="316794"/>
                    <a:pt x="269142" y="316794"/>
                    <a:pt x="269142" y="314132"/>
                  </a:cubicBezTo>
                  <a:lnTo>
                    <a:pt x="350071" y="252903"/>
                  </a:lnTo>
                  <a:cubicBezTo>
                    <a:pt x="360719" y="244916"/>
                    <a:pt x="368972" y="220957"/>
                    <a:pt x="360719" y="199660"/>
                  </a:cubicBezTo>
                  <a:cubicBezTo>
                    <a:pt x="355395" y="186349"/>
                    <a:pt x="347142" y="181025"/>
                    <a:pt x="341818" y="181025"/>
                  </a:cubicBezTo>
                  <a:cubicBezTo>
                    <a:pt x="339156" y="181025"/>
                    <a:pt x="339156" y="181025"/>
                    <a:pt x="336494" y="181025"/>
                  </a:cubicBezTo>
                  <a:cubicBezTo>
                    <a:pt x="336494" y="181025"/>
                    <a:pt x="333831" y="181025"/>
                    <a:pt x="333831" y="183687"/>
                  </a:cubicBezTo>
                  <a:lnTo>
                    <a:pt x="288043" y="218295"/>
                  </a:lnTo>
                  <a:cubicBezTo>
                    <a:pt x="277394" y="226281"/>
                    <a:pt x="266480" y="228943"/>
                    <a:pt x="253169" y="228943"/>
                  </a:cubicBezTo>
                  <a:cubicBezTo>
                    <a:pt x="244916" y="226281"/>
                    <a:pt x="234001" y="223619"/>
                    <a:pt x="223353" y="215633"/>
                  </a:cubicBezTo>
                  <a:close/>
                </a:path>
              </a:pathLst>
            </a:custGeom>
            <a:grpFill/>
            <a:ln w="2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B58EA9B-8436-0AAE-BA1C-7BD29F86D0E3}"/>
                </a:ext>
              </a:extLst>
            </p:cNvPr>
            <p:cNvSpPr/>
            <p:nvPr/>
          </p:nvSpPr>
          <p:spPr>
            <a:xfrm>
              <a:off x="5971734" y="2246667"/>
              <a:ext cx="1519012" cy="1096798"/>
            </a:xfrm>
            <a:custGeom>
              <a:avLst/>
              <a:gdLst>
                <a:gd name="connsiteX0" fmla="*/ 1466037 w 1519012"/>
                <a:gd name="connsiteY0" fmla="*/ 1030246 h 1096798"/>
                <a:gd name="connsiteX1" fmla="*/ 787193 w 1519012"/>
                <a:gd name="connsiteY1" fmla="*/ 1030246 h 1096798"/>
                <a:gd name="connsiteX2" fmla="*/ 773616 w 1519012"/>
                <a:gd name="connsiteY2" fmla="*/ 830586 h 1096798"/>
                <a:gd name="connsiteX3" fmla="*/ 620011 w 1519012"/>
                <a:gd name="connsiteY3" fmla="*/ 830586 h 1096798"/>
                <a:gd name="connsiteX4" fmla="*/ 585137 w 1519012"/>
                <a:gd name="connsiteY4" fmla="*/ 795978 h 1096798"/>
                <a:gd name="connsiteX5" fmla="*/ 620011 w 1519012"/>
                <a:gd name="connsiteY5" fmla="*/ 761370 h 1096798"/>
                <a:gd name="connsiteX6" fmla="*/ 768025 w 1519012"/>
                <a:gd name="connsiteY6" fmla="*/ 761370 h 1096798"/>
                <a:gd name="connsiteX7" fmla="*/ 760039 w 1519012"/>
                <a:gd name="connsiteY7" fmla="*/ 652223 h 1096798"/>
                <a:gd name="connsiteX8" fmla="*/ 757377 w 1519012"/>
                <a:gd name="connsiteY8" fmla="*/ 652223 h 1096798"/>
                <a:gd name="connsiteX9" fmla="*/ 733151 w 1519012"/>
                <a:gd name="connsiteY9" fmla="*/ 662871 h 1096798"/>
                <a:gd name="connsiteX10" fmla="*/ 733151 w 1519012"/>
                <a:gd name="connsiteY10" fmla="*/ 662871 h 1096798"/>
                <a:gd name="connsiteX11" fmla="*/ 727827 w 1519012"/>
                <a:gd name="connsiteY11" fmla="*/ 665533 h 1096798"/>
                <a:gd name="connsiteX12" fmla="*/ 725165 w 1519012"/>
                <a:gd name="connsiteY12" fmla="*/ 665533 h 1096798"/>
                <a:gd name="connsiteX13" fmla="*/ 719841 w 1519012"/>
                <a:gd name="connsiteY13" fmla="*/ 665533 h 1096798"/>
                <a:gd name="connsiteX14" fmla="*/ 717179 w 1519012"/>
                <a:gd name="connsiteY14" fmla="*/ 665533 h 1096798"/>
                <a:gd name="connsiteX15" fmla="*/ 711854 w 1519012"/>
                <a:gd name="connsiteY15" fmla="*/ 665533 h 1096798"/>
                <a:gd name="connsiteX16" fmla="*/ 703868 w 1519012"/>
                <a:gd name="connsiteY16" fmla="*/ 665533 h 1096798"/>
                <a:gd name="connsiteX17" fmla="*/ 703868 w 1519012"/>
                <a:gd name="connsiteY17" fmla="*/ 665533 h 1096798"/>
                <a:gd name="connsiteX18" fmla="*/ 703868 w 1519012"/>
                <a:gd name="connsiteY18" fmla="*/ 665533 h 1096798"/>
                <a:gd name="connsiteX19" fmla="*/ 703868 w 1519012"/>
                <a:gd name="connsiteY19" fmla="*/ 665533 h 1096798"/>
                <a:gd name="connsiteX20" fmla="*/ 625867 w 1519012"/>
                <a:gd name="connsiteY20" fmla="*/ 628263 h 1096798"/>
                <a:gd name="connsiteX21" fmla="*/ 388938 w 1519012"/>
                <a:gd name="connsiteY21" fmla="*/ 351402 h 1096798"/>
                <a:gd name="connsiteX22" fmla="*/ 386275 w 1519012"/>
                <a:gd name="connsiteY22" fmla="*/ 311470 h 1096798"/>
                <a:gd name="connsiteX23" fmla="*/ 461614 w 1519012"/>
                <a:gd name="connsiteY23" fmla="*/ 204984 h 1096798"/>
                <a:gd name="connsiteX24" fmla="*/ 488501 w 1519012"/>
                <a:gd name="connsiteY24" fmla="*/ 191674 h 1096798"/>
                <a:gd name="connsiteX25" fmla="*/ 491163 w 1519012"/>
                <a:gd name="connsiteY25" fmla="*/ 191674 h 1096798"/>
                <a:gd name="connsiteX26" fmla="*/ 496488 w 1519012"/>
                <a:gd name="connsiteY26" fmla="*/ 191674 h 1096798"/>
                <a:gd name="connsiteX27" fmla="*/ 501812 w 1519012"/>
                <a:gd name="connsiteY27" fmla="*/ 194336 h 1096798"/>
                <a:gd name="connsiteX28" fmla="*/ 507136 w 1519012"/>
                <a:gd name="connsiteY28" fmla="*/ 196998 h 1096798"/>
                <a:gd name="connsiteX29" fmla="*/ 515123 w 1519012"/>
                <a:gd name="connsiteY29" fmla="*/ 202322 h 1096798"/>
                <a:gd name="connsiteX30" fmla="*/ 714516 w 1519012"/>
                <a:gd name="connsiteY30" fmla="*/ 433928 h 1096798"/>
                <a:gd name="connsiteX31" fmla="*/ 746728 w 1519012"/>
                <a:gd name="connsiteY31" fmla="*/ 409968 h 1096798"/>
                <a:gd name="connsiteX32" fmla="*/ 733418 w 1519012"/>
                <a:gd name="connsiteY32" fmla="*/ 194336 h 1096798"/>
                <a:gd name="connsiteX33" fmla="*/ 620277 w 1519012"/>
                <a:gd name="connsiteY33" fmla="*/ 18635 h 1096798"/>
                <a:gd name="connsiteX34" fmla="*/ 617615 w 1519012"/>
                <a:gd name="connsiteY34" fmla="*/ 18635 h 1096798"/>
                <a:gd name="connsiteX35" fmla="*/ 609628 w 1519012"/>
                <a:gd name="connsiteY35" fmla="*/ 21297 h 1096798"/>
                <a:gd name="connsiteX36" fmla="*/ 606966 w 1519012"/>
                <a:gd name="connsiteY36" fmla="*/ 21297 h 1096798"/>
                <a:gd name="connsiteX37" fmla="*/ 585403 w 1519012"/>
                <a:gd name="connsiteY37" fmla="*/ 23959 h 1096798"/>
                <a:gd name="connsiteX38" fmla="*/ 582741 w 1519012"/>
                <a:gd name="connsiteY38" fmla="*/ 23959 h 1096798"/>
                <a:gd name="connsiteX39" fmla="*/ 574755 w 1519012"/>
                <a:gd name="connsiteY39" fmla="*/ 23959 h 1096798"/>
                <a:gd name="connsiteX40" fmla="*/ 572092 w 1519012"/>
                <a:gd name="connsiteY40" fmla="*/ 23959 h 1096798"/>
                <a:gd name="connsiteX41" fmla="*/ 561444 w 1519012"/>
                <a:gd name="connsiteY41" fmla="*/ 23959 h 1096798"/>
                <a:gd name="connsiteX42" fmla="*/ 561444 w 1519012"/>
                <a:gd name="connsiteY42" fmla="*/ 23959 h 1096798"/>
                <a:gd name="connsiteX43" fmla="*/ 561444 w 1519012"/>
                <a:gd name="connsiteY43" fmla="*/ 23959 h 1096798"/>
                <a:gd name="connsiteX44" fmla="*/ 561444 w 1519012"/>
                <a:gd name="connsiteY44" fmla="*/ 23959 h 1096798"/>
                <a:gd name="connsiteX45" fmla="*/ 550795 w 1519012"/>
                <a:gd name="connsiteY45" fmla="*/ 23959 h 1096798"/>
                <a:gd name="connsiteX46" fmla="*/ 548133 w 1519012"/>
                <a:gd name="connsiteY46" fmla="*/ 23959 h 1096798"/>
                <a:gd name="connsiteX47" fmla="*/ 540147 w 1519012"/>
                <a:gd name="connsiteY47" fmla="*/ 23959 h 1096798"/>
                <a:gd name="connsiteX48" fmla="*/ 537485 w 1519012"/>
                <a:gd name="connsiteY48" fmla="*/ 23959 h 1096798"/>
                <a:gd name="connsiteX49" fmla="*/ 526836 w 1519012"/>
                <a:gd name="connsiteY49" fmla="*/ 21297 h 1096798"/>
                <a:gd name="connsiteX50" fmla="*/ 526836 w 1519012"/>
                <a:gd name="connsiteY50" fmla="*/ 21297 h 1096798"/>
                <a:gd name="connsiteX51" fmla="*/ 516188 w 1519012"/>
                <a:gd name="connsiteY51" fmla="*/ 18635 h 1096798"/>
                <a:gd name="connsiteX52" fmla="*/ 513525 w 1519012"/>
                <a:gd name="connsiteY52" fmla="*/ 18635 h 1096798"/>
                <a:gd name="connsiteX53" fmla="*/ 508201 w 1519012"/>
                <a:gd name="connsiteY53" fmla="*/ 15973 h 1096798"/>
                <a:gd name="connsiteX54" fmla="*/ 505539 w 1519012"/>
                <a:gd name="connsiteY54" fmla="*/ 15973 h 1096798"/>
                <a:gd name="connsiteX55" fmla="*/ 500215 w 1519012"/>
                <a:gd name="connsiteY55" fmla="*/ 13311 h 1096798"/>
                <a:gd name="connsiteX56" fmla="*/ 497553 w 1519012"/>
                <a:gd name="connsiteY56" fmla="*/ 13311 h 1096798"/>
                <a:gd name="connsiteX57" fmla="*/ 492228 w 1519012"/>
                <a:gd name="connsiteY57" fmla="*/ 10648 h 1096798"/>
                <a:gd name="connsiteX58" fmla="*/ 489566 w 1519012"/>
                <a:gd name="connsiteY58" fmla="*/ 10648 h 1096798"/>
                <a:gd name="connsiteX59" fmla="*/ 481580 w 1519012"/>
                <a:gd name="connsiteY59" fmla="*/ 7986 h 1096798"/>
                <a:gd name="connsiteX60" fmla="*/ 481580 w 1519012"/>
                <a:gd name="connsiteY60" fmla="*/ 7986 h 1096798"/>
                <a:gd name="connsiteX61" fmla="*/ 473593 w 1519012"/>
                <a:gd name="connsiteY61" fmla="*/ 5324 h 1096798"/>
                <a:gd name="connsiteX62" fmla="*/ 470931 w 1519012"/>
                <a:gd name="connsiteY62" fmla="*/ 2662 h 1096798"/>
                <a:gd name="connsiteX63" fmla="*/ 468269 w 1519012"/>
                <a:gd name="connsiteY63" fmla="*/ 0 h 1096798"/>
                <a:gd name="connsiteX64" fmla="*/ 317593 w 1519012"/>
                <a:gd name="connsiteY64" fmla="*/ 191674 h 1096798"/>
                <a:gd name="connsiteX65" fmla="*/ 293367 w 1519012"/>
                <a:gd name="connsiteY65" fmla="*/ 588331 h 1096798"/>
                <a:gd name="connsiteX66" fmla="*/ 433395 w 1519012"/>
                <a:gd name="connsiteY66" fmla="*/ 588331 h 1096798"/>
                <a:gd name="connsiteX67" fmla="*/ 468269 w 1519012"/>
                <a:gd name="connsiteY67" fmla="*/ 622939 h 1096798"/>
                <a:gd name="connsiteX68" fmla="*/ 433395 w 1519012"/>
                <a:gd name="connsiteY68" fmla="*/ 657547 h 1096798"/>
                <a:gd name="connsiteX69" fmla="*/ 290705 w 1519012"/>
                <a:gd name="connsiteY69" fmla="*/ 657547 h 1096798"/>
                <a:gd name="connsiteX70" fmla="*/ 280056 w 1519012"/>
                <a:gd name="connsiteY70" fmla="*/ 825261 h 1096798"/>
                <a:gd name="connsiteX71" fmla="*/ 468535 w 1519012"/>
                <a:gd name="connsiteY71" fmla="*/ 825261 h 1096798"/>
                <a:gd name="connsiteX72" fmla="*/ 503676 w 1519012"/>
                <a:gd name="connsiteY72" fmla="*/ 859869 h 1096798"/>
                <a:gd name="connsiteX73" fmla="*/ 468535 w 1519012"/>
                <a:gd name="connsiteY73" fmla="*/ 894477 h 1096798"/>
                <a:gd name="connsiteX74" fmla="*/ 277394 w 1519012"/>
                <a:gd name="connsiteY74" fmla="*/ 894477 h 1096798"/>
                <a:gd name="connsiteX75" fmla="*/ 269408 w 1519012"/>
                <a:gd name="connsiteY75" fmla="*/ 1027583 h 1096798"/>
                <a:gd name="connsiteX76" fmla="*/ 35140 w 1519012"/>
                <a:gd name="connsiteY76" fmla="*/ 1027583 h 1096798"/>
                <a:gd name="connsiteX77" fmla="*/ 0 w 1519012"/>
                <a:gd name="connsiteY77" fmla="*/ 1062191 h 1096798"/>
                <a:gd name="connsiteX78" fmla="*/ 35140 w 1519012"/>
                <a:gd name="connsiteY78" fmla="*/ 1096799 h 1096798"/>
                <a:gd name="connsiteX79" fmla="*/ 1483873 w 1519012"/>
                <a:gd name="connsiteY79" fmla="*/ 1096799 h 1096798"/>
                <a:gd name="connsiteX80" fmla="*/ 1519013 w 1519012"/>
                <a:gd name="connsiteY80" fmla="*/ 1062191 h 1096798"/>
                <a:gd name="connsiteX81" fmla="*/ 1466037 w 1519012"/>
                <a:gd name="connsiteY81" fmla="*/ 1030246 h 1096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519012" h="1096798">
                  <a:moveTo>
                    <a:pt x="1466037" y="1030246"/>
                  </a:moveTo>
                  <a:lnTo>
                    <a:pt x="787193" y="1030246"/>
                  </a:lnTo>
                  <a:lnTo>
                    <a:pt x="773616" y="830586"/>
                  </a:lnTo>
                  <a:lnTo>
                    <a:pt x="620011" y="830586"/>
                  </a:lnTo>
                  <a:cubicBezTo>
                    <a:pt x="601110" y="830586"/>
                    <a:pt x="585137" y="814613"/>
                    <a:pt x="585137" y="795978"/>
                  </a:cubicBezTo>
                  <a:cubicBezTo>
                    <a:pt x="585137" y="777343"/>
                    <a:pt x="601376" y="761370"/>
                    <a:pt x="620011" y="761370"/>
                  </a:cubicBezTo>
                  <a:lnTo>
                    <a:pt x="768025" y="761370"/>
                  </a:lnTo>
                  <a:lnTo>
                    <a:pt x="760039" y="652223"/>
                  </a:lnTo>
                  <a:lnTo>
                    <a:pt x="757377" y="652223"/>
                  </a:lnTo>
                  <a:cubicBezTo>
                    <a:pt x="749390" y="657547"/>
                    <a:pt x="741138" y="660209"/>
                    <a:pt x="733151" y="662871"/>
                  </a:cubicBezTo>
                  <a:lnTo>
                    <a:pt x="733151" y="662871"/>
                  </a:lnTo>
                  <a:cubicBezTo>
                    <a:pt x="730489" y="662871"/>
                    <a:pt x="727827" y="662871"/>
                    <a:pt x="727827" y="665533"/>
                  </a:cubicBezTo>
                  <a:cubicBezTo>
                    <a:pt x="727827" y="665533"/>
                    <a:pt x="727827" y="665533"/>
                    <a:pt x="725165" y="665533"/>
                  </a:cubicBezTo>
                  <a:cubicBezTo>
                    <a:pt x="722503" y="665533"/>
                    <a:pt x="722503" y="665533"/>
                    <a:pt x="719841" y="665533"/>
                  </a:cubicBezTo>
                  <a:lnTo>
                    <a:pt x="717179" y="665533"/>
                  </a:lnTo>
                  <a:cubicBezTo>
                    <a:pt x="717179" y="665533"/>
                    <a:pt x="714516" y="665533"/>
                    <a:pt x="711854" y="665533"/>
                  </a:cubicBezTo>
                  <a:cubicBezTo>
                    <a:pt x="709192" y="665533"/>
                    <a:pt x="706530" y="665533"/>
                    <a:pt x="703868" y="665533"/>
                  </a:cubicBezTo>
                  <a:lnTo>
                    <a:pt x="703868" y="665533"/>
                  </a:lnTo>
                  <a:lnTo>
                    <a:pt x="703868" y="665533"/>
                  </a:lnTo>
                  <a:lnTo>
                    <a:pt x="703868" y="665533"/>
                  </a:lnTo>
                  <a:cubicBezTo>
                    <a:pt x="674318" y="665533"/>
                    <a:pt x="644502" y="652223"/>
                    <a:pt x="625867" y="628263"/>
                  </a:cubicBezTo>
                  <a:lnTo>
                    <a:pt x="388938" y="351402"/>
                  </a:lnTo>
                  <a:cubicBezTo>
                    <a:pt x="378289" y="340753"/>
                    <a:pt x="378289" y="322118"/>
                    <a:pt x="386275" y="311470"/>
                  </a:cubicBezTo>
                  <a:lnTo>
                    <a:pt x="461614" y="204984"/>
                  </a:lnTo>
                  <a:cubicBezTo>
                    <a:pt x="466938" y="196998"/>
                    <a:pt x="477853" y="191674"/>
                    <a:pt x="488501" y="191674"/>
                  </a:cubicBezTo>
                  <a:lnTo>
                    <a:pt x="491163" y="191674"/>
                  </a:lnTo>
                  <a:cubicBezTo>
                    <a:pt x="493826" y="191674"/>
                    <a:pt x="493826" y="191674"/>
                    <a:pt x="496488" y="191674"/>
                  </a:cubicBezTo>
                  <a:cubicBezTo>
                    <a:pt x="499150" y="191674"/>
                    <a:pt x="499150" y="191674"/>
                    <a:pt x="501812" y="194336"/>
                  </a:cubicBezTo>
                  <a:cubicBezTo>
                    <a:pt x="504474" y="194336"/>
                    <a:pt x="504474" y="196998"/>
                    <a:pt x="507136" y="196998"/>
                  </a:cubicBezTo>
                  <a:cubicBezTo>
                    <a:pt x="509798" y="199660"/>
                    <a:pt x="512461" y="199660"/>
                    <a:pt x="515123" y="202322"/>
                  </a:cubicBezTo>
                  <a:lnTo>
                    <a:pt x="714516" y="433928"/>
                  </a:lnTo>
                  <a:lnTo>
                    <a:pt x="746728" y="409968"/>
                  </a:lnTo>
                  <a:lnTo>
                    <a:pt x="733418" y="194336"/>
                  </a:lnTo>
                  <a:cubicBezTo>
                    <a:pt x="728093" y="119796"/>
                    <a:pt x="684967" y="53243"/>
                    <a:pt x="620277" y="18635"/>
                  </a:cubicBezTo>
                  <a:cubicBezTo>
                    <a:pt x="620277" y="18635"/>
                    <a:pt x="620277" y="18635"/>
                    <a:pt x="617615" y="18635"/>
                  </a:cubicBezTo>
                  <a:cubicBezTo>
                    <a:pt x="614953" y="18635"/>
                    <a:pt x="612291" y="21297"/>
                    <a:pt x="609628" y="21297"/>
                  </a:cubicBezTo>
                  <a:lnTo>
                    <a:pt x="606966" y="21297"/>
                  </a:lnTo>
                  <a:cubicBezTo>
                    <a:pt x="598980" y="23959"/>
                    <a:pt x="590727" y="23959"/>
                    <a:pt x="585403" y="23959"/>
                  </a:cubicBezTo>
                  <a:lnTo>
                    <a:pt x="582741" y="23959"/>
                  </a:lnTo>
                  <a:cubicBezTo>
                    <a:pt x="580079" y="23959"/>
                    <a:pt x="577417" y="23959"/>
                    <a:pt x="574755" y="23959"/>
                  </a:cubicBezTo>
                  <a:lnTo>
                    <a:pt x="572092" y="23959"/>
                  </a:lnTo>
                  <a:cubicBezTo>
                    <a:pt x="569430" y="23959"/>
                    <a:pt x="564106" y="23959"/>
                    <a:pt x="561444" y="23959"/>
                  </a:cubicBezTo>
                  <a:lnTo>
                    <a:pt x="561444" y="23959"/>
                  </a:lnTo>
                  <a:lnTo>
                    <a:pt x="561444" y="23959"/>
                  </a:lnTo>
                  <a:lnTo>
                    <a:pt x="561444" y="23959"/>
                  </a:lnTo>
                  <a:cubicBezTo>
                    <a:pt x="558782" y="23959"/>
                    <a:pt x="553457" y="23959"/>
                    <a:pt x="550795" y="23959"/>
                  </a:cubicBezTo>
                  <a:lnTo>
                    <a:pt x="548133" y="23959"/>
                  </a:lnTo>
                  <a:cubicBezTo>
                    <a:pt x="545471" y="23959"/>
                    <a:pt x="542809" y="23959"/>
                    <a:pt x="540147" y="23959"/>
                  </a:cubicBezTo>
                  <a:lnTo>
                    <a:pt x="537485" y="23959"/>
                  </a:lnTo>
                  <a:cubicBezTo>
                    <a:pt x="534823" y="23959"/>
                    <a:pt x="529498" y="23959"/>
                    <a:pt x="526836" y="21297"/>
                  </a:cubicBezTo>
                  <a:lnTo>
                    <a:pt x="526836" y="21297"/>
                  </a:lnTo>
                  <a:cubicBezTo>
                    <a:pt x="524174" y="21297"/>
                    <a:pt x="521512" y="21297"/>
                    <a:pt x="516188" y="18635"/>
                  </a:cubicBezTo>
                  <a:lnTo>
                    <a:pt x="513525" y="18635"/>
                  </a:lnTo>
                  <a:cubicBezTo>
                    <a:pt x="510863" y="18635"/>
                    <a:pt x="508201" y="18635"/>
                    <a:pt x="508201" y="15973"/>
                  </a:cubicBezTo>
                  <a:lnTo>
                    <a:pt x="505539" y="15973"/>
                  </a:lnTo>
                  <a:cubicBezTo>
                    <a:pt x="502877" y="15973"/>
                    <a:pt x="500215" y="15973"/>
                    <a:pt x="500215" y="13311"/>
                  </a:cubicBezTo>
                  <a:lnTo>
                    <a:pt x="497553" y="13311"/>
                  </a:lnTo>
                  <a:cubicBezTo>
                    <a:pt x="494891" y="13311"/>
                    <a:pt x="492228" y="10648"/>
                    <a:pt x="492228" y="10648"/>
                  </a:cubicBezTo>
                  <a:lnTo>
                    <a:pt x="489566" y="10648"/>
                  </a:lnTo>
                  <a:cubicBezTo>
                    <a:pt x="486904" y="10648"/>
                    <a:pt x="484242" y="7986"/>
                    <a:pt x="481580" y="7986"/>
                  </a:cubicBezTo>
                  <a:lnTo>
                    <a:pt x="481580" y="7986"/>
                  </a:lnTo>
                  <a:cubicBezTo>
                    <a:pt x="478918" y="7986"/>
                    <a:pt x="476256" y="5324"/>
                    <a:pt x="473593" y="5324"/>
                  </a:cubicBezTo>
                  <a:cubicBezTo>
                    <a:pt x="473593" y="5324"/>
                    <a:pt x="470931" y="5324"/>
                    <a:pt x="470931" y="2662"/>
                  </a:cubicBezTo>
                  <a:cubicBezTo>
                    <a:pt x="470931" y="2662"/>
                    <a:pt x="468269" y="2662"/>
                    <a:pt x="468269" y="0"/>
                  </a:cubicBezTo>
                  <a:cubicBezTo>
                    <a:pt x="382016" y="26621"/>
                    <a:pt x="320255" y="101161"/>
                    <a:pt x="317593" y="191674"/>
                  </a:cubicBezTo>
                  <a:lnTo>
                    <a:pt x="293367" y="588331"/>
                  </a:lnTo>
                  <a:lnTo>
                    <a:pt x="433395" y="588331"/>
                  </a:lnTo>
                  <a:cubicBezTo>
                    <a:pt x="452296" y="588331"/>
                    <a:pt x="468269" y="604304"/>
                    <a:pt x="468269" y="622939"/>
                  </a:cubicBezTo>
                  <a:cubicBezTo>
                    <a:pt x="468269" y="641574"/>
                    <a:pt x="452030" y="657547"/>
                    <a:pt x="433395" y="657547"/>
                  </a:cubicBezTo>
                  <a:lnTo>
                    <a:pt x="290705" y="657547"/>
                  </a:lnTo>
                  <a:lnTo>
                    <a:pt x="280056" y="825261"/>
                  </a:lnTo>
                  <a:lnTo>
                    <a:pt x="468535" y="825261"/>
                  </a:lnTo>
                  <a:cubicBezTo>
                    <a:pt x="487436" y="825261"/>
                    <a:pt x="503676" y="841234"/>
                    <a:pt x="503676" y="859869"/>
                  </a:cubicBezTo>
                  <a:cubicBezTo>
                    <a:pt x="503676" y="878504"/>
                    <a:pt x="487436" y="894477"/>
                    <a:pt x="468535" y="894477"/>
                  </a:cubicBezTo>
                  <a:lnTo>
                    <a:pt x="277394" y="894477"/>
                  </a:lnTo>
                  <a:lnTo>
                    <a:pt x="269408" y="1027583"/>
                  </a:lnTo>
                  <a:lnTo>
                    <a:pt x="35140" y="1027583"/>
                  </a:lnTo>
                  <a:cubicBezTo>
                    <a:pt x="16239" y="1027583"/>
                    <a:pt x="0" y="1043556"/>
                    <a:pt x="0" y="1062191"/>
                  </a:cubicBezTo>
                  <a:cubicBezTo>
                    <a:pt x="0" y="1080826"/>
                    <a:pt x="16239" y="1096799"/>
                    <a:pt x="35140" y="1096799"/>
                  </a:cubicBezTo>
                  <a:lnTo>
                    <a:pt x="1483873" y="1096799"/>
                  </a:lnTo>
                  <a:cubicBezTo>
                    <a:pt x="1502774" y="1096799"/>
                    <a:pt x="1519013" y="1080826"/>
                    <a:pt x="1519013" y="1062191"/>
                  </a:cubicBezTo>
                  <a:cubicBezTo>
                    <a:pt x="1500910" y="1046218"/>
                    <a:pt x="1484671" y="1030246"/>
                    <a:pt x="1466037" y="1030246"/>
                  </a:cubicBezTo>
                  <a:close/>
                </a:path>
              </a:pathLst>
            </a:custGeom>
            <a:grpFill/>
            <a:ln w="2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45507652"/>
      </p:ext>
    </p:extLst>
  </p:cSld>
  <p:clrMapOvr>
    <a:masterClrMapping/>
  </p:clrMapOvr>
  <p:transition spd="med">
    <p:pull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A9138F-2B00-1119-466F-7431F30D3812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E58731-C33D-0296-53AC-69180E9E943F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AB860B-64F3-5FD0-507E-5A06E6980E90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874E0D-7DDD-0693-8424-91C89D5B7ECE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FD74B1-0CD3-278D-8A26-698A0A02DB6F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B1C9CE-9105-6FE0-99B8-7C7C7351E7C6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A7CC739-C4E0-F660-0F00-41E11A71F014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6205374-57C8-E5ED-2CAC-11B212B3E0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9B7B4B5-82DD-3AF9-08D5-E9D6CF9BA8B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5ADFC06B-B7FC-6465-9996-40217004A7EF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427FE9E-7011-F3C9-C513-F87A89445354}"/>
              </a:ext>
            </a:extLst>
          </p:cNvPr>
          <p:cNvSpPr txBox="1"/>
          <p:nvPr/>
        </p:nvSpPr>
        <p:spPr>
          <a:xfrm>
            <a:off x="825717" y="735010"/>
            <a:ext cx="10540566" cy="4924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3ED1A6-F0B6-657C-277E-6ABE573751AB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71291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>
            <a:extLst>
              <a:ext uri="{FF2B5EF4-FFF2-40B4-BE49-F238E27FC236}">
                <a16:creationId xmlns:a16="http://schemas.microsoft.com/office/drawing/2014/main" id="{6BFEAEE4-883E-9EB6-4C68-223C5C9C50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52074" y="1738706"/>
            <a:ext cx="2454400" cy="2440034"/>
          </a:xfrm>
          <a:prstGeom prst="round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B2591A37-FEC9-47C3-B890-B6849E19E2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7873" y="1738706"/>
            <a:ext cx="2465864" cy="2440034"/>
          </a:xfrm>
          <a:prstGeom prst="round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7FB03AA1-AE45-8F90-ABBC-65142AFD97A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14811" y="1738706"/>
            <a:ext cx="2448514" cy="2440035"/>
          </a:xfrm>
          <a:prstGeom prst="round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2A9138F-2B00-1119-466F-7431F30D3812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E58731-C33D-0296-53AC-69180E9E943F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AB860B-64F3-5FD0-507E-5A06E6980E90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874E0D-7DDD-0693-8424-91C89D5B7ECE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FD74B1-0CD3-278D-8A26-698A0A02DB6F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B1C9CE-9105-6FE0-99B8-7C7C7351E7C6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A7CC739-C4E0-F660-0F00-41E11A71F014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6205374-57C8-E5ED-2CAC-11B212B3E0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9B7B4B5-82DD-3AF9-08D5-E9D6CF9BA8B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5ADFC06B-B7FC-6465-9996-40217004A7EF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B33ED1A6-F0B6-657C-277E-6ABE573751AB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4D156D0-05B9-AC50-8A3E-57B642F5140B}"/>
              </a:ext>
            </a:extLst>
          </p:cNvPr>
          <p:cNvSpPr/>
          <p:nvPr/>
        </p:nvSpPr>
        <p:spPr>
          <a:xfrm>
            <a:off x="1527712" y="4006076"/>
            <a:ext cx="2023110" cy="436702"/>
          </a:xfrm>
          <a:prstGeom prst="roundRect">
            <a:avLst>
              <a:gd name="adj" fmla="val 50000"/>
            </a:avLst>
          </a:prstGeom>
          <a:solidFill>
            <a:srgbClr val="DC2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C91774E-9775-6CEA-21F1-CAF48CE6BD87}"/>
              </a:ext>
            </a:extLst>
          </p:cNvPr>
          <p:cNvSpPr/>
          <p:nvPr/>
        </p:nvSpPr>
        <p:spPr>
          <a:xfrm>
            <a:off x="5237108" y="4006076"/>
            <a:ext cx="2023110" cy="436702"/>
          </a:xfrm>
          <a:prstGeom prst="roundRect">
            <a:avLst>
              <a:gd name="adj" fmla="val 50000"/>
            </a:avLst>
          </a:prstGeom>
          <a:solidFill>
            <a:srgbClr val="DC2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7E54348-6CAD-4EE5-D992-5FEEB3FE28FE}"/>
              </a:ext>
            </a:extLst>
          </p:cNvPr>
          <p:cNvSpPr/>
          <p:nvPr/>
        </p:nvSpPr>
        <p:spPr>
          <a:xfrm>
            <a:off x="8949752" y="4006076"/>
            <a:ext cx="2023110" cy="436702"/>
          </a:xfrm>
          <a:prstGeom prst="roundRect">
            <a:avLst>
              <a:gd name="adj" fmla="val 50000"/>
            </a:avLst>
          </a:prstGeom>
          <a:solidFill>
            <a:srgbClr val="DC2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A51CCD1-A25C-362F-B193-EF344B8A7EDB}"/>
              </a:ext>
            </a:extLst>
          </p:cNvPr>
          <p:cNvSpPr/>
          <p:nvPr/>
        </p:nvSpPr>
        <p:spPr>
          <a:xfrm>
            <a:off x="1242094" y="1461538"/>
            <a:ext cx="598714" cy="598714"/>
          </a:xfrm>
          <a:prstGeom prst="ellipse">
            <a:avLst/>
          </a:prstGeom>
          <a:solidFill>
            <a:srgbClr val="DC2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F140FE19-C312-33B6-845D-8A325A44DE81}"/>
              </a:ext>
            </a:extLst>
          </p:cNvPr>
          <p:cNvSpPr/>
          <p:nvPr/>
        </p:nvSpPr>
        <p:spPr>
          <a:xfrm>
            <a:off x="4923174" y="1461538"/>
            <a:ext cx="598714" cy="598714"/>
          </a:xfrm>
          <a:prstGeom prst="ellipse">
            <a:avLst/>
          </a:prstGeom>
          <a:solidFill>
            <a:srgbClr val="DC2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55CFEBE-CD1A-EB4B-2C91-379815B25DDC}"/>
              </a:ext>
            </a:extLst>
          </p:cNvPr>
          <p:cNvSpPr/>
          <p:nvPr/>
        </p:nvSpPr>
        <p:spPr>
          <a:xfrm>
            <a:off x="8452047" y="1461538"/>
            <a:ext cx="598714" cy="598714"/>
          </a:xfrm>
          <a:prstGeom prst="ellipse">
            <a:avLst/>
          </a:prstGeom>
          <a:solidFill>
            <a:srgbClr val="DC2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aphic 34">
            <a:extLst>
              <a:ext uri="{FF2B5EF4-FFF2-40B4-BE49-F238E27FC236}">
                <a16:creationId xmlns:a16="http://schemas.microsoft.com/office/drawing/2014/main" id="{CA2DDE3F-3129-CA5D-54BE-FC82F9F2A008}"/>
              </a:ext>
            </a:extLst>
          </p:cNvPr>
          <p:cNvGrpSpPr/>
          <p:nvPr/>
        </p:nvGrpSpPr>
        <p:grpSpPr>
          <a:xfrm>
            <a:off x="8564254" y="1572367"/>
            <a:ext cx="375294" cy="370169"/>
            <a:chOff x="7054976" y="3776662"/>
            <a:chExt cx="502158" cy="495300"/>
          </a:xfrm>
          <a:solidFill>
            <a:schemeClr val="bg1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D4C3BCF-4AA6-C543-FFFA-C064B955FEF3}"/>
                </a:ext>
              </a:extLst>
            </p:cNvPr>
            <p:cNvSpPr/>
            <p:nvPr/>
          </p:nvSpPr>
          <p:spPr>
            <a:xfrm>
              <a:off x="7111936" y="4101465"/>
              <a:ext cx="117538" cy="115252"/>
            </a:xfrm>
            <a:custGeom>
              <a:avLst/>
              <a:gdLst>
                <a:gd name="connsiteX0" fmla="*/ 16383 w 117538"/>
                <a:gd name="connsiteY0" fmla="*/ 20955 h 115252"/>
                <a:gd name="connsiteX1" fmla="*/ 0 w 117538"/>
                <a:gd name="connsiteY1" fmla="*/ 60007 h 115252"/>
                <a:gd name="connsiteX2" fmla="*/ 16383 w 117538"/>
                <a:gd name="connsiteY2" fmla="*/ 99060 h 115252"/>
                <a:gd name="connsiteX3" fmla="*/ 55912 w 117538"/>
                <a:gd name="connsiteY3" fmla="*/ 115252 h 115252"/>
                <a:gd name="connsiteX4" fmla="*/ 95440 w 117538"/>
                <a:gd name="connsiteY4" fmla="*/ 99060 h 115252"/>
                <a:gd name="connsiteX5" fmla="*/ 114681 w 117538"/>
                <a:gd name="connsiteY5" fmla="*/ 28575 h 115252"/>
                <a:gd name="connsiteX6" fmla="*/ 117538 w 117538"/>
                <a:gd name="connsiteY6" fmla="*/ 0 h 115252"/>
                <a:gd name="connsiteX7" fmla="*/ 87630 w 117538"/>
                <a:gd name="connsiteY7" fmla="*/ 2857 h 115252"/>
                <a:gd name="connsiteX8" fmla="*/ 16383 w 117538"/>
                <a:gd name="connsiteY8" fmla="*/ 20955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538" h="115252">
                  <a:moveTo>
                    <a:pt x="16383" y="20955"/>
                  </a:moveTo>
                  <a:cubicBezTo>
                    <a:pt x="5810" y="31432"/>
                    <a:pt x="0" y="44767"/>
                    <a:pt x="0" y="60007"/>
                  </a:cubicBezTo>
                  <a:cubicBezTo>
                    <a:pt x="0" y="74295"/>
                    <a:pt x="5810" y="88582"/>
                    <a:pt x="16383" y="99060"/>
                  </a:cubicBezTo>
                  <a:cubicBezTo>
                    <a:pt x="26956" y="109538"/>
                    <a:pt x="40481" y="115252"/>
                    <a:pt x="55912" y="115252"/>
                  </a:cubicBezTo>
                  <a:cubicBezTo>
                    <a:pt x="70390" y="115252"/>
                    <a:pt x="84772" y="109538"/>
                    <a:pt x="95440" y="99060"/>
                  </a:cubicBezTo>
                  <a:cubicBezTo>
                    <a:pt x="108013" y="86677"/>
                    <a:pt x="111823" y="57150"/>
                    <a:pt x="114681" y="28575"/>
                  </a:cubicBezTo>
                  <a:cubicBezTo>
                    <a:pt x="115633" y="19050"/>
                    <a:pt x="116586" y="9525"/>
                    <a:pt x="117538" y="0"/>
                  </a:cubicBezTo>
                  <a:cubicBezTo>
                    <a:pt x="107918" y="952"/>
                    <a:pt x="97346" y="1905"/>
                    <a:pt x="87630" y="2857"/>
                  </a:cubicBezTo>
                  <a:cubicBezTo>
                    <a:pt x="58769" y="4763"/>
                    <a:pt x="29908" y="7620"/>
                    <a:pt x="16383" y="20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0F7FB33-D1FD-5179-8204-B3FCC313A515}"/>
                </a:ext>
              </a:extLst>
            </p:cNvPr>
            <p:cNvSpPr/>
            <p:nvPr/>
          </p:nvSpPr>
          <p:spPr>
            <a:xfrm>
              <a:off x="7054976" y="3970020"/>
              <a:ext cx="141732" cy="108584"/>
            </a:xfrm>
            <a:custGeom>
              <a:avLst/>
              <a:gdLst>
                <a:gd name="connsiteX0" fmla="*/ 141732 w 141732"/>
                <a:gd name="connsiteY0" fmla="*/ 54292 h 108584"/>
                <a:gd name="connsiteX1" fmla="*/ 118586 w 141732"/>
                <a:gd name="connsiteY1" fmla="*/ 36195 h 108584"/>
                <a:gd name="connsiteX2" fmla="*/ 54959 w 141732"/>
                <a:gd name="connsiteY2" fmla="*/ 0 h 108584"/>
                <a:gd name="connsiteX3" fmla="*/ 0 w 141732"/>
                <a:gd name="connsiteY3" fmla="*/ 54292 h 108584"/>
                <a:gd name="connsiteX4" fmla="*/ 54959 w 141732"/>
                <a:gd name="connsiteY4" fmla="*/ 108585 h 108584"/>
                <a:gd name="connsiteX5" fmla="*/ 118586 w 141732"/>
                <a:gd name="connsiteY5" fmla="*/ 71438 h 108584"/>
                <a:gd name="connsiteX6" fmla="*/ 141732 w 141732"/>
                <a:gd name="connsiteY6" fmla="*/ 54292 h 10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732" h="108584">
                  <a:moveTo>
                    <a:pt x="141732" y="54292"/>
                  </a:moveTo>
                  <a:cubicBezTo>
                    <a:pt x="134017" y="48577"/>
                    <a:pt x="126302" y="41910"/>
                    <a:pt x="118586" y="36195"/>
                  </a:cubicBezTo>
                  <a:cubicBezTo>
                    <a:pt x="96393" y="18097"/>
                    <a:pt x="73343" y="0"/>
                    <a:pt x="54959" y="0"/>
                  </a:cubicBezTo>
                  <a:cubicBezTo>
                    <a:pt x="24098" y="0"/>
                    <a:pt x="0" y="24765"/>
                    <a:pt x="0" y="54292"/>
                  </a:cubicBezTo>
                  <a:cubicBezTo>
                    <a:pt x="0" y="84772"/>
                    <a:pt x="25051" y="108585"/>
                    <a:pt x="54959" y="108585"/>
                  </a:cubicBezTo>
                  <a:cubicBezTo>
                    <a:pt x="73247" y="108585"/>
                    <a:pt x="96393" y="89535"/>
                    <a:pt x="118586" y="71438"/>
                  </a:cubicBezTo>
                  <a:cubicBezTo>
                    <a:pt x="126302" y="66675"/>
                    <a:pt x="134017" y="60008"/>
                    <a:pt x="141732" y="542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17C4124-2CC0-108B-0C14-F3F22326F0B2}"/>
                </a:ext>
              </a:extLst>
            </p:cNvPr>
            <p:cNvSpPr/>
            <p:nvPr/>
          </p:nvSpPr>
          <p:spPr>
            <a:xfrm>
              <a:off x="7250715" y="4131945"/>
              <a:ext cx="109918" cy="140017"/>
            </a:xfrm>
            <a:custGeom>
              <a:avLst/>
              <a:gdLst>
                <a:gd name="connsiteX0" fmla="*/ 54864 w 109918"/>
                <a:gd name="connsiteY0" fmla="*/ 0 h 140017"/>
                <a:gd name="connsiteX1" fmla="*/ 36576 w 109918"/>
                <a:gd name="connsiteY1" fmla="*/ 22860 h 140017"/>
                <a:gd name="connsiteX2" fmla="*/ 0 w 109918"/>
                <a:gd name="connsiteY2" fmla="*/ 85725 h 140017"/>
                <a:gd name="connsiteX3" fmla="*/ 54959 w 109918"/>
                <a:gd name="connsiteY3" fmla="*/ 140017 h 140017"/>
                <a:gd name="connsiteX4" fmla="*/ 109918 w 109918"/>
                <a:gd name="connsiteY4" fmla="*/ 85725 h 140017"/>
                <a:gd name="connsiteX5" fmla="*/ 72295 w 109918"/>
                <a:gd name="connsiteY5" fmla="*/ 22860 h 140017"/>
                <a:gd name="connsiteX6" fmla="*/ 54864 w 109918"/>
                <a:gd name="connsiteY6" fmla="*/ 0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918" h="140017">
                  <a:moveTo>
                    <a:pt x="54864" y="0"/>
                  </a:moveTo>
                  <a:cubicBezTo>
                    <a:pt x="49054" y="7620"/>
                    <a:pt x="42386" y="15240"/>
                    <a:pt x="36576" y="22860"/>
                  </a:cubicBezTo>
                  <a:cubicBezTo>
                    <a:pt x="18288" y="44767"/>
                    <a:pt x="0" y="67627"/>
                    <a:pt x="0" y="85725"/>
                  </a:cubicBezTo>
                  <a:cubicBezTo>
                    <a:pt x="0" y="116205"/>
                    <a:pt x="25051" y="140017"/>
                    <a:pt x="54959" y="140017"/>
                  </a:cubicBezTo>
                  <a:cubicBezTo>
                    <a:pt x="85820" y="140017"/>
                    <a:pt x="109918" y="115252"/>
                    <a:pt x="109918" y="85725"/>
                  </a:cubicBezTo>
                  <a:cubicBezTo>
                    <a:pt x="109918" y="67627"/>
                    <a:pt x="90678" y="44767"/>
                    <a:pt x="72295" y="22860"/>
                  </a:cubicBezTo>
                  <a:cubicBezTo>
                    <a:pt x="67437" y="15240"/>
                    <a:pt x="60674" y="7620"/>
                    <a:pt x="5486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D9CD8F0-72E1-5BB6-0065-3C81D6B78285}"/>
                </a:ext>
              </a:extLst>
            </p:cNvPr>
            <p:cNvSpPr/>
            <p:nvPr/>
          </p:nvSpPr>
          <p:spPr>
            <a:xfrm>
              <a:off x="7250525" y="3776662"/>
              <a:ext cx="109918" cy="140017"/>
            </a:xfrm>
            <a:custGeom>
              <a:avLst/>
              <a:gdLst>
                <a:gd name="connsiteX0" fmla="*/ 55054 w 109918"/>
                <a:gd name="connsiteY0" fmla="*/ 140017 h 140017"/>
                <a:gd name="connsiteX1" fmla="*/ 73343 w 109918"/>
                <a:gd name="connsiteY1" fmla="*/ 117158 h 140017"/>
                <a:gd name="connsiteX2" fmla="*/ 109919 w 109918"/>
                <a:gd name="connsiteY2" fmla="*/ 54292 h 140017"/>
                <a:gd name="connsiteX3" fmla="*/ 54959 w 109918"/>
                <a:gd name="connsiteY3" fmla="*/ 0 h 140017"/>
                <a:gd name="connsiteX4" fmla="*/ 0 w 109918"/>
                <a:gd name="connsiteY4" fmla="*/ 54292 h 140017"/>
                <a:gd name="connsiteX5" fmla="*/ 37624 w 109918"/>
                <a:gd name="connsiteY5" fmla="*/ 117158 h 140017"/>
                <a:gd name="connsiteX6" fmla="*/ 55054 w 109918"/>
                <a:gd name="connsiteY6" fmla="*/ 140017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918" h="140017">
                  <a:moveTo>
                    <a:pt x="55054" y="140017"/>
                  </a:moveTo>
                  <a:cubicBezTo>
                    <a:pt x="60865" y="132397"/>
                    <a:pt x="67628" y="124778"/>
                    <a:pt x="73343" y="117158"/>
                  </a:cubicBezTo>
                  <a:cubicBezTo>
                    <a:pt x="91630" y="95250"/>
                    <a:pt x="109919" y="72390"/>
                    <a:pt x="109919" y="54292"/>
                  </a:cubicBezTo>
                  <a:cubicBezTo>
                    <a:pt x="109919" y="23813"/>
                    <a:pt x="84868" y="0"/>
                    <a:pt x="54959" y="0"/>
                  </a:cubicBezTo>
                  <a:cubicBezTo>
                    <a:pt x="24098" y="0"/>
                    <a:pt x="0" y="24765"/>
                    <a:pt x="0" y="54292"/>
                  </a:cubicBezTo>
                  <a:cubicBezTo>
                    <a:pt x="0" y="72390"/>
                    <a:pt x="19241" y="95250"/>
                    <a:pt x="37624" y="117158"/>
                  </a:cubicBezTo>
                  <a:cubicBezTo>
                    <a:pt x="42577" y="124778"/>
                    <a:pt x="49340" y="132397"/>
                    <a:pt x="55054" y="1400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2BEC64-61F4-FD47-9CC6-A4FE75E9BC47}"/>
                </a:ext>
              </a:extLst>
            </p:cNvPr>
            <p:cNvSpPr/>
            <p:nvPr/>
          </p:nvSpPr>
          <p:spPr>
            <a:xfrm>
              <a:off x="7381779" y="3832859"/>
              <a:ext cx="117086" cy="115252"/>
            </a:xfrm>
            <a:custGeom>
              <a:avLst/>
              <a:gdLst>
                <a:gd name="connsiteX0" fmla="*/ 101155 w 117086"/>
                <a:gd name="connsiteY0" fmla="*/ 93345 h 115252"/>
                <a:gd name="connsiteX1" fmla="*/ 101155 w 117086"/>
                <a:gd name="connsiteY1" fmla="*/ 16193 h 115252"/>
                <a:gd name="connsiteX2" fmla="*/ 61627 w 117086"/>
                <a:gd name="connsiteY2" fmla="*/ 0 h 115252"/>
                <a:gd name="connsiteX3" fmla="*/ 22098 w 117086"/>
                <a:gd name="connsiteY3" fmla="*/ 16193 h 115252"/>
                <a:gd name="connsiteX4" fmla="*/ 2858 w 117086"/>
                <a:gd name="connsiteY4" fmla="*/ 86678 h 115252"/>
                <a:gd name="connsiteX5" fmla="*/ 0 w 117086"/>
                <a:gd name="connsiteY5" fmla="*/ 115253 h 115252"/>
                <a:gd name="connsiteX6" fmla="*/ 29909 w 117086"/>
                <a:gd name="connsiteY6" fmla="*/ 112395 h 115252"/>
                <a:gd name="connsiteX7" fmla="*/ 101155 w 117086"/>
                <a:gd name="connsiteY7" fmla="*/ 93345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086" h="115252">
                  <a:moveTo>
                    <a:pt x="101155" y="93345"/>
                  </a:moveTo>
                  <a:cubicBezTo>
                    <a:pt x="122396" y="72390"/>
                    <a:pt x="122396" y="37148"/>
                    <a:pt x="101155" y="16193"/>
                  </a:cubicBezTo>
                  <a:cubicBezTo>
                    <a:pt x="90583" y="5715"/>
                    <a:pt x="77057" y="0"/>
                    <a:pt x="61627" y="0"/>
                  </a:cubicBezTo>
                  <a:cubicBezTo>
                    <a:pt x="47149" y="0"/>
                    <a:pt x="32671" y="5715"/>
                    <a:pt x="22098" y="16193"/>
                  </a:cubicBezTo>
                  <a:cubicBezTo>
                    <a:pt x="9525" y="28575"/>
                    <a:pt x="5715" y="58103"/>
                    <a:pt x="2858" y="86678"/>
                  </a:cubicBezTo>
                  <a:cubicBezTo>
                    <a:pt x="1905" y="96203"/>
                    <a:pt x="953" y="105728"/>
                    <a:pt x="0" y="115253"/>
                  </a:cubicBezTo>
                  <a:cubicBezTo>
                    <a:pt x="9620" y="114300"/>
                    <a:pt x="20288" y="113348"/>
                    <a:pt x="29909" y="112395"/>
                  </a:cubicBezTo>
                  <a:cubicBezTo>
                    <a:pt x="58769" y="109538"/>
                    <a:pt x="87630" y="106680"/>
                    <a:pt x="101155" y="933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4CC0C6D-A8B6-1A81-2070-5559F9E4320C}"/>
                </a:ext>
              </a:extLst>
            </p:cNvPr>
            <p:cNvSpPr/>
            <p:nvPr/>
          </p:nvSpPr>
          <p:spPr>
            <a:xfrm>
              <a:off x="7111936" y="3831907"/>
              <a:ext cx="116585" cy="116204"/>
            </a:xfrm>
            <a:custGeom>
              <a:avLst/>
              <a:gdLst>
                <a:gd name="connsiteX0" fmla="*/ 87725 w 116585"/>
                <a:gd name="connsiteY0" fmla="*/ 113347 h 116204"/>
                <a:gd name="connsiteX1" fmla="*/ 116586 w 116585"/>
                <a:gd name="connsiteY1" fmla="*/ 116205 h 116204"/>
                <a:gd name="connsiteX2" fmla="*/ 113729 w 116585"/>
                <a:gd name="connsiteY2" fmla="*/ 86677 h 116204"/>
                <a:gd name="connsiteX3" fmla="*/ 95440 w 116585"/>
                <a:gd name="connsiteY3" fmla="*/ 16192 h 116204"/>
                <a:gd name="connsiteX4" fmla="*/ 55912 w 116585"/>
                <a:gd name="connsiteY4" fmla="*/ 0 h 116204"/>
                <a:gd name="connsiteX5" fmla="*/ 16383 w 116585"/>
                <a:gd name="connsiteY5" fmla="*/ 16192 h 116204"/>
                <a:gd name="connsiteX6" fmla="*/ 0 w 116585"/>
                <a:gd name="connsiteY6" fmla="*/ 55245 h 116204"/>
                <a:gd name="connsiteX7" fmla="*/ 16383 w 116585"/>
                <a:gd name="connsiteY7" fmla="*/ 94297 h 116204"/>
                <a:gd name="connsiteX8" fmla="*/ 87725 w 116585"/>
                <a:gd name="connsiteY8" fmla="*/ 113347 h 11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585" h="116204">
                  <a:moveTo>
                    <a:pt x="87725" y="113347"/>
                  </a:moveTo>
                  <a:cubicBezTo>
                    <a:pt x="97346" y="114300"/>
                    <a:pt x="106966" y="115252"/>
                    <a:pt x="116586" y="116205"/>
                  </a:cubicBezTo>
                  <a:cubicBezTo>
                    <a:pt x="115633" y="106680"/>
                    <a:pt x="114681" y="96202"/>
                    <a:pt x="113729" y="86677"/>
                  </a:cubicBezTo>
                  <a:cubicBezTo>
                    <a:pt x="110871" y="58102"/>
                    <a:pt x="107918" y="29527"/>
                    <a:pt x="95440" y="16192"/>
                  </a:cubicBezTo>
                  <a:cubicBezTo>
                    <a:pt x="84868" y="5715"/>
                    <a:pt x="71342" y="0"/>
                    <a:pt x="55912" y="0"/>
                  </a:cubicBezTo>
                  <a:cubicBezTo>
                    <a:pt x="40481" y="0"/>
                    <a:pt x="27051" y="5715"/>
                    <a:pt x="16383" y="16192"/>
                  </a:cubicBezTo>
                  <a:cubicBezTo>
                    <a:pt x="5715" y="26670"/>
                    <a:pt x="0" y="40005"/>
                    <a:pt x="0" y="55245"/>
                  </a:cubicBezTo>
                  <a:cubicBezTo>
                    <a:pt x="0" y="70485"/>
                    <a:pt x="5810" y="83820"/>
                    <a:pt x="16383" y="94297"/>
                  </a:cubicBezTo>
                  <a:cubicBezTo>
                    <a:pt x="28956" y="107633"/>
                    <a:pt x="58769" y="110490"/>
                    <a:pt x="87725" y="1133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F6A156D-C3B5-260C-2C06-C67A9EDC3B79}"/>
                </a:ext>
              </a:extLst>
            </p:cNvPr>
            <p:cNvSpPr/>
            <p:nvPr/>
          </p:nvSpPr>
          <p:spPr>
            <a:xfrm>
              <a:off x="7273766" y="3992879"/>
              <a:ext cx="63626" cy="62865"/>
            </a:xfrm>
            <a:custGeom>
              <a:avLst/>
              <a:gdLst>
                <a:gd name="connsiteX0" fmla="*/ 31813 w 63626"/>
                <a:gd name="connsiteY0" fmla="*/ 0 h 62865"/>
                <a:gd name="connsiteX1" fmla="*/ 0 w 63626"/>
                <a:gd name="connsiteY1" fmla="*/ 31433 h 62865"/>
                <a:gd name="connsiteX2" fmla="*/ 31813 w 63626"/>
                <a:gd name="connsiteY2" fmla="*/ 62865 h 62865"/>
                <a:gd name="connsiteX3" fmla="*/ 63627 w 63626"/>
                <a:gd name="connsiteY3" fmla="*/ 31433 h 62865"/>
                <a:gd name="connsiteX4" fmla="*/ 31813 w 63626"/>
                <a:gd name="connsiteY4" fmla="*/ 0 h 62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6" h="62865">
                  <a:moveTo>
                    <a:pt x="31813" y="0"/>
                  </a:moveTo>
                  <a:cubicBezTo>
                    <a:pt x="14478" y="0"/>
                    <a:pt x="0" y="14288"/>
                    <a:pt x="0" y="31433"/>
                  </a:cubicBezTo>
                  <a:cubicBezTo>
                    <a:pt x="0" y="48578"/>
                    <a:pt x="14478" y="62865"/>
                    <a:pt x="31813" y="62865"/>
                  </a:cubicBezTo>
                  <a:cubicBezTo>
                    <a:pt x="49149" y="62865"/>
                    <a:pt x="63627" y="48578"/>
                    <a:pt x="63627" y="31433"/>
                  </a:cubicBezTo>
                  <a:cubicBezTo>
                    <a:pt x="63627" y="14288"/>
                    <a:pt x="49149" y="0"/>
                    <a:pt x="3181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8D6AC34-DFA0-FCF4-BC95-1C956BDC5C05}"/>
                </a:ext>
              </a:extLst>
            </p:cNvPr>
            <p:cNvSpPr/>
            <p:nvPr/>
          </p:nvSpPr>
          <p:spPr>
            <a:xfrm>
              <a:off x="7415402" y="3970020"/>
              <a:ext cx="141732" cy="109537"/>
            </a:xfrm>
            <a:custGeom>
              <a:avLst/>
              <a:gdLst>
                <a:gd name="connsiteX0" fmla="*/ 85820 w 141732"/>
                <a:gd name="connsiteY0" fmla="*/ 0 h 109537"/>
                <a:gd name="connsiteX1" fmla="*/ 22193 w 141732"/>
                <a:gd name="connsiteY1" fmla="*/ 37147 h 109537"/>
                <a:gd name="connsiteX2" fmla="*/ 0 w 141732"/>
                <a:gd name="connsiteY2" fmla="*/ 55245 h 109537"/>
                <a:gd name="connsiteX3" fmla="*/ 23146 w 141732"/>
                <a:gd name="connsiteY3" fmla="*/ 73342 h 109537"/>
                <a:gd name="connsiteX4" fmla="*/ 86773 w 141732"/>
                <a:gd name="connsiteY4" fmla="*/ 109538 h 109537"/>
                <a:gd name="connsiteX5" fmla="*/ 141732 w 141732"/>
                <a:gd name="connsiteY5" fmla="*/ 55245 h 109537"/>
                <a:gd name="connsiteX6" fmla="*/ 85820 w 141732"/>
                <a:gd name="connsiteY6" fmla="*/ 0 h 10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732" h="109537">
                  <a:moveTo>
                    <a:pt x="85820" y="0"/>
                  </a:moveTo>
                  <a:cubicBezTo>
                    <a:pt x="67532" y="0"/>
                    <a:pt x="44387" y="19050"/>
                    <a:pt x="22193" y="37147"/>
                  </a:cubicBezTo>
                  <a:cubicBezTo>
                    <a:pt x="14478" y="42863"/>
                    <a:pt x="6763" y="49530"/>
                    <a:pt x="0" y="55245"/>
                  </a:cubicBezTo>
                  <a:cubicBezTo>
                    <a:pt x="7715" y="60960"/>
                    <a:pt x="15431" y="67627"/>
                    <a:pt x="23146" y="73342"/>
                  </a:cubicBezTo>
                  <a:cubicBezTo>
                    <a:pt x="45339" y="91440"/>
                    <a:pt x="68390" y="109538"/>
                    <a:pt x="86773" y="109538"/>
                  </a:cubicBezTo>
                  <a:cubicBezTo>
                    <a:pt x="117634" y="109538"/>
                    <a:pt x="141732" y="84772"/>
                    <a:pt x="141732" y="55245"/>
                  </a:cubicBezTo>
                  <a:cubicBezTo>
                    <a:pt x="140779" y="23813"/>
                    <a:pt x="115729" y="0"/>
                    <a:pt x="8582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8FD5556-7447-B764-7E38-C91D8489A87D}"/>
                </a:ext>
              </a:extLst>
            </p:cNvPr>
            <p:cNvSpPr/>
            <p:nvPr/>
          </p:nvSpPr>
          <p:spPr>
            <a:xfrm>
              <a:off x="7155656" y="3875722"/>
              <a:ext cx="298323" cy="297180"/>
            </a:xfrm>
            <a:custGeom>
              <a:avLst/>
              <a:gdLst>
                <a:gd name="connsiteX0" fmla="*/ 298323 w 298323"/>
                <a:gd name="connsiteY0" fmla="*/ 209550 h 297180"/>
                <a:gd name="connsiteX1" fmla="*/ 266510 w 298323"/>
                <a:gd name="connsiteY1" fmla="*/ 185738 h 297180"/>
                <a:gd name="connsiteX2" fmla="*/ 230886 w 298323"/>
                <a:gd name="connsiteY2" fmla="*/ 159068 h 297180"/>
                <a:gd name="connsiteX3" fmla="*/ 225076 w 298323"/>
                <a:gd name="connsiteY3" fmla="*/ 148590 h 297180"/>
                <a:gd name="connsiteX4" fmla="*/ 230886 w 298323"/>
                <a:gd name="connsiteY4" fmla="*/ 138113 h 297180"/>
                <a:gd name="connsiteX5" fmla="*/ 265557 w 298323"/>
                <a:gd name="connsiteY5" fmla="*/ 112395 h 297180"/>
                <a:gd name="connsiteX6" fmla="*/ 297371 w 298323"/>
                <a:gd name="connsiteY6" fmla="*/ 87630 h 297180"/>
                <a:gd name="connsiteX7" fmla="*/ 257842 w 298323"/>
                <a:gd name="connsiteY7" fmla="*/ 92393 h 297180"/>
                <a:gd name="connsiteX8" fmla="*/ 213551 w 298323"/>
                <a:gd name="connsiteY8" fmla="*/ 98108 h 297180"/>
                <a:gd name="connsiteX9" fmla="*/ 210693 w 298323"/>
                <a:gd name="connsiteY9" fmla="*/ 98108 h 297180"/>
                <a:gd name="connsiteX10" fmla="*/ 202025 w 298323"/>
                <a:gd name="connsiteY10" fmla="*/ 94298 h 297180"/>
                <a:gd name="connsiteX11" fmla="*/ 199168 w 298323"/>
                <a:gd name="connsiteY11" fmla="*/ 82868 h 297180"/>
                <a:gd name="connsiteX12" fmla="*/ 204978 w 298323"/>
                <a:gd name="connsiteY12" fmla="*/ 40005 h 297180"/>
                <a:gd name="connsiteX13" fmla="*/ 210788 w 298323"/>
                <a:gd name="connsiteY13" fmla="*/ 0 h 297180"/>
                <a:gd name="connsiteX14" fmla="*/ 186690 w 298323"/>
                <a:gd name="connsiteY14" fmla="*/ 31433 h 297180"/>
                <a:gd name="connsiteX15" fmla="*/ 159734 w 298323"/>
                <a:gd name="connsiteY15" fmla="*/ 66675 h 297180"/>
                <a:gd name="connsiteX16" fmla="*/ 149162 w 298323"/>
                <a:gd name="connsiteY16" fmla="*/ 72390 h 297180"/>
                <a:gd name="connsiteX17" fmla="*/ 149162 w 298323"/>
                <a:gd name="connsiteY17" fmla="*/ 72390 h 297180"/>
                <a:gd name="connsiteX18" fmla="*/ 138589 w 298323"/>
                <a:gd name="connsiteY18" fmla="*/ 66675 h 297180"/>
                <a:gd name="connsiteX19" fmla="*/ 112586 w 298323"/>
                <a:gd name="connsiteY19" fmla="*/ 32385 h 297180"/>
                <a:gd name="connsiteX20" fmla="*/ 87535 w 298323"/>
                <a:gd name="connsiteY20" fmla="*/ 953 h 297180"/>
                <a:gd name="connsiteX21" fmla="*/ 92393 w 298323"/>
                <a:gd name="connsiteY21" fmla="*/ 40005 h 297180"/>
                <a:gd name="connsiteX22" fmla="*/ 98203 w 298323"/>
                <a:gd name="connsiteY22" fmla="*/ 83820 h 297180"/>
                <a:gd name="connsiteX23" fmla="*/ 95345 w 298323"/>
                <a:gd name="connsiteY23" fmla="*/ 95250 h 297180"/>
                <a:gd name="connsiteX24" fmla="*/ 86678 w 298323"/>
                <a:gd name="connsiteY24" fmla="*/ 99060 h 297180"/>
                <a:gd name="connsiteX25" fmla="*/ 83820 w 298323"/>
                <a:gd name="connsiteY25" fmla="*/ 99060 h 297180"/>
                <a:gd name="connsiteX26" fmla="*/ 40481 w 298323"/>
                <a:gd name="connsiteY26" fmla="*/ 93345 h 297180"/>
                <a:gd name="connsiteX27" fmla="*/ 0 w 298323"/>
                <a:gd name="connsiteY27" fmla="*/ 88583 h 297180"/>
                <a:gd name="connsiteX28" fmla="*/ 31813 w 298323"/>
                <a:gd name="connsiteY28" fmla="*/ 112395 h 297180"/>
                <a:gd name="connsiteX29" fmla="*/ 67437 w 298323"/>
                <a:gd name="connsiteY29" fmla="*/ 139065 h 297180"/>
                <a:gd name="connsiteX30" fmla="*/ 73247 w 298323"/>
                <a:gd name="connsiteY30" fmla="*/ 149543 h 297180"/>
                <a:gd name="connsiteX31" fmla="*/ 67437 w 298323"/>
                <a:gd name="connsiteY31" fmla="*/ 160020 h 297180"/>
                <a:gd name="connsiteX32" fmla="*/ 32766 w 298323"/>
                <a:gd name="connsiteY32" fmla="*/ 185738 h 297180"/>
                <a:gd name="connsiteX33" fmla="*/ 953 w 298323"/>
                <a:gd name="connsiteY33" fmla="*/ 210503 h 297180"/>
                <a:gd name="connsiteX34" fmla="*/ 40481 w 298323"/>
                <a:gd name="connsiteY34" fmla="*/ 205740 h 297180"/>
                <a:gd name="connsiteX35" fmla="*/ 84772 w 298323"/>
                <a:gd name="connsiteY35" fmla="*/ 200025 h 297180"/>
                <a:gd name="connsiteX36" fmla="*/ 96298 w 298323"/>
                <a:gd name="connsiteY36" fmla="*/ 202883 h 297180"/>
                <a:gd name="connsiteX37" fmla="*/ 99155 w 298323"/>
                <a:gd name="connsiteY37" fmla="*/ 214313 h 297180"/>
                <a:gd name="connsiteX38" fmla="*/ 93345 w 298323"/>
                <a:gd name="connsiteY38" fmla="*/ 257175 h 297180"/>
                <a:gd name="connsiteX39" fmla="*/ 88487 w 298323"/>
                <a:gd name="connsiteY39" fmla="*/ 297180 h 297180"/>
                <a:gd name="connsiteX40" fmla="*/ 112586 w 298323"/>
                <a:gd name="connsiteY40" fmla="*/ 265748 h 297180"/>
                <a:gd name="connsiteX41" fmla="*/ 139541 w 298323"/>
                <a:gd name="connsiteY41" fmla="*/ 230505 h 297180"/>
                <a:gd name="connsiteX42" fmla="*/ 150114 w 298323"/>
                <a:gd name="connsiteY42" fmla="*/ 224790 h 297180"/>
                <a:gd name="connsiteX43" fmla="*/ 150114 w 298323"/>
                <a:gd name="connsiteY43" fmla="*/ 224790 h 297180"/>
                <a:gd name="connsiteX44" fmla="*/ 160687 w 298323"/>
                <a:gd name="connsiteY44" fmla="*/ 230505 h 297180"/>
                <a:gd name="connsiteX45" fmla="*/ 186690 w 298323"/>
                <a:gd name="connsiteY45" fmla="*/ 264795 h 297180"/>
                <a:gd name="connsiteX46" fmla="*/ 211741 w 298323"/>
                <a:gd name="connsiteY46" fmla="*/ 296228 h 297180"/>
                <a:gd name="connsiteX47" fmla="*/ 206883 w 298323"/>
                <a:gd name="connsiteY47" fmla="*/ 257175 h 297180"/>
                <a:gd name="connsiteX48" fmla="*/ 201073 w 298323"/>
                <a:gd name="connsiteY48" fmla="*/ 213360 h 297180"/>
                <a:gd name="connsiteX49" fmla="*/ 203930 w 298323"/>
                <a:gd name="connsiteY49" fmla="*/ 201930 h 297180"/>
                <a:gd name="connsiteX50" fmla="*/ 215455 w 298323"/>
                <a:gd name="connsiteY50" fmla="*/ 199073 h 297180"/>
                <a:gd name="connsiteX51" fmla="*/ 258794 w 298323"/>
                <a:gd name="connsiteY51" fmla="*/ 204788 h 297180"/>
                <a:gd name="connsiteX52" fmla="*/ 298323 w 298323"/>
                <a:gd name="connsiteY52" fmla="*/ 209550 h 297180"/>
                <a:gd name="connsiteX53" fmla="*/ 149923 w 298323"/>
                <a:gd name="connsiteY53" fmla="*/ 203835 h 297180"/>
                <a:gd name="connsiteX54" fmla="*/ 94012 w 298323"/>
                <a:gd name="connsiteY54" fmla="*/ 148590 h 297180"/>
                <a:gd name="connsiteX55" fmla="*/ 149923 w 298323"/>
                <a:gd name="connsiteY55" fmla="*/ 93345 h 297180"/>
                <a:gd name="connsiteX56" fmla="*/ 205835 w 298323"/>
                <a:gd name="connsiteY56" fmla="*/ 148590 h 297180"/>
                <a:gd name="connsiteX57" fmla="*/ 149923 w 298323"/>
                <a:gd name="connsiteY57" fmla="*/ 203835 h 29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98323" h="297180">
                  <a:moveTo>
                    <a:pt x="298323" y="209550"/>
                  </a:moveTo>
                  <a:cubicBezTo>
                    <a:pt x="287750" y="201930"/>
                    <a:pt x="277178" y="193358"/>
                    <a:pt x="266510" y="185738"/>
                  </a:cubicBezTo>
                  <a:cubicBezTo>
                    <a:pt x="254984" y="176213"/>
                    <a:pt x="242411" y="165735"/>
                    <a:pt x="230886" y="159068"/>
                  </a:cubicBezTo>
                  <a:cubicBezTo>
                    <a:pt x="227076" y="157163"/>
                    <a:pt x="225076" y="153353"/>
                    <a:pt x="225076" y="148590"/>
                  </a:cubicBezTo>
                  <a:cubicBezTo>
                    <a:pt x="225076" y="144780"/>
                    <a:pt x="226981" y="140970"/>
                    <a:pt x="230886" y="138113"/>
                  </a:cubicBezTo>
                  <a:cubicBezTo>
                    <a:pt x="242411" y="131445"/>
                    <a:pt x="254032" y="121920"/>
                    <a:pt x="265557" y="112395"/>
                  </a:cubicBezTo>
                  <a:cubicBezTo>
                    <a:pt x="276130" y="103823"/>
                    <a:pt x="286798" y="95250"/>
                    <a:pt x="297371" y="87630"/>
                  </a:cubicBezTo>
                  <a:cubicBezTo>
                    <a:pt x="284797" y="89535"/>
                    <a:pt x="271367" y="91440"/>
                    <a:pt x="257842" y="92393"/>
                  </a:cubicBezTo>
                  <a:cubicBezTo>
                    <a:pt x="242411" y="94298"/>
                    <a:pt x="226981" y="95250"/>
                    <a:pt x="213551" y="98108"/>
                  </a:cubicBezTo>
                  <a:cubicBezTo>
                    <a:pt x="212598" y="98108"/>
                    <a:pt x="211646" y="98108"/>
                    <a:pt x="210693" y="98108"/>
                  </a:cubicBezTo>
                  <a:cubicBezTo>
                    <a:pt x="207836" y="98108"/>
                    <a:pt x="204883" y="97155"/>
                    <a:pt x="202025" y="94298"/>
                  </a:cubicBezTo>
                  <a:cubicBezTo>
                    <a:pt x="199168" y="91440"/>
                    <a:pt x="198120" y="87630"/>
                    <a:pt x="199168" y="82868"/>
                  </a:cubicBezTo>
                  <a:cubicBezTo>
                    <a:pt x="202025" y="70485"/>
                    <a:pt x="204026" y="55245"/>
                    <a:pt x="204978" y="40005"/>
                  </a:cubicBezTo>
                  <a:cubicBezTo>
                    <a:pt x="205930" y="26670"/>
                    <a:pt x="207836" y="13335"/>
                    <a:pt x="210788" y="0"/>
                  </a:cubicBezTo>
                  <a:cubicBezTo>
                    <a:pt x="203073" y="10478"/>
                    <a:pt x="194405" y="20955"/>
                    <a:pt x="186690" y="31433"/>
                  </a:cubicBezTo>
                  <a:cubicBezTo>
                    <a:pt x="177070" y="42863"/>
                    <a:pt x="166497" y="55245"/>
                    <a:pt x="159734" y="66675"/>
                  </a:cubicBezTo>
                  <a:cubicBezTo>
                    <a:pt x="157829" y="70485"/>
                    <a:pt x="153924" y="72390"/>
                    <a:pt x="149162" y="72390"/>
                  </a:cubicBezTo>
                  <a:lnTo>
                    <a:pt x="149162" y="72390"/>
                  </a:lnTo>
                  <a:cubicBezTo>
                    <a:pt x="145352" y="72390"/>
                    <a:pt x="141446" y="70485"/>
                    <a:pt x="138589" y="66675"/>
                  </a:cubicBezTo>
                  <a:cubicBezTo>
                    <a:pt x="131826" y="55245"/>
                    <a:pt x="122206" y="43815"/>
                    <a:pt x="112586" y="32385"/>
                  </a:cubicBezTo>
                  <a:cubicBezTo>
                    <a:pt x="103918" y="21908"/>
                    <a:pt x="95250" y="11430"/>
                    <a:pt x="87535" y="953"/>
                  </a:cubicBezTo>
                  <a:cubicBezTo>
                    <a:pt x="89440" y="13335"/>
                    <a:pt x="91345" y="26670"/>
                    <a:pt x="92393" y="40005"/>
                  </a:cubicBezTo>
                  <a:cubicBezTo>
                    <a:pt x="94297" y="55245"/>
                    <a:pt x="95250" y="70485"/>
                    <a:pt x="98203" y="83820"/>
                  </a:cubicBezTo>
                  <a:cubicBezTo>
                    <a:pt x="99155" y="87630"/>
                    <a:pt x="98203" y="92393"/>
                    <a:pt x="95345" y="95250"/>
                  </a:cubicBezTo>
                  <a:cubicBezTo>
                    <a:pt x="93440" y="97155"/>
                    <a:pt x="89535" y="99060"/>
                    <a:pt x="86678" y="99060"/>
                  </a:cubicBezTo>
                  <a:cubicBezTo>
                    <a:pt x="85725" y="99060"/>
                    <a:pt x="84772" y="99060"/>
                    <a:pt x="83820" y="99060"/>
                  </a:cubicBezTo>
                  <a:cubicBezTo>
                    <a:pt x="71247" y="96203"/>
                    <a:pt x="55912" y="94298"/>
                    <a:pt x="40481" y="93345"/>
                  </a:cubicBezTo>
                  <a:cubicBezTo>
                    <a:pt x="26956" y="92393"/>
                    <a:pt x="13526" y="90488"/>
                    <a:pt x="0" y="88583"/>
                  </a:cubicBezTo>
                  <a:cubicBezTo>
                    <a:pt x="10573" y="96203"/>
                    <a:pt x="21241" y="103823"/>
                    <a:pt x="31813" y="112395"/>
                  </a:cubicBezTo>
                  <a:cubicBezTo>
                    <a:pt x="43339" y="121920"/>
                    <a:pt x="55912" y="132398"/>
                    <a:pt x="67437" y="139065"/>
                  </a:cubicBezTo>
                  <a:cubicBezTo>
                    <a:pt x="71247" y="140970"/>
                    <a:pt x="73247" y="144780"/>
                    <a:pt x="73247" y="149543"/>
                  </a:cubicBezTo>
                  <a:cubicBezTo>
                    <a:pt x="73247" y="153353"/>
                    <a:pt x="71342" y="157163"/>
                    <a:pt x="67437" y="160020"/>
                  </a:cubicBezTo>
                  <a:cubicBezTo>
                    <a:pt x="55912" y="166688"/>
                    <a:pt x="44291" y="176213"/>
                    <a:pt x="32766" y="185738"/>
                  </a:cubicBezTo>
                  <a:cubicBezTo>
                    <a:pt x="22193" y="194310"/>
                    <a:pt x="11525" y="202883"/>
                    <a:pt x="953" y="210503"/>
                  </a:cubicBezTo>
                  <a:cubicBezTo>
                    <a:pt x="13430" y="208598"/>
                    <a:pt x="26956" y="206693"/>
                    <a:pt x="40481" y="205740"/>
                  </a:cubicBezTo>
                  <a:cubicBezTo>
                    <a:pt x="55912" y="203835"/>
                    <a:pt x="71342" y="202883"/>
                    <a:pt x="84772" y="200025"/>
                  </a:cubicBezTo>
                  <a:cubicBezTo>
                    <a:pt x="88582" y="199073"/>
                    <a:pt x="93440" y="200025"/>
                    <a:pt x="96298" y="202883"/>
                  </a:cubicBezTo>
                  <a:cubicBezTo>
                    <a:pt x="99155" y="205740"/>
                    <a:pt x="100108" y="209550"/>
                    <a:pt x="99155" y="214313"/>
                  </a:cubicBezTo>
                  <a:cubicBezTo>
                    <a:pt x="96298" y="226695"/>
                    <a:pt x="94297" y="241935"/>
                    <a:pt x="93345" y="257175"/>
                  </a:cubicBezTo>
                  <a:cubicBezTo>
                    <a:pt x="92393" y="270510"/>
                    <a:pt x="90488" y="283845"/>
                    <a:pt x="88487" y="297180"/>
                  </a:cubicBezTo>
                  <a:cubicBezTo>
                    <a:pt x="96203" y="286703"/>
                    <a:pt x="104870" y="276225"/>
                    <a:pt x="112586" y="265748"/>
                  </a:cubicBezTo>
                  <a:cubicBezTo>
                    <a:pt x="122206" y="254318"/>
                    <a:pt x="132779" y="241935"/>
                    <a:pt x="139541" y="230505"/>
                  </a:cubicBezTo>
                  <a:cubicBezTo>
                    <a:pt x="141446" y="226695"/>
                    <a:pt x="145352" y="224790"/>
                    <a:pt x="150114" y="224790"/>
                  </a:cubicBezTo>
                  <a:lnTo>
                    <a:pt x="150114" y="224790"/>
                  </a:lnTo>
                  <a:cubicBezTo>
                    <a:pt x="153924" y="224790"/>
                    <a:pt x="157829" y="226695"/>
                    <a:pt x="160687" y="230505"/>
                  </a:cubicBezTo>
                  <a:cubicBezTo>
                    <a:pt x="167449" y="241935"/>
                    <a:pt x="177070" y="253365"/>
                    <a:pt x="186690" y="264795"/>
                  </a:cubicBezTo>
                  <a:cubicBezTo>
                    <a:pt x="195358" y="275273"/>
                    <a:pt x="204026" y="285750"/>
                    <a:pt x="211741" y="296228"/>
                  </a:cubicBezTo>
                  <a:cubicBezTo>
                    <a:pt x="209836" y="283845"/>
                    <a:pt x="207836" y="270510"/>
                    <a:pt x="206883" y="257175"/>
                  </a:cubicBezTo>
                  <a:cubicBezTo>
                    <a:pt x="204978" y="241935"/>
                    <a:pt x="204026" y="226695"/>
                    <a:pt x="201073" y="213360"/>
                  </a:cubicBezTo>
                  <a:cubicBezTo>
                    <a:pt x="200120" y="209550"/>
                    <a:pt x="201073" y="204788"/>
                    <a:pt x="203930" y="201930"/>
                  </a:cubicBezTo>
                  <a:cubicBezTo>
                    <a:pt x="206788" y="199073"/>
                    <a:pt x="210693" y="198120"/>
                    <a:pt x="215455" y="199073"/>
                  </a:cubicBezTo>
                  <a:cubicBezTo>
                    <a:pt x="228029" y="201930"/>
                    <a:pt x="243364" y="203835"/>
                    <a:pt x="258794" y="204788"/>
                  </a:cubicBezTo>
                  <a:cubicBezTo>
                    <a:pt x="271367" y="205740"/>
                    <a:pt x="285845" y="206693"/>
                    <a:pt x="298323" y="209550"/>
                  </a:cubicBezTo>
                  <a:close/>
                  <a:moveTo>
                    <a:pt x="149923" y="203835"/>
                  </a:moveTo>
                  <a:cubicBezTo>
                    <a:pt x="119063" y="203835"/>
                    <a:pt x="94012" y="179070"/>
                    <a:pt x="94012" y="148590"/>
                  </a:cubicBezTo>
                  <a:cubicBezTo>
                    <a:pt x="94012" y="118110"/>
                    <a:pt x="119063" y="93345"/>
                    <a:pt x="149923" y="93345"/>
                  </a:cubicBezTo>
                  <a:cubicBezTo>
                    <a:pt x="180785" y="93345"/>
                    <a:pt x="205835" y="118110"/>
                    <a:pt x="205835" y="148590"/>
                  </a:cubicBezTo>
                  <a:cubicBezTo>
                    <a:pt x="205835" y="179070"/>
                    <a:pt x="180785" y="203835"/>
                    <a:pt x="149923" y="2038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56B6D91-059A-0E48-6532-A86EEE823A74}"/>
                </a:ext>
              </a:extLst>
            </p:cNvPr>
            <p:cNvSpPr/>
            <p:nvPr/>
          </p:nvSpPr>
          <p:spPr>
            <a:xfrm>
              <a:off x="7382636" y="4100512"/>
              <a:ext cx="116133" cy="116204"/>
            </a:xfrm>
            <a:custGeom>
              <a:avLst/>
              <a:gdLst>
                <a:gd name="connsiteX0" fmla="*/ 28956 w 116133"/>
                <a:gd name="connsiteY0" fmla="*/ 2858 h 116204"/>
                <a:gd name="connsiteX1" fmla="*/ 0 w 116133"/>
                <a:gd name="connsiteY1" fmla="*/ 0 h 116204"/>
                <a:gd name="connsiteX2" fmla="*/ 2858 w 116133"/>
                <a:gd name="connsiteY2" fmla="*/ 29528 h 116204"/>
                <a:gd name="connsiteX3" fmla="*/ 21146 w 116133"/>
                <a:gd name="connsiteY3" fmla="*/ 100013 h 116204"/>
                <a:gd name="connsiteX4" fmla="*/ 60674 w 116133"/>
                <a:gd name="connsiteY4" fmla="*/ 116205 h 116204"/>
                <a:gd name="connsiteX5" fmla="*/ 100203 w 116133"/>
                <a:gd name="connsiteY5" fmla="*/ 100013 h 116204"/>
                <a:gd name="connsiteX6" fmla="*/ 100203 w 116133"/>
                <a:gd name="connsiteY6" fmla="*/ 22860 h 116204"/>
                <a:gd name="connsiteX7" fmla="*/ 28956 w 116133"/>
                <a:gd name="connsiteY7" fmla="*/ 2858 h 11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133" h="116204">
                  <a:moveTo>
                    <a:pt x="28956" y="2858"/>
                  </a:moveTo>
                  <a:cubicBezTo>
                    <a:pt x="19336" y="1905"/>
                    <a:pt x="9716" y="953"/>
                    <a:pt x="0" y="0"/>
                  </a:cubicBezTo>
                  <a:cubicBezTo>
                    <a:pt x="953" y="9525"/>
                    <a:pt x="1905" y="20003"/>
                    <a:pt x="2858" y="29528"/>
                  </a:cubicBezTo>
                  <a:cubicBezTo>
                    <a:pt x="5715" y="58103"/>
                    <a:pt x="8668" y="86678"/>
                    <a:pt x="21146" y="100013"/>
                  </a:cubicBezTo>
                  <a:cubicBezTo>
                    <a:pt x="31718" y="110490"/>
                    <a:pt x="45244" y="116205"/>
                    <a:pt x="60674" y="116205"/>
                  </a:cubicBezTo>
                  <a:cubicBezTo>
                    <a:pt x="75152" y="116205"/>
                    <a:pt x="89630" y="110490"/>
                    <a:pt x="100203" y="100013"/>
                  </a:cubicBezTo>
                  <a:cubicBezTo>
                    <a:pt x="121444" y="79058"/>
                    <a:pt x="121444" y="43815"/>
                    <a:pt x="100203" y="22860"/>
                  </a:cubicBezTo>
                  <a:cubicBezTo>
                    <a:pt x="87725" y="8572"/>
                    <a:pt x="57912" y="5715"/>
                    <a:pt x="28956" y="2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Graphic 34">
            <a:extLst>
              <a:ext uri="{FF2B5EF4-FFF2-40B4-BE49-F238E27FC236}">
                <a16:creationId xmlns:a16="http://schemas.microsoft.com/office/drawing/2014/main" id="{08321118-4D8A-0A5B-D776-B919A3E7A395}"/>
              </a:ext>
            </a:extLst>
          </p:cNvPr>
          <p:cNvGrpSpPr/>
          <p:nvPr/>
        </p:nvGrpSpPr>
        <p:grpSpPr>
          <a:xfrm>
            <a:off x="5016273" y="1557811"/>
            <a:ext cx="398999" cy="378711"/>
            <a:chOff x="5825680" y="3770947"/>
            <a:chExt cx="533876" cy="506730"/>
          </a:xfrm>
          <a:solidFill>
            <a:schemeClr val="bg1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8A9E31D-7AAD-0B11-F90A-44ABF7A0ED07}"/>
                </a:ext>
              </a:extLst>
            </p:cNvPr>
            <p:cNvSpPr/>
            <p:nvPr/>
          </p:nvSpPr>
          <p:spPr>
            <a:xfrm>
              <a:off x="5825680" y="4089082"/>
              <a:ext cx="384864" cy="188595"/>
            </a:xfrm>
            <a:custGeom>
              <a:avLst/>
              <a:gdLst>
                <a:gd name="connsiteX0" fmla="*/ 368046 w 384864"/>
                <a:gd name="connsiteY0" fmla="*/ 0 h 188595"/>
                <a:gd name="connsiteX1" fmla="*/ 356521 w 384864"/>
                <a:gd name="connsiteY1" fmla="*/ 5715 h 188595"/>
                <a:gd name="connsiteX2" fmla="*/ 271748 w 384864"/>
                <a:gd name="connsiteY2" fmla="*/ 98108 h 188595"/>
                <a:gd name="connsiteX3" fmla="*/ 265938 w 384864"/>
                <a:gd name="connsiteY3" fmla="*/ 107633 h 188595"/>
                <a:gd name="connsiteX4" fmla="*/ 237077 w 384864"/>
                <a:gd name="connsiteY4" fmla="*/ 120967 h 188595"/>
                <a:gd name="connsiteX5" fmla="*/ 135922 w 384864"/>
                <a:gd name="connsiteY5" fmla="*/ 121920 h 188595"/>
                <a:gd name="connsiteX6" fmla="*/ 135922 w 384864"/>
                <a:gd name="connsiteY6" fmla="*/ 121920 h 188595"/>
                <a:gd name="connsiteX7" fmla="*/ 124396 w 384864"/>
                <a:gd name="connsiteY7" fmla="*/ 110490 h 188595"/>
                <a:gd name="connsiteX8" fmla="*/ 135922 w 384864"/>
                <a:gd name="connsiteY8" fmla="*/ 98108 h 188595"/>
                <a:gd name="connsiteX9" fmla="*/ 238030 w 384864"/>
                <a:gd name="connsiteY9" fmla="*/ 97155 h 188595"/>
                <a:gd name="connsiteX10" fmla="*/ 248603 w 384864"/>
                <a:gd name="connsiteY10" fmla="*/ 92392 h 188595"/>
                <a:gd name="connsiteX11" fmla="*/ 250508 w 384864"/>
                <a:gd name="connsiteY11" fmla="*/ 90488 h 188595"/>
                <a:gd name="connsiteX12" fmla="*/ 252413 w 384864"/>
                <a:gd name="connsiteY12" fmla="*/ 85725 h 188595"/>
                <a:gd name="connsiteX13" fmla="*/ 252413 w 384864"/>
                <a:gd name="connsiteY13" fmla="*/ 80963 h 188595"/>
                <a:gd name="connsiteX14" fmla="*/ 238887 w 384864"/>
                <a:gd name="connsiteY14" fmla="*/ 69533 h 188595"/>
                <a:gd name="connsiteX15" fmla="*/ 85725 w 384864"/>
                <a:gd name="connsiteY15" fmla="*/ 63817 h 188595"/>
                <a:gd name="connsiteX16" fmla="*/ 50102 w 384864"/>
                <a:gd name="connsiteY16" fmla="*/ 79058 h 188595"/>
                <a:gd name="connsiteX17" fmla="*/ 0 w 384864"/>
                <a:gd name="connsiteY17" fmla="*/ 134302 h 188595"/>
                <a:gd name="connsiteX18" fmla="*/ 60674 w 384864"/>
                <a:gd name="connsiteY18" fmla="*/ 188595 h 188595"/>
                <a:gd name="connsiteX19" fmla="*/ 85725 w 384864"/>
                <a:gd name="connsiteY19" fmla="*/ 161925 h 188595"/>
                <a:gd name="connsiteX20" fmla="*/ 94393 w 384864"/>
                <a:gd name="connsiteY20" fmla="*/ 158115 h 188595"/>
                <a:gd name="connsiteX21" fmla="*/ 224504 w 384864"/>
                <a:gd name="connsiteY21" fmla="*/ 159067 h 188595"/>
                <a:gd name="connsiteX22" fmla="*/ 283274 w 384864"/>
                <a:gd name="connsiteY22" fmla="*/ 133350 h 188595"/>
                <a:gd name="connsiteX23" fmla="*/ 380619 w 384864"/>
                <a:gd name="connsiteY23" fmla="*/ 26670 h 188595"/>
                <a:gd name="connsiteX24" fmla="*/ 379667 w 384864"/>
                <a:gd name="connsiteY24" fmla="*/ 3810 h 188595"/>
                <a:gd name="connsiteX25" fmla="*/ 368046 w 384864"/>
                <a:gd name="connsiteY25" fmla="*/ 0 h 18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84864" h="188595">
                  <a:moveTo>
                    <a:pt x="368046" y="0"/>
                  </a:moveTo>
                  <a:cubicBezTo>
                    <a:pt x="363188" y="0"/>
                    <a:pt x="359378" y="1905"/>
                    <a:pt x="356521" y="5715"/>
                  </a:cubicBezTo>
                  <a:lnTo>
                    <a:pt x="271748" y="98108"/>
                  </a:lnTo>
                  <a:cubicBezTo>
                    <a:pt x="269843" y="101917"/>
                    <a:pt x="267938" y="104775"/>
                    <a:pt x="265938" y="107633"/>
                  </a:cubicBezTo>
                  <a:cubicBezTo>
                    <a:pt x="259175" y="116205"/>
                    <a:pt x="248603" y="120967"/>
                    <a:pt x="237077" y="120967"/>
                  </a:cubicBezTo>
                  <a:lnTo>
                    <a:pt x="135922" y="121920"/>
                  </a:lnTo>
                  <a:lnTo>
                    <a:pt x="135922" y="121920"/>
                  </a:lnTo>
                  <a:cubicBezTo>
                    <a:pt x="129159" y="121920"/>
                    <a:pt x="124396" y="116205"/>
                    <a:pt x="124396" y="110490"/>
                  </a:cubicBezTo>
                  <a:cubicBezTo>
                    <a:pt x="124396" y="103822"/>
                    <a:pt x="130207" y="98108"/>
                    <a:pt x="135922" y="98108"/>
                  </a:cubicBezTo>
                  <a:lnTo>
                    <a:pt x="238030" y="97155"/>
                  </a:lnTo>
                  <a:cubicBezTo>
                    <a:pt x="241840" y="97155"/>
                    <a:pt x="245745" y="95250"/>
                    <a:pt x="248603" y="92392"/>
                  </a:cubicBezTo>
                  <a:cubicBezTo>
                    <a:pt x="249555" y="91440"/>
                    <a:pt x="249555" y="91440"/>
                    <a:pt x="250508" y="90488"/>
                  </a:cubicBezTo>
                  <a:cubicBezTo>
                    <a:pt x="250508" y="88583"/>
                    <a:pt x="251460" y="87630"/>
                    <a:pt x="252413" y="85725"/>
                  </a:cubicBezTo>
                  <a:cubicBezTo>
                    <a:pt x="252413" y="83820"/>
                    <a:pt x="252413" y="82867"/>
                    <a:pt x="252413" y="80963"/>
                  </a:cubicBezTo>
                  <a:cubicBezTo>
                    <a:pt x="251460" y="74295"/>
                    <a:pt x="245650" y="69533"/>
                    <a:pt x="238887" y="69533"/>
                  </a:cubicBezTo>
                  <a:lnTo>
                    <a:pt x="85725" y="63817"/>
                  </a:lnTo>
                  <a:cubicBezTo>
                    <a:pt x="72200" y="63817"/>
                    <a:pt x="58769" y="68580"/>
                    <a:pt x="50102" y="79058"/>
                  </a:cubicBezTo>
                  <a:lnTo>
                    <a:pt x="0" y="134302"/>
                  </a:lnTo>
                  <a:lnTo>
                    <a:pt x="60674" y="188595"/>
                  </a:lnTo>
                  <a:lnTo>
                    <a:pt x="85725" y="161925"/>
                  </a:lnTo>
                  <a:cubicBezTo>
                    <a:pt x="87630" y="159067"/>
                    <a:pt x="91535" y="158115"/>
                    <a:pt x="94393" y="158115"/>
                  </a:cubicBezTo>
                  <a:lnTo>
                    <a:pt x="224504" y="159067"/>
                  </a:lnTo>
                  <a:cubicBezTo>
                    <a:pt x="246698" y="159067"/>
                    <a:pt x="268796" y="150495"/>
                    <a:pt x="283274" y="133350"/>
                  </a:cubicBezTo>
                  <a:lnTo>
                    <a:pt x="380619" y="26670"/>
                  </a:lnTo>
                  <a:cubicBezTo>
                    <a:pt x="386429" y="20002"/>
                    <a:pt x="386429" y="9525"/>
                    <a:pt x="379667" y="3810"/>
                  </a:cubicBezTo>
                  <a:cubicBezTo>
                    <a:pt x="376714" y="952"/>
                    <a:pt x="372809" y="0"/>
                    <a:pt x="36804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218DF9F-C84A-52CD-AD4D-F800D779F42E}"/>
                </a:ext>
              </a:extLst>
            </p:cNvPr>
            <p:cNvSpPr/>
            <p:nvPr/>
          </p:nvSpPr>
          <p:spPr>
            <a:xfrm>
              <a:off x="6126289" y="3915727"/>
              <a:ext cx="73152" cy="72389"/>
            </a:xfrm>
            <a:custGeom>
              <a:avLst/>
              <a:gdLst>
                <a:gd name="connsiteX0" fmla="*/ 36576 w 73152"/>
                <a:gd name="connsiteY0" fmla="*/ 12382 h 72389"/>
                <a:gd name="connsiteX1" fmla="*/ 63532 w 73152"/>
                <a:gd name="connsiteY1" fmla="*/ 12382 h 72389"/>
                <a:gd name="connsiteX2" fmla="*/ 36576 w 73152"/>
                <a:gd name="connsiteY2" fmla="*/ 0 h 72389"/>
                <a:gd name="connsiteX3" fmla="*/ 0 w 73152"/>
                <a:gd name="connsiteY3" fmla="*/ 36195 h 72389"/>
                <a:gd name="connsiteX4" fmla="*/ 36576 w 73152"/>
                <a:gd name="connsiteY4" fmla="*/ 72390 h 72389"/>
                <a:gd name="connsiteX5" fmla="*/ 73152 w 73152"/>
                <a:gd name="connsiteY5" fmla="*/ 36195 h 72389"/>
                <a:gd name="connsiteX6" fmla="*/ 36576 w 73152"/>
                <a:gd name="connsiteY6" fmla="*/ 36195 h 72389"/>
                <a:gd name="connsiteX7" fmla="*/ 24098 w 73152"/>
                <a:gd name="connsiteY7" fmla="*/ 23813 h 72389"/>
                <a:gd name="connsiteX8" fmla="*/ 36576 w 73152"/>
                <a:gd name="connsiteY8" fmla="*/ 12382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152" h="72389">
                  <a:moveTo>
                    <a:pt x="36576" y="12382"/>
                  </a:moveTo>
                  <a:lnTo>
                    <a:pt x="63532" y="12382"/>
                  </a:lnTo>
                  <a:cubicBezTo>
                    <a:pt x="56769" y="4763"/>
                    <a:pt x="47149" y="0"/>
                    <a:pt x="36576" y="0"/>
                  </a:cubicBez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lnTo>
                    <a:pt x="36576" y="36195"/>
                  </a:lnTo>
                  <a:cubicBezTo>
                    <a:pt x="29813" y="36195"/>
                    <a:pt x="24098" y="30480"/>
                    <a:pt x="24098" y="23813"/>
                  </a:cubicBezTo>
                  <a:cubicBezTo>
                    <a:pt x="25051" y="18097"/>
                    <a:pt x="29813" y="12382"/>
                    <a:pt x="36576" y="12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B8931B3-6444-3C99-BFF2-82A7B63A9002}"/>
                </a:ext>
              </a:extLst>
            </p:cNvPr>
            <p:cNvSpPr/>
            <p:nvPr/>
          </p:nvSpPr>
          <p:spPr>
            <a:xfrm>
              <a:off x="5997130" y="4022407"/>
              <a:ext cx="70294" cy="72389"/>
            </a:xfrm>
            <a:custGeom>
              <a:avLst/>
              <a:gdLst>
                <a:gd name="connsiteX0" fmla="*/ 33719 w 70294"/>
                <a:gd name="connsiteY0" fmla="*/ 48577 h 72389"/>
                <a:gd name="connsiteX1" fmla="*/ 0 w 70294"/>
                <a:gd name="connsiteY1" fmla="*/ 48577 h 72389"/>
                <a:gd name="connsiteX2" fmla="*/ 33719 w 70294"/>
                <a:gd name="connsiteY2" fmla="*/ 72390 h 72389"/>
                <a:gd name="connsiteX3" fmla="*/ 70295 w 70294"/>
                <a:gd name="connsiteY3" fmla="*/ 36195 h 72389"/>
                <a:gd name="connsiteX4" fmla="*/ 33719 w 70294"/>
                <a:gd name="connsiteY4" fmla="*/ 0 h 72389"/>
                <a:gd name="connsiteX5" fmla="*/ 0 w 70294"/>
                <a:gd name="connsiteY5" fmla="*/ 23813 h 72389"/>
                <a:gd name="connsiteX6" fmla="*/ 33719 w 70294"/>
                <a:gd name="connsiteY6" fmla="*/ 23813 h 72389"/>
                <a:gd name="connsiteX7" fmla="*/ 46292 w 70294"/>
                <a:gd name="connsiteY7" fmla="*/ 36195 h 72389"/>
                <a:gd name="connsiteX8" fmla="*/ 33719 w 70294"/>
                <a:gd name="connsiteY8" fmla="*/ 48577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294" h="72389">
                  <a:moveTo>
                    <a:pt x="33719" y="48577"/>
                  </a:moveTo>
                  <a:lnTo>
                    <a:pt x="0" y="48577"/>
                  </a:lnTo>
                  <a:cubicBezTo>
                    <a:pt x="4858" y="62865"/>
                    <a:pt x="18288" y="72390"/>
                    <a:pt x="33719" y="72390"/>
                  </a:cubicBezTo>
                  <a:cubicBezTo>
                    <a:pt x="53912" y="72390"/>
                    <a:pt x="70295" y="56197"/>
                    <a:pt x="70295" y="36195"/>
                  </a:cubicBezTo>
                  <a:cubicBezTo>
                    <a:pt x="70295" y="16192"/>
                    <a:pt x="53912" y="0"/>
                    <a:pt x="33719" y="0"/>
                  </a:cubicBezTo>
                  <a:cubicBezTo>
                    <a:pt x="18288" y="0"/>
                    <a:pt x="4763" y="9525"/>
                    <a:pt x="0" y="23813"/>
                  </a:cubicBezTo>
                  <a:lnTo>
                    <a:pt x="33719" y="23813"/>
                  </a:lnTo>
                  <a:cubicBezTo>
                    <a:pt x="40481" y="23813"/>
                    <a:pt x="46292" y="29527"/>
                    <a:pt x="46292" y="36195"/>
                  </a:cubicBezTo>
                  <a:cubicBezTo>
                    <a:pt x="45339" y="42863"/>
                    <a:pt x="40481" y="48577"/>
                    <a:pt x="33719" y="48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45ECE099-98B5-FF2F-4C62-99118C1B5DDE}"/>
                </a:ext>
              </a:extLst>
            </p:cNvPr>
            <p:cNvSpPr/>
            <p:nvPr/>
          </p:nvSpPr>
          <p:spPr>
            <a:xfrm>
              <a:off x="5966055" y="3770947"/>
              <a:ext cx="393501" cy="172640"/>
            </a:xfrm>
            <a:custGeom>
              <a:avLst/>
              <a:gdLst>
                <a:gd name="connsiteX0" fmla="*/ 335590 w 393501"/>
                <a:gd name="connsiteY0" fmla="*/ 0 h 172640"/>
                <a:gd name="connsiteX1" fmla="*/ 309586 w 393501"/>
                <a:gd name="connsiteY1" fmla="*/ 25718 h 172640"/>
                <a:gd name="connsiteX2" fmla="*/ 299966 w 393501"/>
                <a:gd name="connsiteY2" fmla="*/ 29528 h 172640"/>
                <a:gd name="connsiteX3" fmla="*/ 168902 w 393501"/>
                <a:gd name="connsiteY3" fmla="*/ 20955 h 172640"/>
                <a:gd name="connsiteX4" fmla="*/ 164044 w 393501"/>
                <a:gd name="connsiteY4" fmla="*/ 20955 h 172640"/>
                <a:gd name="connsiteX5" fmla="*/ 109085 w 393501"/>
                <a:gd name="connsiteY5" fmla="*/ 43815 h 172640"/>
                <a:gd name="connsiteX6" fmla="*/ 5072 w 393501"/>
                <a:gd name="connsiteY6" fmla="*/ 144780 h 172640"/>
                <a:gd name="connsiteX7" fmla="*/ 5072 w 393501"/>
                <a:gd name="connsiteY7" fmla="*/ 167640 h 172640"/>
                <a:gd name="connsiteX8" fmla="*/ 28218 w 393501"/>
                <a:gd name="connsiteY8" fmla="*/ 167640 h 172640"/>
                <a:gd name="connsiteX9" fmla="*/ 117848 w 393501"/>
                <a:gd name="connsiteY9" fmla="*/ 79058 h 172640"/>
                <a:gd name="connsiteX10" fmla="*/ 124611 w 393501"/>
                <a:gd name="connsiteY10" fmla="*/ 69533 h 172640"/>
                <a:gd name="connsiteX11" fmla="*/ 154519 w 393501"/>
                <a:gd name="connsiteY11" fmla="*/ 57150 h 172640"/>
                <a:gd name="connsiteX12" fmla="*/ 255675 w 393501"/>
                <a:gd name="connsiteY12" fmla="*/ 62865 h 172640"/>
                <a:gd name="connsiteX13" fmla="*/ 267200 w 393501"/>
                <a:gd name="connsiteY13" fmla="*/ 75248 h 172640"/>
                <a:gd name="connsiteX14" fmla="*/ 254722 w 393501"/>
                <a:gd name="connsiteY14" fmla="*/ 86678 h 172640"/>
                <a:gd name="connsiteX15" fmla="*/ 152614 w 393501"/>
                <a:gd name="connsiteY15" fmla="*/ 81915 h 172640"/>
                <a:gd name="connsiteX16" fmla="*/ 142042 w 393501"/>
                <a:gd name="connsiteY16" fmla="*/ 86678 h 172640"/>
                <a:gd name="connsiteX17" fmla="*/ 140137 w 393501"/>
                <a:gd name="connsiteY17" fmla="*/ 88583 h 172640"/>
                <a:gd name="connsiteX18" fmla="*/ 138232 w 393501"/>
                <a:gd name="connsiteY18" fmla="*/ 92393 h 172640"/>
                <a:gd name="connsiteX19" fmla="*/ 138232 w 393501"/>
                <a:gd name="connsiteY19" fmla="*/ 97155 h 172640"/>
                <a:gd name="connsiteX20" fmla="*/ 150805 w 393501"/>
                <a:gd name="connsiteY20" fmla="*/ 109538 h 172640"/>
                <a:gd name="connsiteX21" fmla="*/ 303967 w 393501"/>
                <a:gd name="connsiteY21" fmla="*/ 122873 h 172640"/>
                <a:gd name="connsiteX22" fmla="*/ 340543 w 393501"/>
                <a:gd name="connsiteY22" fmla="*/ 109538 h 172640"/>
                <a:gd name="connsiteX23" fmla="*/ 393502 w 393501"/>
                <a:gd name="connsiteY23" fmla="*/ 57150 h 172640"/>
                <a:gd name="connsiteX24" fmla="*/ 335590 w 393501"/>
                <a:gd name="connsiteY24" fmla="*/ 0 h 1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93501" h="172640">
                  <a:moveTo>
                    <a:pt x="335590" y="0"/>
                  </a:moveTo>
                  <a:lnTo>
                    <a:pt x="309586" y="25718"/>
                  </a:lnTo>
                  <a:cubicBezTo>
                    <a:pt x="306729" y="28575"/>
                    <a:pt x="303776" y="29528"/>
                    <a:pt x="299966" y="29528"/>
                  </a:cubicBezTo>
                  <a:lnTo>
                    <a:pt x="168902" y="20955"/>
                  </a:lnTo>
                  <a:cubicBezTo>
                    <a:pt x="166997" y="20955"/>
                    <a:pt x="165092" y="20955"/>
                    <a:pt x="164044" y="20955"/>
                  </a:cubicBezTo>
                  <a:cubicBezTo>
                    <a:pt x="143851" y="20955"/>
                    <a:pt x="123563" y="28575"/>
                    <a:pt x="109085" y="43815"/>
                  </a:cubicBezTo>
                  <a:lnTo>
                    <a:pt x="5072" y="144780"/>
                  </a:lnTo>
                  <a:cubicBezTo>
                    <a:pt x="-1691" y="151448"/>
                    <a:pt x="-1691" y="160973"/>
                    <a:pt x="5072" y="167640"/>
                  </a:cubicBezTo>
                  <a:cubicBezTo>
                    <a:pt x="11835" y="174308"/>
                    <a:pt x="21455" y="174308"/>
                    <a:pt x="28218" y="167640"/>
                  </a:cubicBezTo>
                  <a:lnTo>
                    <a:pt x="117848" y="79058"/>
                  </a:lnTo>
                  <a:cubicBezTo>
                    <a:pt x="119753" y="75248"/>
                    <a:pt x="121658" y="72390"/>
                    <a:pt x="124611" y="69533"/>
                  </a:cubicBezTo>
                  <a:cubicBezTo>
                    <a:pt x="132326" y="61913"/>
                    <a:pt x="142899" y="57150"/>
                    <a:pt x="154519" y="57150"/>
                  </a:cubicBezTo>
                  <a:lnTo>
                    <a:pt x="255675" y="62865"/>
                  </a:lnTo>
                  <a:cubicBezTo>
                    <a:pt x="262438" y="62865"/>
                    <a:pt x="267200" y="68580"/>
                    <a:pt x="267200" y="75248"/>
                  </a:cubicBezTo>
                  <a:cubicBezTo>
                    <a:pt x="267200" y="81915"/>
                    <a:pt x="261390" y="86678"/>
                    <a:pt x="254722" y="86678"/>
                  </a:cubicBezTo>
                  <a:lnTo>
                    <a:pt x="152614" y="81915"/>
                  </a:lnTo>
                  <a:cubicBezTo>
                    <a:pt x="148804" y="81915"/>
                    <a:pt x="144899" y="82868"/>
                    <a:pt x="142042" y="86678"/>
                  </a:cubicBezTo>
                  <a:cubicBezTo>
                    <a:pt x="141089" y="87630"/>
                    <a:pt x="141089" y="87630"/>
                    <a:pt x="140137" y="88583"/>
                  </a:cubicBezTo>
                  <a:cubicBezTo>
                    <a:pt x="140137" y="90488"/>
                    <a:pt x="139184" y="91440"/>
                    <a:pt x="138232" y="92393"/>
                  </a:cubicBezTo>
                  <a:cubicBezTo>
                    <a:pt x="138232" y="94298"/>
                    <a:pt x="137279" y="95250"/>
                    <a:pt x="138232" y="97155"/>
                  </a:cubicBezTo>
                  <a:cubicBezTo>
                    <a:pt x="139184" y="103823"/>
                    <a:pt x="144042" y="108585"/>
                    <a:pt x="150805" y="109538"/>
                  </a:cubicBezTo>
                  <a:lnTo>
                    <a:pt x="303967" y="122873"/>
                  </a:lnTo>
                  <a:cubicBezTo>
                    <a:pt x="317492" y="123825"/>
                    <a:pt x="330922" y="119063"/>
                    <a:pt x="340543" y="109538"/>
                  </a:cubicBezTo>
                  <a:lnTo>
                    <a:pt x="393502" y="57150"/>
                  </a:lnTo>
                  <a:lnTo>
                    <a:pt x="33559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1" name="Graphic 34">
            <a:extLst>
              <a:ext uri="{FF2B5EF4-FFF2-40B4-BE49-F238E27FC236}">
                <a16:creationId xmlns:a16="http://schemas.microsoft.com/office/drawing/2014/main" id="{1490925A-DAE6-1C0B-B5C8-657D2EA8B7D6}"/>
              </a:ext>
            </a:extLst>
          </p:cNvPr>
          <p:cNvGrpSpPr/>
          <p:nvPr/>
        </p:nvGrpSpPr>
        <p:grpSpPr>
          <a:xfrm>
            <a:off x="1323746" y="1521299"/>
            <a:ext cx="426907" cy="406473"/>
            <a:chOff x="4591407" y="2552700"/>
            <a:chExt cx="571218" cy="543877"/>
          </a:xfrm>
          <a:solidFill>
            <a:schemeClr val="bg1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BB2E878-01AE-C7B6-AE04-160E507BE7A1}"/>
                </a:ext>
              </a:extLst>
            </p:cNvPr>
            <p:cNvSpPr/>
            <p:nvPr/>
          </p:nvSpPr>
          <p:spPr>
            <a:xfrm>
              <a:off x="4702092" y="2552700"/>
              <a:ext cx="460533" cy="447675"/>
            </a:xfrm>
            <a:custGeom>
              <a:avLst/>
              <a:gdLst>
                <a:gd name="connsiteX0" fmla="*/ 447123 w 460533"/>
                <a:gd name="connsiteY0" fmla="*/ 180975 h 447675"/>
                <a:gd name="connsiteX1" fmla="*/ 430740 w 460533"/>
                <a:gd name="connsiteY1" fmla="*/ 172402 h 447675"/>
                <a:gd name="connsiteX2" fmla="*/ 420167 w 460533"/>
                <a:gd name="connsiteY2" fmla="*/ 128588 h 447675"/>
                <a:gd name="connsiteX3" fmla="*/ 403784 w 460533"/>
                <a:gd name="connsiteY3" fmla="*/ 120015 h 447675"/>
                <a:gd name="connsiteX4" fmla="*/ 393211 w 460533"/>
                <a:gd name="connsiteY4" fmla="*/ 76200 h 447675"/>
                <a:gd name="connsiteX5" fmla="*/ 367208 w 460533"/>
                <a:gd name="connsiteY5" fmla="*/ 66675 h 447675"/>
                <a:gd name="connsiteX6" fmla="*/ 365303 w 460533"/>
                <a:gd name="connsiteY6" fmla="*/ 66675 h 447675"/>
                <a:gd name="connsiteX7" fmla="*/ 351778 w 460533"/>
                <a:gd name="connsiteY7" fmla="*/ 40005 h 447675"/>
                <a:gd name="connsiteX8" fmla="*/ 325774 w 460533"/>
                <a:gd name="connsiteY8" fmla="*/ 30480 h 447675"/>
                <a:gd name="connsiteX9" fmla="*/ 315202 w 460533"/>
                <a:gd name="connsiteY9" fmla="*/ 32385 h 447675"/>
                <a:gd name="connsiteX10" fmla="*/ 302724 w 460533"/>
                <a:gd name="connsiteY10" fmla="*/ 13335 h 447675"/>
                <a:gd name="connsiteX11" fmla="*/ 276721 w 460533"/>
                <a:gd name="connsiteY11" fmla="*/ 3810 h 447675"/>
                <a:gd name="connsiteX12" fmla="*/ 250717 w 460533"/>
                <a:gd name="connsiteY12" fmla="*/ 13335 h 447675"/>
                <a:gd name="connsiteX13" fmla="*/ 246907 w 460533"/>
                <a:gd name="connsiteY13" fmla="*/ 9525 h 447675"/>
                <a:gd name="connsiteX14" fmla="*/ 220904 w 460533"/>
                <a:gd name="connsiteY14" fmla="*/ 0 h 447675"/>
                <a:gd name="connsiteX15" fmla="*/ 190996 w 460533"/>
                <a:gd name="connsiteY15" fmla="*/ 13335 h 447675"/>
                <a:gd name="connsiteX16" fmla="*/ 181375 w 460533"/>
                <a:gd name="connsiteY16" fmla="*/ 40957 h 447675"/>
                <a:gd name="connsiteX17" fmla="*/ 154420 w 460533"/>
                <a:gd name="connsiteY17" fmla="*/ 54293 h 447675"/>
                <a:gd name="connsiteX18" fmla="*/ 152515 w 460533"/>
                <a:gd name="connsiteY18" fmla="*/ 102870 h 447675"/>
                <a:gd name="connsiteX19" fmla="*/ 138989 w 460533"/>
                <a:gd name="connsiteY19" fmla="*/ 112395 h 447675"/>
                <a:gd name="connsiteX20" fmla="*/ 130321 w 460533"/>
                <a:gd name="connsiteY20" fmla="*/ 127635 h 447675"/>
                <a:gd name="connsiteX21" fmla="*/ 114891 w 460533"/>
                <a:gd name="connsiteY21" fmla="*/ 124777 h 447675"/>
                <a:gd name="connsiteX22" fmla="*/ 84982 w 460533"/>
                <a:gd name="connsiteY22" fmla="*/ 138113 h 447675"/>
                <a:gd name="connsiteX23" fmla="*/ 76315 w 460533"/>
                <a:gd name="connsiteY23" fmla="*/ 153352 h 447675"/>
                <a:gd name="connsiteX24" fmla="*/ 58979 w 460533"/>
                <a:gd name="connsiteY24" fmla="*/ 149543 h 447675"/>
                <a:gd name="connsiteX25" fmla="*/ 29071 w 460533"/>
                <a:gd name="connsiteY25" fmla="*/ 162877 h 447675"/>
                <a:gd name="connsiteX26" fmla="*/ 24213 w 460533"/>
                <a:gd name="connsiteY26" fmla="*/ 207645 h 447675"/>
                <a:gd name="connsiteX27" fmla="*/ 9735 w 460533"/>
                <a:gd name="connsiteY27" fmla="*/ 218123 h 447675"/>
                <a:gd name="connsiteX28" fmla="*/ 13545 w 460533"/>
                <a:gd name="connsiteY28" fmla="*/ 273368 h 447675"/>
                <a:gd name="connsiteX29" fmla="*/ 29928 w 460533"/>
                <a:gd name="connsiteY29" fmla="*/ 281940 h 447675"/>
                <a:gd name="connsiteX30" fmla="*/ 27070 w 460533"/>
                <a:gd name="connsiteY30" fmla="*/ 299085 h 447675"/>
                <a:gd name="connsiteX31" fmla="*/ 40596 w 460533"/>
                <a:gd name="connsiteY31" fmla="*/ 325755 h 447675"/>
                <a:gd name="connsiteX32" fmla="*/ 44406 w 460533"/>
                <a:gd name="connsiteY32" fmla="*/ 328613 h 447675"/>
                <a:gd name="connsiteX33" fmla="*/ 52121 w 460533"/>
                <a:gd name="connsiteY33" fmla="*/ 379095 h 447675"/>
                <a:gd name="connsiteX34" fmla="*/ 78124 w 460533"/>
                <a:gd name="connsiteY34" fmla="*/ 388620 h 447675"/>
                <a:gd name="connsiteX35" fmla="*/ 97365 w 460533"/>
                <a:gd name="connsiteY35" fmla="*/ 383858 h 447675"/>
                <a:gd name="connsiteX36" fmla="*/ 107938 w 460533"/>
                <a:gd name="connsiteY36" fmla="*/ 398145 h 447675"/>
                <a:gd name="connsiteX37" fmla="*/ 133941 w 460533"/>
                <a:gd name="connsiteY37" fmla="*/ 407670 h 447675"/>
                <a:gd name="connsiteX38" fmla="*/ 135846 w 460533"/>
                <a:gd name="connsiteY38" fmla="*/ 407670 h 447675"/>
                <a:gd name="connsiteX39" fmla="*/ 149371 w 460533"/>
                <a:gd name="connsiteY39" fmla="*/ 434340 h 447675"/>
                <a:gd name="connsiteX40" fmla="*/ 175375 w 460533"/>
                <a:gd name="connsiteY40" fmla="*/ 443865 h 447675"/>
                <a:gd name="connsiteX41" fmla="*/ 201378 w 460533"/>
                <a:gd name="connsiteY41" fmla="*/ 434340 h 447675"/>
                <a:gd name="connsiteX42" fmla="*/ 205188 w 460533"/>
                <a:gd name="connsiteY42" fmla="*/ 438150 h 447675"/>
                <a:gd name="connsiteX43" fmla="*/ 231191 w 460533"/>
                <a:gd name="connsiteY43" fmla="*/ 447675 h 447675"/>
                <a:gd name="connsiteX44" fmla="*/ 261100 w 460533"/>
                <a:gd name="connsiteY44" fmla="*/ 434340 h 447675"/>
                <a:gd name="connsiteX45" fmla="*/ 270720 w 460533"/>
                <a:gd name="connsiteY45" fmla="*/ 413385 h 447675"/>
                <a:gd name="connsiteX46" fmla="*/ 275578 w 460533"/>
                <a:gd name="connsiteY46" fmla="*/ 413385 h 447675"/>
                <a:gd name="connsiteX47" fmla="*/ 305486 w 460533"/>
                <a:gd name="connsiteY47" fmla="*/ 400050 h 447675"/>
                <a:gd name="connsiteX48" fmla="*/ 308344 w 460533"/>
                <a:gd name="connsiteY48" fmla="*/ 396240 h 447675"/>
                <a:gd name="connsiteX49" fmla="*/ 310249 w 460533"/>
                <a:gd name="connsiteY49" fmla="*/ 398145 h 447675"/>
                <a:gd name="connsiteX50" fmla="*/ 336252 w 460533"/>
                <a:gd name="connsiteY50" fmla="*/ 407670 h 447675"/>
                <a:gd name="connsiteX51" fmla="*/ 366160 w 460533"/>
                <a:gd name="connsiteY51" fmla="*/ 394335 h 447675"/>
                <a:gd name="connsiteX52" fmla="*/ 375781 w 460533"/>
                <a:gd name="connsiteY52" fmla="*/ 365760 h 447675"/>
                <a:gd name="connsiteX53" fmla="*/ 368065 w 460533"/>
                <a:gd name="connsiteY53" fmla="*/ 344805 h 447675"/>
                <a:gd name="connsiteX54" fmla="*/ 394069 w 460533"/>
                <a:gd name="connsiteY54" fmla="*/ 331470 h 447675"/>
                <a:gd name="connsiteX55" fmla="*/ 403689 w 460533"/>
                <a:gd name="connsiteY55" fmla="*/ 303848 h 447675"/>
                <a:gd name="connsiteX56" fmla="*/ 430645 w 460533"/>
                <a:gd name="connsiteY56" fmla="*/ 290513 h 447675"/>
                <a:gd name="connsiteX57" fmla="*/ 440265 w 460533"/>
                <a:gd name="connsiteY57" fmla="*/ 261938 h 447675"/>
                <a:gd name="connsiteX58" fmla="*/ 435407 w 460533"/>
                <a:gd name="connsiteY58" fmla="*/ 245745 h 447675"/>
                <a:gd name="connsiteX59" fmla="*/ 449885 w 460533"/>
                <a:gd name="connsiteY59" fmla="*/ 235268 h 447675"/>
                <a:gd name="connsiteX60" fmla="*/ 447123 w 460533"/>
                <a:gd name="connsiteY60" fmla="*/ 180975 h 447675"/>
                <a:gd name="connsiteX61" fmla="*/ 371018 w 460533"/>
                <a:gd name="connsiteY61" fmla="*/ 240983 h 447675"/>
                <a:gd name="connsiteX62" fmla="*/ 361398 w 460533"/>
                <a:gd name="connsiteY62" fmla="*/ 268605 h 447675"/>
                <a:gd name="connsiteX63" fmla="*/ 334442 w 460533"/>
                <a:gd name="connsiteY63" fmla="*/ 281940 h 447675"/>
                <a:gd name="connsiteX64" fmla="*/ 324822 w 460533"/>
                <a:gd name="connsiteY64" fmla="*/ 310515 h 447675"/>
                <a:gd name="connsiteX65" fmla="*/ 332537 w 460533"/>
                <a:gd name="connsiteY65" fmla="*/ 331470 h 447675"/>
                <a:gd name="connsiteX66" fmla="*/ 306534 w 460533"/>
                <a:gd name="connsiteY66" fmla="*/ 344805 h 447675"/>
                <a:gd name="connsiteX67" fmla="*/ 303676 w 460533"/>
                <a:gd name="connsiteY67" fmla="*/ 348615 h 447675"/>
                <a:gd name="connsiteX68" fmla="*/ 301771 w 460533"/>
                <a:gd name="connsiteY68" fmla="*/ 346710 h 447675"/>
                <a:gd name="connsiteX69" fmla="*/ 275768 w 460533"/>
                <a:gd name="connsiteY69" fmla="*/ 337185 h 447675"/>
                <a:gd name="connsiteX70" fmla="*/ 245860 w 460533"/>
                <a:gd name="connsiteY70" fmla="*/ 350520 h 447675"/>
                <a:gd name="connsiteX71" fmla="*/ 236239 w 460533"/>
                <a:gd name="connsiteY71" fmla="*/ 371475 h 447675"/>
                <a:gd name="connsiteX72" fmla="*/ 231382 w 460533"/>
                <a:gd name="connsiteY72" fmla="*/ 371475 h 447675"/>
                <a:gd name="connsiteX73" fmla="*/ 205378 w 460533"/>
                <a:gd name="connsiteY73" fmla="*/ 381000 h 447675"/>
                <a:gd name="connsiteX74" fmla="*/ 201568 w 460533"/>
                <a:gd name="connsiteY74" fmla="*/ 377190 h 447675"/>
                <a:gd name="connsiteX75" fmla="*/ 175565 w 460533"/>
                <a:gd name="connsiteY75" fmla="*/ 367665 h 447675"/>
                <a:gd name="connsiteX76" fmla="*/ 173660 w 460533"/>
                <a:gd name="connsiteY76" fmla="*/ 367665 h 447675"/>
                <a:gd name="connsiteX77" fmla="*/ 160135 w 460533"/>
                <a:gd name="connsiteY77" fmla="*/ 340995 h 447675"/>
                <a:gd name="connsiteX78" fmla="*/ 134131 w 460533"/>
                <a:gd name="connsiteY78" fmla="*/ 331470 h 447675"/>
                <a:gd name="connsiteX79" fmla="*/ 114891 w 460533"/>
                <a:gd name="connsiteY79" fmla="*/ 336233 h 447675"/>
                <a:gd name="connsiteX80" fmla="*/ 104318 w 460533"/>
                <a:gd name="connsiteY80" fmla="*/ 321945 h 447675"/>
                <a:gd name="connsiteX81" fmla="*/ 100508 w 460533"/>
                <a:gd name="connsiteY81" fmla="*/ 319088 h 447675"/>
                <a:gd name="connsiteX82" fmla="*/ 92793 w 460533"/>
                <a:gd name="connsiteY82" fmla="*/ 268605 h 447675"/>
                <a:gd name="connsiteX83" fmla="*/ 76410 w 460533"/>
                <a:gd name="connsiteY83" fmla="*/ 260033 h 447675"/>
                <a:gd name="connsiteX84" fmla="*/ 79267 w 460533"/>
                <a:gd name="connsiteY84" fmla="*/ 242888 h 447675"/>
                <a:gd name="connsiteX85" fmla="*/ 74410 w 460533"/>
                <a:gd name="connsiteY85" fmla="*/ 226695 h 447675"/>
                <a:gd name="connsiteX86" fmla="*/ 88888 w 460533"/>
                <a:gd name="connsiteY86" fmla="*/ 216218 h 447675"/>
                <a:gd name="connsiteX87" fmla="*/ 97555 w 460533"/>
                <a:gd name="connsiteY87" fmla="*/ 200977 h 447675"/>
                <a:gd name="connsiteX88" fmla="*/ 114891 w 460533"/>
                <a:gd name="connsiteY88" fmla="*/ 204788 h 447675"/>
                <a:gd name="connsiteX89" fmla="*/ 144799 w 460533"/>
                <a:gd name="connsiteY89" fmla="*/ 191452 h 447675"/>
                <a:gd name="connsiteX90" fmla="*/ 153467 w 460533"/>
                <a:gd name="connsiteY90" fmla="*/ 176213 h 447675"/>
                <a:gd name="connsiteX91" fmla="*/ 168898 w 460533"/>
                <a:gd name="connsiteY91" fmla="*/ 179070 h 447675"/>
                <a:gd name="connsiteX92" fmla="*/ 198806 w 460533"/>
                <a:gd name="connsiteY92" fmla="*/ 165735 h 447675"/>
                <a:gd name="connsiteX93" fmla="*/ 208426 w 460533"/>
                <a:gd name="connsiteY93" fmla="*/ 137160 h 447675"/>
                <a:gd name="connsiteX94" fmla="*/ 200711 w 460533"/>
                <a:gd name="connsiteY94" fmla="*/ 117157 h 447675"/>
                <a:gd name="connsiteX95" fmla="*/ 214237 w 460533"/>
                <a:gd name="connsiteY95" fmla="*/ 107632 h 447675"/>
                <a:gd name="connsiteX96" fmla="*/ 223857 w 460533"/>
                <a:gd name="connsiteY96" fmla="*/ 80010 h 447675"/>
                <a:gd name="connsiteX97" fmla="*/ 246050 w 460533"/>
                <a:gd name="connsiteY97" fmla="*/ 70485 h 447675"/>
                <a:gd name="connsiteX98" fmla="*/ 249860 w 460533"/>
                <a:gd name="connsiteY98" fmla="*/ 74295 h 447675"/>
                <a:gd name="connsiteX99" fmla="*/ 275863 w 460533"/>
                <a:gd name="connsiteY99" fmla="*/ 83820 h 447675"/>
                <a:gd name="connsiteX100" fmla="*/ 286436 w 460533"/>
                <a:gd name="connsiteY100" fmla="*/ 81915 h 447675"/>
                <a:gd name="connsiteX101" fmla="*/ 298914 w 460533"/>
                <a:gd name="connsiteY101" fmla="*/ 100965 h 447675"/>
                <a:gd name="connsiteX102" fmla="*/ 324917 w 460533"/>
                <a:gd name="connsiteY102" fmla="*/ 110490 h 447675"/>
                <a:gd name="connsiteX103" fmla="*/ 326822 w 460533"/>
                <a:gd name="connsiteY103" fmla="*/ 110490 h 447675"/>
                <a:gd name="connsiteX104" fmla="*/ 340348 w 460533"/>
                <a:gd name="connsiteY104" fmla="*/ 137160 h 447675"/>
                <a:gd name="connsiteX105" fmla="*/ 356731 w 460533"/>
                <a:gd name="connsiteY105" fmla="*/ 145733 h 447675"/>
                <a:gd name="connsiteX106" fmla="*/ 353873 w 460533"/>
                <a:gd name="connsiteY106" fmla="*/ 161925 h 447675"/>
                <a:gd name="connsiteX107" fmla="*/ 367399 w 460533"/>
                <a:gd name="connsiteY107" fmla="*/ 188595 h 447675"/>
                <a:gd name="connsiteX108" fmla="*/ 383782 w 460533"/>
                <a:gd name="connsiteY108" fmla="*/ 197168 h 447675"/>
                <a:gd name="connsiteX109" fmla="*/ 380924 w 460533"/>
                <a:gd name="connsiteY109" fmla="*/ 214313 h 447675"/>
                <a:gd name="connsiteX110" fmla="*/ 385782 w 460533"/>
                <a:gd name="connsiteY110" fmla="*/ 230505 h 447675"/>
                <a:gd name="connsiteX111" fmla="*/ 371018 w 460533"/>
                <a:gd name="connsiteY111" fmla="*/ 240983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460533" h="447675">
                  <a:moveTo>
                    <a:pt x="447123" y="180975"/>
                  </a:moveTo>
                  <a:cubicBezTo>
                    <a:pt x="442265" y="177165"/>
                    <a:pt x="436550" y="174308"/>
                    <a:pt x="430740" y="172402"/>
                  </a:cubicBezTo>
                  <a:cubicBezTo>
                    <a:pt x="436550" y="157163"/>
                    <a:pt x="432645" y="140018"/>
                    <a:pt x="420167" y="128588"/>
                  </a:cubicBezTo>
                  <a:cubicBezTo>
                    <a:pt x="415309" y="124777"/>
                    <a:pt x="409594" y="121920"/>
                    <a:pt x="403784" y="120015"/>
                  </a:cubicBezTo>
                  <a:cubicBezTo>
                    <a:pt x="409594" y="104775"/>
                    <a:pt x="405689" y="87630"/>
                    <a:pt x="393211" y="76200"/>
                  </a:cubicBezTo>
                  <a:cubicBezTo>
                    <a:pt x="386449" y="70485"/>
                    <a:pt x="376828" y="66675"/>
                    <a:pt x="367208" y="66675"/>
                  </a:cubicBezTo>
                  <a:cubicBezTo>
                    <a:pt x="366256" y="66675"/>
                    <a:pt x="365303" y="66675"/>
                    <a:pt x="365303" y="66675"/>
                  </a:cubicBezTo>
                  <a:cubicBezTo>
                    <a:pt x="364351" y="56197"/>
                    <a:pt x="359493" y="47625"/>
                    <a:pt x="351778" y="40005"/>
                  </a:cubicBezTo>
                  <a:cubicBezTo>
                    <a:pt x="345015" y="34290"/>
                    <a:pt x="335395" y="30480"/>
                    <a:pt x="325774" y="30480"/>
                  </a:cubicBezTo>
                  <a:cubicBezTo>
                    <a:pt x="321964" y="30480"/>
                    <a:pt x="318059" y="31432"/>
                    <a:pt x="315202" y="32385"/>
                  </a:cubicBezTo>
                  <a:cubicBezTo>
                    <a:pt x="313297" y="24765"/>
                    <a:pt x="308439" y="18097"/>
                    <a:pt x="302724" y="13335"/>
                  </a:cubicBezTo>
                  <a:cubicBezTo>
                    <a:pt x="295961" y="7620"/>
                    <a:pt x="286341" y="3810"/>
                    <a:pt x="276721" y="3810"/>
                  </a:cubicBezTo>
                  <a:cubicBezTo>
                    <a:pt x="267100" y="3810"/>
                    <a:pt x="258433" y="6668"/>
                    <a:pt x="250717" y="13335"/>
                  </a:cubicBezTo>
                  <a:cubicBezTo>
                    <a:pt x="249765" y="12382"/>
                    <a:pt x="248812" y="10478"/>
                    <a:pt x="246907" y="9525"/>
                  </a:cubicBezTo>
                  <a:cubicBezTo>
                    <a:pt x="240145" y="3810"/>
                    <a:pt x="230524" y="0"/>
                    <a:pt x="220904" y="0"/>
                  </a:cubicBezTo>
                  <a:cubicBezTo>
                    <a:pt x="209379" y="0"/>
                    <a:pt x="198711" y="4763"/>
                    <a:pt x="190996" y="13335"/>
                  </a:cubicBezTo>
                  <a:cubicBezTo>
                    <a:pt x="184233" y="20955"/>
                    <a:pt x="180423" y="31432"/>
                    <a:pt x="181375" y="40957"/>
                  </a:cubicBezTo>
                  <a:cubicBezTo>
                    <a:pt x="170803" y="41910"/>
                    <a:pt x="162135" y="46672"/>
                    <a:pt x="154420" y="54293"/>
                  </a:cubicBezTo>
                  <a:cubicBezTo>
                    <a:pt x="141847" y="68580"/>
                    <a:pt x="141847" y="88582"/>
                    <a:pt x="152515" y="102870"/>
                  </a:cubicBezTo>
                  <a:cubicBezTo>
                    <a:pt x="147657" y="104775"/>
                    <a:pt x="142894" y="108585"/>
                    <a:pt x="138989" y="112395"/>
                  </a:cubicBezTo>
                  <a:cubicBezTo>
                    <a:pt x="135179" y="117157"/>
                    <a:pt x="132226" y="121920"/>
                    <a:pt x="130321" y="127635"/>
                  </a:cubicBezTo>
                  <a:cubicBezTo>
                    <a:pt x="125464" y="125730"/>
                    <a:pt x="120701" y="124777"/>
                    <a:pt x="114891" y="124777"/>
                  </a:cubicBezTo>
                  <a:cubicBezTo>
                    <a:pt x="103366" y="124777"/>
                    <a:pt x="92698" y="129540"/>
                    <a:pt x="84982" y="138113"/>
                  </a:cubicBezTo>
                  <a:cubicBezTo>
                    <a:pt x="81172" y="142875"/>
                    <a:pt x="78220" y="147638"/>
                    <a:pt x="76315" y="153352"/>
                  </a:cubicBezTo>
                  <a:cubicBezTo>
                    <a:pt x="70504" y="150495"/>
                    <a:pt x="64789" y="149543"/>
                    <a:pt x="58979" y="149543"/>
                  </a:cubicBezTo>
                  <a:cubicBezTo>
                    <a:pt x="47454" y="149543"/>
                    <a:pt x="36786" y="154305"/>
                    <a:pt x="29071" y="162877"/>
                  </a:cubicBezTo>
                  <a:cubicBezTo>
                    <a:pt x="17545" y="175260"/>
                    <a:pt x="16593" y="193358"/>
                    <a:pt x="24213" y="207645"/>
                  </a:cubicBezTo>
                  <a:cubicBezTo>
                    <a:pt x="18403" y="209550"/>
                    <a:pt x="13640" y="213360"/>
                    <a:pt x="9735" y="218123"/>
                  </a:cubicBezTo>
                  <a:cubicBezTo>
                    <a:pt x="-4743" y="234315"/>
                    <a:pt x="-2743" y="259080"/>
                    <a:pt x="13545" y="273368"/>
                  </a:cubicBezTo>
                  <a:cubicBezTo>
                    <a:pt x="18403" y="277178"/>
                    <a:pt x="24118" y="280035"/>
                    <a:pt x="29928" y="281940"/>
                  </a:cubicBezTo>
                  <a:cubicBezTo>
                    <a:pt x="28023" y="287655"/>
                    <a:pt x="27070" y="293370"/>
                    <a:pt x="27070" y="299085"/>
                  </a:cubicBezTo>
                  <a:cubicBezTo>
                    <a:pt x="28023" y="309563"/>
                    <a:pt x="32881" y="319088"/>
                    <a:pt x="40596" y="325755"/>
                  </a:cubicBezTo>
                  <a:cubicBezTo>
                    <a:pt x="41548" y="326708"/>
                    <a:pt x="43453" y="327660"/>
                    <a:pt x="44406" y="328613"/>
                  </a:cubicBezTo>
                  <a:cubicBezTo>
                    <a:pt x="33833" y="344805"/>
                    <a:pt x="37643" y="365760"/>
                    <a:pt x="52121" y="379095"/>
                  </a:cubicBezTo>
                  <a:cubicBezTo>
                    <a:pt x="58884" y="384810"/>
                    <a:pt x="68504" y="388620"/>
                    <a:pt x="78124" y="388620"/>
                  </a:cubicBezTo>
                  <a:cubicBezTo>
                    <a:pt x="84887" y="388620"/>
                    <a:pt x="91650" y="386715"/>
                    <a:pt x="97365" y="383858"/>
                  </a:cubicBezTo>
                  <a:cubicBezTo>
                    <a:pt x="99270" y="389573"/>
                    <a:pt x="103175" y="394335"/>
                    <a:pt x="107938" y="398145"/>
                  </a:cubicBezTo>
                  <a:cubicBezTo>
                    <a:pt x="114700" y="403860"/>
                    <a:pt x="124321" y="407670"/>
                    <a:pt x="133941" y="407670"/>
                  </a:cubicBezTo>
                  <a:cubicBezTo>
                    <a:pt x="134893" y="407670"/>
                    <a:pt x="135846" y="407670"/>
                    <a:pt x="135846" y="407670"/>
                  </a:cubicBezTo>
                  <a:cubicBezTo>
                    <a:pt x="136798" y="418148"/>
                    <a:pt x="141656" y="426720"/>
                    <a:pt x="149371" y="434340"/>
                  </a:cubicBezTo>
                  <a:cubicBezTo>
                    <a:pt x="156134" y="440055"/>
                    <a:pt x="165754" y="443865"/>
                    <a:pt x="175375" y="443865"/>
                  </a:cubicBezTo>
                  <a:cubicBezTo>
                    <a:pt x="184995" y="443865"/>
                    <a:pt x="193663" y="441008"/>
                    <a:pt x="201378" y="434340"/>
                  </a:cubicBezTo>
                  <a:cubicBezTo>
                    <a:pt x="202330" y="435292"/>
                    <a:pt x="203283" y="437198"/>
                    <a:pt x="205188" y="438150"/>
                  </a:cubicBezTo>
                  <a:cubicBezTo>
                    <a:pt x="211951" y="443865"/>
                    <a:pt x="221571" y="447675"/>
                    <a:pt x="231191" y="447675"/>
                  </a:cubicBezTo>
                  <a:cubicBezTo>
                    <a:pt x="242716" y="447675"/>
                    <a:pt x="253384" y="442913"/>
                    <a:pt x="261100" y="434340"/>
                  </a:cubicBezTo>
                  <a:cubicBezTo>
                    <a:pt x="265957" y="428625"/>
                    <a:pt x="269767" y="421005"/>
                    <a:pt x="270720" y="413385"/>
                  </a:cubicBezTo>
                  <a:cubicBezTo>
                    <a:pt x="272625" y="413385"/>
                    <a:pt x="274530" y="413385"/>
                    <a:pt x="275578" y="413385"/>
                  </a:cubicBezTo>
                  <a:cubicBezTo>
                    <a:pt x="287103" y="413385"/>
                    <a:pt x="297771" y="408623"/>
                    <a:pt x="305486" y="400050"/>
                  </a:cubicBezTo>
                  <a:cubicBezTo>
                    <a:pt x="306439" y="399098"/>
                    <a:pt x="307391" y="397193"/>
                    <a:pt x="308344" y="396240"/>
                  </a:cubicBezTo>
                  <a:cubicBezTo>
                    <a:pt x="309296" y="397193"/>
                    <a:pt x="310249" y="398145"/>
                    <a:pt x="310249" y="398145"/>
                  </a:cubicBezTo>
                  <a:cubicBezTo>
                    <a:pt x="317011" y="403860"/>
                    <a:pt x="326632" y="407670"/>
                    <a:pt x="336252" y="407670"/>
                  </a:cubicBezTo>
                  <a:cubicBezTo>
                    <a:pt x="347777" y="407670"/>
                    <a:pt x="358445" y="402908"/>
                    <a:pt x="366160" y="394335"/>
                  </a:cubicBezTo>
                  <a:cubicBezTo>
                    <a:pt x="372923" y="386715"/>
                    <a:pt x="376733" y="376238"/>
                    <a:pt x="375781" y="365760"/>
                  </a:cubicBezTo>
                  <a:cubicBezTo>
                    <a:pt x="374828" y="358140"/>
                    <a:pt x="372923" y="351473"/>
                    <a:pt x="368065" y="344805"/>
                  </a:cubicBezTo>
                  <a:cubicBezTo>
                    <a:pt x="377686" y="343853"/>
                    <a:pt x="387306" y="339090"/>
                    <a:pt x="394069" y="331470"/>
                  </a:cubicBezTo>
                  <a:cubicBezTo>
                    <a:pt x="400831" y="323850"/>
                    <a:pt x="404641" y="313373"/>
                    <a:pt x="403689" y="303848"/>
                  </a:cubicBezTo>
                  <a:cubicBezTo>
                    <a:pt x="414262" y="302895"/>
                    <a:pt x="423882" y="298133"/>
                    <a:pt x="430645" y="290513"/>
                  </a:cubicBezTo>
                  <a:cubicBezTo>
                    <a:pt x="437407" y="282893"/>
                    <a:pt x="441217" y="272415"/>
                    <a:pt x="440265" y="261938"/>
                  </a:cubicBezTo>
                  <a:cubicBezTo>
                    <a:pt x="440265" y="256223"/>
                    <a:pt x="438360" y="250508"/>
                    <a:pt x="435407" y="245745"/>
                  </a:cubicBezTo>
                  <a:cubicBezTo>
                    <a:pt x="441217" y="243840"/>
                    <a:pt x="445980" y="240030"/>
                    <a:pt x="449885" y="235268"/>
                  </a:cubicBezTo>
                  <a:cubicBezTo>
                    <a:pt x="465411" y="220027"/>
                    <a:pt x="463506" y="195263"/>
                    <a:pt x="447123" y="180975"/>
                  </a:cubicBezTo>
                  <a:close/>
                  <a:moveTo>
                    <a:pt x="371018" y="240983"/>
                  </a:moveTo>
                  <a:cubicBezTo>
                    <a:pt x="364255" y="248602"/>
                    <a:pt x="360445" y="259080"/>
                    <a:pt x="361398" y="268605"/>
                  </a:cubicBezTo>
                  <a:cubicBezTo>
                    <a:pt x="350825" y="269558"/>
                    <a:pt x="341205" y="274320"/>
                    <a:pt x="334442" y="281940"/>
                  </a:cubicBezTo>
                  <a:cubicBezTo>
                    <a:pt x="327679" y="289560"/>
                    <a:pt x="323869" y="300038"/>
                    <a:pt x="324822" y="310515"/>
                  </a:cubicBezTo>
                  <a:cubicBezTo>
                    <a:pt x="325774" y="318135"/>
                    <a:pt x="327679" y="324803"/>
                    <a:pt x="332537" y="331470"/>
                  </a:cubicBezTo>
                  <a:cubicBezTo>
                    <a:pt x="322917" y="332423"/>
                    <a:pt x="313297" y="337185"/>
                    <a:pt x="306534" y="344805"/>
                  </a:cubicBezTo>
                  <a:cubicBezTo>
                    <a:pt x="305581" y="345758"/>
                    <a:pt x="304629" y="347663"/>
                    <a:pt x="303676" y="348615"/>
                  </a:cubicBezTo>
                  <a:cubicBezTo>
                    <a:pt x="302724" y="347663"/>
                    <a:pt x="301771" y="346710"/>
                    <a:pt x="301771" y="346710"/>
                  </a:cubicBezTo>
                  <a:cubicBezTo>
                    <a:pt x="295009" y="340995"/>
                    <a:pt x="285388" y="337185"/>
                    <a:pt x="275768" y="337185"/>
                  </a:cubicBezTo>
                  <a:cubicBezTo>
                    <a:pt x="264243" y="337185"/>
                    <a:pt x="253575" y="341948"/>
                    <a:pt x="245860" y="350520"/>
                  </a:cubicBezTo>
                  <a:cubicBezTo>
                    <a:pt x="241002" y="356235"/>
                    <a:pt x="237192" y="363855"/>
                    <a:pt x="236239" y="371475"/>
                  </a:cubicBezTo>
                  <a:cubicBezTo>
                    <a:pt x="234334" y="371475"/>
                    <a:pt x="232429" y="371475"/>
                    <a:pt x="231382" y="371475"/>
                  </a:cubicBezTo>
                  <a:cubicBezTo>
                    <a:pt x="221761" y="371475"/>
                    <a:pt x="213094" y="374333"/>
                    <a:pt x="205378" y="381000"/>
                  </a:cubicBezTo>
                  <a:cubicBezTo>
                    <a:pt x="204426" y="380048"/>
                    <a:pt x="203473" y="378143"/>
                    <a:pt x="201568" y="377190"/>
                  </a:cubicBezTo>
                  <a:cubicBezTo>
                    <a:pt x="194806" y="371475"/>
                    <a:pt x="185185" y="367665"/>
                    <a:pt x="175565" y="367665"/>
                  </a:cubicBezTo>
                  <a:cubicBezTo>
                    <a:pt x="174613" y="367665"/>
                    <a:pt x="173660" y="367665"/>
                    <a:pt x="173660" y="367665"/>
                  </a:cubicBezTo>
                  <a:cubicBezTo>
                    <a:pt x="172708" y="358140"/>
                    <a:pt x="167850" y="348615"/>
                    <a:pt x="160135" y="340995"/>
                  </a:cubicBezTo>
                  <a:cubicBezTo>
                    <a:pt x="153372" y="335280"/>
                    <a:pt x="143752" y="331470"/>
                    <a:pt x="134131" y="331470"/>
                  </a:cubicBezTo>
                  <a:cubicBezTo>
                    <a:pt x="127369" y="331470"/>
                    <a:pt x="120606" y="333375"/>
                    <a:pt x="114891" y="336233"/>
                  </a:cubicBezTo>
                  <a:cubicBezTo>
                    <a:pt x="112986" y="330518"/>
                    <a:pt x="109081" y="325755"/>
                    <a:pt x="104318" y="321945"/>
                  </a:cubicBezTo>
                  <a:cubicBezTo>
                    <a:pt x="103366" y="320993"/>
                    <a:pt x="101461" y="320040"/>
                    <a:pt x="100508" y="319088"/>
                  </a:cubicBezTo>
                  <a:cubicBezTo>
                    <a:pt x="111081" y="302895"/>
                    <a:pt x="107271" y="281940"/>
                    <a:pt x="92793" y="268605"/>
                  </a:cubicBezTo>
                  <a:cubicBezTo>
                    <a:pt x="87935" y="264795"/>
                    <a:pt x="82220" y="261938"/>
                    <a:pt x="76410" y="260033"/>
                  </a:cubicBezTo>
                  <a:cubicBezTo>
                    <a:pt x="78315" y="254318"/>
                    <a:pt x="79267" y="248602"/>
                    <a:pt x="79267" y="242888"/>
                  </a:cubicBezTo>
                  <a:cubicBezTo>
                    <a:pt x="79267" y="237173"/>
                    <a:pt x="77362" y="231458"/>
                    <a:pt x="74410" y="226695"/>
                  </a:cubicBezTo>
                  <a:cubicBezTo>
                    <a:pt x="80220" y="224790"/>
                    <a:pt x="84982" y="220980"/>
                    <a:pt x="88888" y="216218"/>
                  </a:cubicBezTo>
                  <a:cubicBezTo>
                    <a:pt x="92698" y="211455"/>
                    <a:pt x="95650" y="205740"/>
                    <a:pt x="97555" y="200977"/>
                  </a:cubicBezTo>
                  <a:cubicBezTo>
                    <a:pt x="103366" y="203835"/>
                    <a:pt x="109081" y="204788"/>
                    <a:pt x="114891" y="204788"/>
                  </a:cubicBezTo>
                  <a:cubicBezTo>
                    <a:pt x="126416" y="204788"/>
                    <a:pt x="137084" y="200025"/>
                    <a:pt x="144799" y="191452"/>
                  </a:cubicBezTo>
                  <a:cubicBezTo>
                    <a:pt x="148609" y="186690"/>
                    <a:pt x="151562" y="181927"/>
                    <a:pt x="153467" y="176213"/>
                  </a:cubicBezTo>
                  <a:cubicBezTo>
                    <a:pt x="158325" y="178118"/>
                    <a:pt x="163087" y="179070"/>
                    <a:pt x="168898" y="179070"/>
                  </a:cubicBezTo>
                  <a:cubicBezTo>
                    <a:pt x="180423" y="179070"/>
                    <a:pt x="191091" y="174308"/>
                    <a:pt x="198806" y="165735"/>
                  </a:cubicBezTo>
                  <a:cubicBezTo>
                    <a:pt x="205569" y="158115"/>
                    <a:pt x="209379" y="147638"/>
                    <a:pt x="208426" y="137160"/>
                  </a:cubicBezTo>
                  <a:cubicBezTo>
                    <a:pt x="207474" y="129540"/>
                    <a:pt x="205569" y="122873"/>
                    <a:pt x="200711" y="117157"/>
                  </a:cubicBezTo>
                  <a:cubicBezTo>
                    <a:pt x="205569" y="115252"/>
                    <a:pt x="210331" y="111443"/>
                    <a:pt x="214237" y="107632"/>
                  </a:cubicBezTo>
                  <a:cubicBezTo>
                    <a:pt x="220999" y="100013"/>
                    <a:pt x="224809" y="89535"/>
                    <a:pt x="223857" y="80010"/>
                  </a:cubicBezTo>
                  <a:cubicBezTo>
                    <a:pt x="231572" y="79057"/>
                    <a:pt x="239287" y="76200"/>
                    <a:pt x="246050" y="70485"/>
                  </a:cubicBezTo>
                  <a:cubicBezTo>
                    <a:pt x="247003" y="71438"/>
                    <a:pt x="247955" y="73343"/>
                    <a:pt x="249860" y="74295"/>
                  </a:cubicBezTo>
                  <a:cubicBezTo>
                    <a:pt x="256623" y="80010"/>
                    <a:pt x="266243" y="83820"/>
                    <a:pt x="275863" y="83820"/>
                  </a:cubicBezTo>
                  <a:cubicBezTo>
                    <a:pt x="279673" y="83820"/>
                    <a:pt x="283579" y="82868"/>
                    <a:pt x="286436" y="81915"/>
                  </a:cubicBezTo>
                  <a:cubicBezTo>
                    <a:pt x="288341" y="89535"/>
                    <a:pt x="292246" y="96203"/>
                    <a:pt x="298914" y="100965"/>
                  </a:cubicBezTo>
                  <a:cubicBezTo>
                    <a:pt x="305677" y="106680"/>
                    <a:pt x="315297" y="110490"/>
                    <a:pt x="324917" y="110490"/>
                  </a:cubicBezTo>
                  <a:cubicBezTo>
                    <a:pt x="325870" y="110490"/>
                    <a:pt x="326822" y="110490"/>
                    <a:pt x="326822" y="110490"/>
                  </a:cubicBezTo>
                  <a:cubicBezTo>
                    <a:pt x="327775" y="120015"/>
                    <a:pt x="332632" y="129540"/>
                    <a:pt x="340348" y="137160"/>
                  </a:cubicBezTo>
                  <a:cubicBezTo>
                    <a:pt x="345205" y="140970"/>
                    <a:pt x="350920" y="143827"/>
                    <a:pt x="356731" y="145733"/>
                  </a:cubicBezTo>
                  <a:cubicBezTo>
                    <a:pt x="354826" y="149543"/>
                    <a:pt x="353873" y="155258"/>
                    <a:pt x="353873" y="161925"/>
                  </a:cubicBezTo>
                  <a:cubicBezTo>
                    <a:pt x="354826" y="172402"/>
                    <a:pt x="359683" y="181927"/>
                    <a:pt x="367399" y="188595"/>
                  </a:cubicBezTo>
                  <a:cubicBezTo>
                    <a:pt x="372256" y="192405"/>
                    <a:pt x="377971" y="195263"/>
                    <a:pt x="383782" y="197168"/>
                  </a:cubicBezTo>
                  <a:cubicBezTo>
                    <a:pt x="381877" y="202883"/>
                    <a:pt x="380924" y="208598"/>
                    <a:pt x="380924" y="214313"/>
                  </a:cubicBezTo>
                  <a:cubicBezTo>
                    <a:pt x="380924" y="220027"/>
                    <a:pt x="382829" y="225743"/>
                    <a:pt x="385782" y="230505"/>
                  </a:cubicBezTo>
                  <a:cubicBezTo>
                    <a:pt x="380638" y="232410"/>
                    <a:pt x="375781" y="236220"/>
                    <a:pt x="371018" y="2409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981F29B6-0AB8-8B4B-A8B5-2A8428BF7195}"/>
                </a:ext>
              </a:extLst>
            </p:cNvPr>
            <p:cNvSpPr/>
            <p:nvPr/>
          </p:nvSpPr>
          <p:spPr>
            <a:xfrm>
              <a:off x="4591407" y="2929999"/>
              <a:ext cx="168316" cy="166578"/>
            </a:xfrm>
            <a:custGeom>
              <a:avLst/>
              <a:gdLst>
                <a:gd name="connsiteX0" fmla="*/ 144423 w 168316"/>
                <a:gd name="connsiteY0" fmla="*/ 3701 h 166578"/>
                <a:gd name="connsiteX1" fmla="*/ 128040 w 168316"/>
                <a:gd name="connsiteY1" fmla="*/ 2748 h 166578"/>
                <a:gd name="connsiteX2" fmla="*/ 48030 w 168316"/>
                <a:gd name="connsiteY2" fmla="*/ 65613 h 166578"/>
                <a:gd name="connsiteX3" fmla="*/ 33552 w 168316"/>
                <a:gd name="connsiteY3" fmla="*/ 93236 h 166578"/>
                <a:gd name="connsiteX4" fmla="*/ 37362 w 168316"/>
                <a:gd name="connsiteY4" fmla="*/ 112286 h 166578"/>
                <a:gd name="connsiteX5" fmla="*/ 3643 w 168316"/>
                <a:gd name="connsiteY5" fmla="*/ 145623 h 166578"/>
                <a:gd name="connsiteX6" fmla="*/ 3643 w 168316"/>
                <a:gd name="connsiteY6" fmla="*/ 162768 h 166578"/>
                <a:gd name="connsiteX7" fmla="*/ 12311 w 168316"/>
                <a:gd name="connsiteY7" fmla="*/ 166578 h 166578"/>
                <a:gd name="connsiteX8" fmla="*/ 20979 w 168316"/>
                <a:gd name="connsiteY8" fmla="*/ 162768 h 166578"/>
                <a:gd name="connsiteX9" fmla="*/ 54697 w 168316"/>
                <a:gd name="connsiteY9" fmla="*/ 129431 h 166578"/>
                <a:gd name="connsiteX10" fmla="*/ 72033 w 168316"/>
                <a:gd name="connsiteY10" fmla="*/ 133241 h 166578"/>
                <a:gd name="connsiteX11" fmla="*/ 101941 w 168316"/>
                <a:gd name="connsiteY11" fmla="*/ 118953 h 166578"/>
                <a:gd name="connsiteX12" fmla="*/ 165568 w 168316"/>
                <a:gd name="connsiteY12" fmla="*/ 39896 h 166578"/>
                <a:gd name="connsiteX13" fmla="*/ 164616 w 168316"/>
                <a:gd name="connsiteY13" fmla="*/ 23703 h 166578"/>
                <a:gd name="connsiteX14" fmla="*/ 144423 w 168316"/>
                <a:gd name="connsiteY14" fmla="*/ 3701 h 16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316" h="166578">
                  <a:moveTo>
                    <a:pt x="144423" y="3701"/>
                  </a:moveTo>
                  <a:cubicBezTo>
                    <a:pt x="139565" y="-1062"/>
                    <a:pt x="132898" y="-1062"/>
                    <a:pt x="128040" y="2748"/>
                  </a:cubicBezTo>
                  <a:lnTo>
                    <a:pt x="48030" y="65613"/>
                  </a:lnTo>
                  <a:cubicBezTo>
                    <a:pt x="39362" y="72281"/>
                    <a:pt x="34504" y="81806"/>
                    <a:pt x="33552" y="93236"/>
                  </a:cubicBezTo>
                  <a:cubicBezTo>
                    <a:pt x="33552" y="99903"/>
                    <a:pt x="34504" y="106571"/>
                    <a:pt x="37362" y="112286"/>
                  </a:cubicBezTo>
                  <a:lnTo>
                    <a:pt x="3643" y="145623"/>
                  </a:lnTo>
                  <a:cubicBezTo>
                    <a:pt x="-1214" y="150386"/>
                    <a:pt x="-1214" y="158006"/>
                    <a:pt x="3643" y="162768"/>
                  </a:cubicBezTo>
                  <a:cubicBezTo>
                    <a:pt x="5548" y="164673"/>
                    <a:pt x="9454" y="166578"/>
                    <a:pt x="12311" y="166578"/>
                  </a:cubicBezTo>
                  <a:cubicBezTo>
                    <a:pt x="15169" y="166578"/>
                    <a:pt x="18121" y="165626"/>
                    <a:pt x="20979" y="162768"/>
                  </a:cubicBezTo>
                  <a:lnTo>
                    <a:pt x="54697" y="129431"/>
                  </a:lnTo>
                  <a:cubicBezTo>
                    <a:pt x="59555" y="132288"/>
                    <a:pt x="65270" y="133241"/>
                    <a:pt x="72033" y="133241"/>
                  </a:cubicBezTo>
                  <a:cubicBezTo>
                    <a:pt x="83558" y="133241"/>
                    <a:pt x="94226" y="128478"/>
                    <a:pt x="101941" y="118953"/>
                  </a:cubicBezTo>
                  <a:lnTo>
                    <a:pt x="165568" y="39896"/>
                  </a:lnTo>
                  <a:cubicBezTo>
                    <a:pt x="169378" y="35133"/>
                    <a:pt x="169378" y="28466"/>
                    <a:pt x="164616" y="23703"/>
                  </a:cubicBezTo>
                  <a:lnTo>
                    <a:pt x="144423" y="37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FE0F96EF-2FBF-185E-5098-831E9DF79ED7}"/>
                </a:ext>
              </a:extLst>
            </p:cNvPr>
            <p:cNvSpPr/>
            <p:nvPr/>
          </p:nvSpPr>
          <p:spPr>
            <a:xfrm>
              <a:off x="4628864" y="2604134"/>
              <a:ext cx="85820" cy="24765"/>
            </a:xfrm>
            <a:custGeom>
              <a:avLst/>
              <a:gdLst>
                <a:gd name="connsiteX0" fmla="*/ 12573 w 85820"/>
                <a:gd name="connsiteY0" fmla="*/ 24765 h 24765"/>
                <a:gd name="connsiteX1" fmla="*/ 73247 w 85820"/>
                <a:gd name="connsiteY1" fmla="*/ 24765 h 24765"/>
                <a:gd name="connsiteX2" fmla="*/ 85820 w 85820"/>
                <a:gd name="connsiteY2" fmla="*/ 12383 h 24765"/>
                <a:gd name="connsiteX3" fmla="*/ 73247 w 85820"/>
                <a:gd name="connsiteY3" fmla="*/ 0 h 24765"/>
                <a:gd name="connsiteX4" fmla="*/ 12573 w 85820"/>
                <a:gd name="connsiteY4" fmla="*/ 0 h 24765"/>
                <a:gd name="connsiteX5" fmla="*/ 0 w 85820"/>
                <a:gd name="connsiteY5" fmla="*/ 12383 h 24765"/>
                <a:gd name="connsiteX6" fmla="*/ 12573 w 85820"/>
                <a:gd name="connsiteY6" fmla="*/ 24765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820" h="24765">
                  <a:moveTo>
                    <a:pt x="12573" y="24765"/>
                  </a:moveTo>
                  <a:lnTo>
                    <a:pt x="73247" y="24765"/>
                  </a:lnTo>
                  <a:cubicBezTo>
                    <a:pt x="80010" y="24765"/>
                    <a:pt x="85820" y="19050"/>
                    <a:pt x="85820" y="12383"/>
                  </a:cubicBezTo>
                  <a:cubicBezTo>
                    <a:pt x="85820" y="5715"/>
                    <a:pt x="80010" y="0"/>
                    <a:pt x="73247" y="0"/>
                  </a:cubicBezTo>
                  <a:lnTo>
                    <a:pt x="12573" y="0"/>
                  </a:lnTo>
                  <a:cubicBezTo>
                    <a:pt x="5810" y="0"/>
                    <a:pt x="0" y="5715"/>
                    <a:pt x="0" y="12383"/>
                  </a:cubicBezTo>
                  <a:cubicBezTo>
                    <a:pt x="1048" y="19050"/>
                    <a:pt x="5810" y="24765"/>
                    <a:pt x="12573" y="247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12A25A6-B777-F6D5-4A46-0D43B4BC5856}"/>
                </a:ext>
              </a:extLst>
            </p:cNvPr>
            <p:cNvSpPr/>
            <p:nvPr/>
          </p:nvSpPr>
          <p:spPr>
            <a:xfrm>
              <a:off x="4678013" y="2640330"/>
              <a:ext cx="73152" cy="24764"/>
            </a:xfrm>
            <a:custGeom>
              <a:avLst/>
              <a:gdLst>
                <a:gd name="connsiteX0" fmla="*/ 0 w 73152"/>
                <a:gd name="connsiteY0" fmla="*/ 12382 h 24764"/>
                <a:gd name="connsiteX1" fmla="*/ 12478 w 73152"/>
                <a:gd name="connsiteY1" fmla="*/ 24765 h 24764"/>
                <a:gd name="connsiteX2" fmla="*/ 60674 w 73152"/>
                <a:gd name="connsiteY2" fmla="*/ 24765 h 24764"/>
                <a:gd name="connsiteX3" fmla="*/ 73152 w 73152"/>
                <a:gd name="connsiteY3" fmla="*/ 12382 h 24764"/>
                <a:gd name="connsiteX4" fmla="*/ 60674 w 73152"/>
                <a:gd name="connsiteY4" fmla="*/ 0 h 24764"/>
                <a:gd name="connsiteX5" fmla="*/ 12478 w 73152"/>
                <a:gd name="connsiteY5" fmla="*/ 0 h 24764"/>
                <a:gd name="connsiteX6" fmla="*/ 0 w 73152"/>
                <a:gd name="connsiteY6" fmla="*/ 12382 h 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152" h="24764">
                  <a:moveTo>
                    <a:pt x="0" y="12382"/>
                  </a:moveTo>
                  <a:cubicBezTo>
                    <a:pt x="0" y="19050"/>
                    <a:pt x="5810" y="24765"/>
                    <a:pt x="12478" y="24765"/>
                  </a:cubicBezTo>
                  <a:lnTo>
                    <a:pt x="60674" y="24765"/>
                  </a:lnTo>
                  <a:cubicBezTo>
                    <a:pt x="67437" y="24765"/>
                    <a:pt x="73152" y="19050"/>
                    <a:pt x="73152" y="12382"/>
                  </a:cubicBezTo>
                  <a:cubicBezTo>
                    <a:pt x="73152" y="5715"/>
                    <a:pt x="67342" y="0"/>
                    <a:pt x="60674" y="0"/>
                  </a:cubicBezTo>
                  <a:lnTo>
                    <a:pt x="12478" y="0"/>
                  </a:lnTo>
                  <a:cubicBezTo>
                    <a:pt x="4858" y="0"/>
                    <a:pt x="0" y="5715"/>
                    <a:pt x="0" y="12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8B299884-7762-BF9D-06B0-384E37314C33}"/>
                </a:ext>
              </a:extLst>
            </p:cNvPr>
            <p:cNvSpPr/>
            <p:nvPr/>
          </p:nvSpPr>
          <p:spPr>
            <a:xfrm>
              <a:off x="4954619" y="3032760"/>
              <a:ext cx="144494" cy="24764"/>
            </a:xfrm>
            <a:custGeom>
              <a:avLst/>
              <a:gdLst>
                <a:gd name="connsiteX0" fmla="*/ 144494 w 144494"/>
                <a:gd name="connsiteY0" fmla="*/ 12382 h 24764"/>
                <a:gd name="connsiteX1" fmla="*/ 132017 w 144494"/>
                <a:gd name="connsiteY1" fmla="*/ 0 h 24764"/>
                <a:gd name="connsiteX2" fmla="*/ 12478 w 144494"/>
                <a:gd name="connsiteY2" fmla="*/ 0 h 24764"/>
                <a:gd name="connsiteX3" fmla="*/ 0 w 144494"/>
                <a:gd name="connsiteY3" fmla="*/ 12382 h 24764"/>
                <a:gd name="connsiteX4" fmla="*/ 12478 w 144494"/>
                <a:gd name="connsiteY4" fmla="*/ 24765 h 24764"/>
                <a:gd name="connsiteX5" fmla="*/ 132969 w 144494"/>
                <a:gd name="connsiteY5" fmla="*/ 24765 h 24764"/>
                <a:gd name="connsiteX6" fmla="*/ 144494 w 144494"/>
                <a:gd name="connsiteY6" fmla="*/ 12382 h 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494" h="24764">
                  <a:moveTo>
                    <a:pt x="144494" y="12382"/>
                  </a:moveTo>
                  <a:cubicBezTo>
                    <a:pt x="144494" y="5715"/>
                    <a:pt x="138684" y="0"/>
                    <a:pt x="132017" y="0"/>
                  </a:cubicBezTo>
                  <a:lnTo>
                    <a:pt x="12478" y="0"/>
                  </a:lnTo>
                  <a:cubicBezTo>
                    <a:pt x="5715" y="0"/>
                    <a:pt x="0" y="5715"/>
                    <a:pt x="0" y="12382"/>
                  </a:cubicBezTo>
                  <a:cubicBezTo>
                    <a:pt x="0" y="19050"/>
                    <a:pt x="5810" y="24765"/>
                    <a:pt x="12478" y="24765"/>
                  </a:cubicBezTo>
                  <a:lnTo>
                    <a:pt x="132969" y="24765"/>
                  </a:lnTo>
                  <a:cubicBezTo>
                    <a:pt x="138684" y="24765"/>
                    <a:pt x="144494" y="19050"/>
                    <a:pt x="144494" y="12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5C0A2F0-CA62-8CF4-E179-E94BE2877F94}"/>
                </a:ext>
              </a:extLst>
            </p:cNvPr>
            <p:cNvSpPr/>
            <p:nvPr/>
          </p:nvSpPr>
          <p:spPr>
            <a:xfrm>
              <a:off x="5062442" y="3068954"/>
              <a:ext cx="49149" cy="24765"/>
            </a:xfrm>
            <a:custGeom>
              <a:avLst/>
              <a:gdLst>
                <a:gd name="connsiteX0" fmla="*/ 36671 w 49149"/>
                <a:gd name="connsiteY0" fmla="*/ 0 h 24765"/>
                <a:gd name="connsiteX1" fmla="*/ 12573 w 49149"/>
                <a:gd name="connsiteY1" fmla="*/ 0 h 24765"/>
                <a:gd name="connsiteX2" fmla="*/ 0 w 49149"/>
                <a:gd name="connsiteY2" fmla="*/ 12383 h 24765"/>
                <a:gd name="connsiteX3" fmla="*/ 12573 w 49149"/>
                <a:gd name="connsiteY3" fmla="*/ 24765 h 24765"/>
                <a:gd name="connsiteX4" fmla="*/ 36671 w 49149"/>
                <a:gd name="connsiteY4" fmla="*/ 24765 h 24765"/>
                <a:gd name="connsiteX5" fmla="*/ 49149 w 49149"/>
                <a:gd name="connsiteY5" fmla="*/ 12383 h 24765"/>
                <a:gd name="connsiteX6" fmla="*/ 36671 w 49149"/>
                <a:gd name="connsiteY6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49" h="24765">
                  <a:moveTo>
                    <a:pt x="36671" y="0"/>
                  </a:moveTo>
                  <a:lnTo>
                    <a:pt x="12573" y="0"/>
                  </a:lnTo>
                  <a:cubicBezTo>
                    <a:pt x="5810" y="0"/>
                    <a:pt x="0" y="5715"/>
                    <a:pt x="0" y="12383"/>
                  </a:cubicBezTo>
                  <a:cubicBezTo>
                    <a:pt x="0" y="19050"/>
                    <a:pt x="5810" y="24765"/>
                    <a:pt x="12573" y="24765"/>
                  </a:cubicBezTo>
                  <a:lnTo>
                    <a:pt x="36671" y="24765"/>
                  </a:lnTo>
                  <a:cubicBezTo>
                    <a:pt x="43434" y="24765"/>
                    <a:pt x="49149" y="19050"/>
                    <a:pt x="49149" y="12383"/>
                  </a:cubicBezTo>
                  <a:cubicBezTo>
                    <a:pt x="49149" y="5715"/>
                    <a:pt x="43434" y="0"/>
                    <a:pt x="3667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CDBCE9F1-32BD-1196-0528-FAC743EDB57D}"/>
              </a:ext>
            </a:extLst>
          </p:cNvPr>
          <p:cNvSpPr txBox="1"/>
          <p:nvPr/>
        </p:nvSpPr>
        <p:spPr>
          <a:xfrm>
            <a:off x="1174407" y="3838122"/>
            <a:ext cx="2807644" cy="182357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Lalezar" panose="00000500000000000000" pitchFamily="50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9694DE2-AE44-A315-47D1-0E5BECEC6135}"/>
              </a:ext>
            </a:extLst>
          </p:cNvPr>
          <p:cNvSpPr txBox="1"/>
          <p:nvPr/>
        </p:nvSpPr>
        <p:spPr>
          <a:xfrm>
            <a:off x="4860825" y="3863402"/>
            <a:ext cx="2807644" cy="182357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Lalezar" panose="00000500000000000000" pitchFamily="50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D36BC1E-25DA-9C7C-7391-A36EADF1FBBF}"/>
              </a:ext>
            </a:extLst>
          </p:cNvPr>
          <p:cNvSpPr txBox="1"/>
          <p:nvPr/>
        </p:nvSpPr>
        <p:spPr>
          <a:xfrm>
            <a:off x="8573469" y="3863402"/>
            <a:ext cx="2807644" cy="182357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Lalezar" panose="00000500000000000000" pitchFamily="50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2104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7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7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7" presetClass="entr" presetSubtype="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7" presetClass="entr" presetSubtype="0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7" grpId="0" animBg="1"/>
      <p:bldP spid="20" grpId="0" animBg="1"/>
      <p:bldP spid="22" grpId="0" animBg="1"/>
      <p:bldP spid="23" grpId="0" animBg="1"/>
      <p:bldP spid="24" grpId="0" animBg="1"/>
      <p:bldP spid="54" grpId="0"/>
      <p:bldP spid="55" grpId="0"/>
      <p:bldP spid="5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A9138F-2B00-1119-466F-7431F30D3812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E58731-C33D-0296-53AC-69180E9E943F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AB860B-64F3-5FD0-507E-5A06E6980E90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874E0D-7DDD-0693-8424-91C89D5B7ECE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FD74B1-0CD3-278D-8A26-698A0A02DB6F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B1C9CE-9105-6FE0-99B8-7C7C7351E7C6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A7CC739-C4E0-F660-0F00-41E11A71F014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6205374-57C8-E5ED-2CAC-11B212B3E0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9B7B4B5-82DD-3AF9-08D5-E9D6CF9BA8B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5ADFC06B-B7FC-6465-9996-40217004A7EF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B33ED1A6-F0B6-657C-277E-6ABE573751AB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67EA5D7-D3F8-FC56-D787-662F26BE58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83857">
            <a:off x="7291700" y="2059167"/>
            <a:ext cx="3945693" cy="26738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27" name="Graphic 5">
            <a:extLst>
              <a:ext uri="{FF2B5EF4-FFF2-40B4-BE49-F238E27FC236}">
                <a16:creationId xmlns:a16="http://schemas.microsoft.com/office/drawing/2014/main" id="{6743D8E4-B346-EEA6-71D1-0D27C46CF4A6}"/>
              </a:ext>
            </a:extLst>
          </p:cNvPr>
          <p:cNvGrpSpPr/>
          <p:nvPr/>
        </p:nvGrpSpPr>
        <p:grpSpPr>
          <a:xfrm>
            <a:off x="8804036" y="1749118"/>
            <a:ext cx="364140" cy="375162"/>
            <a:chOff x="2126383" y="557880"/>
            <a:chExt cx="559115" cy="576039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CA73866-1166-FD9A-40B3-66F3870797F4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56CD4EE-7384-5172-9530-A507AFCAF912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C48A530-8E0F-803E-88B7-25CD906C132D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01F82ED-F956-5F4C-45E9-B59BEFA29E3E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9CD0AC2-B776-749F-DDD0-319DEDD76695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3B8AF66-2DFC-359E-618A-364F010BC365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7376810-A65A-E08D-0B03-5DB9F49865F9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410ADBF2-70F6-1DB6-89D1-F776A6378D5A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5AC5357-1BCC-8BC3-130E-9AFCF7708577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BAFDF611-AEDF-A558-D7C8-C919FD306FE3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D26A0BDD-ABB4-F7F1-C0F1-F53CBC18655B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B57F9161-7FFC-E918-5AA4-EEC9D41AD13A}"/>
              </a:ext>
            </a:extLst>
          </p:cNvPr>
          <p:cNvSpPr txBox="1"/>
          <p:nvPr/>
        </p:nvSpPr>
        <p:spPr>
          <a:xfrm>
            <a:off x="1099678" y="1007738"/>
            <a:ext cx="496296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620887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48B47D4F-75C6-7D44-8537-42F061037E18}"/>
              </a:ext>
            </a:extLst>
          </p:cNvPr>
          <p:cNvSpPr/>
          <p:nvPr/>
        </p:nvSpPr>
        <p:spPr>
          <a:xfrm>
            <a:off x="5034950" y="1544211"/>
            <a:ext cx="1514167" cy="15141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2F351C5-8B64-02DA-3BCC-6E9844842EC3}"/>
              </a:ext>
            </a:extLst>
          </p:cNvPr>
          <p:cNvGrpSpPr/>
          <p:nvPr/>
        </p:nvGrpSpPr>
        <p:grpSpPr>
          <a:xfrm>
            <a:off x="5201911" y="1510009"/>
            <a:ext cx="1723543" cy="1918990"/>
            <a:chOff x="5201911" y="1510009"/>
            <a:chExt cx="1723543" cy="1918990"/>
          </a:xfrm>
        </p:grpSpPr>
        <p:grpSp>
          <p:nvGrpSpPr>
            <p:cNvPr id="4" name="Graphic 35">
              <a:extLst>
                <a:ext uri="{FF2B5EF4-FFF2-40B4-BE49-F238E27FC236}">
                  <a16:creationId xmlns:a16="http://schemas.microsoft.com/office/drawing/2014/main" id="{B356A001-2EDD-0408-440A-293D44AB72AA}"/>
                </a:ext>
              </a:extLst>
            </p:cNvPr>
            <p:cNvGrpSpPr/>
            <p:nvPr/>
          </p:nvGrpSpPr>
          <p:grpSpPr>
            <a:xfrm>
              <a:off x="5201911" y="1510009"/>
              <a:ext cx="1723543" cy="1918990"/>
              <a:chOff x="5418799" y="3044159"/>
              <a:chExt cx="1021661" cy="1137515"/>
            </a:xfrm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A20977B4-5DBC-2BF9-ABF5-5A4AF7C0E9CC}"/>
                  </a:ext>
                </a:extLst>
              </p:cNvPr>
              <p:cNvSpPr/>
              <p:nvPr/>
            </p:nvSpPr>
            <p:spPr>
              <a:xfrm>
                <a:off x="5418799" y="3160086"/>
                <a:ext cx="1021661" cy="217498"/>
              </a:xfrm>
              <a:custGeom>
                <a:avLst/>
                <a:gdLst>
                  <a:gd name="connsiteX0" fmla="*/ 1021661 w 1021661"/>
                  <a:gd name="connsiteY0" fmla="*/ 94902 h 217498"/>
                  <a:gd name="connsiteX1" fmla="*/ 926687 w 1021661"/>
                  <a:gd name="connsiteY1" fmla="*/ 0 h 217498"/>
                  <a:gd name="connsiteX2" fmla="*/ 94974 w 1021661"/>
                  <a:gd name="connsiteY2" fmla="*/ 0 h 217498"/>
                  <a:gd name="connsiteX3" fmla="*/ 0 w 1021661"/>
                  <a:gd name="connsiteY3" fmla="*/ 94902 h 217498"/>
                  <a:gd name="connsiteX4" fmla="*/ 0 w 1021661"/>
                  <a:gd name="connsiteY4" fmla="*/ 217498 h 217498"/>
                  <a:gd name="connsiteX5" fmla="*/ 1021661 w 1021661"/>
                  <a:gd name="connsiteY5" fmla="*/ 217498 h 217498"/>
                  <a:gd name="connsiteX6" fmla="*/ 1021661 w 1021661"/>
                  <a:gd name="connsiteY6" fmla="*/ 94902 h 217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661" h="217498">
                    <a:moveTo>
                      <a:pt x="1021661" y="94902"/>
                    </a:moveTo>
                    <a:cubicBezTo>
                      <a:pt x="1021661" y="42412"/>
                      <a:pt x="979104" y="0"/>
                      <a:pt x="926687" y="0"/>
                    </a:cubicBezTo>
                    <a:lnTo>
                      <a:pt x="94974" y="0"/>
                    </a:lnTo>
                    <a:cubicBezTo>
                      <a:pt x="42485" y="0"/>
                      <a:pt x="0" y="42485"/>
                      <a:pt x="0" y="94902"/>
                    </a:cubicBezTo>
                    <a:lnTo>
                      <a:pt x="0" y="217498"/>
                    </a:lnTo>
                    <a:lnTo>
                      <a:pt x="1021661" y="217498"/>
                    </a:lnTo>
                    <a:lnTo>
                      <a:pt x="1021661" y="94902"/>
                    </a:lnTo>
                    <a:close/>
                  </a:path>
                </a:pathLst>
              </a:custGeom>
              <a:solidFill>
                <a:srgbClr val="DC2E1D"/>
              </a:solidFill>
              <a:ln w="19050" cap="rnd">
                <a:solidFill>
                  <a:srgbClr val="DC2E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263FA688-299C-B2A5-3A6D-0562C3C139D8}"/>
                  </a:ext>
                </a:extLst>
              </p:cNvPr>
              <p:cNvSpPr/>
              <p:nvPr/>
            </p:nvSpPr>
            <p:spPr>
              <a:xfrm>
                <a:off x="6184610" y="3925897"/>
                <a:ext cx="255850" cy="255777"/>
              </a:xfrm>
              <a:custGeom>
                <a:avLst/>
                <a:gdLst>
                  <a:gd name="connsiteX0" fmla="*/ 168779 w 255850"/>
                  <a:gd name="connsiteY0" fmla="*/ 255778 h 255777"/>
                  <a:gd name="connsiteX1" fmla="*/ 255850 w 255850"/>
                  <a:gd name="connsiteY1" fmla="*/ 168706 h 255777"/>
                  <a:gd name="connsiteX2" fmla="*/ 255850 w 255850"/>
                  <a:gd name="connsiteY2" fmla="*/ 0 h 255777"/>
                  <a:gd name="connsiteX3" fmla="*/ 0 w 255850"/>
                  <a:gd name="connsiteY3" fmla="*/ 255778 h 255777"/>
                  <a:gd name="connsiteX4" fmla="*/ 168779 w 255850"/>
                  <a:gd name="connsiteY4" fmla="*/ 255778 h 255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850" h="255777">
                    <a:moveTo>
                      <a:pt x="168779" y="255778"/>
                    </a:moveTo>
                    <a:cubicBezTo>
                      <a:pt x="216846" y="255778"/>
                      <a:pt x="255850" y="216846"/>
                      <a:pt x="255850" y="168706"/>
                    </a:cubicBezTo>
                    <a:lnTo>
                      <a:pt x="255850" y="0"/>
                    </a:lnTo>
                    <a:lnTo>
                      <a:pt x="0" y="255778"/>
                    </a:lnTo>
                    <a:lnTo>
                      <a:pt x="168779" y="255778"/>
                    </a:lnTo>
                    <a:close/>
                  </a:path>
                </a:pathLst>
              </a:custGeom>
              <a:solidFill>
                <a:srgbClr val="E2E8E8"/>
              </a:solidFill>
              <a:ln w="19050" cap="flat">
                <a:solidFill>
                  <a:srgbClr val="8F06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48AD3615-304A-02FF-9750-7566474E86E0}"/>
                  </a:ext>
                </a:extLst>
              </p:cNvPr>
              <p:cNvSpPr/>
              <p:nvPr/>
            </p:nvSpPr>
            <p:spPr>
              <a:xfrm>
                <a:off x="6180623" y="3923722"/>
                <a:ext cx="259837" cy="257880"/>
              </a:xfrm>
              <a:custGeom>
                <a:avLst/>
                <a:gdLst>
                  <a:gd name="connsiteX0" fmla="*/ 109329 w 259837"/>
                  <a:gd name="connsiteY0" fmla="*/ 0 h 257880"/>
                  <a:gd name="connsiteX1" fmla="*/ 0 w 259837"/>
                  <a:gd name="connsiteY1" fmla="*/ 109257 h 257880"/>
                  <a:gd name="connsiteX2" fmla="*/ 0 w 259837"/>
                  <a:gd name="connsiteY2" fmla="*/ 257880 h 257880"/>
                  <a:gd name="connsiteX3" fmla="*/ 3697 w 259837"/>
                  <a:gd name="connsiteY3" fmla="*/ 257880 h 257880"/>
                  <a:gd name="connsiteX4" fmla="*/ 259838 w 259837"/>
                  <a:gd name="connsiteY4" fmla="*/ 1812 h 257880"/>
                  <a:gd name="connsiteX5" fmla="*/ 259838 w 259837"/>
                  <a:gd name="connsiteY5" fmla="*/ 0 h 257880"/>
                  <a:gd name="connsiteX6" fmla="*/ 109329 w 259837"/>
                  <a:gd name="connsiteY6" fmla="*/ 0 h 257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837" h="257880">
                    <a:moveTo>
                      <a:pt x="109329" y="0"/>
                    </a:moveTo>
                    <a:cubicBezTo>
                      <a:pt x="48937" y="0"/>
                      <a:pt x="0" y="48937"/>
                      <a:pt x="0" y="109257"/>
                    </a:cubicBezTo>
                    <a:lnTo>
                      <a:pt x="0" y="257880"/>
                    </a:lnTo>
                    <a:lnTo>
                      <a:pt x="3697" y="257880"/>
                    </a:lnTo>
                    <a:lnTo>
                      <a:pt x="259838" y="1812"/>
                    </a:lnTo>
                    <a:lnTo>
                      <a:pt x="259838" y="0"/>
                    </a:lnTo>
                    <a:lnTo>
                      <a:pt x="109329" y="0"/>
                    </a:lnTo>
                    <a:close/>
                  </a:path>
                </a:pathLst>
              </a:custGeom>
              <a:solidFill>
                <a:srgbClr val="DC2E1D"/>
              </a:solidFill>
              <a:ln w="19050" cap="rnd">
                <a:solidFill>
                  <a:srgbClr val="DC2E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5B8841E9-1566-069D-7666-24D1DDB6831C}"/>
                  </a:ext>
                </a:extLst>
              </p:cNvPr>
              <p:cNvSpPr/>
              <p:nvPr/>
            </p:nvSpPr>
            <p:spPr>
              <a:xfrm>
                <a:off x="6129438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4007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4007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647" y="220398"/>
                      <a:pt x="44007" y="220398"/>
                    </a:cubicBezTo>
                    <a:cubicBezTo>
                      <a:pt x="68294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4007" y="0"/>
                    </a:cubicBezTo>
                    <a:cubicBezTo>
                      <a:pt x="19647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rgbClr val="DC2E1D"/>
              </a:solidFill>
              <a:ln w="19050" cap="rnd">
                <a:solidFill>
                  <a:srgbClr val="DC2E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46E34FAB-602F-BBE8-1D16-FA33686E7C29}"/>
                  </a:ext>
                </a:extLst>
              </p:cNvPr>
              <p:cNvSpPr/>
              <p:nvPr/>
            </p:nvSpPr>
            <p:spPr>
              <a:xfrm>
                <a:off x="5885623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4007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4007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720" y="220398"/>
                      <a:pt x="44007" y="220398"/>
                    </a:cubicBezTo>
                    <a:cubicBezTo>
                      <a:pt x="68294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4007" y="0"/>
                    </a:cubicBezTo>
                    <a:cubicBezTo>
                      <a:pt x="19720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rgbClr val="DC2E1D"/>
              </a:solidFill>
              <a:ln w="19050" cap="rnd">
                <a:solidFill>
                  <a:srgbClr val="DC2E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3AC27467-8B88-4F03-2D46-8C9F355C5E57}"/>
                  </a:ext>
                </a:extLst>
              </p:cNvPr>
              <p:cNvSpPr/>
              <p:nvPr/>
            </p:nvSpPr>
            <p:spPr>
              <a:xfrm>
                <a:off x="5641952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3935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3935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647" y="220398"/>
                      <a:pt x="43935" y="220398"/>
                    </a:cubicBezTo>
                    <a:cubicBezTo>
                      <a:pt x="68222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3935" y="0"/>
                    </a:cubicBezTo>
                    <a:cubicBezTo>
                      <a:pt x="19647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rgbClr val="DC2E1D"/>
              </a:solidFill>
              <a:ln w="19050" cap="rnd">
                <a:solidFill>
                  <a:srgbClr val="DC2E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82B34CC-A45A-3211-CA71-321588731E93}"/>
                  </a:ext>
                </a:extLst>
              </p:cNvPr>
              <p:cNvSpPr/>
              <p:nvPr/>
            </p:nvSpPr>
            <p:spPr>
              <a:xfrm>
                <a:off x="5418799" y="3377584"/>
                <a:ext cx="1021661" cy="804090"/>
              </a:xfrm>
              <a:custGeom>
                <a:avLst/>
                <a:gdLst>
                  <a:gd name="connsiteX0" fmla="*/ 94974 w 1021661"/>
                  <a:gd name="connsiteY0" fmla="*/ 804091 h 804090"/>
                  <a:gd name="connsiteX1" fmla="*/ 926687 w 1021661"/>
                  <a:gd name="connsiteY1" fmla="*/ 804091 h 804090"/>
                  <a:gd name="connsiteX2" fmla="*/ 1021661 w 1021661"/>
                  <a:gd name="connsiteY2" fmla="*/ 709189 h 804090"/>
                  <a:gd name="connsiteX3" fmla="*/ 1021661 w 1021661"/>
                  <a:gd name="connsiteY3" fmla="*/ 0 h 804090"/>
                  <a:gd name="connsiteX4" fmla="*/ 0 w 1021661"/>
                  <a:gd name="connsiteY4" fmla="*/ 0 h 804090"/>
                  <a:gd name="connsiteX5" fmla="*/ 0 w 1021661"/>
                  <a:gd name="connsiteY5" fmla="*/ 709117 h 804090"/>
                  <a:gd name="connsiteX6" fmla="*/ 94974 w 1021661"/>
                  <a:gd name="connsiteY6" fmla="*/ 804091 h 80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661" h="804090">
                    <a:moveTo>
                      <a:pt x="94974" y="804091"/>
                    </a:moveTo>
                    <a:lnTo>
                      <a:pt x="926687" y="804091"/>
                    </a:lnTo>
                    <a:cubicBezTo>
                      <a:pt x="979104" y="804091"/>
                      <a:pt x="1021661" y="761606"/>
                      <a:pt x="1021661" y="709189"/>
                    </a:cubicBezTo>
                    <a:lnTo>
                      <a:pt x="1021661" y="0"/>
                    </a:lnTo>
                    <a:lnTo>
                      <a:pt x="0" y="0"/>
                    </a:lnTo>
                    <a:lnTo>
                      <a:pt x="0" y="709117"/>
                    </a:lnTo>
                    <a:cubicBezTo>
                      <a:pt x="0" y="761606"/>
                      <a:pt x="42485" y="804091"/>
                      <a:pt x="94974" y="804091"/>
                    </a:cubicBezTo>
                    <a:close/>
                  </a:path>
                </a:pathLst>
              </a:custGeom>
              <a:noFill/>
              <a:ln w="19050" cap="rnd">
                <a:solidFill>
                  <a:srgbClr val="DC2E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999B8E8-5AA9-310A-5837-E5C83AA4B94C}"/>
                </a:ext>
              </a:extLst>
            </p:cNvPr>
            <p:cNvSpPr txBox="1"/>
            <p:nvPr/>
          </p:nvSpPr>
          <p:spPr>
            <a:xfrm>
              <a:off x="5445760" y="2096381"/>
              <a:ext cx="1479694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a-IR" sz="6600" dirty="0">
                  <a:solidFill>
                    <a:srgbClr val="DC2E1D"/>
                  </a:solidFill>
                  <a:cs typeface="B Yekan" panose="00000400000000000000" pitchFamily="2" charset="-78"/>
                </a:rPr>
                <a:t>22</a:t>
              </a:r>
              <a:endParaRPr lang="en-US" sz="6600" dirty="0">
                <a:solidFill>
                  <a:srgbClr val="DC2E1D"/>
                </a:solidFill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02E89499-FCA6-CF26-EAED-95E7D6474B35}"/>
              </a:ext>
            </a:extLst>
          </p:cNvPr>
          <p:cNvSpPr txBox="1"/>
          <p:nvPr/>
        </p:nvSpPr>
        <p:spPr>
          <a:xfrm>
            <a:off x="2676143" y="3955830"/>
            <a:ext cx="6923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 را وارد نمایید</a:t>
            </a:r>
            <a:endParaRPr lang="en-US" sz="4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023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A9138F-2B00-1119-466F-7431F30D3812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E58731-C33D-0296-53AC-69180E9E943F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AB860B-64F3-5FD0-507E-5A06E6980E90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874E0D-7DDD-0693-8424-91C89D5B7ECE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FD74B1-0CD3-278D-8A26-698A0A02DB6F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B1C9CE-9105-6FE0-99B8-7C7C7351E7C6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A7CC739-C4E0-F660-0F00-41E11A71F014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6205374-57C8-E5ED-2CAC-11B212B3E0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9B7B4B5-82DD-3AF9-08D5-E9D6CF9BA8B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5ADFC06B-B7FC-6465-9996-40217004A7EF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B33ED1A6-F0B6-657C-277E-6ABE573751AB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2" name="Graphic 18">
            <a:extLst>
              <a:ext uri="{FF2B5EF4-FFF2-40B4-BE49-F238E27FC236}">
                <a16:creationId xmlns:a16="http://schemas.microsoft.com/office/drawing/2014/main" id="{E1F9B268-37F2-422F-9B1A-A08BA7F4E73E}"/>
              </a:ext>
            </a:extLst>
          </p:cNvPr>
          <p:cNvGrpSpPr/>
          <p:nvPr/>
        </p:nvGrpSpPr>
        <p:grpSpPr>
          <a:xfrm>
            <a:off x="1950211" y="3615475"/>
            <a:ext cx="505873" cy="533400"/>
            <a:chOff x="4624577" y="5557837"/>
            <a:chExt cx="505873" cy="533400"/>
          </a:xfrm>
          <a:solidFill>
            <a:srgbClr val="DC2E1D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D0492EB-7CD6-5EC1-E4A4-D4BEBA2D1116}"/>
                </a:ext>
              </a:extLst>
            </p:cNvPr>
            <p:cNvSpPr/>
            <p:nvPr/>
          </p:nvSpPr>
          <p:spPr>
            <a:xfrm>
              <a:off x="4840509" y="5958839"/>
              <a:ext cx="72334" cy="131445"/>
            </a:xfrm>
            <a:custGeom>
              <a:avLst/>
              <a:gdLst>
                <a:gd name="connsiteX0" fmla="*/ 36576 w 72334"/>
                <a:gd name="connsiteY0" fmla="*/ 0 h 131445"/>
                <a:gd name="connsiteX1" fmla="*/ 0 w 72334"/>
                <a:gd name="connsiteY1" fmla="*/ 36195 h 131445"/>
                <a:gd name="connsiteX2" fmla="*/ 0 w 72334"/>
                <a:gd name="connsiteY2" fmla="*/ 131445 h 131445"/>
                <a:gd name="connsiteX3" fmla="*/ 72295 w 72334"/>
                <a:gd name="connsiteY3" fmla="*/ 131445 h 131445"/>
                <a:gd name="connsiteX4" fmla="*/ 72295 w 72334"/>
                <a:gd name="connsiteY4" fmla="*/ 36195 h 131445"/>
                <a:gd name="connsiteX5" fmla="*/ 36576 w 72334"/>
                <a:gd name="connsiteY5" fmla="*/ 0 h 13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34" h="131445">
                  <a:moveTo>
                    <a:pt x="36576" y="0"/>
                  </a:moveTo>
                  <a:cubicBezTo>
                    <a:pt x="16383" y="0"/>
                    <a:pt x="0" y="16193"/>
                    <a:pt x="0" y="36195"/>
                  </a:cubicBezTo>
                  <a:lnTo>
                    <a:pt x="0" y="131445"/>
                  </a:lnTo>
                  <a:lnTo>
                    <a:pt x="72295" y="131445"/>
                  </a:lnTo>
                  <a:lnTo>
                    <a:pt x="72295" y="36195"/>
                  </a:lnTo>
                  <a:cubicBezTo>
                    <a:pt x="73247" y="16193"/>
                    <a:pt x="56864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DF55F66-EEBA-6EA5-0C33-28E2DE3459E3}"/>
                </a:ext>
              </a:extLst>
            </p:cNvPr>
            <p:cNvSpPr/>
            <p:nvPr/>
          </p:nvSpPr>
          <p:spPr>
            <a:xfrm>
              <a:off x="4660296" y="5649277"/>
              <a:ext cx="24098" cy="179069"/>
            </a:xfrm>
            <a:custGeom>
              <a:avLst/>
              <a:gdLst>
                <a:gd name="connsiteX0" fmla="*/ 0 w 24098"/>
                <a:gd name="connsiteY0" fmla="*/ 0 h 179069"/>
                <a:gd name="connsiteX1" fmla="*/ 24098 w 24098"/>
                <a:gd name="connsiteY1" fmla="*/ 0 h 179069"/>
                <a:gd name="connsiteX2" fmla="*/ 24098 w 24098"/>
                <a:gd name="connsiteY2" fmla="*/ 179070 h 179069"/>
                <a:gd name="connsiteX3" fmla="*/ 0 w 24098"/>
                <a:gd name="connsiteY3" fmla="*/ 17907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9069">
                  <a:moveTo>
                    <a:pt x="0" y="0"/>
                  </a:moveTo>
                  <a:lnTo>
                    <a:pt x="24098" y="0"/>
                  </a:lnTo>
                  <a:lnTo>
                    <a:pt x="24098" y="179070"/>
                  </a:lnTo>
                  <a:lnTo>
                    <a:pt x="0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63E270E-7514-E91D-4416-634DD57D6507}"/>
                </a:ext>
              </a:extLst>
            </p:cNvPr>
            <p:cNvSpPr/>
            <p:nvPr/>
          </p:nvSpPr>
          <p:spPr>
            <a:xfrm>
              <a:off x="5068823" y="5601652"/>
              <a:ext cx="25050" cy="24765"/>
            </a:xfrm>
            <a:custGeom>
              <a:avLst/>
              <a:gdLst>
                <a:gd name="connsiteX0" fmla="*/ 25051 w 25050"/>
                <a:gd name="connsiteY0" fmla="*/ 12383 h 24765"/>
                <a:gd name="connsiteX1" fmla="*/ 12478 w 25050"/>
                <a:gd name="connsiteY1" fmla="*/ 0 h 24765"/>
                <a:gd name="connsiteX2" fmla="*/ 0 w 25050"/>
                <a:gd name="connsiteY2" fmla="*/ 12383 h 24765"/>
                <a:gd name="connsiteX3" fmla="*/ 0 w 25050"/>
                <a:gd name="connsiteY3" fmla="*/ 24765 h 24765"/>
                <a:gd name="connsiteX4" fmla="*/ 25051 w 25050"/>
                <a:gd name="connsiteY4" fmla="*/ 24765 h 24765"/>
                <a:gd name="connsiteX5" fmla="*/ 25051 w 25050"/>
                <a:gd name="connsiteY5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50" h="24765">
                  <a:moveTo>
                    <a:pt x="25051" y="12383"/>
                  </a:moveTo>
                  <a:cubicBezTo>
                    <a:pt x="25051" y="5715"/>
                    <a:pt x="19240" y="0"/>
                    <a:pt x="12478" y="0"/>
                  </a:cubicBezTo>
                  <a:cubicBezTo>
                    <a:pt x="5715" y="0"/>
                    <a:pt x="0" y="5715"/>
                    <a:pt x="0" y="12383"/>
                  </a:cubicBezTo>
                  <a:lnTo>
                    <a:pt x="0" y="24765"/>
                  </a:lnTo>
                  <a:lnTo>
                    <a:pt x="25051" y="24765"/>
                  </a:lnTo>
                  <a:lnTo>
                    <a:pt x="25051" y="12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F81585D-796A-174E-DEF9-0B5F7DFBEB6E}"/>
                </a:ext>
              </a:extLst>
            </p:cNvPr>
            <p:cNvSpPr/>
            <p:nvPr/>
          </p:nvSpPr>
          <p:spPr>
            <a:xfrm>
              <a:off x="4708492" y="6018847"/>
              <a:ext cx="35623" cy="71437"/>
            </a:xfrm>
            <a:custGeom>
              <a:avLst/>
              <a:gdLst>
                <a:gd name="connsiteX0" fmla="*/ 17335 w 35623"/>
                <a:gd name="connsiteY0" fmla="*/ 0 h 71437"/>
                <a:gd name="connsiteX1" fmla="*/ 0 w 35623"/>
                <a:gd name="connsiteY1" fmla="*/ 17145 h 71437"/>
                <a:gd name="connsiteX2" fmla="*/ 0 w 35623"/>
                <a:gd name="connsiteY2" fmla="*/ 71438 h 71437"/>
                <a:gd name="connsiteX3" fmla="*/ 35624 w 35623"/>
                <a:gd name="connsiteY3" fmla="*/ 71438 h 71437"/>
                <a:gd name="connsiteX4" fmla="*/ 35624 w 35623"/>
                <a:gd name="connsiteY4" fmla="*/ 17145 h 71437"/>
                <a:gd name="connsiteX5" fmla="*/ 17335 w 35623"/>
                <a:gd name="connsiteY5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23" h="71437">
                  <a:moveTo>
                    <a:pt x="17335" y="0"/>
                  </a:moveTo>
                  <a:cubicBezTo>
                    <a:pt x="7715" y="0"/>
                    <a:pt x="0" y="7620"/>
                    <a:pt x="0" y="17145"/>
                  </a:cubicBezTo>
                  <a:lnTo>
                    <a:pt x="0" y="71438"/>
                  </a:lnTo>
                  <a:lnTo>
                    <a:pt x="35624" y="71438"/>
                  </a:lnTo>
                  <a:lnTo>
                    <a:pt x="35624" y="17145"/>
                  </a:lnTo>
                  <a:cubicBezTo>
                    <a:pt x="35624" y="7620"/>
                    <a:pt x="26956" y="0"/>
                    <a:pt x="17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1303E8C-A148-21FA-CACF-7548EDA420C5}"/>
                </a:ext>
              </a:extLst>
            </p:cNvPr>
            <p:cNvSpPr/>
            <p:nvPr/>
          </p:nvSpPr>
          <p:spPr>
            <a:xfrm>
              <a:off x="5010054" y="6018847"/>
              <a:ext cx="35623" cy="71437"/>
            </a:xfrm>
            <a:custGeom>
              <a:avLst/>
              <a:gdLst>
                <a:gd name="connsiteX0" fmla="*/ 17335 w 35623"/>
                <a:gd name="connsiteY0" fmla="*/ 0 h 71437"/>
                <a:gd name="connsiteX1" fmla="*/ 0 w 35623"/>
                <a:gd name="connsiteY1" fmla="*/ 17145 h 71437"/>
                <a:gd name="connsiteX2" fmla="*/ 0 w 35623"/>
                <a:gd name="connsiteY2" fmla="*/ 71438 h 71437"/>
                <a:gd name="connsiteX3" fmla="*/ 35623 w 35623"/>
                <a:gd name="connsiteY3" fmla="*/ 71438 h 71437"/>
                <a:gd name="connsiteX4" fmla="*/ 35623 w 35623"/>
                <a:gd name="connsiteY4" fmla="*/ 17145 h 71437"/>
                <a:gd name="connsiteX5" fmla="*/ 17335 w 35623"/>
                <a:gd name="connsiteY5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23" h="71437">
                  <a:moveTo>
                    <a:pt x="17335" y="0"/>
                  </a:moveTo>
                  <a:cubicBezTo>
                    <a:pt x="7715" y="0"/>
                    <a:pt x="0" y="7620"/>
                    <a:pt x="0" y="17145"/>
                  </a:cubicBezTo>
                  <a:lnTo>
                    <a:pt x="0" y="71438"/>
                  </a:lnTo>
                  <a:lnTo>
                    <a:pt x="35623" y="71438"/>
                  </a:lnTo>
                  <a:lnTo>
                    <a:pt x="35623" y="17145"/>
                  </a:lnTo>
                  <a:cubicBezTo>
                    <a:pt x="34766" y="7620"/>
                    <a:pt x="27051" y="0"/>
                    <a:pt x="17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715E93A-5869-9D03-C9CD-1B8AECB401E7}"/>
                </a:ext>
              </a:extLst>
            </p:cNvPr>
            <p:cNvSpPr/>
            <p:nvPr/>
          </p:nvSpPr>
          <p:spPr>
            <a:xfrm>
              <a:off x="4659248" y="5601652"/>
              <a:ext cx="25145" cy="24765"/>
            </a:xfrm>
            <a:custGeom>
              <a:avLst/>
              <a:gdLst>
                <a:gd name="connsiteX0" fmla="*/ 25146 w 25145"/>
                <a:gd name="connsiteY0" fmla="*/ 12383 h 24765"/>
                <a:gd name="connsiteX1" fmla="*/ 12573 w 25145"/>
                <a:gd name="connsiteY1" fmla="*/ 0 h 24765"/>
                <a:gd name="connsiteX2" fmla="*/ 0 w 25145"/>
                <a:gd name="connsiteY2" fmla="*/ 12383 h 24765"/>
                <a:gd name="connsiteX3" fmla="*/ 0 w 25145"/>
                <a:gd name="connsiteY3" fmla="*/ 24765 h 24765"/>
                <a:gd name="connsiteX4" fmla="*/ 24098 w 25145"/>
                <a:gd name="connsiteY4" fmla="*/ 24765 h 24765"/>
                <a:gd name="connsiteX5" fmla="*/ 24098 w 25145"/>
                <a:gd name="connsiteY5" fmla="*/ 12383 h 24765"/>
                <a:gd name="connsiteX6" fmla="*/ 25146 w 25145"/>
                <a:gd name="connsiteY6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145" h="24765">
                  <a:moveTo>
                    <a:pt x="25146" y="12383"/>
                  </a:moveTo>
                  <a:cubicBezTo>
                    <a:pt x="25146" y="5715"/>
                    <a:pt x="19336" y="0"/>
                    <a:pt x="12573" y="0"/>
                  </a:cubicBezTo>
                  <a:cubicBezTo>
                    <a:pt x="5810" y="0"/>
                    <a:pt x="0" y="5715"/>
                    <a:pt x="0" y="12383"/>
                  </a:cubicBezTo>
                  <a:lnTo>
                    <a:pt x="0" y="24765"/>
                  </a:lnTo>
                  <a:lnTo>
                    <a:pt x="24098" y="24765"/>
                  </a:lnTo>
                  <a:lnTo>
                    <a:pt x="24098" y="12383"/>
                  </a:lnTo>
                  <a:lnTo>
                    <a:pt x="25146" y="12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CA84F74-DD43-780C-A45C-EEF82CE98574}"/>
                </a:ext>
              </a:extLst>
            </p:cNvPr>
            <p:cNvSpPr/>
            <p:nvPr/>
          </p:nvSpPr>
          <p:spPr>
            <a:xfrm>
              <a:off x="4624577" y="5852160"/>
              <a:ext cx="505873" cy="35242"/>
            </a:xfrm>
            <a:custGeom>
              <a:avLst/>
              <a:gdLst>
                <a:gd name="connsiteX0" fmla="*/ 481870 w 505873"/>
                <a:gd name="connsiteY0" fmla="*/ 0 h 35242"/>
                <a:gd name="connsiteX1" fmla="*/ 481870 w 505873"/>
                <a:gd name="connsiteY1" fmla="*/ 0 h 35242"/>
                <a:gd name="connsiteX2" fmla="*/ 432721 w 505873"/>
                <a:gd name="connsiteY2" fmla="*/ 0 h 35242"/>
                <a:gd name="connsiteX3" fmla="*/ 383572 w 505873"/>
                <a:gd name="connsiteY3" fmla="*/ 0 h 35242"/>
                <a:gd name="connsiteX4" fmla="*/ 121444 w 505873"/>
                <a:gd name="connsiteY4" fmla="*/ 0 h 35242"/>
                <a:gd name="connsiteX5" fmla="*/ 72295 w 505873"/>
                <a:gd name="connsiteY5" fmla="*/ 0 h 35242"/>
                <a:gd name="connsiteX6" fmla="*/ 24098 w 505873"/>
                <a:gd name="connsiteY6" fmla="*/ 0 h 35242"/>
                <a:gd name="connsiteX7" fmla="*/ 23146 w 505873"/>
                <a:gd name="connsiteY7" fmla="*/ 0 h 35242"/>
                <a:gd name="connsiteX8" fmla="*/ 0 w 505873"/>
                <a:gd name="connsiteY8" fmla="*/ 22860 h 35242"/>
                <a:gd name="connsiteX9" fmla="*/ 0 w 505873"/>
                <a:gd name="connsiteY9" fmla="*/ 35242 h 35242"/>
                <a:gd name="connsiteX10" fmla="*/ 505873 w 505873"/>
                <a:gd name="connsiteY10" fmla="*/ 35242 h 35242"/>
                <a:gd name="connsiteX11" fmla="*/ 505873 w 505873"/>
                <a:gd name="connsiteY11" fmla="*/ 22860 h 35242"/>
                <a:gd name="connsiteX12" fmla="*/ 481870 w 505873"/>
                <a:gd name="connsiteY12" fmla="*/ 0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5873" h="35242">
                  <a:moveTo>
                    <a:pt x="481870" y="0"/>
                  </a:moveTo>
                  <a:lnTo>
                    <a:pt x="481870" y="0"/>
                  </a:lnTo>
                  <a:lnTo>
                    <a:pt x="432721" y="0"/>
                  </a:lnTo>
                  <a:lnTo>
                    <a:pt x="383572" y="0"/>
                  </a:lnTo>
                  <a:lnTo>
                    <a:pt x="121444" y="0"/>
                  </a:lnTo>
                  <a:lnTo>
                    <a:pt x="72295" y="0"/>
                  </a:lnTo>
                  <a:lnTo>
                    <a:pt x="24098" y="0"/>
                  </a:lnTo>
                  <a:lnTo>
                    <a:pt x="23146" y="0"/>
                  </a:lnTo>
                  <a:cubicBezTo>
                    <a:pt x="10668" y="0"/>
                    <a:pt x="0" y="10477"/>
                    <a:pt x="0" y="22860"/>
                  </a:cubicBezTo>
                  <a:lnTo>
                    <a:pt x="0" y="35242"/>
                  </a:lnTo>
                  <a:lnTo>
                    <a:pt x="505873" y="35242"/>
                  </a:lnTo>
                  <a:lnTo>
                    <a:pt x="505873" y="22860"/>
                  </a:lnTo>
                  <a:cubicBezTo>
                    <a:pt x="505968" y="10477"/>
                    <a:pt x="495395" y="0"/>
                    <a:pt x="4818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97F0148-7930-F5A8-17A7-CA55B60C0CC2}"/>
                </a:ext>
              </a:extLst>
            </p:cNvPr>
            <p:cNvSpPr/>
            <p:nvPr/>
          </p:nvSpPr>
          <p:spPr>
            <a:xfrm>
              <a:off x="5069871" y="5649277"/>
              <a:ext cx="24098" cy="179069"/>
            </a:xfrm>
            <a:custGeom>
              <a:avLst/>
              <a:gdLst>
                <a:gd name="connsiteX0" fmla="*/ 0 w 24098"/>
                <a:gd name="connsiteY0" fmla="*/ 0 h 179069"/>
                <a:gd name="connsiteX1" fmla="*/ 24098 w 24098"/>
                <a:gd name="connsiteY1" fmla="*/ 0 h 179069"/>
                <a:gd name="connsiteX2" fmla="*/ 24098 w 24098"/>
                <a:gd name="connsiteY2" fmla="*/ 179070 h 179069"/>
                <a:gd name="connsiteX3" fmla="*/ 0 w 24098"/>
                <a:gd name="connsiteY3" fmla="*/ 17907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9069">
                  <a:moveTo>
                    <a:pt x="0" y="0"/>
                  </a:moveTo>
                  <a:lnTo>
                    <a:pt x="24098" y="0"/>
                  </a:lnTo>
                  <a:lnTo>
                    <a:pt x="24098" y="179070"/>
                  </a:lnTo>
                  <a:lnTo>
                    <a:pt x="0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9939FAF-A7F7-90E7-FF1C-825F86D42442}"/>
                </a:ext>
              </a:extLst>
            </p:cNvPr>
            <p:cNvSpPr/>
            <p:nvPr/>
          </p:nvSpPr>
          <p:spPr>
            <a:xfrm>
              <a:off x="4624577" y="5910262"/>
              <a:ext cx="505872" cy="180975"/>
            </a:xfrm>
            <a:custGeom>
              <a:avLst/>
              <a:gdLst>
                <a:gd name="connsiteX0" fmla="*/ 95 w 505872"/>
                <a:gd name="connsiteY0" fmla="*/ 24765 h 180975"/>
                <a:gd name="connsiteX1" fmla="*/ 60769 w 505872"/>
                <a:gd name="connsiteY1" fmla="*/ 24765 h 180975"/>
                <a:gd name="connsiteX2" fmla="*/ 73247 w 505872"/>
                <a:gd name="connsiteY2" fmla="*/ 37148 h 180975"/>
                <a:gd name="connsiteX3" fmla="*/ 60769 w 505872"/>
                <a:gd name="connsiteY3" fmla="*/ 49530 h 180975"/>
                <a:gd name="connsiteX4" fmla="*/ 95 w 505872"/>
                <a:gd name="connsiteY4" fmla="*/ 49530 h 180975"/>
                <a:gd name="connsiteX5" fmla="*/ 95 w 505872"/>
                <a:gd name="connsiteY5" fmla="*/ 85725 h 180975"/>
                <a:gd name="connsiteX6" fmla="*/ 95 w 505872"/>
                <a:gd name="connsiteY6" fmla="*/ 109538 h 180975"/>
                <a:gd name="connsiteX7" fmla="*/ 95 w 505872"/>
                <a:gd name="connsiteY7" fmla="*/ 180975 h 180975"/>
                <a:gd name="connsiteX8" fmla="*/ 60769 w 505872"/>
                <a:gd name="connsiteY8" fmla="*/ 180975 h 180975"/>
                <a:gd name="connsiteX9" fmla="*/ 60769 w 505872"/>
                <a:gd name="connsiteY9" fmla="*/ 126682 h 180975"/>
                <a:gd name="connsiteX10" fmla="*/ 102203 w 505872"/>
                <a:gd name="connsiteY10" fmla="*/ 85725 h 180975"/>
                <a:gd name="connsiteX11" fmla="*/ 143637 w 505872"/>
                <a:gd name="connsiteY11" fmla="*/ 126682 h 180975"/>
                <a:gd name="connsiteX12" fmla="*/ 143637 w 505872"/>
                <a:gd name="connsiteY12" fmla="*/ 180975 h 180975"/>
                <a:gd name="connsiteX13" fmla="*/ 192786 w 505872"/>
                <a:gd name="connsiteY13" fmla="*/ 180975 h 180975"/>
                <a:gd name="connsiteX14" fmla="*/ 192786 w 505872"/>
                <a:gd name="connsiteY14" fmla="*/ 85725 h 180975"/>
                <a:gd name="connsiteX15" fmla="*/ 253460 w 505872"/>
                <a:gd name="connsiteY15" fmla="*/ 25718 h 180975"/>
                <a:gd name="connsiteX16" fmla="*/ 314134 w 505872"/>
                <a:gd name="connsiteY16" fmla="*/ 85725 h 180975"/>
                <a:gd name="connsiteX17" fmla="*/ 314134 w 505872"/>
                <a:gd name="connsiteY17" fmla="*/ 180975 h 180975"/>
                <a:gd name="connsiteX18" fmla="*/ 362331 w 505872"/>
                <a:gd name="connsiteY18" fmla="*/ 180975 h 180975"/>
                <a:gd name="connsiteX19" fmla="*/ 362331 w 505872"/>
                <a:gd name="connsiteY19" fmla="*/ 126682 h 180975"/>
                <a:gd name="connsiteX20" fmla="*/ 403765 w 505872"/>
                <a:gd name="connsiteY20" fmla="*/ 85725 h 180975"/>
                <a:gd name="connsiteX21" fmla="*/ 445198 w 505872"/>
                <a:gd name="connsiteY21" fmla="*/ 126682 h 180975"/>
                <a:gd name="connsiteX22" fmla="*/ 445198 w 505872"/>
                <a:gd name="connsiteY22" fmla="*/ 180975 h 180975"/>
                <a:gd name="connsiteX23" fmla="*/ 505873 w 505872"/>
                <a:gd name="connsiteY23" fmla="*/ 180975 h 180975"/>
                <a:gd name="connsiteX24" fmla="*/ 505873 w 505872"/>
                <a:gd name="connsiteY24" fmla="*/ 60960 h 180975"/>
                <a:gd name="connsiteX25" fmla="*/ 397002 w 505872"/>
                <a:gd name="connsiteY25" fmla="*/ 60960 h 180975"/>
                <a:gd name="connsiteX26" fmla="*/ 384429 w 505872"/>
                <a:gd name="connsiteY26" fmla="*/ 48577 h 180975"/>
                <a:gd name="connsiteX27" fmla="*/ 397002 w 505872"/>
                <a:gd name="connsiteY27" fmla="*/ 36195 h 180975"/>
                <a:gd name="connsiteX28" fmla="*/ 505873 w 505872"/>
                <a:gd name="connsiteY28" fmla="*/ 36195 h 180975"/>
                <a:gd name="connsiteX29" fmla="*/ 505873 w 505872"/>
                <a:gd name="connsiteY29" fmla="*/ 0 h 180975"/>
                <a:gd name="connsiteX30" fmla="*/ 0 w 505872"/>
                <a:gd name="connsiteY30" fmla="*/ 0 h 180975"/>
                <a:gd name="connsiteX31" fmla="*/ 0 w 505872"/>
                <a:gd name="connsiteY31" fmla="*/ 2476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5872" h="180975">
                  <a:moveTo>
                    <a:pt x="95" y="24765"/>
                  </a:moveTo>
                  <a:lnTo>
                    <a:pt x="60769" y="24765"/>
                  </a:lnTo>
                  <a:cubicBezTo>
                    <a:pt x="67532" y="24765"/>
                    <a:pt x="73247" y="30480"/>
                    <a:pt x="73247" y="37148"/>
                  </a:cubicBezTo>
                  <a:cubicBezTo>
                    <a:pt x="73247" y="43815"/>
                    <a:pt x="67437" y="49530"/>
                    <a:pt x="60769" y="49530"/>
                  </a:cubicBezTo>
                  <a:lnTo>
                    <a:pt x="95" y="49530"/>
                  </a:lnTo>
                  <a:lnTo>
                    <a:pt x="95" y="85725"/>
                  </a:lnTo>
                  <a:lnTo>
                    <a:pt x="95" y="109538"/>
                  </a:lnTo>
                  <a:lnTo>
                    <a:pt x="95" y="180975"/>
                  </a:lnTo>
                  <a:lnTo>
                    <a:pt x="60769" y="180975"/>
                  </a:lnTo>
                  <a:lnTo>
                    <a:pt x="60769" y="126682"/>
                  </a:lnTo>
                  <a:cubicBezTo>
                    <a:pt x="60769" y="103823"/>
                    <a:pt x="79058" y="85725"/>
                    <a:pt x="102203" y="85725"/>
                  </a:cubicBezTo>
                  <a:cubicBezTo>
                    <a:pt x="125349" y="85725"/>
                    <a:pt x="143637" y="103823"/>
                    <a:pt x="143637" y="126682"/>
                  </a:cubicBezTo>
                  <a:lnTo>
                    <a:pt x="143637" y="180975"/>
                  </a:lnTo>
                  <a:lnTo>
                    <a:pt x="192786" y="180975"/>
                  </a:lnTo>
                  <a:lnTo>
                    <a:pt x="192786" y="85725"/>
                  </a:lnTo>
                  <a:cubicBezTo>
                    <a:pt x="192786" y="53340"/>
                    <a:pt x="219742" y="25718"/>
                    <a:pt x="253460" y="25718"/>
                  </a:cubicBezTo>
                  <a:cubicBezTo>
                    <a:pt x="287179" y="25718"/>
                    <a:pt x="314134" y="52388"/>
                    <a:pt x="314134" y="85725"/>
                  </a:cubicBezTo>
                  <a:lnTo>
                    <a:pt x="314134" y="180975"/>
                  </a:lnTo>
                  <a:lnTo>
                    <a:pt x="362331" y="180975"/>
                  </a:lnTo>
                  <a:lnTo>
                    <a:pt x="362331" y="126682"/>
                  </a:lnTo>
                  <a:cubicBezTo>
                    <a:pt x="362331" y="103823"/>
                    <a:pt x="380619" y="85725"/>
                    <a:pt x="403765" y="85725"/>
                  </a:cubicBezTo>
                  <a:cubicBezTo>
                    <a:pt x="426910" y="85725"/>
                    <a:pt x="445198" y="103823"/>
                    <a:pt x="445198" y="126682"/>
                  </a:cubicBezTo>
                  <a:lnTo>
                    <a:pt x="445198" y="180975"/>
                  </a:lnTo>
                  <a:lnTo>
                    <a:pt x="505873" y="180975"/>
                  </a:lnTo>
                  <a:lnTo>
                    <a:pt x="505873" y="60960"/>
                  </a:lnTo>
                  <a:lnTo>
                    <a:pt x="397002" y="60960"/>
                  </a:lnTo>
                  <a:cubicBezTo>
                    <a:pt x="390239" y="60960"/>
                    <a:pt x="384429" y="55245"/>
                    <a:pt x="384429" y="48577"/>
                  </a:cubicBezTo>
                  <a:cubicBezTo>
                    <a:pt x="384429" y="41910"/>
                    <a:pt x="390239" y="36195"/>
                    <a:pt x="397002" y="36195"/>
                  </a:cubicBezTo>
                  <a:lnTo>
                    <a:pt x="505873" y="36195"/>
                  </a:lnTo>
                  <a:lnTo>
                    <a:pt x="505873" y="0"/>
                  </a:lnTo>
                  <a:lnTo>
                    <a:pt x="0" y="0"/>
                  </a:lnTo>
                  <a:lnTo>
                    <a:pt x="0" y="247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BFBC8C9-6722-E463-A0BE-8356B8A0C6BC}"/>
                </a:ext>
              </a:extLst>
            </p:cNvPr>
            <p:cNvSpPr/>
            <p:nvPr/>
          </p:nvSpPr>
          <p:spPr>
            <a:xfrm>
              <a:off x="4722399" y="5557837"/>
              <a:ext cx="311848" cy="270510"/>
            </a:xfrm>
            <a:custGeom>
              <a:avLst/>
              <a:gdLst>
                <a:gd name="connsiteX0" fmla="*/ 31433 w 311848"/>
                <a:gd name="connsiteY0" fmla="*/ 270510 h 270510"/>
                <a:gd name="connsiteX1" fmla="*/ 278130 w 311848"/>
                <a:gd name="connsiteY1" fmla="*/ 270510 h 270510"/>
                <a:gd name="connsiteX2" fmla="*/ 304133 w 311848"/>
                <a:gd name="connsiteY2" fmla="*/ 270510 h 270510"/>
                <a:gd name="connsiteX3" fmla="*/ 311849 w 311848"/>
                <a:gd name="connsiteY3" fmla="*/ 222885 h 270510"/>
                <a:gd name="connsiteX4" fmla="*/ 167354 w 311848"/>
                <a:gd name="connsiteY4" fmla="*/ 68580 h 270510"/>
                <a:gd name="connsiteX5" fmla="*/ 167354 w 311848"/>
                <a:gd name="connsiteY5" fmla="*/ 60007 h 270510"/>
                <a:gd name="connsiteX6" fmla="*/ 188595 w 311848"/>
                <a:gd name="connsiteY6" fmla="*/ 48577 h 270510"/>
                <a:gd name="connsiteX7" fmla="*/ 204026 w 311848"/>
                <a:gd name="connsiteY7" fmla="*/ 15240 h 270510"/>
                <a:gd name="connsiteX8" fmla="*/ 192500 w 311848"/>
                <a:gd name="connsiteY8" fmla="*/ 2857 h 270510"/>
                <a:gd name="connsiteX9" fmla="*/ 180023 w 311848"/>
                <a:gd name="connsiteY9" fmla="*/ 14288 h 270510"/>
                <a:gd name="connsiteX10" fmla="*/ 172307 w 311848"/>
                <a:gd name="connsiteY10" fmla="*/ 30480 h 270510"/>
                <a:gd name="connsiteX11" fmla="*/ 154972 w 311848"/>
                <a:gd name="connsiteY11" fmla="*/ 37148 h 270510"/>
                <a:gd name="connsiteX12" fmla="*/ 138589 w 311848"/>
                <a:gd name="connsiteY12" fmla="*/ 29527 h 270510"/>
                <a:gd name="connsiteX13" fmla="*/ 131826 w 311848"/>
                <a:gd name="connsiteY13" fmla="*/ 12382 h 270510"/>
                <a:gd name="connsiteX14" fmla="*/ 120301 w 311848"/>
                <a:gd name="connsiteY14" fmla="*/ 0 h 270510"/>
                <a:gd name="connsiteX15" fmla="*/ 107823 w 311848"/>
                <a:gd name="connsiteY15" fmla="*/ 11430 h 270510"/>
                <a:gd name="connsiteX16" fmla="*/ 121349 w 311848"/>
                <a:gd name="connsiteY16" fmla="*/ 45720 h 270510"/>
                <a:gd name="connsiteX17" fmla="*/ 144494 w 311848"/>
                <a:gd name="connsiteY17" fmla="*/ 59055 h 270510"/>
                <a:gd name="connsiteX18" fmla="*/ 144494 w 311848"/>
                <a:gd name="connsiteY18" fmla="*/ 67627 h 270510"/>
                <a:gd name="connsiteX19" fmla="*/ 0 w 311848"/>
                <a:gd name="connsiteY19" fmla="*/ 221932 h 270510"/>
                <a:gd name="connsiteX20" fmla="*/ 7715 w 311848"/>
                <a:gd name="connsiteY20" fmla="*/ 269557 h 270510"/>
                <a:gd name="connsiteX21" fmla="*/ 31433 w 311848"/>
                <a:gd name="connsiteY21" fmla="*/ 270510 h 270510"/>
                <a:gd name="connsiteX22" fmla="*/ 31433 w 311848"/>
                <a:gd name="connsiteY22" fmla="*/ 270510 h 270510"/>
                <a:gd name="connsiteX23" fmla="*/ 178784 w 311848"/>
                <a:gd name="connsiteY23" fmla="*/ 137160 h 270510"/>
                <a:gd name="connsiteX24" fmla="*/ 193262 w 311848"/>
                <a:gd name="connsiteY24" fmla="*/ 127635 h 270510"/>
                <a:gd name="connsiteX25" fmla="*/ 251079 w 311848"/>
                <a:gd name="connsiteY25" fmla="*/ 197168 h 270510"/>
                <a:gd name="connsiteX26" fmla="*/ 240506 w 311848"/>
                <a:gd name="connsiteY26" fmla="*/ 210502 h 270510"/>
                <a:gd name="connsiteX27" fmla="*/ 238601 w 311848"/>
                <a:gd name="connsiteY27" fmla="*/ 210502 h 270510"/>
                <a:gd name="connsiteX28" fmla="*/ 227076 w 311848"/>
                <a:gd name="connsiteY28" fmla="*/ 200025 h 270510"/>
                <a:gd name="connsiteX29" fmla="*/ 188500 w 311848"/>
                <a:gd name="connsiteY29" fmla="*/ 150495 h 270510"/>
                <a:gd name="connsiteX30" fmla="*/ 178784 w 311848"/>
                <a:gd name="connsiteY30" fmla="*/ 137160 h 270510"/>
                <a:gd name="connsiteX31" fmla="*/ 94964 w 311848"/>
                <a:gd name="connsiteY31" fmla="*/ 222885 h 270510"/>
                <a:gd name="connsiteX32" fmla="*/ 287655 w 311848"/>
                <a:gd name="connsiteY32" fmla="*/ 222885 h 270510"/>
                <a:gd name="connsiteX33" fmla="*/ 285750 w 311848"/>
                <a:gd name="connsiteY33" fmla="*/ 246698 h 270510"/>
                <a:gd name="connsiteX34" fmla="*/ 94964 w 311848"/>
                <a:gd name="connsiteY34" fmla="*/ 246698 h 270510"/>
                <a:gd name="connsiteX35" fmla="*/ 82391 w 311848"/>
                <a:gd name="connsiteY35" fmla="*/ 234315 h 270510"/>
                <a:gd name="connsiteX36" fmla="*/ 94964 w 311848"/>
                <a:gd name="connsiteY36" fmla="*/ 222885 h 270510"/>
                <a:gd name="connsiteX37" fmla="*/ 49721 w 311848"/>
                <a:gd name="connsiteY37" fmla="*/ 225743 h 270510"/>
                <a:gd name="connsiteX38" fmla="*/ 58388 w 311848"/>
                <a:gd name="connsiteY38" fmla="*/ 221932 h 270510"/>
                <a:gd name="connsiteX39" fmla="*/ 67056 w 311848"/>
                <a:gd name="connsiteY39" fmla="*/ 225743 h 270510"/>
                <a:gd name="connsiteX40" fmla="*/ 70866 w 311848"/>
                <a:gd name="connsiteY40" fmla="*/ 234315 h 270510"/>
                <a:gd name="connsiteX41" fmla="*/ 67056 w 311848"/>
                <a:gd name="connsiteY41" fmla="*/ 242888 h 270510"/>
                <a:gd name="connsiteX42" fmla="*/ 58388 w 311848"/>
                <a:gd name="connsiteY42" fmla="*/ 246698 h 270510"/>
                <a:gd name="connsiteX43" fmla="*/ 49721 w 311848"/>
                <a:gd name="connsiteY43" fmla="*/ 242888 h 270510"/>
                <a:gd name="connsiteX44" fmla="*/ 45911 w 311848"/>
                <a:gd name="connsiteY44" fmla="*/ 234315 h 270510"/>
                <a:gd name="connsiteX45" fmla="*/ 49721 w 311848"/>
                <a:gd name="connsiteY45" fmla="*/ 225743 h 27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11848" h="270510">
                  <a:moveTo>
                    <a:pt x="31433" y="270510"/>
                  </a:moveTo>
                  <a:lnTo>
                    <a:pt x="278130" y="270510"/>
                  </a:lnTo>
                  <a:lnTo>
                    <a:pt x="304133" y="270510"/>
                  </a:lnTo>
                  <a:cubicBezTo>
                    <a:pt x="308991" y="255270"/>
                    <a:pt x="311849" y="239077"/>
                    <a:pt x="311849" y="222885"/>
                  </a:cubicBezTo>
                  <a:cubicBezTo>
                    <a:pt x="311849" y="141923"/>
                    <a:pt x="248222" y="74295"/>
                    <a:pt x="167354" y="68580"/>
                  </a:cubicBezTo>
                  <a:lnTo>
                    <a:pt x="167354" y="60007"/>
                  </a:lnTo>
                  <a:cubicBezTo>
                    <a:pt x="175070" y="58102"/>
                    <a:pt x="182785" y="54293"/>
                    <a:pt x="188595" y="48577"/>
                  </a:cubicBezTo>
                  <a:cubicBezTo>
                    <a:pt x="198215" y="40005"/>
                    <a:pt x="203073" y="27623"/>
                    <a:pt x="204026" y="15240"/>
                  </a:cubicBezTo>
                  <a:cubicBezTo>
                    <a:pt x="204026" y="8573"/>
                    <a:pt x="199168" y="2857"/>
                    <a:pt x="192500" y="2857"/>
                  </a:cubicBezTo>
                  <a:cubicBezTo>
                    <a:pt x="185738" y="2857"/>
                    <a:pt x="180023" y="7620"/>
                    <a:pt x="180023" y="14288"/>
                  </a:cubicBezTo>
                  <a:cubicBezTo>
                    <a:pt x="180023" y="20955"/>
                    <a:pt x="177165" y="26670"/>
                    <a:pt x="172307" y="30480"/>
                  </a:cubicBezTo>
                  <a:cubicBezTo>
                    <a:pt x="167450" y="34290"/>
                    <a:pt x="161735" y="37148"/>
                    <a:pt x="154972" y="37148"/>
                  </a:cubicBezTo>
                  <a:cubicBezTo>
                    <a:pt x="148209" y="37148"/>
                    <a:pt x="142494" y="34290"/>
                    <a:pt x="138589" y="29527"/>
                  </a:cubicBezTo>
                  <a:cubicBezTo>
                    <a:pt x="133731" y="24765"/>
                    <a:pt x="131826" y="19050"/>
                    <a:pt x="131826" y="12382"/>
                  </a:cubicBezTo>
                  <a:cubicBezTo>
                    <a:pt x="131826" y="5715"/>
                    <a:pt x="126968" y="0"/>
                    <a:pt x="120301" y="0"/>
                  </a:cubicBezTo>
                  <a:cubicBezTo>
                    <a:pt x="113538" y="0"/>
                    <a:pt x="107823" y="4763"/>
                    <a:pt x="107823" y="11430"/>
                  </a:cubicBezTo>
                  <a:cubicBezTo>
                    <a:pt x="107823" y="23813"/>
                    <a:pt x="111633" y="36195"/>
                    <a:pt x="121349" y="45720"/>
                  </a:cubicBezTo>
                  <a:cubicBezTo>
                    <a:pt x="128111" y="52388"/>
                    <a:pt x="135827" y="57150"/>
                    <a:pt x="144494" y="59055"/>
                  </a:cubicBezTo>
                  <a:lnTo>
                    <a:pt x="144494" y="67627"/>
                  </a:lnTo>
                  <a:cubicBezTo>
                    <a:pt x="63532" y="73343"/>
                    <a:pt x="0" y="140970"/>
                    <a:pt x="0" y="221932"/>
                  </a:cubicBezTo>
                  <a:cubicBezTo>
                    <a:pt x="0" y="238125"/>
                    <a:pt x="2858" y="254318"/>
                    <a:pt x="7715" y="269557"/>
                  </a:cubicBezTo>
                  <a:lnTo>
                    <a:pt x="31433" y="270510"/>
                  </a:lnTo>
                  <a:lnTo>
                    <a:pt x="31433" y="270510"/>
                  </a:lnTo>
                  <a:close/>
                  <a:moveTo>
                    <a:pt x="178784" y="137160"/>
                  </a:moveTo>
                  <a:cubicBezTo>
                    <a:pt x="179737" y="130493"/>
                    <a:pt x="186500" y="126682"/>
                    <a:pt x="193262" y="127635"/>
                  </a:cubicBezTo>
                  <a:cubicBezTo>
                    <a:pt x="195167" y="127635"/>
                    <a:pt x="242411" y="138113"/>
                    <a:pt x="251079" y="197168"/>
                  </a:cubicBezTo>
                  <a:cubicBezTo>
                    <a:pt x="252032" y="203835"/>
                    <a:pt x="247269" y="209550"/>
                    <a:pt x="240506" y="210502"/>
                  </a:cubicBezTo>
                  <a:cubicBezTo>
                    <a:pt x="239554" y="210502"/>
                    <a:pt x="239554" y="210502"/>
                    <a:pt x="238601" y="210502"/>
                  </a:cubicBezTo>
                  <a:cubicBezTo>
                    <a:pt x="232791" y="210502"/>
                    <a:pt x="228029" y="205740"/>
                    <a:pt x="227076" y="200025"/>
                  </a:cubicBezTo>
                  <a:cubicBezTo>
                    <a:pt x="221266" y="158115"/>
                    <a:pt x="189452" y="150495"/>
                    <a:pt x="188500" y="150495"/>
                  </a:cubicBezTo>
                  <a:cubicBezTo>
                    <a:pt x="181737" y="149543"/>
                    <a:pt x="177832" y="143827"/>
                    <a:pt x="178784" y="137160"/>
                  </a:cubicBezTo>
                  <a:close/>
                  <a:moveTo>
                    <a:pt x="94964" y="222885"/>
                  </a:moveTo>
                  <a:lnTo>
                    <a:pt x="287655" y="222885"/>
                  </a:lnTo>
                  <a:cubicBezTo>
                    <a:pt x="287655" y="230505"/>
                    <a:pt x="286703" y="239077"/>
                    <a:pt x="285750" y="246698"/>
                  </a:cubicBezTo>
                  <a:lnTo>
                    <a:pt x="94964" y="246698"/>
                  </a:lnTo>
                  <a:cubicBezTo>
                    <a:pt x="88202" y="246698"/>
                    <a:pt x="82391" y="240982"/>
                    <a:pt x="82391" y="234315"/>
                  </a:cubicBezTo>
                  <a:cubicBezTo>
                    <a:pt x="82487" y="227648"/>
                    <a:pt x="88202" y="222885"/>
                    <a:pt x="94964" y="222885"/>
                  </a:cubicBezTo>
                  <a:close/>
                  <a:moveTo>
                    <a:pt x="49721" y="225743"/>
                  </a:moveTo>
                  <a:cubicBezTo>
                    <a:pt x="51626" y="223838"/>
                    <a:pt x="55531" y="221932"/>
                    <a:pt x="58388" y="221932"/>
                  </a:cubicBezTo>
                  <a:cubicBezTo>
                    <a:pt x="61246" y="221932"/>
                    <a:pt x="65151" y="222885"/>
                    <a:pt x="67056" y="225743"/>
                  </a:cubicBezTo>
                  <a:cubicBezTo>
                    <a:pt x="68961" y="227648"/>
                    <a:pt x="70866" y="231457"/>
                    <a:pt x="70866" y="234315"/>
                  </a:cubicBezTo>
                  <a:cubicBezTo>
                    <a:pt x="70866" y="237173"/>
                    <a:pt x="69914" y="240982"/>
                    <a:pt x="67056" y="242888"/>
                  </a:cubicBezTo>
                  <a:cubicBezTo>
                    <a:pt x="65151" y="244793"/>
                    <a:pt x="61246" y="246698"/>
                    <a:pt x="58388" y="246698"/>
                  </a:cubicBezTo>
                  <a:cubicBezTo>
                    <a:pt x="55531" y="246698"/>
                    <a:pt x="51626" y="245745"/>
                    <a:pt x="49721" y="242888"/>
                  </a:cubicBezTo>
                  <a:cubicBezTo>
                    <a:pt x="47816" y="240982"/>
                    <a:pt x="45911" y="237173"/>
                    <a:pt x="45911" y="234315"/>
                  </a:cubicBezTo>
                  <a:cubicBezTo>
                    <a:pt x="46768" y="231457"/>
                    <a:pt x="47816" y="228600"/>
                    <a:pt x="49721" y="2257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4" name="Graphic 18">
            <a:extLst>
              <a:ext uri="{FF2B5EF4-FFF2-40B4-BE49-F238E27FC236}">
                <a16:creationId xmlns:a16="http://schemas.microsoft.com/office/drawing/2014/main" id="{9F9C3700-4702-B73B-7E4A-AD067595112F}"/>
              </a:ext>
            </a:extLst>
          </p:cNvPr>
          <p:cNvGrpSpPr/>
          <p:nvPr/>
        </p:nvGrpSpPr>
        <p:grpSpPr>
          <a:xfrm>
            <a:off x="9861845" y="3643096"/>
            <a:ext cx="349853" cy="476250"/>
            <a:chOff x="7130795" y="4386262"/>
            <a:chExt cx="349853" cy="476250"/>
          </a:xfrm>
          <a:solidFill>
            <a:srgbClr val="DC2E1D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7CED23F-8ED7-C15C-7CB4-A3B79D2D503F}"/>
                </a:ext>
              </a:extLst>
            </p:cNvPr>
            <p:cNvSpPr/>
            <p:nvPr/>
          </p:nvSpPr>
          <p:spPr>
            <a:xfrm>
              <a:off x="7309103" y="4662487"/>
              <a:ext cx="21145" cy="20955"/>
            </a:xfrm>
            <a:custGeom>
              <a:avLst/>
              <a:gdLst>
                <a:gd name="connsiteX0" fmla="*/ 10573 w 21145"/>
                <a:gd name="connsiteY0" fmla="*/ 0 h 20955"/>
                <a:gd name="connsiteX1" fmla="*/ 0 w 21145"/>
                <a:gd name="connsiteY1" fmla="*/ 10478 h 20955"/>
                <a:gd name="connsiteX2" fmla="*/ 10573 w 21145"/>
                <a:gd name="connsiteY2" fmla="*/ 20955 h 20955"/>
                <a:gd name="connsiteX3" fmla="*/ 21146 w 21145"/>
                <a:gd name="connsiteY3" fmla="*/ 10478 h 20955"/>
                <a:gd name="connsiteX4" fmla="*/ 10573 w 21145"/>
                <a:gd name="connsiteY4" fmla="*/ 0 h 20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955">
                  <a:moveTo>
                    <a:pt x="10573" y="0"/>
                  </a:moveTo>
                  <a:cubicBezTo>
                    <a:pt x="4763" y="0"/>
                    <a:pt x="0" y="4763"/>
                    <a:pt x="0" y="10478"/>
                  </a:cubicBezTo>
                  <a:cubicBezTo>
                    <a:pt x="0" y="16193"/>
                    <a:pt x="4858" y="20955"/>
                    <a:pt x="10573" y="20955"/>
                  </a:cubicBezTo>
                  <a:cubicBezTo>
                    <a:pt x="16383" y="20955"/>
                    <a:pt x="21146" y="16193"/>
                    <a:pt x="21146" y="10478"/>
                  </a:cubicBezTo>
                  <a:cubicBezTo>
                    <a:pt x="21146" y="4763"/>
                    <a:pt x="16383" y="0"/>
                    <a:pt x="1057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FDAF943-1B61-8522-6F08-CB4191496A92}"/>
                </a:ext>
              </a:extLst>
            </p:cNvPr>
            <p:cNvSpPr/>
            <p:nvPr/>
          </p:nvSpPr>
          <p:spPr>
            <a:xfrm>
              <a:off x="7315866" y="4578667"/>
              <a:ext cx="7715" cy="7619"/>
            </a:xfrm>
            <a:custGeom>
              <a:avLst/>
              <a:gdLst>
                <a:gd name="connsiteX0" fmla="*/ 3810 w 7715"/>
                <a:gd name="connsiteY0" fmla="*/ 0 h 7619"/>
                <a:gd name="connsiteX1" fmla="*/ 7715 w 7715"/>
                <a:gd name="connsiteY1" fmla="*/ 3810 h 7619"/>
                <a:gd name="connsiteX2" fmla="*/ 3810 w 7715"/>
                <a:gd name="connsiteY2" fmla="*/ 7620 h 7619"/>
                <a:gd name="connsiteX3" fmla="*/ 0 w 7715"/>
                <a:gd name="connsiteY3" fmla="*/ 3810 h 7619"/>
                <a:gd name="connsiteX4" fmla="*/ 3810 w 7715"/>
                <a:gd name="connsiteY4" fmla="*/ 0 h 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5" h="7619">
                  <a:moveTo>
                    <a:pt x="3810" y="0"/>
                  </a:moveTo>
                  <a:cubicBezTo>
                    <a:pt x="5905" y="0"/>
                    <a:pt x="7715" y="1714"/>
                    <a:pt x="7715" y="3810"/>
                  </a:cubicBezTo>
                  <a:cubicBezTo>
                    <a:pt x="7715" y="5905"/>
                    <a:pt x="6001" y="7620"/>
                    <a:pt x="3810" y="7620"/>
                  </a:cubicBezTo>
                  <a:cubicBezTo>
                    <a:pt x="1619" y="7620"/>
                    <a:pt x="0" y="5905"/>
                    <a:pt x="0" y="3810"/>
                  </a:cubicBezTo>
                  <a:cubicBezTo>
                    <a:pt x="0" y="1714"/>
                    <a:pt x="1714" y="0"/>
                    <a:pt x="381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5CA75ACA-F03E-509B-5C0E-542D51B35174}"/>
                </a:ext>
              </a:extLst>
            </p:cNvPr>
            <p:cNvSpPr/>
            <p:nvPr/>
          </p:nvSpPr>
          <p:spPr>
            <a:xfrm>
              <a:off x="7130795" y="4803457"/>
              <a:ext cx="310324" cy="59055"/>
            </a:xfrm>
            <a:custGeom>
              <a:avLst/>
              <a:gdLst>
                <a:gd name="connsiteX0" fmla="*/ 35719 w 310324"/>
                <a:gd name="connsiteY0" fmla="*/ 0 h 59055"/>
                <a:gd name="connsiteX1" fmla="*/ 29908 w 310324"/>
                <a:gd name="connsiteY1" fmla="*/ 0 h 59055"/>
                <a:gd name="connsiteX2" fmla="*/ 0 w 310324"/>
                <a:gd name="connsiteY2" fmla="*/ 29528 h 59055"/>
                <a:gd name="connsiteX3" fmla="*/ 29908 w 310324"/>
                <a:gd name="connsiteY3" fmla="*/ 59055 h 59055"/>
                <a:gd name="connsiteX4" fmla="*/ 310324 w 310324"/>
                <a:gd name="connsiteY4" fmla="*/ 59055 h 59055"/>
                <a:gd name="connsiteX5" fmla="*/ 300704 w 310324"/>
                <a:gd name="connsiteY5" fmla="*/ 29528 h 59055"/>
                <a:gd name="connsiteX6" fmla="*/ 310324 w 310324"/>
                <a:gd name="connsiteY6" fmla="*/ 0 h 59055"/>
                <a:gd name="connsiteX7" fmla="*/ 35719 w 310324"/>
                <a:gd name="connsiteY7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324" h="59055">
                  <a:moveTo>
                    <a:pt x="35719" y="0"/>
                  </a:moveTo>
                  <a:lnTo>
                    <a:pt x="29908" y="0"/>
                  </a:lnTo>
                  <a:cubicBezTo>
                    <a:pt x="13525" y="0"/>
                    <a:pt x="0" y="13335"/>
                    <a:pt x="0" y="29528"/>
                  </a:cubicBezTo>
                  <a:cubicBezTo>
                    <a:pt x="0" y="45720"/>
                    <a:pt x="13525" y="59055"/>
                    <a:pt x="29908" y="59055"/>
                  </a:cubicBezTo>
                  <a:lnTo>
                    <a:pt x="310324" y="59055"/>
                  </a:lnTo>
                  <a:cubicBezTo>
                    <a:pt x="304514" y="50483"/>
                    <a:pt x="300704" y="40005"/>
                    <a:pt x="300704" y="29528"/>
                  </a:cubicBezTo>
                  <a:cubicBezTo>
                    <a:pt x="300704" y="19050"/>
                    <a:pt x="304609" y="8573"/>
                    <a:pt x="310324" y="0"/>
                  </a:cubicBezTo>
                  <a:lnTo>
                    <a:pt x="3571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9C7B255-8AF6-C9D5-F92A-057E112EAB6C}"/>
                </a:ext>
              </a:extLst>
            </p:cNvPr>
            <p:cNvSpPr/>
            <p:nvPr/>
          </p:nvSpPr>
          <p:spPr>
            <a:xfrm>
              <a:off x="7309103" y="4482465"/>
              <a:ext cx="21145" cy="20954"/>
            </a:xfrm>
            <a:custGeom>
              <a:avLst/>
              <a:gdLst>
                <a:gd name="connsiteX0" fmla="*/ 10573 w 21145"/>
                <a:gd name="connsiteY0" fmla="*/ 20955 h 20954"/>
                <a:gd name="connsiteX1" fmla="*/ 21146 w 21145"/>
                <a:gd name="connsiteY1" fmla="*/ 10478 h 20954"/>
                <a:gd name="connsiteX2" fmla="*/ 10573 w 21145"/>
                <a:gd name="connsiteY2" fmla="*/ 0 h 20954"/>
                <a:gd name="connsiteX3" fmla="*/ 0 w 21145"/>
                <a:gd name="connsiteY3" fmla="*/ 10478 h 20954"/>
                <a:gd name="connsiteX4" fmla="*/ 10573 w 21145"/>
                <a:gd name="connsiteY4" fmla="*/ 20955 h 2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954">
                  <a:moveTo>
                    <a:pt x="10573" y="20955"/>
                  </a:moveTo>
                  <a:cubicBezTo>
                    <a:pt x="16383" y="20955"/>
                    <a:pt x="21146" y="16192"/>
                    <a:pt x="21146" y="10478"/>
                  </a:cubicBezTo>
                  <a:cubicBezTo>
                    <a:pt x="21146" y="4763"/>
                    <a:pt x="16288" y="0"/>
                    <a:pt x="10573" y="0"/>
                  </a:cubicBezTo>
                  <a:cubicBezTo>
                    <a:pt x="4763" y="0"/>
                    <a:pt x="0" y="4763"/>
                    <a:pt x="0" y="10478"/>
                  </a:cubicBezTo>
                  <a:cubicBezTo>
                    <a:pt x="0" y="16192"/>
                    <a:pt x="4858" y="20955"/>
                    <a:pt x="10573" y="20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96C9991-706C-C4C9-E9A3-8672F379637E}"/>
                </a:ext>
              </a:extLst>
            </p:cNvPr>
            <p:cNvSpPr/>
            <p:nvPr/>
          </p:nvSpPr>
          <p:spPr>
            <a:xfrm>
              <a:off x="7262812" y="4526280"/>
              <a:ext cx="113728" cy="112394"/>
            </a:xfrm>
            <a:custGeom>
              <a:avLst/>
              <a:gdLst>
                <a:gd name="connsiteX0" fmla="*/ 56864 w 113728"/>
                <a:gd name="connsiteY0" fmla="*/ 112395 h 112394"/>
                <a:gd name="connsiteX1" fmla="*/ 113729 w 113728"/>
                <a:gd name="connsiteY1" fmla="*/ 56197 h 112394"/>
                <a:gd name="connsiteX2" fmla="*/ 56864 w 113728"/>
                <a:gd name="connsiteY2" fmla="*/ 0 h 112394"/>
                <a:gd name="connsiteX3" fmla="*/ 0 w 113728"/>
                <a:gd name="connsiteY3" fmla="*/ 56197 h 112394"/>
                <a:gd name="connsiteX4" fmla="*/ 56864 w 113728"/>
                <a:gd name="connsiteY4" fmla="*/ 112395 h 112394"/>
                <a:gd name="connsiteX5" fmla="*/ 56864 w 113728"/>
                <a:gd name="connsiteY5" fmla="*/ 36195 h 112394"/>
                <a:gd name="connsiteX6" fmla="*/ 77057 w 113728"/>
                <a:gd name="connsiteY6" fmla="*/ 56197 h 112394"/>
                <a:gd name="connsiteX7" fmla="*/ 56864 w 113728"/>
                <a:gd name="connsiteY7" fmla="*/ 76200 h 112394"/>
                <a:gd name="connsiteX8" fmla="*/ 36671 w 113728"/>
                <a:gd name="connsiteY8" fmla="*/ 56197 h 112394"/>
                <a:gd name="connsiteX9" fmla="*/ 56864 w 113728"/>
                <a:gd name="connsiteY9" fmla="*/ 36195 h 11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728" h="112394">
                  <a:moveTo>
                    <a:pt x="56864" y="112395"/>
                  </a:moveTo>
                  <a:cubicBezTo>
                    <a:pt x="87725" y="112395"/>
                    <a:pt x="113729" y="87630"/>
                    <a:pt x="113729" y="56197"/>
                  </a:cubicBezTo>
                  <a:cubicBezTo>
                    <a:pt x="113729" y="25717"/>
                    <a:pt x="88678" y="0"/>
                    <a:pt x="56864" y="0"/>
                  </a:cubicBezTo>
                  <a:cubicBezTo>
                    <a:pt x="25051" y="0"/>
                    <a:pt x="0" y="24765"/>
                    <a:pt x="0" y="56197"/>
                  </a:cubicBezTo>
                  <a:cubicBezTo>
                    <a:pt x="0" y="87630"/>
                    <a:pt x="26003" y="112395"/>
                    <a:pt x="56864" y="112395"/>
                  </a:cubicBezTo>
                  <a:close/>
                  <a:moveTo>
                    <a:pt x="56864" y="36195"/>
                  </a:moveTo>
                  <a:cubicBezTo>
                    <a:pt x="68389" y="36195"/>
                    <a:pt x="77057" y="45720"/>
                    <a:pt x="77057" y="56197"/>
                  </a:cubicBezTo>
                  <a:cubicBezTo>
                    <a:pt x="77057" y="66675"/>
                    <a:pt x="67437" y="76200"/>
                    <a:pt x="56864" y="76200"/>
                  </a:cubicBezTo>
                  <a:cubicBezTo>
                    <a:pt x="46291" y="76200"/>
                    <a:pt x="36671" y="66675"/>
                    <a:pt x="36671" y="56197"/>
                  </a:cubicBezTo>
                  <a:cubicBezTo>
                    <a:pt x="36671" y="45720"/>
                    <a:pt x="45339" y="36195"/>
                    <a:pt x="56864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9667AB6-F946-85BC-EB29-6BEED4F1D470}"/>
                </a:ext>
              </a:extLst>
            </p:cNvPr>
            <p:cNvSpPr/>
            <p:nvPr/>
          </p:nvSpPr>
          <p:spPr>
            <a:xfrm>
              <a:off x="7130795" y="4386262"/>
              <a:ext cx="24098" cy="401955"/>
            </a:xfrm>
            <a:custGeom>
              <a:avLst/>
              <a:gdLst>
                <a:gd name="connsiteX0" fmla="*/ 24098 w 24098"/>
                <a:gd name="connsiteY0" fmla="*/ 0 h 401955"/>
                <a:gd name="connsiteX1" fmla="*/ 21241 w 24098"/>
                <a:gd name="connsiteY1" fmla="*/ 0 h 401955"/>
                <a:gd name="connsiteX2" fmla="*/ 0 w 24098"/>
                <a:gd name="connsiteY2" fmla="*/ 20955 h 401955"/>
                <a:gd name="connsiteX3" fmla="*/ 0 w 24098"/>
                <a:gd name="connsiteY3" fmla="*/ 401955 h 401955"/>
                <a:gd name="connsiteX4" fmla="*/ 24098 w 24098"/>
                <a:gd name="connsiteY4" fmla="*/ 393382 h 401955"/>
                <a:gd name="connsiteX5" fmla="*/ 24098 w 24098"/>
                <a:gd name="connsiteY5" fmla="*/ 0 h 40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98" h="401955">
                  <a:moveTo>
                    <a:pt x="24098" y="0"/>
                  </a:moveTo>
                  <a:lnTo>
                    <a:pt x="21241" y="0"/>
                  </a:lnTo>
                  <a:cubicBezTo>
                    <a:pt x="9715" y="0"/>
                    <a:pt x="0" y="9525"/>
                    <a:pt x="0" y="20955"/>
                  </a:cubicBezTo>
                  <a:lnTo>
                    <a:pt x="0" y="401955"/>
                  </a:lnTo>
                  <a:cubicBezTo>
                    <a:pt x="6763" y="397193"/>
                    <a:pt x="15430" y="394335"/>
                    <a:pt x="24098" y="393382"/>
                  </a:cubicBezTo>
                  <a:lnTo>
                    <a:pt x="240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26A3AE1-0B6F-9205-2A7C-E76818357C63}"/>
                </a:ext>
              </a:extLst>
            </p:cNvPr>
            <p:cNvSpPr/>
            <p:nvPr/>
          </p:nvSpPr>
          <p:spPr>
            <a:xfrm>
              <a:off x="7178992" y="4386262"/>
              <a:ext cx="301656" cy="394334"/>
            </a:xfrm>
            <a:custGeom>
              <a:avLst/>
              <a:gdLst>
                <a:gd name="connsiteX0" fmla="*/ 72295 w 301656"/>
                <a:gd name="connsiteY0" fmla="*/ 345757 h 394334"/>
                <a:gd name="connsiteX1" fmla="*/ 301657 w 301656"/>
                <a:gd name="connsiteY1" fmla="*/ 345757 h 394334"/>
                <a:gd name="connsiteX2" fmla="*/ 301657 w 301656"/>
                <a:gd name="connsiteY2" fmla="*/ 0 h 394334"/>
                <a:gd name="connsiteX3" fmla="*/ 0 w 301656"/>
                <a:gd name="connsiteY3" fmla="*/ 0 h 394334"/>
                <a:gd name="connsiteX4" fmla="*/ 0 w 301656"/>
                <a:gd name="connsiteY4" fmla="*/ 23813 h 394334"/>
                <a:gd name="connsiteX5" fmla="*/ 229362 w 301656"/>
                <a:gd name="connsiteY5" fmla="*/ 23813 h 394334"/>
                <a:gd name="connsiteX6" fmla="*/ 241935 w 301656"/>
                <a:gd name="connsiteY6" fmla="*/ 36195 h 394334"/>
                <a:gd name="connsiteX7" fmla="*/ 229362 w 301656"/>
                <a:gd name="connsiteY7" fmla="*/ 48578 h 394334"/>
                <a:gd name="connsiteX8" fmla="*/ 0 w 301656"/>
                <a:gd name="connsiteY8" fmla="*/ 48578 h 394334"/>
                <a:gd name="connsiteX9" fmla="*/ 0 w 301656"/>
                <a:gd name="connsiteY9" fmla="*/ 394335 h 394334"/>
                <a:gd name="connsiteX10" fmla="*/ 301561 w 301656"/>
                <a:gd name="connsiteY10" fmla="*/ 394335 h 394334"/>
                <a:gd name="connsiteX11" fmla="*/ 301561 w 301656"/>
                <a:gd name="connsiteY11" fmla="*/ 370522 h 394334"/>
                <a:gd name="connsiteX12" fmla="*/ 72199 w 301656"/>
                <a:gd name="connsiteY12" fmla="*/ 370522 h 394334"/>
                <a:gd name="connsiteX13" fmla="*/ 59626 w 301656"/>
                <a:gd name="connsiteY13" fmla="*/ 358140 h 394334"/>
                <a:gd name="connsiteX14" fmla="*/ 72295 w 301656"/>
                <a:gd name="connsiteY14" fmla="*/ 345757 h 394334"/>
                <a:gd name="connsiteX15" fmla="*/ 256318 w 301656"/>
                <a:gd name="connsiteY15" fmla="*/ 27622 h 394334"/>
                <a:gd name="connsiteX16" fmla="*/ 264985 w 301656"/>
                <a:gd name="connsiteY16" fmla="*/ 23813 h 394334"/>
                <a:gd name="connsiteX17" fmla="*/ 273653 w 301656"/>
                <a:gd name="connsiteY17" fmla="*/ 27622 h 394334"/>
                <a:gd name="connsiteX18" fmla="*/ 277463 w 301656"/>
                <a:gd name="connsiteY18" fmla="*/ 36195 h 394334"/>
                <a:gd name="connsiteX19" fmla="*/ 273653 w 301656"/>
                <a:gd name="connsiteY19" fmla="*/ 44768 h 394334"/>
                <a:gd name="connsiteX20" fmla="*/ 264985 w 301656"/>
                <a:gd name="connsiteY20" fmla="*/ 48578 h 394334"/>
                <a:gd name="connsiteX21" fmla="*/ 256318 w 301656"/>
                <a:gd name="connsiteY21" fmla="*/ 44768 h 394334"/>
                <a:gd name="connsiteX22" fmla="*/ 252413 w 301656"/>
                <a:gd name="connsiteY22" fmla="*/ 36195 h 394334"/>
                <a:gd name="connsiteX23" fmla="*/ 256318 w 301656"/>
                <a:gd name="connsiteY23" fmla="*/ 27622 h 394334"/>
                <a:gd name="connsiteX24" fmla="*/ 44386 w 301656"/>
                <a:gd name="connsiteY24" fmla="*/ 365760 h 394334"/>
                <a:gd name="connsiteX25" fmla="*/ 35719 w 301656"/>
                <a:gd name="connsiteY25" fmla="*/ 369570 h 394334"/>
                <a:gd name="connsiteX26" fmla="*/ 27051 w 301656"/>
                <a:gd name="connsiteY26" fmla="*/ 365760 h 394334"/>
                <a:gd name="connsiteX27" fmla="*/ 23241 w 301656"/>
                <a:gd name="connsiteY27" fmla="*/ 357188 h 394334"/>
                <a:gd name="connsiteX28" fmla="*/ 27051 w 301656"/>
                <a:gd name="connsiteY28" fmla="*/ 348615 h 394334"/>
                <a:gd name="connsiteX29" fmla="*/ 35719 w 301656"/>
                <a:gd name="connsiteY29" fmla="*/ 344805 h 394334"/>
                <a:gd name="connsiteX30" fmla="*/ 44386 w 301656"/>
                <a:gd name="connsiteY30" fmla="*/ 348615 h 394334"/>
                <a:gd name="connsiteX31" fmla="*/ 48196 w 301656"/>
                <a:gd name="connsiteY31" fmla="*/ 357188 h 394334"/>
                <a:gd name="connsiteX32" fmla="*/ 44386 w 301656"/>
                <a:gd name="connsiteY32" fmla="*/ 365760 h 394334"/>
                <a:gd name="connsiteX33" fmla="*/ 109823 w 301656"/>
                <a:gd name="connsiteY33" fmla="*/ 122872 h 394334"/>
                <a:gd name="connsiteX34" fmla="*/ 104965 w 301656"/>
                <a:gd name="connsiteY34" fmla="*/ 105728 h 394334"/>
                <a:gd name="connsiteX35" fmla="*/ 139636 w 301656"/>
                <a:gd name="connsiteY35" fmla="*/ 71438 h 394334"/>
                <a:gd name="connsiteX36" fmla="*/ 174307 w 301656"/>
                <a:gd name="connsiteY36" fmla="*/ 105728 h 394334"/>
                <a:gd name="connsiteX37" fmla="*/ 169450 w 301656"/>
                <a:gd name="connsiteY37" fmla="*/ 122872 h 394334"/>
                <a:gd name="connsiteX38" fmla="*/ 219551 w 301656"/>
                <a:gd name="connsiteY38" fmla="*/ 196215 h 394334"/>
                <a:gd name="connsiteX39" fmla="*/ 169450 w 301656"/>
                <a:gd name="connsiteY39" fmla="*/ 269557 h 394334"/>
                <a:gd name="connsiteX40" fmla="*/ 174307 w 301656"/>
                <a:gd name="connsiteY40" fmla="*/ 286703 h 394334"/>
                <a:gd name="connsiteX41" fmla="*/ 139636 w 301656"/>
                <a:gd name="connsiteY41" fmla="*/ 320993 h 394334"/>
                <a:gd name="connsiteX42" fmla="*/ 104965 w 301656"/>
                <a:gd name="connsiteY42" fmla="*/ 286703 h 394334"/>
                <a:gd name="connsiteX43" fmla="*/ 109823 w 301656"/>
                <a:gd name="connsiteY43" fmla="*/ 269557 h 394334"/>
                <a:gd name="connsiteX44" fmla="*/ 59722 w 301656"/>
                <a:gd name="connsiteY44" fmla="*/ 196215 h 394334"/>
                <a:gd name="connsiteX45" fmla="*/ 109823 w 301656"/>
                <a:gd name="connsiteY45" fmla="*/ 122872 h 39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01656" h="394334">
                  <a:moveTo>
                    <a:pt x="72295" y="345757"/>
                  </a:moveTo>
                  <a:lnTo>
                    <a:pt x="301657" y="345757"/>
                  </a:lnTo>
                  <a:lnTo>
                    <a:pt x="301657" y="0"/>
                  </a:lnTo>
                  <a:lnTo>
                    <a:pt x="0" y="0"/>
                  </a:lnTo>
                  <a:lnTo>
                    <a:pt x="0" y="23813"/>
                  </a:lnTo>
                  <a:lnTo>
                    <a:pt x="229362" y="23813"/>
                  </a:lnTo>
                  <a:cubicBezTo>
                    <a:pt x="236125" y="23813"/>
                    <a:pt x="241935" y="29528"/>
                    <a:pt x="241935" y="36195"/>
                  </a:cubicBezTo>
                  <a:cubicBezTo>
                    <a:pt x="241935" y="42863"/>
                    <a:pt x="236125" y="48578"/>
                    <a:pt x="229362" y="48578"/>
                  </a:cubicBezTo>
                  <a:lnTo>
                    <a:pt x="0" y="48578"/>
                  </a:lnTo>
                  <a:lnTo>
                    <a:pt x="0" y="394335"/>
                  </a:lnTo>
                  <a:lnTo>
                    <a:pt x="301561" y="394335"/>
                  </a:lnTo>
                  <a:lnTo>
                    <a:pt x="301561" y="370522"/>
                  </a:lnTo>
                  <a:lnTo>
                    <a:pt x="72199" y="370522"/>
                  </a:lnTo>
                  <a:cubicBezTo>
                    <a:pt x="65437" y="370522"/>
                    <a:pt x="59626" y="364807"/>
                    <a:pt x="59626" y="358140"/>
                  </a:cubicBezTo>
                  <a:cubicBezTo>
                    <a:pt x="59722" y="351472"/>
                    <a:pt x="65532" y="345757"/>
                    <a:pt x="72295" y="345757"/>
                  </a:cubicBezTo>
                  <a:close/>
                  <a:moveTo>
                    <a:pt x="256318" y="27622"/>
                  </a:moveTo>
                  <a:cubicBezTo>
                    <a:pt x="258223" y="25718"/>
                    <a:pt x="262128" y="23813"/>
                    <a:pt x="264985" y="23813"/>
                  </a:cubicBezTo>
                  <a:cubicBezTo>
                    <a:pt x="267843" y="23813"/>
                    <a:pt x="271748" y="24765"/>
                    <a:pt x="273653" y="27622"/>
                  </a:cubicBezTo>
                  <a:cubicBezTo>
                    <a:pt x="275558" y="29528"/>
                    <a:pt x="277463" y="33338"/>
                    <a:pt x="277463" y="36195"/>
                  </a:cubicBezTo>
                  <a:cubicBezTo>
                    <a:pt x="277463" y="39053"/>
                    <a:pt x="276511" y="42863"/>
                    <a:pt x="273653" y="44768"/>
                  </a:cubicBezTo>
                  <a:cubicBezTo>
                    <a:pt x="271748" y="46672"/>
                    <a:pt x="267843" y="48578"/>
                    <a:pt x="264985" y="48578"/>
                  </a:cubicBezTo>
                  <a:cubicBezTo>
                    <a:pt x="262128" y="48578"/>
                    <a:pt x="258223" y="47625"/>
                    <a:pt x="256318" y="44768"/>
                  </a:cubicBezTo>
                  <a:cubicBezTo>
                    <a:pt x="254413" y="41910"/>
                    <a:pt x="252413" y="39053"/>
                    <a:pt x="252413" y="36195"/>
                  </a:cubicBezTo>
                  <a:cubicBezTo>
                    <a:pt x="252508" y="32385"/>
                    <a:pt x="254413" y="29528"/>
                    <a:pt x="256318" y="27622"/>
                  </a:cubicBezTo>
                  <a:close/>
                  <a:moveTo>
                    <a:pt x="44386" y="365760"/>
                  </a:moveTo>
                  <a:cubicBezTo>
                    <a:pt x="42481" y="367665"/>
                    <a:pt x="38576" y="369570"/>
                    <a:pt x="35719" y="369570"/>
                  </a:cubicBezTo>
                  <a:cubicBezTo>
                    <a:pt x="32861" y="369570"/>
                    <a:pt x="28956" y="368618"/>
                    <a:pt x="27051" y="365760"/>
                  </a:cubicBezTo>
                  <a:cubicBezTo>
                    <a:pt x="25146" y="363855"/>
                    <a:pt x="23241" y="360045"/>
                    <a:pt x="23241" y="357188"/>
                  </a:cubicBezTo>
                  <a:cubicBezTo>
                    <a:pt x="23241" y="354330"/>
                    <a:pt x="24193" y="350520"/>
                    <a:pt x="27051" y="348615"/>
                  </a:cubicBezTo>
                  <a:cubicBezTo>
                    <a:pt x="29908" y="346710"/>
                    <a:pt x="32861" y="344805"/>
                    <a:pt x="35719" y="344805"/>
                  </a:cubicBezTo>
                  <a:cubicBezTo>
                    <a:pt x="38576" y="344805"/>
                    <a:pt x="42481" y="345757"/>
                    <a:pt x="44386" y="348615"/>
                  </a:cubicBezTo>
                  <a:cubicBezTo>
                    <a:pt x="46291" y="350520"/>
                    <a:pt x="48196" y="354330"/>
                    <a:pt x="48196" y="357188"/>
                  </a:cubicBezTo>
                  <a:cubicBezTo>
                    <a:pt x="48196" y="360045"/>
                    <a:pt x="46291" y="363855"/>
                    <a:pt x="44386" y="365760"/>
                  </a:cubicBezTo>
                  <a:close/>
                  <a:moveTo>
                    <a:pt x="109823" y="122872"/>
                  </a:moveTo>
                  <a:cubicBezTo>
                    <a:pt x="106966" y="118110"/>
                    <a:pt x="104965" y="112395"/>
                    <a:pt x="104965" y="105728"/>
                  </a:cubicBezTo>
                  <a:cubicBezTo>
                    <a:pt x="104965" y="86678"/>
                    <a:pt x="120396" y="71438"/>
                    <a:pt x="139636" y="71438"/>
                  </a:cubicBezTo>
                  <a:cubicBezTo>
                    <a:pt x="158877" y="71438"/>
                    <a:pt x="174307" y="86678"/>
                    <a:pt x="174307" y="105728"/>
                  </a:cubicBezTo>
                  <a:cubicBezTo>
                    <a:pt x="174307" y="111443"/>
                    <a:pt x="172402" y="117157"/>
                    <a:pt x="169450" y="122872"/>
                  </a:cubicBezTo>
                  <a:cubicBezTo>
                    <a:pt x="198310" y="135255"/>
                    <a:pt x="219551" y="163830"/>
                    <a:pt x="219551" y="196215"/>
                  </a:cubicBezTo>
                  <a:cubicBezTo>
                    <a:pt x="219551" y="229553"/>
                    <a:pt x="198310" y="258128"/>
                    <a:pt x="169450" y="269557"/>
                  </a:cubicBezTo>
                  <a:cubicBezTo>
                    <a:pt x="172307" y="274320"/>
                    <a:pt x="174307" y="280035"/>
                    <a:pt x="174307" y="286703"/>
                  </a:cubicBezTo>
                  <a:cubicBezTo>
                    <a:pt x="174307" y="305753"/>
                    <a:pt x="158877" y="320993"/>
                    <a:pt x="139636" y="320993"/>
                  </a:cubicBezTo>
                  <a:cubicBezTo>
                    <a:pt x="120396" y="320993"/>
                    <a:pt x="104965" y="305753"/>
                    <a:pt x="104965" y="286703"/>
                  </a:cubicBezTo>
                  <a:cubicBezTo>
                    <a:pt x="104965" y="280988"/>
                    <a:pt x="106871" y="275272"/>
                    <a:pt x="109823" y="269557"/>
                  </a:cubicBezTo>
                  <a:cubicBezTo>
                    <a:pt x="80963" y="257175"/>
                    <a:pt x="59722" y="228600"/>
                    <a:pt x="59722" y="196215"/>
                  </a:cubicBezTo>
                  <a:cubicBezTo>
                    <a:pt x="59722" y="162878"/>
                    <a:pt x="80963" y="134303"/>
                    <a:pt x="109823" y="1228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2" name="Graphic 18">
            <a:extLst>
              <a:ext uri="{FF2B5EF4-FFF2-40B4-BE49-F238E27FC236}">
                <a16:creationId xmlns:a16="http://schemas.microsoft.com/office/drawing/2014/main" id="{8568B5F8-E92C-C1FC-2355-CCDC85BEA46A}"/>
              </a:ext>
            </a:extLst>
          </p:cNvPr>
          <p:cNvGrpSpPr/>
          <p:nvPr/>
        </p:nvGrpSpPr>
        <p:grpSpPr>
          <a:xfrm>
            <a:off x="5871901" y="3611665"/>
            <a:ext cx="549306" cy="541019"/>
            <a:chOff x="5819488" y="4353877"/>
            <a:chExt cx="549306" cy="541019"/>
          </a:xfrm>
          <a:solidFill>
            <a:srgbClr val="DC2E1D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36552A6-05A7-5115-C63B-35B149BFA208}"/>
                </a:ext>
              </a:extLst>
            </p:cNvPr>
            <p:cNvSpPr/>
            <p:nvPr/>
          </p:nvSpPr>
          <p:spPr>
            <a:xfrm>
              <a:off x="5968750" y="4394834"/>
              <a:ext cx="116471" cy="95011"/>
            </a:xfrm>
            <a:custGeom>
              <a:avLst/>
              <a:gdLst>
                <a:gd name="connsiteX0" fmla="*/ 27999 w 116471"/>
                <a:gd name="connsiteY0" fmla="*/ 87630 h 95011"/>
                <a:gd name="connsiteX1" fmla="*/ 33809 w 116471"/>
                <a:gd name="connsiteY1" fmla="*/ 90488 h 95011"/>
                <a:gd name="connsiteX2" fmla="*/ 48287 w 116471"/>
                <a:gd name="connsiteY2" fmla="*/ 94297 h 95011"/>
                <a:gd name="connsiteX3" fmla="*/ 62765 w 116471"/>
                <a:gd name="connsiteY3" fmla="*/ 94297 h 95011"/>
                <a:gd name="connsiteX4" fmla="*/ 69528 w 116471"/>
                <a:gd name="connsiteY4" fmla="*/ 93345 h 95011"/>
                <a:gd name="connsiteX5" fmla="*/ 69528 w 116471"/>
                <a:gd name="connsiteY5" fmla="*/ 93345 h 95011"/>
                <a:gd name="connsiteX6" fmla="*/ 72385 w 116471"/>
                <a:gd name="connsiteY6" fmla="*/ 92393 h 95011"/>
                <a:gd name="connsiteX7" fmla="*/ 73338 w 116471"/>
                <a:gd name="connsiteY7" fmla="*/ 92393 h 95011"/>
                <a:gd name="connsiteX8" fmla="*/ 77148 w 116471"/>
                <a:gd name="connsiteY8" fmla="*/ 91440 h 95011"/>
                <a:gd name="connsiteX9" fmla="*/ 115724 w 116471"/>
                <a:gd name="connsiteY9" fmla="*/ 45720 h 95011"/>
                <a:gd name="connsiteX10" fmla="*/ 111914 w 116471"/>
                <a:gd name="connsiteY10" fmla="*/ 15240 h 95011"/>
                <a:gd name="connsiteX11" fmla="*/ 13616 w 116471"/>
                <a:gd name="connsiteY11" fmla="*/ 0 h 95011"/>
                <a:gd name="connsiteX12" fmla="*/ 1138 w 116471"/>
                <a:gd name="connsiteY12" fmla="*/ 28575 h 95011"/>
                <a:gd name="connsiteX13" fmla="*/ 27999 w 116471"/>
                <a:gd name="connsiteY13" fmla="*/ 87630 h 9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471" h="95011">
                  <a:moveTo>
                    <a:pt x="27999" y="87630"/>
                  </a:moveTo>
                  <a:cubicBezTo>
                    <a:pt x="29904" y="88583"/>
                    <a:pt x="31809" y="89535"/>
                    <a:pt x="33809" y="90488"/>
                  </a:cubicBezTo>
                  <a:cubicBezTo>
                    <a:pt x="38667" y="92393"/>
                    <a:pt x="43430" y="94297"/>
                    <a:pt x="48287" y="94297"/>
                  </a:cubicBezTo>
                  <a:cubicBezTo>
                    <a:pt x="53145" y="95250"/>
                    <a:pt x="57907" y="95250"/>
                    <a:pt x="62765" y="94297"/>
                  </a:cubicBezTo>
                  <a:cubicBezTo>
                    <a:pt x="64670" y="94297"/>
                    <a:pt x="67623" y="93345"/>
                    <a:pt x="69528" y="93345"/>
                  </a:cubicBezTo>
                  <a:lnTo>
                    <a:pt x="69528" y="93345"/>
                  </a:lnTo>
                  <a:cubicBezTo>
                    <a:pt x="70480" y="93345"/>
                    <a:pt x="71433" y="93345"/>
                    <a:pt x="72385" y="92393"/>
                  </a:cubicBezTo>
                  <a:cubicBezTo>
                    <a:pt x="72385" y="92393"/>
                    <a:pt x="72385" y="92393"/>
                    <a:pt x="73338" y="92393"/>
                  </a:cubicBezTo>
                  <a:cubicBezTo>
                    <a:pt x="74290" y="92393"/>
                    <a:pt x="75243" y="91440"/>
                    <a:pt x="77148" y="91440"/>
                  </a:cubicBezTo>
                  <a:cubicBezTo>
                    <a:pt x="97341" y="84772"/>
                    <a:pt x="111819" y="66675"/>
                    <a:pt x="115724" y="45720"/>
                  </a:cubicBezTo>
                  <a:cubicBezTo>
                    <a:pt x="117629" y="35243"/>
                    <a:pt x="115724" y="24765"/>
                    <a:pt x="111914" y="15240"/>
                  </a:cubicBezTo>
                  <a:lnTo>
                    <a:pt x="13616" y="0"/>
                  </a:lnTo>
                  <a:cubicBezTo>
                    <a:pt x="6853" y="7620"/>
                    <a:pt x="2091" y="18097"/>
                    <a:pt x="1138" y="28575"/>
                  </a:cubicBezTo>
                  <a:cubicBezTo>
                    <a:pt x="-3815" y="52388"/>
                    <a:pt x="7806" y="76200"/>
                    <a:pt x="27999" y="876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502D50FC-F3CA-4AAA-D5BE-9AF529FCCA2F}"/>
                </a:ext>
              </a:extLst>
            </p:cNvPr>
            <p:cNvSpPr/>
            <p:nvPr/>
          </p:nvSpPr>
          <p:spPr>
            <a:xfrm>
              <a:off x="5990938" y="4353877"/>
              <a:ext cx="90582" cy="32384"/>
            </a:xfrm>
            <a:custGeom>
              <a:avLst/>
              <a:gdLst>
                <a:gd name="connsiteX0" fmla="*/ 87725 w 90582"/>
                <a:gd name="connsiteY0" fmla="*/ 32385 h 32384"/>
                <a:gd name="connsiteX1" fmla="*/ 90583 w 90582"/>
                <a:gd name="connsiteY1" fmla="*/ 13335 h 32384"/>
                <a:gd name="connsiteX2" fmla="*/ 2953 w 90582"/>
                <a:gd name="connsiteY2" fmla="*/ 0 h 32384"/>
                <a:gd name="connsiteX3" fmla="*/ 0 w 90582"/>
                <a:gd name="connsiteY3" fmla="*/ 19050 h 32384"/>
                <a:gd name="connsiteX4" fmla="*/ 43434 w 90582"/>
                <a:gd name="connsiteY4" fmla="*/ 25717 h 32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82" h="32384">
                  <a:moveTo>
                    <a:pt x="87725" y="32385"/>
                  </a:moveTo>
                  <a:lnTo>
                    <a:pt x="90583" y="13335"/>
                  </a:lnTo>
                  <a:lnTo>
                    <a:pt x="2953" y="0"/>
                  </a:lnTo>
                  <a:lnTo>
                    <a:pt x="0" y="19050"/>
                  </a:lnTo>
                  <a:lnTo>
                    <a:pt x="43434" y="257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C9D54A4F-1DB6-EEBF-DC3A-14B019C6124E}"/>
                </a:ext>
              </a:extLst>
            </p:cNvPr>
            <p:cNvSpPr/>
            <p:nvPr/>
          </p:nvSpPr>
          <p:spPr>
            <a:xfrm>
              <a:off x="6204870" y="4573905"/>
              <a:ext cx="48196" cy="47625"/>
            </a:xfrm>
            <a:custGeom>
              <a:avLst/>
              <a:gdLst>
                <a:gd name="connsiteX0" fmla="*/ 24098 w 48196"/>
                <a:gd name="connsiteY0" fmla="*/ 47625 h 47625"/>
                <a:gd name="connsiteX1" fmla="*/ 48196 w 48196"/>
                <a:gd name="connsiteY1" fmla="*/ 23813 h 47625"/>
                <a:gd name="connsiteX2" fmla="*/ 24098 w 48196"/>
                <a:gd name="connsiteY2" fmla="*/ 0 h 47625"/>
                <a:gd name="connsiteX3" fmla="*/ 0 w 48196"/>
                <a:gd name="connsiteY3" fmla="*/ 23813 h 47625"/>
                <a:gd name="connsiteX4" fmla="*/ 24098 w 48196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96" h="47625">
                  <a:moveTo>
                    <a:pt x="24098" y="47625"/>
                  </a:moveTo>
                  <a:cubicBezTo>
                    <a:pt x="37624" y="47625"/>
                    <a:pt x="48196" y="37147"/>
                    <a:pt x="48196" y="23813"/>
                  </a:cubicBezTo>
                  <a:cubicBezTo>
                    <a:pt x="48196" y="10477"/>
                    <a:pt x="37624" y="0"/>
                    <a:pt x="24098" y="0"/>
                  </a:cubicBezTo>
                  <a:cubicBezTo>
                    <a:pt x="10573" y="0"/>
                    <a:pt x="0" y="10477"/>
                    <a:pt x="0" y="23813"/>
                  </a:cubicBezTo>
                  <a:cubicBezTo>
                    <a:pt x="0" y="37147"/>
                    <a:pt x="10573" y="47625"/>
                    <a:pt x="24098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CF0A2D4-9F60-559A-2BC4-C86614784E67}"/>
                </a:ext>
              </a:extLst>
            </p:cNvPr>
            <p:cNvSpPr/>
            <p:nvPr/>
          </p:nvSpPr>
          <p:spPr>
            <a:xfrm>
              <a:off x="5819488" y="4442459"/>
              <a:ext cx="48196" cy="47625"/>
            </a:xfrm>
            <a:custGeom>
              <a:avLst/>
              <a:gdLst>
                <a:gd name="connsiteX0" fmla="*/ 24098 w 48196"/>
                <a:gd name="connsiteY0" fmla="*/ 47625 h 47625"/>
                <a:gd name="connsiteX1" fmla="*/ 48196 w 48196"/>
                <a:gd name="connsiteY1" fmla="*/ 23813 h 47625"/>
                <a:gd name="connsiteX2" fmla="*/ 24098 w 48196"/>
                <a:gd name="connsiteY2" fmla="*/ 0 h 47625"/>
                <a:gd name="connsiteX3" fmla="*/ 0 w 48196"/>
                <a:gd name="connsiteY3" fmla="*/ 23813 h 47625"/>
                <a:gd name="connsiteX4" fmla="*/ 24098 w 48196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96" h="47625">
                  <a:moveTo>
                    <a:pt x="24098" y="47625"/>
                  </a:moveTo>
                  <a:cubicBezTo>
                    <a:pt x="37624" y="47625"/>
                    <a:pt x="48196" y="37147"/>
                    <a:pt x="48196" y="23813"/>
                  </a:cubicBezTo>
                  <a:cubicBezTo>
                    <a:pt x="48196" y="10478"/>
                    <a:pt x="37624" y="0"/>
                    <a:pt x="24098" y="0"/>
                  </a:cubicBezTo>
                  <a:cubicBezTo>
                    <a:pt x="10573" y="0"/>
                    <a:pt x="0" y="10478"/>
                    <a:pt x="0" y="23813"/>
                  </a:cubicBezTo>
                  <a:cubicBezTo>
                    <a:pt x="0" y="37147"/>
                    <a:pt x="10573" y="47625"/>
                    <a:pt x="24098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1A9C447-0102-CEC9-790D-573EDD4E6A12}"/>
                </a:ext>
              </a:extLst>
            </p:cNvPr>
            <p:cNvSpPr/>
            <p:nvPr/>
          </p:nvSpPr>
          <p:spPr>
            <a:xfrm>
              <a:off x="5990081" y="4604384"/>
              <a:ext cx="130266" cy="115252"/>
            </a:xfrm>
            <a:custGeom>
              <a:avLst/>
              <a:gdLst>
                <a:gd name="connsiteX0" fmla="*/ 79915 w 130266"/>
                <a:gd name="connsiteY0" fmla="*/ 77153 h 115252"/>
                <a:gd name="connsiteX1" fmla="*/ 76105 w 130266"/>
                <a:gd name="connsiteY1" fmla="*/ 73343 h 115252"/>
                <a:gd name="connsiteX2" fmla="*/ 12478 w 130266"/>
                <a:gd name="connsiteY2" fmla="*/ 0 h 115252"/>
                <a:gd name="connsiteX3" fmla="*/ 0 w 130266"/>
                <a:gd name="connsiteY3" fmla="*/ 18097 h 115252"/>
                <a:gd name="connsiteX4" fmla="*/ 78962 w 130266"/>
                <a:gd name="connsiteY4" fmla="*/ 110490 h 115252"/>
                <a:gd name="connsiteX5" fmla="*/ 88582 w 130266"/>
                <a:gd name="connsiteY5" fmla="*/ 115253 h 115252"/>
                <a:gd name="connsiteX6" fmla="*/ 95345 w 130266"/>
                <a:gd name="connsiteY6" fmla="*/ 113347 h 115252"/>
                <a:gd name="connsiteX7" fmla="*/ 96298 w 130266"/>
                <a:gd name="connsiteY7" fmla="*/ 112395 h 115252"/>
                <a:gd name="connsiteX8" fmla="*/ 125254 w 130266"/>
                <a:gd name="connsiteY8" fmla="*/ 90488 h 115252"/>
                <a:gd name="connsiteX9" fmla="*/ 129064 w 130266"/>
                <a:gd name="connsiteY9" fmla="*/ 71438 h 115252"/>
                <a:gd name="connsiteX10" fmla="*/ 122301 w 130266"/>
                <a:gd name="connsiteY10" fmla="*/ 64770 h 115252"/>
                <a:gd name="connsiteX11" fmla="*/ 120396 w 130266"/>
                <a:gd name="connsiteY11" fmla="*/ 64770 h 115252"/>
                <a:gd name="connsiteX12" fmla="*/ 119444 w 130266"/>
                <a:gd name="connsiteY12" fmla="*/ 65722 h 115252"/>
                <a:gd name="connsiteX13" fmla="*/ 103061 w 130266"/>
                <a:gd name="connsiteY13" fmla="*/ 78105 h 115252"/>
                <a:gd name="connsiteX14" fmla="*/ 90583 w 130266"/>
                <a:gd name="connsiteY14" fmla="*/ 81915 h 115252"/>
                <a:gd name="connsiteX15" fmla="*/ 79915 w 130266"/>
                <a:gd name="connsiteY15" fmla="*/ 77153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0266" h="115252">
                  <a:moveTo>
                    <a:pt x="79915" y="77153"/>
                  </a:moveTo>
                  <a:cubicBezTo>
                    <a:pt x="78962" y="76200"/>
                    <a:pt x="77057" y="75247"/>
                    <a:pt x="76105" y="73343"/>
                  </a:cubicBezTo>
                  <a:lnTo>
                    <a:pt x="12478" y="0"/>
                  </a:lnTo>
                  <a:lnTo>
                    <a:pt x="0" y="18097"/>
                  </a:lnTo>
                  <a:lnTo>
                    <a:pt x="78962" y="110490"/>
                  </a:lnTo>
                  <a:cubicBezTo>
                    <a:pt x="81820" y="113347"/>
                    <a:pt x="84772" y="115253"/>
                    <a:pt x="88582" y="115253"/>
                  </a:cubicBezTo>
                  <a:cubicBezTo>
                    <a:pt x="91440" y="115253"/>
                    <a:pt x="93440" y="114300"/>
                    <a:pt x="95345" y="113347"/>
                  </a:cubicBezTo>
                  <a:cubicBezTo>
                    <a:pt x="95345" y="113347"/>
                    <a:pt x="96298" y="113347"/>
                    <a:pt x="96298" y="112395"/>
                  </a:cubicBezTo>
                  <a:lnTo>
                    <a:pt x="125254" y="90488"/>
                  </a:lnTo>
                  <a:cubicBezTo>
                    <a:pt x="129064" y="87630"/>
                    <a:pt x="132016" y="79058"/>
                    <a:pt x="129064" y="71438"/>
                  </a:cubicBezTo>
                  <a:cubicBezTo>
                    <a:pt x="127159" y="66675"/>
                    <a:pt x="124206" y="64770"/>
                    <a:pt x="122301" y="64770"/>
                  </a:cubicBezTo>
                  <a:cubicBezTo>
                    <a:pt x="121348" y="64770"/>
                    <a:pt x="121348" y="64770"/>
                    <a:pt x="120396" y="64770"/>
                  </a:cubicBezTo>
                  <a:cubicBezTo>
                    <a:pt x="120396" y="64770"/>
                    <a:pt x="119444" y="64770"/>
                    <a:pt x="119444" y="65722"/>
                  </a:cubicBezTo>
                  <a:lnTo>
                    <a:pt x="103061" y="78105"/>
                  </a:lnTo>
                  <a:cubicBezTo>
                    <a:pt x="99250" y="80963"/>
                    <a:pt x="95345" y="81915"/>
                    <a:pt x="90583" y="81915"/>
                  </a:cubicBezTo>
                  <a:cubicBezTo>
                    <a:pt x="87630" y="80963"/>
                    <a:pt x="83725" y="80010"/>
                    <a:pt x="79915" y="771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2DD6125-7C4F-9C2A-C8FF-926C6CF191CC}"/>
                </a:ext>
              </a:extLst>
            </p:cNvPr>
            <p:cNvSpPr/>
            <p:nvPr/>
          </p:nvSpPr>
          <p:spPr>
            <a:xfrm>
              <a:off x="5825298" y="4502467"/>
              <a:ext cx="543496" cy="392429"/>
            </a:xfrm>
            <a:custGeom>
              <a:avLst/>
              <a:gdLst>
                <a:gd name="connsiteX0" fmla="*/ 525113 w 543496"/>
                <a:gd name="connsiteY0" fmla="*/ 368617 h 392429"/>
                <a:gd name="connsiteX1" fmla="*/ 282321 w 543496"/>
                <a:gd name="connsiteY1" fmla="*/ 368617 h 392429"/>
                <a:gd name="connsiteX2" fmla="*/ 277463 w 543496"/>
                <a:gd name="connsiteY2" fmla="*/ 297180 h 392429"/>
                <a:gd name="connsiteX3" fmla="*/ 222504 w 543496"/>
                <a:gd name="connsiteY3" fmla="*/ 297180 h 392429"/>
                <a:gd name="connsiteX4" fmla="*/ 210026 w 543496"/>
                <a:gd name="connsiteY4" fmla="*/ 284797 h 392429"/>
                <a:gd name="connsiteX5" fmla="*/ 222504 w 543496"/>
                <a:gd name="connsiteY5" fmla="*/ 272415 h 392429"/>
                <a:gd name="connsiteX6" fmla="*/ 275463 w 543496"/>
                <a:gd name="connsiteY6" fmla="*/ 272415 h 392429"/>
                <a:gd name="connsiteX7" fmla="*/ 272606 w 543496"/>
                <a:gd name="connsiteY7" fmla="*/ 233363 h 392429"/>
                <a:gd name="connsiteX8" fmla="*/ 271653 w 543496"/>
                <a:gd name="connsiteY8" fmla="*/ 233363 h 392429"/>
                <a:gd name="connsiteX9" fmla="*/ 262985 w 543496"/>
                <a:gd name="connsiteY9" fmla="*/ 237172 h 392429"/>
                <a:gd name="connsiteX10" fmla="*/ 262985 w 543496"/>
                <a:gd name="connsiteY10" fmla="*/ 237172 h 392429"/>
                <a:gd name="connsiteX11" fmla="*/ 261080 w 543496"/>
                <a:gd name="connsiteY11" fmla="*/ 238125 h 392429"/>
                <a:gd name="connsiteX12" fmla="*/ 260128 w 543496"/>
                <a:gd name="connsiteY12" fmla="*/ 238125 h 392429"/>
                <a:gd name="connsiteX13" fmla="*/ 258223 w 543496"/>
                <a:gd name="connsiteY13" fmla="*/ 238125 h 392429"/>
                <a:gd name="connsiteX14" fmla="*/ 257270 w 543496"/>
                <a:gd name="connsiteY14" fmla="*/ 238125 h 392429"/>
                <a:gd name="connsiteX15" fmla="*/ 255366 w 543496"/>
                <a:gd name="connsiteY15" fmla="*/ 238125 h 392429"/>
                <a:gd name="connsiteX16" fmla="*/ 252508 w 543496"/>
                <a:gd name="connsiteY16" fmla="*/ 238125 h 392429"/>
                <a:gd name="connsiteX17" fmla="*/ 252508 w 543496"/>
                <a:gd name="connsiteY17" fmla="*/ 238125 h 392429"/>
                <a:gd name="connsiteX18" fmla="*/ 252508 w 543496"/>
                <a:gd name="connsiteY18" fmla="*/ 238125 h 392429"/>
                <a:gd name="connsiteX19" fmla="*/ 252508 w 543496"/>
                <a:gd name="connsiteY19" fmla="*/ 238125 h 392429"/>
                <a:gd name="connsiteX20" fmla="*/ 224600 w 543496"/>
                <a:gd name="connsiteY20" fmla="*/ 224790 h 392429"/>
                <a:gd name="connsiteX21" fmla="*/ 139827 w 543496"/>
                <a:gd name="connsiteY21" fmla="*/ 125730 h 392429"/>
                <a:gd name="connsiteX22" fmla="*/ 138875 w 543496"/>
                <a:gd name="connsiteY22" fmla="*/ 111442 h 392429"/>
                <a:gd name="connsiteX23" fmla="*/ 165830 w 543496"/>
                <a:gd name="connsiteY23" fmla="*/ 73342 h 392429"/>
                <a:gd name="connsiteX24" fmla="*/ 175451 w 543496"/>
                <a:gd name="connsiteY24" fmla="*/ 68580 h 392429"/>
                <a:gd name="connsiteX25" fmla="*/ 176403 w 543496"/>
                <a:gd name="connsiteY25" fmla="*/ 68580 h 392429"/>
                <a:gd name="connsiteX26" fmla="*/ 178308 w 543496"/>
                <a:gd name="connsiteY26" fmla="*/ 68580 h 392429"/>
                <a:gd name="connsiteX27" fmla="*/ 180213 w 543496"/>
                <a:gd name="connsiteY27" fmla="*/ 69532 h 392429"/>
                <a:gd name="connsiteX28" fmla="*/ 182118 w 543496"/>
                <a:gd name="connsiteY28" fmla="*/ 70485 h 392429"/>
                <a:gd name="connsiteX29" fmla="*/ 184976 w 543496"/>
                <a:gd name="connsiteY29" fmla="*/ 72390 h 392429"/>
                <a:gd name="connsiteX30" fmla="*/ 256318 w 543496"/>
                <a:gd name="connsiteY30" fmla="*/ 155257 h 392429"/>
                <a:gd name="connsiteX31" fmla="*/ 267843 w 543496"/>
                <a:gd name="connsiteY31" fmla="*/ 146685 h 392429"/>
                <a:gd name="connsiteX32" fmla="*/ 262985 w 543496"/>
                <a:gd name="connsiteY32" fmla="*/ 69532 h 392429"/>
                <a:gd name="connsiteX33" fmla="*/ 222504 w 543496"/>
                <a:gd name="connsiteY33" fmla="*/ 6667 h 392429"/>
                <a:gd name="connsiteX34" fmla="*/ 221552 w 543496"/>
                <a:gd name="connsiteY34" fmla="*/ 6667 h 392429"/>
                <a:gd name="connsiteX35" fmla="*/ 218694 w 543496"/>
                <a:gd name="connsiteY35" fmla="*/ 7620 h 392429"/>
                <a:gd name="connsiteX36" fmla="*/ 217742 w 543496"/>
                <a:gd name="connsiteY36" fmla="*/ 7620 h 392429"/>
                <a:gd name="connsiteX37" fmla="*/ 210026 w 543496"/>
                <a:gd name="connsiteY37" fmla="*/ 8572 h 392429"/>
                <a:gd name="connsiteX38" fmla="*/ 209074 w 543496"/>
                <a:gd name="connsiteY38" fmla="*/ 8572 h 392429"/>
                <a:gd name="connsiteX39" fmla="*/ 206216 w 543496"/>
                <a:gd name="connsiteY39" fmla="*/ 8572 h 392429"/>
                <a:gd name="connsiteX40" fmla="*/ 205264 w 543496"/>
                <a:gd name="connsiteY40" fmla="*/ 8572 h 392429"/>
                <a:gd name="connsiteX41" fmla="*/ 201454 w 543496"/>
                <a:gd name="connsiteY41" fmla="*/ 8572 h 392429"/>
                <a:gd name="connsiteX42" fmla="*/ 201454 w 543496"/>
                <a:gd name="connsiteY42" fmla="*/ 8572 h 392429"/>
                <a:gd name="connsiteX43" fmla="*/ 201454 w 543496"/>
                <a:gd name="connsiteY43" fmla="*/ 8572 h 392429"/>
                <a:gd name="connsiteX44" fmla="*/ 201454 w 543496"/>
                <a:gd name="connsiteY44" fmla="*/ 8572 h 392429"/>
                <a:gd name="connsiteX45" fmla="*/ 197644 w 543496"/>
                <a:gd name="connsiteY45" fmla="*/ 8572 h 392429"/>
                <a:gd name="connsiteX46" fmla="*/ 196691 w 543496"/>
                <a:gd name="connsiteY46" fmla="*/ 8572 h 392429"/>
                <a:gd name="connsiteX47" fmla="*/ 193834 w 543496"/>
                <a:gd name="connsiteY47" fmla="*/ 8572 h 392429"/>
                <a:gd name="connsiteX48" fmla="*/ 192881 w 543496"/>
                <a:gd name="connsiteY48" fmla="*/ 8572 h 392429"/>
                <a:gd name="connsiteX49" fmla="*/ 189071 w 543496"/>
                <a:gd name="connsiteY49" fmla="*/ 7620 h 392429"/>
                <a:gd name="connsiteX50" fmla="*/ 189071 w 543496"/>
                <a:gd name="connsiteY50" fmla="*/ 7620 h 392429"/>
                <a:gd name="connsiteX51" fmla="*/ 185261 w 543496"/>
                <a:gd name="connsiteY51" fmla="*/ 6667 h 392429"/>
                <a:gd name="connsiteX52" fmla="*/ 184309 w 543496"/>
                <a:gd name="connsiteY52" fmla="*/ 6667 h 392429"/>
                <a:gd name="connsiteX53" fmla="*/ 182404 w 543496"/>
                <a:gd name="connsiteY53" fmla="*/ 5715 h 392429"/>
                <a:gd name="connsiteX54" fmla="*/ 181451 w 543496"/>
                <a:gd name="connsiteY54" fmla="*/ 5715 h 392429"/>
                <a:gd name="connsiteX55" fmla="*/ 179546 w 543496"/>
                <a:gd name="connsiteY55" fmla="*/ 4763 h 392429"/>
                <a:gd name="connsiteX56" fmla="*/ 178594 w 543496"/>
                <a:gd name="connsiteY56" fmla="*/ 4763 h 392429"/>
                <a:gd name="connsiteX57" fmla="*/ 176689 w 543496"/>
                <a:gd name="connsiteY57" fmla="*/ 3810 h 392429"/>
                <a:gd name="connsiteX58" fmla="*/ 175736 w 543496"/>
                <a:gd name="connsiteY58" fmla="*/ 3810 h 392429"/>
                <a:gd name="connsiteX59" fmla="*/ 172879 w 543496"/>
                <a:gd name="connsiteY59" fmla="*/ 2857 h 392429"/>
                <a:gd name="connsiteX60" fmla="*/ 172879 w 543496"/>
                <a:gd name="connsiteY60" fmla="*/ 2857 h 392429"/>
                <a:gd name="connsiteX61" fmla="*/ 170021 w 543496"/>
                <a:gd name="connsiteY61" fmla="*/ 1905 h 392429"/>
                <a:gd name="connsiteX62" fmla="*/ 169069 w 543496"/>
                <a:gd name="connsiteY62" fmla="*/ 952 h 392429"/>
                <a:gd name="connsiteX63" fmla="*/ 168116 w 543496"/>
                <a:gd name="connsiteY63" fmla="*/ 0 h 392429"/>
                <a:gd name="connsiteX64" fmla="*/ 114205 w 543496"/>
                <a:gd name="connsiteY64" fmla="*/ 68580 h 392429"/>
                <a:gd name="connsiteX65" fmla="*/ 105537 w 543496"/>
                <a:gd name="connsiteY65" fmla="*/ 210502 h 392429"/>
                <a:gd name="connsiteX66" fmla="*/ 155639 w 543496"/>
                <a:gd name="connsiteY66" fmla="*/ 210502 h 392429"/>
                <a:gd name="connsiteX67" fmla="*/ 168212 w 543496"/>
                <a:gd name="connsiteY67" fmla="*/ 222885 h 392429"/>
                <a:gd name="connsiteX68" fmla="*/ 155639 w 543496"/>
                <a:gd name="connsiteY68" fmla="*/ 235267 h 392429"/>
                <a:gd name="connsiteX69" fmla="*/ 104013 w 543496"/>
                <a:gd name="connsiteY69" fmla="*/ 235267 h 392429"/>
                <a:gd name="connsiteX70" fmla="*/ 100203 w 543496"/>
                <a:gd name="connsiteY70" fmla="*/ 295275 h 392429"/>
                <a:gd name="connsiteX71" fmla="*/ 167640 w 543496"/>
                <a:gd name="connsiteY71" fmla="*/ 295275 h 392429"/>
                <a:gd name="connsiteX72" fmla="*/ 180213 w 543496"/>
                <a:gd name="connsiteY72" fmla="*/ 307657 h 392429"/>
                <a:gd name="connsiteX73" fmla="*/ 167640 w 543496"/>
                <a:gd name="connsiteY73" fmla="*/ 320040 h 392429"/>
                <a:gd name="connsiteX74" fmla="*/ 99251 w 543496"/>
                <a:gd name="connsiteY74" fmla="*/ 320040 h 392429"/>
                <a:gd name="connsiteX75" fmla="*/ 96393 w 543496"/>
                <a:gd name="connsiteY75" fmla="*/ 367665 h 392429"/>
                <a:gd name="connsiteX76" fmla="*/ 12573 w 543496"/>
                <a:gd name="connsiteY76" fmla="*/ 367665 h 392429"/>
                <a:gd name="connsiteX77" fmla="*/ 0 w 543496"/>
                <a:gd name="connsiteY77" fmla="*/ 380047 h 392429"/>
                <a:gd name="connsiteX78" fmla="*/ 12573 w 543496"/>
                <a:gd name="connsiteY78" fmla="*/ 392430 h 392429"/>
                <a:gd name="connsiteX79" fmla="*/ 530924 w 543496"/>
                <a:gd name="connsiteY79" fmla="*/ 392430 h 392429"/>
                <a:gd name="connsiteX80" fmla="*/ 543497 w 543496"/>
                <a:gd name="connsiteY80" fmla="*/ 380047 h 392429"/>
                <a:gd name="connsiteX81" fmla="*/ 525113 w 543496"/>
                <a:gd name="connsiteY81" fmla="*/ 368617 h 39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43496" h="392429">
                  <a:moveTo>
                    <a:pt x="525113" y="368617"/>
                  </a:moveTo>
                  <a:lnTo>
                    <a:pt x="282321" y="368617"/>
                  </a:lnTo>
                  <a:lnTo>
                    <a:pt x="277463" y="297180"/>
                  </a:lnTo>
                  <a:lnTo>
                    <a:pt x="222504" y="297180"/>
                  </a:lnTo>
                  <a:cubicBezTo>
                    <a:pt x="215741" y="297180"/>
                    <a:pt x="210026" y="291465"/>
                    <a:pt x="210026" y="284797"/>
                  </a:cubicBezTo>
                  <a:cubicBezTo>
                    <a:pt x="210026" y="278130"/>
                    <a:pt x="215837" y="272415"/>
                    <a:pt x="222504" y="272415"/>
                  </a:cubicBezTo>
                  <a:lnTo>
                    <a:pt x="275463" y="272415"/>
                  </a:lnTo>
                  <a:lnTo>
                    <a:pt x="272606" y="233363"/>
                  </a:lnTo>
                  <a:lnTo>
                    <a:pt x="271653" y="233363"/>
                  </a:lnTo>
                  <a:cubicBezTo>
                    <a:pt x="268796" y="235267"/>
                    <a:pt x="265843" y="236220"/>
                    <a:pt x="262985" y="237172"/>
                  </a:cubicBezTo>
                  <a:lnTo>
                    <a:pt x="262985" y="237172"/>
                  </a:lnTo>
                  <a:cubicBezTo>
                    <a:pt x="262033" y="237172"/>
                    <a:pt x="261080" y="237172"/>
                    <a:pt x="261080" y="238125"/>
                  </a:cubicBezTo>
                  <a:cubicBezTo>
                    <a:pt x="261080" y="238125"/>
                    <a:pt x="261080" y="238125"/>
                    <a:pt x="260128" y="238125"/>
                  </a:cubicBezTo>
                  <a:cubicBezTo>
                    <a:pt x="259175" y="238125"/>
                    <a:pt x="259175" y="238125"/>
                    <a:pt x="258223" y="238125"/>
                  </a:cubicBezTo>
                  <a:lnTo>
                    <a:pt x="257270" y="238125"/>
                  </a:lnTo>
                  <a:cubicBezTo>
                    <a:pt x="257270" y="238125"/>
                    <a:pt x="256318" y="238125"/>
                    <a:pt x="255366" y="238125"/>
                  </a:cubicBezTo>
                  <a:cubicBezTo>
                    <a:pt x="254413" y="238125"/>
                    <a:pt x="253460" y="238125"/>
                    <a:pt x="252508" y="238125"/>
                  </a:cubicBezTo>
                  <a:lnTo>
                    <a:pt x="252508" y="238125"/>
                  </a:lnTo>
                  <a:lnTo>
                    <a:pt x="252508" y="238125"/>
                  </a:lnTo>
                  <a:lnTo>
                    <a:pt x="252508" y="238125"/>
                  </a:lnTo>
                  <a:cubicBezTo>
                    <a:pt x="241935" y="238125"/>
                    <a:pt x="231267" y="233363"/>
                    <a:pt x="224600" y="224790"/>
                  </a:cubicBezTo>
                  <a:lnTo>
                    <a:pt x="139827" y="125730"/>
                  </a:lnTo>
                  <a:cubicBezTo>
                    <a:pt x="136017" y="121920"/>
                    <a:pt x="136017" y="115252"/>
                    <a:pt x="138875" y="111442"/>
                  </a:cubicBezTo>
                  <a:lnTo>
                    <a:pt x="165830" y="73342"/>
                  </a:lnTo>
                  <a:cubicBezTo>
                    <a:pt x="167735" y="70485"/>
                    <a:pt x="171641" y="68580"/>
                    <a:pt x="175451" y="68580"/>
                  </a:cubicBezTo>
                  <a:lnTo>
                    <a:pt x="176403" y="68580"/>
                  </a:lnTo>
                  <a:cubicBezTo>
                    <a:pt x="177356" y="68580"/>
                    <a:pt x="177356" y="68580"/>
                    <a:pt x="178308" y="68580"/>
                  </a:cubicBezTo>
                  <a:cubicBezTo>
                    <a:pt x="179261" y="68580"/>
                    <a:pt x="179261" y="68580"/>
                    <a:pt x="180213" y="69532"/>
                  </a:cubicBezTo>
                  <a:cubicBezTo>
                    <a:pt x="181166" y="69532"/>
                    <a:pt x="181166" y="70485"/>
                    <a:pt x="182118" y="70485"/>
                  </a:cubicBezTo>
                  <a:cubicBezTo>
                    <a:pt x="183071" y="71438"/>
                    <a:pt x="184023" y="71438"/>
                    <a:pt x="184976" y="72390"/>
                  </a:cubicBezTo>
                  <a:lnTo>
                    <a:pt x="256318" y="155257"/>
                  </a:lnTo>
                  <a:lnTo>
                    <a:pt x="267843" y="146685"/>
                  </a:lnTo>
                  <a:lnTo>
                    <a:pt x="262985" y="69532"/>
                  </a:lnTo>
                  <a:cubicBezTo>
                    <a:pt x="261080" y="42863"/>
                    <a:pt x="245650" y="19050"/>
                    <a:pt x="222504" y="6667"/>
                  </a:cubicBezTo>
                  <a:cubicBezTo>
                    <a:pt x="222504" y="6667"/>
                    <a:pt x="222504" y="6667"/>
                    <a:pt x="221552" y="6667"/>
                  </a:cubicBezTo>
                  <a:cubicBezTo>
                    <a:pt x="220599" y="6667"/>
                    <a:pt x="219647" y="7620"/>
                    <a:pt x="218694" y="7620"/>
                  </a:cubicBezTo>
                  <a:lnTo>
                    <a:pt x="217742" y="7620"/>
                  </a:lnTo>
                  <a:cubicBezTo>
                    <a:pt x="214884" y="8572"/>
                    <a:pt x="211931" y="8572"/>
                    <a:pt x="210026" y="8572"/>
                  </a:cubicBezTo>
                  <a:lnTo>
                    <a:pt x="209074" y="8572"/>
                  </a:lnTo>
                  <a:cubicBezTo>
                    <a:pt x="208121" y="8572"/>
                    <a:pt x="207169" y="8572"/>
                    <a:pt x="206216" y="8572"/>
                  </a:cubicBezTo>
                  <a:lnTo>
                    <a:pt x="205264" y="8572"/>
                  </a:lnTo>
                  <a:cubicBezTo>
                    <a:pt x="204311" y="8572"/>
                    <a:pt x="202406" y="8572"/>
                    <a:pt x="201454" y="8572"/>
                  </a:cubicBezTo>
                  <a:lnTo>
                    <a:pt x="201454" y="8572"/>
                  </a:lnTo>
                  <a:lnTo>
                    <a:pt x="201454" y="8572"/>
                  </a:lnTo>
                  <a:lnTo>
                    <a:pt x="201454" y="8572"/>
                  </a:lnTo>
                  <a:cubicBezTo>
                    <a:pt x="200501" y="8572"/>
                    <a:pt x="198596" y="8572"/>
                    <a:pt x="197644" y="8572"/>
                  </a:cubicBezTo>
                  <a:lnTo>
                    <a:pt x="196691" y="8572"/>
                  </a:lnTo>
                  <a:cubicBezTo>
                    <a:pt x="195739" y="8572"/>
                    <a:pt x="194786" y="8572"/>
                    <a:pt x="193834" y="8572"/>
                  </a:cubicBezTo>
                  <a:lnTo>
                    <a:pt x="192881" y="8572"/>
                  </a:lnTo>
                  <a:cubicBezTo>
                    <a:pt x="191929" y="8572"/>
                    <a:pt x="190024" y="8572"/>
                    <a:pt x="189071" y="7620"/>
                  </a:cubicBezTo>
                  <a:lnTo>
                    <a:pt x="189071" y="7620"/>
                  </a:lnTo>
                  <a:cubicBezTo>
                    <a:pt x="188119" y="7620"/>
                    <a:pt x="187166" y="7620"/>
                    <a:pt x="185261" y="6667"/>
                  </a:cubicBezTo>
                  <a:lnTo>
                    <a:pt x="184309" y="6667"/>
                  </a:lnTo>
                  <a:cubicBezTo>
                    <a:pt x="183356" y="6667"/>
                    <a:pt x="182404" y="6667"/>
                    <a:pt x="182404" y="5715"/>
                  </a:cubicBezTo>
                  <a:lnTo>
                    <a:pt x="181451" y="5715"/>
                  </a:lnTo>
                  <a:cubicBezTo>
                    <a:pt x="180499" y="5715"/>
                    <a:pt x="179546" y="5715"/>
                    <a:pt x="179546" y="4763"/>
                  </a:cubicBezTo>
                  <a:lnTo>
                    <a:pt x="178594" y="4763"/>
                  </a:lnTo>
                  <a:cubicBezTo>
                    <a:pt x="177641" y="4763"/>
                    <a:pt x="176689" y="3810"/>
                    <a:pt x="176689" y="3810"/>
                  </a:cubicBezTo>
                  <a:lnTo>
                    <a:pt x="175736" y="3810"/>
                  </a:lnTo>
                  <a:cubicBezTo>
                    <a:pt x="174784" y="3810"/>
                    <a:pt x="173831" y="2857"/>
                    <a:pt x="172879" y="2857"/>
                  </a:cubicBezTo>
                  <a:lnTo>
                    <a:pt x="172879" y="2857"/>
                  </a:lnTo>
                  <a:cubicBezTo>
                    <a:pt x="171926" y="2857"/>
                    <a:pt x="170974" y="1905"/>
                    <a:pt x="170021" y="1905"/>
                  </a:cubicBezTo>
                  <a:cubicBezTo>
                    <a:pt x="170021" y="1905"/>
                    <a:pt x="169069" y="1905"/>
                    <a:pt x="169069" y="952"/>
                  </a:cubicBezTo>
                  <a:cubicBezTo>
                    <a:pt x="169069" y="952"/>
                    <a:pt x="168116" y="952"/>
                    <a:pt x="168116" y="0"/>
                  </a:cubicBezTo>
                  <a:cubicBezTo>
                    <a:pt x="137255" y="9525"/>
                    <a:pt x="115158" y="36195"/>
                    <a:pt x="114205" y="68580"/>
                  </a:cubicBezTo>
                  <a:lnTo>
                    <a:pt x="105537" y="210502"/>
                  </a:lnTo>
                  <a:lnTo>
                    <a:pt x="155639" y="210502"/>
                  </a:lnTo>
                  <a:cubicBezTo>
                    <a:pt x="162401" y="210502"/>
                    <a:pt x="168212" y="216217"/>
                    <a:pt x="168212" y="222885"/>
                  </a:cubicBezTo>
                  <a:cubicBezTo>
                    <a:pt x="168212" y="229552"/>
                    <a:pt x="162401" y="235267"/>
                    <a:pt x="155639" y="235267"/>
                  </a:cubicBezTo>
                  <a:lnTo>
                    <a:pt x="104013" y="235267"/>
                  </a:lnTo>
                  <a:lnTo>
                    <a:pt x="100203" y="295275"/>
                  </a:lnTo>
                  <a:lnTo>
                    <a:pt x="167640" y="295275"/>
                  </a:lnTo>
                  <a:cubicBezTo>
                    <a:pt x="174403" y="295275"/>
                    <a:pt x="180213" y="300990"/>
                    <a:pt x="180213" y="307657"/>
                  </a:cubicBezTo>
                  <a:cubicBezTo>
                    <a:pt x="180213" y="314325"/>
                    <a:pt x="174403" y="320040"/>
                    <a:pt x="167640" y="320040"/>
                  </a:cubicBezTo>
                  <a:lnTo>
                    <a:pt x="99251" y="320040"/>
                  </a:lnTo>
                  <a:lnTo>
                    <a:pt x="96393" y="367665"/>
                  </a:lnTo>
                  <a:lnTo>
                    <a:pt x="12573" y="367665"/>
                  </a:lnTo>
                  <a:cubicBezTo>
                    <a:pt x="5810" y="367665"/>
                    <a:pt x="0" y="373380"/>
                    <a:pt x="0" y="380047"/>
                  </a:cubicBezTo>
                  <a:cubicBezTo>
                    <a:pt x="0" y="386715"/>
                    <a:pt x="5810" y="392430"/>
                    <a:pt x="12573" y="392430"/>
                  </a:cubicBezTo>
                  <a:lnTo>
                    <a:pt x="530924" y="392430"/>
                  </a:lnTo>
                  <a:cubicBezTo>
                    <a:pt x="537686" y="392430"/>
                    <a:pt x="543497" y="386715"/>
                    <a:pt x="543497" y="380047"/>
                  </a:cubicBezTo>
                  <a:cubicBezTo>
                    <a:pt x="537591" y="374332"/>
                    <a:pt x="531781" y="368617"/>
                    <a:pt x="525113" y="3686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Graphic 18">
            <a:extLst>
              <a:ext uri="{FF2B5EF4-FFF2-40B4-BE49-F238E27FC236}">
                <a16:creationId xmlns:a16="http://schemas.microsoft.com/office/drawing/2014/main" id="{639EEEFE-8C07-3B00-C855-BEA41ABAA7BF}"/>
              </a:ext>
            </a:extLst>
          </p:cNvPr>
          <p:cNvGrpSpPr/>
          <p:nvPr/>
        </p:nvGrpSpPr>
        <p:grpSpPr>
          <a:xfrm>
            <a:off x="5886284" y="1342596"/>
            <a:ext cx="516540" cy="472439"/>
            <a:chOff x="5833871" y="3188017"/>
            <a:chExt cx="516540" cy="472439"/>
          </a:xfrm>
          <a:solidFill>
            <a:srgbClr val="DC2E1D"/>
          </a:solidFill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A3E49A0-8A1D-AF88-04AD-DEB4F90AD4C9}"/>
                </a:ext>
              </a:extLst>
            </p:cNvPr>
            <p:cNvSpPr/>
            <p:nvPr/>
          </p:nvSpPr>
          <p:spPr>
            <a:xfrm>
              <a:off x="5833871" y="3345180"/>
              <a:ext cx="245744" cy="101917"/>
            </a:xfrm>
            <a:custGeom>
              <a:avLst/>
              <a:gdLst>
                <a:gd name="connsiteX0" fmla="*/ 0 w 245744"/>
                <a:gd name="connsiteY0" fmla="*/ 46672 h 101917"/>
                <a:gd name="connsiteX1" fmla="*/ 245745 w 245744"/>
                <a:gd name="connsiteY1" fmla="*/ 101917 h 101917"/>
                <a:gd name="connsiteX2" fmla="*/ 245745 w 245744"/>
                <a:gd name="connsiteY2" fmla="*/ 55245 h 101917"/>
                <a:gd name="connsiteX3" fmla="*/ 0 w 245744"/>
                <a:gd name="connsiteY3" fmla="*/ 0 h 101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4" h="101917">
                  <a:moveTo>
                    <a:pt x="0" y="46672"/>
                  </a:moveTo>
                  <a:lnTo>
                    <a:pt x="245745" y="101917"/>
                  </a:lnTo>
                  <a:lnTo>
                    <a:pt x="245745" y="552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DF74CEF-AAC5-31BA-7EC5-C87E6F7A995A}"/>
                </a:ext>
              </a:extLst>
            </p:cNvPr>
            <p:cNvSpPr/>
            <p:nvPr/>
          </p:nvSpPr>
          <p:spPr>
            <a:xfrm>
              <a:off x="5833871" y="3249930"/>
              <a:ext cx="245744" cy="125729"/>
            </a:xfrm>
            <a:custGeom>
              <a:avLst/>
              <a:gdLst>
                <a:gd name="connsiteX0" fmla="*/ 0 w 245744"/>
                <a:gd name="connsiteY0" fmla="*/ 70485 h 125729"/>
                <a:gd name="connsiteX1" fmla="*/ 245745 w 245744"/>
                <a:gd name="connsiteY1" fmla="*/ 125730 h 125729"/>
                <a:gd name="connsiteX2" fmla="*/ 245745 w 245744"/>
                <a:gd name="connsiteY2" fmla="*/ 53340 h 125729"/>
                <a:gd name="connsiteX3" fmla="*/ 0 w 245744"/>
                <a:gd name="connsiteY3" fmla="*/ 0 h 12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4" h="125729">
                  <a:moveTo>
                    <a:pt x="0" y="70485"/>
                  </a:moveTo>
                  <a:lnTo>
                    <a:pt x="245745" y="125730"/>
                  </a:lnTo>
                  <a:lnTo>
                    <a:pt x="245745" y="5334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63E0921-E6ED-2620-0183-A56B70A1D0CA}"/>
                </a:ext>
              </a:extLst>
            </p:cNvPr>
            <p:cNvSpPr/>
            <p:nvPr/>
          </p:nvSpPr>
          <p:spPr>
            <a:xfrm>
              <a:off x="5833966" y="3416617"/>
              <a:ext cx="245745" cy="243839"/>
            </a:xfrm>
            <a:custGeom>
              <a:avLst/>
              <a:gdLst>
                <a:gd name="connsiteX0" fmla="*/ 156020 w 245745"/>
                <a:gd name="connsiteY0" fmla="*/ 163830 h 243839"/>
                <a:gd name="connsiteX1" fmla="*/ 152210 w 245745"/>
                <a:gd name="connsiteY1" fmla="*/ 173355 h 243839"/>
                <a:gd name="connsiteX2" fmla="*/ 144494 w 245745"/>
                <a:gd name="connsiteY2" fmla="*/ 176213 h 243839"/>
                <a:gd name="connsiteX3" fmla="*/ 142589 w 245745"/>
                <a:gd name="connsiteY3" fmla="*/ 176213 h 243839"/>
                <a:gd name="connsiteX4" fmla="*/ 57817 w 245745"/>
                <a:gd name="connsiteY4" fmla="*/ 161925 h 243839"/>
                <a:gd name="connsiteX5" fmla="*/ 48196 w 245745"/>
                <a:gd name="connsiteY5" fmla="*/ 150495 h 243839"/>
                <a:gd name="connsiteX6" fmla="*/ 48196 w 245745"/>
                <a:gd name="connsiteY6" fmla="*/ 10477 h 243839"/>
                <a:gd name="connsiteX7" fmla="*/ 0 w 245745"/>
                <a:gd name="connsiteY7" fmla="*/ 0 h 243839"/>
                <a:gd name="connsiteX8" fmla="*/ 0 w 245745"/>
                <a:gd name="connsiteY8" fmla="*/ 190500 h 243839"/>
                <a:gd name="connsiteX9" fmla="*/ 245745 w 245745"/>
                <a:gd name="connsiteY9" fmla="*/ 243840 h 243839"/>
                <a:gd name="connsiteX10" fmla="*/ 245745 w 245745"/>
                <a:gd name="connsiteY10" fmla="*/ 55245 h 243839"/>
                <a:gd name="connsiteX11" fmla="*/ 156115 w 245745"/>
                <a:gd name="connsiteY11" fmla="*/ 35242 h 243839"/>
                <a:gd name="connsiteX12" fmla="*/ 156115 w 245745"/>
                <a:gd name="connsiteY12" fmla="*/ 16383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745" h="243839">
                  <a:moveTo>
                    <a:pt x="156020" y="163830"/>
                  </a:moveTo>
                  <a:cubicBezTo>
                    <a:pt x="156020" y="167640"/>
                    <a:pt x="154115" y="170497"/>
                    <a:pt x="152210" y="173355"/>
                  </a:cubicBezTo>
                  <a:cubicBezTo>
                    <a:pt x="150304" y="175260"/>
                    <a:pt x="147352" y="176213"/>
                    <a:pt x="144494" y="176213"/>
                  </a:cubicBezTo>
                  <a:cubicBezTo>
                    <a:pt x="143542" y="176213"/>
                    <a:pt x="143542" y="176213"/>
                    <a:pt x="142589" y="176213"/>
                  </a:cubicBezTo>
                  <a:lnTo>
                    <a:pt x="57817" y="161925"/>
                  </a:lnTo>
                  <a:cubicBezTo>
                    <a:pt x="52007" y="160972"/>
                    <a:pt x="48196" y="156210"/>
                    <a:pt x="48196" y="150495"/>
                  </a:cubicBezTo>
                  <a:lnTo>
                    <a:pt x="48196" y="10477"/>
                  </a:lnTo>
                  <a:lnTo>
                    <a:pt x="0" y="0"/>
                  </a:lnTo>
                  <a:lnTo>
                    <a:pt x="0" y="190500"/>
                  </a:lnTo>
                  <a:lnTo>
                    <a:pt x="245745" y="243840"/>
                  </a:lnTo>
                  <a:lnTo>
                    <a:pt x="245745" y="55245"/>
                  </a:lnTo>
                  <a:lnTo>
                    <a:pt x="156115" y="35242"/>
                  </a:lnTo>
                  <a:lnTo>
                    <a:pt x="156115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0C611F1C-D63A-F7F6-1C97-755F83A6B7D0}"/>
                </a:ext>
              </a:extLst>
            </p:cNvPr>
            <p:cNvSpPr/>
            <p:nvPr/>
          </p:nvSpPr>
          <p:spPr>
            <a:xfrm>
              <a:off x="5906166" y="3432809"/>
              <a:ext cx="59721" cy="133350"/>
            </a:xfrm>
            <a:custGeom>
              <a:avLst/>
              <a:gdLst>
                <a:gd name="connsiteX0" fmla="*/ 0 w 59721"/>
                <a:gd name="connsiteY0" fmla="*/ 0 h 133350"/>
                <a:gd name="connsiteX1" fmla="*/ 0 w 59721"/>
                <a:gd name="connsiteY1" fmla="*/ 122872 h 133350"/>
                <a:gd name="connsiteX2" fmla="*/ 59722 w 59721"/>
                <a:gd name="connsiteY2" fmla="*/ 133350 h 133350"/>
                <a:gd name="connsiteX3" fmla="*/ 59722 w 59721"/>
                <a:gd name="connsiteY3" fmla="*/ 1333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21" h="133350">
                  <a:moveTo>
                    <a:pt x="0" y="0"/>
                  </a:moveTo>
                  <a:lnTo>
                    <a:pt x="0" y="122872"/>
                  </a:lnTo>
                  <a:lnTo>
                    <a:pt x="59722" y="133350"/>
                  </a:lnTo>
                  <a:lnTo>
                    <a:pt x="59722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6955311-514F-F6DA-C77A-6D754B74D1A0}"/>
                </a:ext>
              </a:extLst>
            </p:cNvPr>
            <p:cNvSpPr/>
            <p:nvPr/>
          </p:nvSpPr>
          <p:spPr>
            <a:xfrm>
              <a:off x="5877305" y="3188017"/>
              <a:ext cx="427862" cy="94297"/>
            </a:xfrm>
            <a:custGeom>
              <a:avLst/>
              <a:gdLst>
                <a:gd name="connsiteX0" fmla="*/ 209074 w 427862"/>
                <a:gd name="connsiteY0" fmla="*/ 47625 h 94297"/>
                <a:gd name="connsiteX1" fmla="*/ 138779 w 427862"/>
                <a:gd name="connsiteY1" fmla="*/ 59055 h 94297"/>
                <a:gd name="connsiteX2" fmla="*/ 125254 w 427862"/>
                <a:gd name="connsiteY2" fmla="*/ 49530 h 94297"/>
                <a:gd name="connsiteX3" fmla="*/ 134874 w 427862"/>
                <a:gd name="connsiteY3" fmla="*/ 36195 h 94297"/>
                <a:gd name="connsiteX4" fmla="*/ 207169 w 427862"/>
                <a:gd name="connsiteY4" fmla="*/ 23813 h 94297"/>
                <a:gd name="connsiteX5" fmla="*/ 212026 w 427862"/>
                <a:gd name="connsiteY5" fmla="*/ 23813 h 94297"/>
                <a:gd name="connsiteX6" fmla="*/ 369094 w 427862"/>
                <a:gd name="connsiteY6" fmla="*/ 60007 h 94297"/>
                <a:gd name="connsiteX7" fmla="*/ 370046 w 427862"/>
                <a:gd name="connsiteY7" fmla="*/ 60007 h 94297"/>
                <a:gd name="connsiteX8" fmla="*/ 427863 w 427862"/>
                <a:gd name="connsiteY8" fmla="*/ 47625 h 94297"/>
                <a:gd name="connsiteX9" fmla="*/ 213931 w 427862"/>
                <a:gd name="connsiteY9" fmla="*/ 0 h 94297"/>
                <a:gd name="connsiteX10" fmla="*/ 0 w 427862"/>
                <a:gd name="connsiteY10" fmla="*/ 47625 h 94297"/>
                <a:gd name="connsiteX11" fmla="*/ 213931 w 427862"/>
                <a:gd name="connsiteY11" fmla="*/ 94297 h 94297"/>
                <a:gd name="connsiteX12" fmla="*/ 315087 w 427862"/>
                <a:gd name="connsiteY12" fmla="*/ 71438 h 94297"/>
                <a:gd name="connsiteX13" fmla="*/ 209074 w 427862"/>
                <a:gd name="connsiteY13" fmla="*/ 47625 h 9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7862" h="94297">
                  <a:moveTo>
                    <a:pt x="209074" y="47625"/>
                  </a:moveTo>
                  <a:lnTo>
                    <a:pt x="138779" y="59055"/>
                  </a:lnTo>
                  <a:cubicBezTo>
                    <a:pt x="132016" y="60007"/>
                    <a:pt x="126206" y="56197"/>
                    <a:pt x="125254" y="49530"/>
                  </a:cubicBezTo>
                  <a:cubicBezTo>
                    <a:pt x="124301" y="42863"/>
                    <a:pt x="128111" y="37147"/>
                    <a:pt x="134874" y="36195"/>
                  </a:cubicBezTo>
                  <a:lnTo>
                    <a:pt x="207169" y="23813"/>
                  </a:lnTo>
                  <a:cubicBezTo>
                    <a:pt x="209074" y="23813"/>
                    <a:pt x="210026" y="23813"/>
                    <a:pt x="212026" y="23813"/>
                  </a:cubicBezTo>
                  <a:lnTo>
                    <a:pt x="369094" y="60007"/>
                  </a:lnTo>
                  <a:lnTo>
                    <a:pt x="370046" y="60007"/>
                  </a:lnTo>
                  <a:lnTo>
                    <a:pt x="427863" y="47625"/>
                  </a:lnTo>
                  <a:lnTo>
                    <a:pt x="213931" y="0"/>
                  </a:lnTo>
                  <a:lnTo>
                    <a:pt x="0" y="47625"/>
                  </a:lnTo>
                  <a:lnTo>
                    <a:pt x="213931" y="94297"/>
                  </a:lnTo>
                  <a:lnTo>
                    <a:pt x="315087" y="71438"/>
                  </a:lnTo>
                  <a:lnTo>
                    <a:pt x="209074" y="47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30503309-4D19-9A3A-FD44-929F42D66ABC}"/>
                </a:ext>
              </a:extLst>
            </p:cNvPr>
            <p:cNvSpPr/>
            <p:nvPr/>
          </p:nvSpPr>
          <p:spPr>
            <a:xfrm>
              <a:off x="6103714" y="3249930"/>
              <a:ext cx="244697" cy="126682"/>
            </a:xfrm>
            <a:custGeom>
              <a:avLst/>
              <a:gdLst>
                <a:gd name="connsiteX0" fmla="*/ 0 w 244697"/>
                <a:gd name="connsiteY0" fmla="*/ 53340 h 126682"/>
                <a:gd name="connsiteX1" fmla="*/ 0 w 244697"/>
                <a:gd name="connsiteY1" fmla="*/ 126682 h 126682"/>
                <a:gd name="connsiteX2" fmla="*/ 244697 w 244697"/>
                <a:gd name="connsiteY2" fmla="*/ 68580 h 126682"/>
                <a:gd name="connsiteX3" fmla="*/ 244697 w 244697"/>
                <a:gd name="connsiteY3" fmla="*/ 0 h 12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697" h="126682">
                  <a:moveTo>
                    <a:pt x="0" y="53340"/>
                  </a:moveTo>
                  <a:lnTo>
                    <a:pt x="0" y="126682"/>
                  </a:lnTo>
                  <a:lnTo>
                    <a:pt x="244697" y="68580"/>
                  </a:lnTo>
                  <a:lnTo>
                    <a:pt x="24469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33610F8-7F91-089C-C31A-B5C2F31820C1}"/>
                </a:ext>
              </a:extLst>
            </p:cNvPr>
            <p:cNvSpPr/>
            <p:nvPr/>
          </p:nvSpPr>
          <p:spPr>
            <a:xfrm>
              <a:off x="6103714" y="3343275"/>
              <a:ext cx="244697" cy="104775"/>
            </a:xfrm>
            <a:custGeom>
              <a:avLst/>
              <a:gdLst>
                <a:gd name="connsiteX0" fmla="*/ 0 w 244697"/>
                <a:gd name="connsiteY0" fmla="*/ 104775 h 104775"/>
                <a:gd name="connsiteX1" fmla="*/ 244697 w 244697"/>
                <a:gd name="connsiteY1" fmla="*/ 46672 h 104775"/>
                <a:gd name="connsiteX2" fmla="*/ 244697 w 244697"/>
                <a:gd name="connsiteY2" fmla="*/ 0 h 104775"/>
                <a:gd name="connsiteX3" fmla="*/ 0 w 244697"/>
                <a:gd name="connsiteY3" fmla="*/ 58103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697" h="104775">
                  <a:moveTo>
                    <a:pt x="0" y="104775"/>
                  </a:moveTo>
                  <a:lnTo>
                    <a:pt x="244697" y="46672"/>
                  </a:lnTo>
                  <a:lnTo>
                    <a:pt x="244697" y="0"/>
                  </a:lnTo>
                  <a:lnTo>
                    <a:pt x="0" y="581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B90E1A77-5FC1-DBE1-E1C7-D147FE5B789C}"/>
                </a:ext>
              </a:extLst>
            </p:cNvPr>
            <p:cNvSpPr/>
            <p:nvPr/>
          </p:nvSpPr>
          <p:spPr>
            <a:xfrm>
              <a:off x="6103714" y="3414712"/>
              <a:ext cx="246697" cy="245744"/>
            </a:xfrm>
            <a:custGeom>
              <a:avLst/>
              <a:gdLst>
                <a:gd name="connsiteX0" fmla="*/ 0 w 246697"/>
                <a:gd name="connsiteY0" fmla="*/ 245745 h 245744"/>
                <a:gd name="connsiteX1" fmla="*/ 245745 w 246697"/>
                <a:gd name="connsiteY1" fmla="*/ 192405 h 245744"/>
                <a:gd name="connsiteX2" fmla="*/ 245745 w 246697"/>
                <a:gd name="connsiteY2" fmla="*/ 154305 h 245744"/>
                <a:gd name="connsiteX3" fmla="*/ 107918 w 246697"/>
                <a:gd name="connsiteY3" fmla="*/ 188595 h 245744"/>
                <a:gd name="connsiteX4" fmla="*/ 105061 w 246697"/>
                <a:gd name="connsiteY4" fmla="*/ 188595 h 245744"/>
                <a:gd name="connsiteX5" fmla="*/ 93536 w 246697"/>
                <a:gd name="connsiteY5" fmla="*/ 180022 h 245744"/>
                <a:gd name="connsiteX6" fmla="*/ 102203 w 246697"/>
                <a:gd name="connsiteY6" fmla="*/ 165735 h 245744"/>
                <a:gd name="connsiteX7" fmla="*/ 246697 w 246697"/>
                <a:gd name="connsiteY7" fmla="*/ 130493 h 245744"/>
                <a:gd name="connsiteX8" fmla="*/ 246697 w 246697"/>
                <a:gd name="connsiteY8" fmla="*/ 0 h 245744"/>
                <a:gd name="connsiteX9" fmla="*/ 953 w 246697"/>
                <a:gd name="connsiteY9" fmla="*/ 58103 h 245744"/>
                <a:gd name="connsiteX10" fmla="*/ 953 w 246697"/>
                <a:gd name="connsiteY10" fmla="*/ 245745 h 245744"/>
                <a:gd name="connsiteX11" fmla="*/ 0 w 246697"/>
                <a:gd name="connsiteY11" fmla="*/ 245745 h 245744"/>
                <a:gd name="connsiteX12" fmla="*/ 100203 w 246697"/>
                <a:gd name="connsiteY12" fmla="*/ 106680 h 245744"/>
                <a:gd name="connsiteX13" fmla="*/ 148400 w 246697"/>
                <a:gd name="connsiteY13" fmla="*/ 94297 h 245744"/>
                <a:gd name="connsiteX14" fmla="*/ 162878 w 246697"/>
                <a:gd name="connsiteY14" fmla="*/ 102870 h 245744"/>
                <a:gd name="connsiteX15" fmla="*/ 154210 w 246697"/>
                <a:gd name="connsiteY15" fmla="*/ 117157 h 245744"/>
                <a:gd name="connsiteX16" fmla="*/ 106013 w 246697"/>
                <a:gd name="connsiteY16" fmla="*/ 129540 h 245744"/>
                <a:gd name="connsiteX17" fmla="*/ 103156 w 246697"/>
                <a:gd name="connsiteY17" fmla="*/ 129540 h 245744"/>
                <a:gd name="connsiteX18" fmla="*/ 91630 w 246697"/>
                <a:gd name="connsiteY18" fmla="*/ 120968 h 245744"/>
                <a:gd name="connsiteX19" fmla="*/ 100203 w 246697"/>
                <a:gd name="connsiteY19" fmla="*/ 106680 h 24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6697" h="245744">
                  <a:moveTo>
                    <a:pt x="0" y="245745"/>
                  </a:moveTo>
                  <a:lnTo>
                    <a:pt x="245745" y="192405"/>
                  </a:lnTo>
                  <a:lnTo>
                    <a:pt x="245745" y="154305"/>
                  </a:lnTo>
                  <a:lnTo>
                    <a:pt x="107918" y="188595"/>
                  </a:lnTo>
                  <a:cubicBezTo>
                    <a:pt x="106966" y="188595"/>
                    <a:pt x="106013" y="188595"/>
                    <a:pt x="105061" y="188595"/>
                  </a:cubicBezTo>
                  <a:cubicBezTo>
                    <a:pt x="99251" y="188595"/>
                    <a:pt x="94488" y="184785"/>
                    <a:pt x="93536" y="180022"/>
                  </a:cubicBezTo>
                  <a:cubicBezTo>
                    <a:pt x="91630" y="173355"/>
                    <a:pt x="95440" y="167640"/>
                    <a:pt x="102203" y="165735"/>
                  </a:cubicBezTo>
                  <a:lnTo>
                    <a:pt x="246697" y="130493"/>
                  </a:lnTo>
                  <a:lnTo>
                    <a:pt x="246697" y="0"/>
                  </a:lnTo>
                  <a:lnTo>
                    <a:pt x="953" y="58103"/>
                  </a:lnTo>
                  <a:lnTo>
                    <a:pt x="953" y="245745"/>
                  </a:lnTo>
                  <a:lnTo>
                    <a:pt x="0" y="245745"/>
                  </a:lnTo>
                  <a:close/>
                  <a:moveTo>
                    <a:pt x="100203" y="106680"/>
                  </a:moveTo>
                  <a:lnTo>
                    <a:pt x="148400" y="94297"/>
                  </a:lnTo>
                  <a:cubicBezTo>
                    <a:pt x="155162" y="92393"/>
                    <a:pt x="160972" y="96203"/>
                    <a:pt x="162878" y="102870"/>
                  </a:cubicBezTo>
                  <a:cubicBezTo>
                    <a:pt x="164782" y="109538"/>
                    <a:pt x="160972" y="115253"/>
                    <a:pt x="154210" y="117157"/>
                  </a:cubicBezTo>
                  <a:lnTo>
                    <a:pt x="106013" y="129540"/>
                  </a:lnTo>
                  <a:cubicBezTo>
                    <a:pt x="105061" y="129540"/>
                    <a:pt x="104108" y="129540"/>
                    <a:pt x="103156" y="129540"/>
                  </a:cubicBezTo>
                  <a:cubicBezTo>
                    <a:pt x="97346" y="129540"/>
                    <a:pt x="92583" y="125730"/>
                    <a:pt x="91630" y="120968"/>
                  </a:cubicBezTo>
                  <a:cubicBezTo>
                    <a:pt x="90583" y="114300"/>
                    <a:pt x="94393" y="107632"/>
                    <a:pt x="100203" y="1066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8" name="Graphic 18">
            <a:extLst>
              <a:ext uri="{FF2B5EF4-FFF2-40B4-BE49-F238E27FC236}">
                <a16:creationId xmlns:a16="http://schemas.microsoft.com/office/drawing/2014/main" id="{A89CBC23-C1CB-77AF-3CFD-064CC7233B87}"/>
              </a:ext>
            </a:extLst>
          </p:cNvPr>
          <p:cNvGrpSpPr/>
          <p:nvPr/>
        </p:nvGrpSpPr>
        <p:grpSpPr>
          <a:xfrm>
            <a:off x="1961831" y="1323546"/>
            <a:ext cx="481774" cy="511492"/>
            <a:chOff x="3422141" y="1968817"/>
            <a:chExt cx="481774" cy="511492"/>
          </a:xfrm>
          <a:solidFill>
            <a:srgbClr val="DC2E1D"/>
          </a:solidFill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FE9F18C-D14C-90BB-0DA4-C0918DF0A3D8}"/>
                </a:ext>
              </a:extLst>
            </p:cNvPr>
            <p:cNvSpPr/>
            <p:nvPr/>
          </p:nvSpPr>
          <p:spPr>
            <a:xfrm>
              <a:off x="3590829" y="2361247"/>
              <a:ext cx="157067" cy="35242"/>
            </a:xfrm>
            <a:custGeom>
              <a:avLst/>
              <a:gdLst>
                <a:gd name="connsiteX0" fmla="*/ 0 w 157067"/>
                <a:gd name="connsiteY0" fmla="*/ 35243 h 35242"/>
                <a:gd name="connsiteX1" fmla="*/ 12478 w 157067"/>
                <a:gd name="connsiteY1" fmla="*/ 35243 h 35242"/>
                <a:gd name="connsiteX2" fmla="*/ 144494 w 157067"/>
                <a:gd name="connsiteY2" fmla="*/ 35243 h 35242"/>
                <a:gd name="connsiteX3" fmla="*/ 157067 w 157067"/>
                <a:gd name="connsiteY3" fmla="*/ 35243 h 35242"/>
                <a:gd name="connsiteX4" fmla="*/ 157067 w 157067"/>
                <a:gd name="connsiteY4" fmla="*/ 0 h 35242"/>
                <a:gd name="connsiteX5" fmla="*/ 0 w 157067"/>
                <a:gd name="connsiteY5" fmla="*/ 0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067" h="35242">
                  <a:moveTo>
                    <a:pt x="0" y="35243"/>
                  </a:moveTo>
                  <a:lnTo>
                    <a:pt x="12478" y="35243"/>
                  </a:lnTo>
                  <a:lnTo>
                    <a:pt x="144494" y="35243"/>
                  </a:lnTo>
                  <a:lnTo>
                    <a:pt x="157067" y="35243"/>
                  </a:lnTo>
                  <a:lnTo>
                    <a:pt x="15706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C5007E5-ACEF-FF9D-2573-08B8E02B7D54}"/>
                </a:ext>
              </a:extLst>
            </p:cNvPr>
            <p:cNvSpPr/>
            <p:nvPr/>
          </p:nvSpPr>
          <p:spPr>
            <a:xfrm>
              <a:off x="3614927" y="2421254"/>
              <a:ext cx="108013" cy="59054"/>
            </a:xfrm>
            <a:custGeom>
              <a:avLst/>
              <a:gdLst>
                <a:gd name="connsiteX0" fmla="*/ 0 w 108013"/>
                <a:gd name="connsiteY0" fmla="*/ 5715 h 59054"/>
                <a:gd name="connsiteX1" fmla="*/ 54007 w 108013"/>
                <a:gd name="connsiteY1" fmla="*/ 59055 h 59054"/>
                <a:gd name="connsiteX2" fmla="*/ 108014 w 108013"/>
                <a:gd name="connsiteY2" fmla="*/ 5715 h 59054"/>
                <a:gd name="connsiteX3" fmla="*/ 108014 w 108013"/>
                <a:gd name="connsiteY3" fmla="*/ 0 h 59054"/>
                <a:gd name="connsiteX4" fmla="*/ 0 w 108013"/>
                <a:gd name="connsiteY4" fmla="*/ 0 h 59054"/>
                <a:gd name="connsiteX5" fmla="*/ 0 w 108013"/>
                <a:gd name="connsiteY5" fmla="*/ 5715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013" h="59054">
                  <a:moveTo>
                    <a:pt x="0" y="5715"/>
                  </a:moveTo>
                  <a:cubicBezTo>
                    <a:pt x="0" y="35242"/>
                    <a:pt x="24098" y="59055"/>
                    <a:pt x="54007" y="59055"/>
                  </a:cubicBezTo>
                  <a:cubicBezTo>
                    <a:pt x="83915" y="59055"/>
                    <a:pt x="108014" y="35242"/>
                    <a:pt x="108014" y="5715"/>
                  </a:cubicBezTo>
                  <a:lnTo>
                    <a:pt x="108014" y="0"/>
                  </a:lnTo>
                  <a:lnTo>
                    <a:pt x="0" y="0"/>
                  </a:lnTo>
                  <a:lnTo>
                    <a:pt x="0" y="57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B7F7F019-0715-3DB5-8B93-A83CB2EEBE2B}"/>
                </a:ext>
              </a:extLst>
            </p:cNvPr>
            <p:cNvSpPr/>
            <p:nvPr/>
          </p:nvSpPr>
          <p:spPr>
            <a:xfrm>
              <a:off x="3638930" y="2110740"/>
              <a:ext cx="60674" cy="226695"/>
            </a:xfrm>
            <a:custGeom>
              <a:avLst/>
              <a:gdLst>
                <a:gd name="connsiteX0" fmla="*/ 0 w 60674"/>
                <a:gd name="connsiteY0" fmla="*/ 0 h 226695"/>
                <a:gd name="connsiteX1" fmla="*/ 60674 w 60674"/>
                <a:gd name="connsiteY1" fmla="*/ 0 h 226695"/>
                <a:gd name="connsiteX2" fmla="*/ 60674 w 60674"/>
                <a:gd name="connsiteY2" fmla="*/ 226695 h 226695"/>
                <a:gd name="connsiteX3" fmla="*/ 0 w 60674"/>
                <a:gd name="connsiteY3" fmla="*/ 226695 h 226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74" h="226695">
                  <a:moveTo>
                    <a:pt x="0" y="0"/>
                  </a:moveTo>
                  <a:lnTo>
                    <a:pt x="60674" y="0"/>
                  </a:lnTo>
                  <a:lnTo>
                    <a:pt x="60674" y="226695"/>
                  </a:lnTo>
                  <a:lnTo>
                    <a:pt x="0" y="2266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E79B0A5C-FADA-559D-D354-358EAC4576FC}"/>
                </a:ext>
              </a:extLst>
            </p:cNvPr>
            <p:cNvSpPr/>
            <p:nvPr/>
          </p:nvSpPr>
          <p:spPr>
            <a:xfrm>
              <a:off x="3555110" y="2110740"/>
              <a:ext cx="59816" cy="226694"/>
            </a:xfrm>
            <a:custGeom>
              <a:avLst/>
              <a:gdLst>
                <a:gd name="connsiteX0" fmla="*/ 59817 w 59816"/>
                <a:gd name="connsiteY0" fmla="*/ 0 h 226694"/>
                <a:gd name="connsiteX1" fmla="*/ 24098 w 59816"/>
                <a:gd name="connsiteY1" fmla="*/ 0 h 226694"/>
                <a:gd name="connsiteX2" fmla="*/ 0 w 59816"/>
                <a:gd name="connsiteY2" fmla="*/ 0 h 226694"/>
                <a:gd name="connsiteX3" fmla="*/ 0 w 59816"/>
                <a:gd name="connsiteY3" fmla="*/ 226695 h 226694"/>
                <a:gd name="connsiteX4" fmla="*/ 24098 w 59816"/>
                <a:gd name="connsiteY4" fmla="*/ 226695 h 226694"/>
                <a:gd name="connsiteX5" fmla="*/ 59817 w 59816"/>
                <a:gd name="connsiteY5" fmla="*/ 226695 h 22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816" h="226694">
                  <a:moveTo>
                    <a:pt x="59817" y="0"/>
                  </a:moveTo>
                  <a:lnTo>
                    <a:pt x="24098" y="0"/>
                  </a:lnTo>
                  <a:lnTo>
                    <a:pt x="0" y="0"/>
                  </a:lnTo>
                  <a:lnTo>
                    <a:pt x="0" y="226695"/>
                  </a:lnTo>
                  <a:lnTo>
                    <a:pt x="24098" y="226695"/>
                  </a:lnTo>
                  <a:lnTo>
                    <a:pt x="59817" y="2266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C5798396-0A46-9BCF-E664-F57C3A98371A}"/>
                </a:ext>
              </a:extLst>
            </p:cNvPr>
            <p:cNvSpPr/>
            <p:nvPr/>
          </p:nvSpPr>
          <p:spPr>
            <a:xfrm>
              <a:off x="3422141" y="2253615"/>
              <a:ext cx="25145" cy="24764"/>
            </a:xfrm>
            <a:custGeom>
              <a:avLst/>
              <a:gdLst>
                <a:gd name="connsiteX0" fmla="*/ 12573 w 25145"/>
                <a:gd name="connsiteY0" fmla="*/ 0 h 24764"/>
                <a:gd name="connsiteX1" fmla="*/ 0 w 25145"/>
                <a:gd name="connsiteY1" fmla="*/ 12382 h 24764"/>
                <a:gd name="connsiteX2" fmla="*/ 12573 w 25145"/>
                <a:gd name="connsiteY2" fmla="*/ 24765 h 24764"/>
                <a:gd name="connsiteX3" fmla="*/ 25146 w 25145"/>
                <a:gd name="connsiteY3" fmla="*/ 12382 h 24764"/>
                <a:gd name="connsiteX4" fmla="*/ 12573 w 25145"/>
                <a:gd name="connsiteY4" fmla="*/ 0 h 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5" h="24764">
                  <a:moveTo>
                    <a:pt x="12573" y="0"/>
                  </a:moveTo>
                  <a:cubicBezTo>
                    <a:pt x="5810" y="0"/>
                    <a:pt x="0" y="5715"/>
                    <a:pt x="0" y="12382"/>
                  </a:cubicBezTo>
                  <a:cubicBezTo>
                    <a:pt x="0" y="19050"/>
                    <a:pt x="5810" y="24765"/>
                    <a:pt x="12573" y="24765"/>
                  </a:cubicBezTo>
                  <a:cubicBezTo>
                    <a:pt x="19336" y="24765"/>
                    <a:pt x="25146" y="19050"/>
                    <a:pt x="25146" y="12382"/>
                  </a:cubicBezTo>
                  <a:cubicBezTo>
                    <a:pt x="25051" y="5715"/>
                    <a:pt x="18383" y="0"/>
                    <a:pt x="1257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E14E54D5-96B1-5CA6-3A63-42515556D349}"/>
                </a:ext>
              </a:extLst>
            </p:cNvPr>
            <p:cNvSpPr/>
            <p:nvPr/>
          </p:nvSpPr>
          <p:spPr>
            <a:xfrm>
              <a:off x="3615784" y="1968817"/>
              <a:ext cx="108870" cy="59054"/>
            </a:xfrm>
            <a:custGeom>
              <a:avLst/>
              <a:gdLst>
                <a:gd name="connsiteX0" fmla="*/ 108014 w 108870"/>
                <a:gd name="connsiteY0" fmla="*/ 53340 h 59054"/>
                <a:gd name="connsiteX1" fmla="*/ 54007 w 108870"/>
                <a:gd name="connsiteY1" fmla="*/ 0 h 59054"/>
                <a:gd name="connsiteX2" fmla="*/ 0 w 108870"/>
                <a:gd name="connsiteY2" fmla="*/ 53340 h 59054"/>
                <a:gd name="connsiteX3" fmla="*/ 0 w 108870"/>
                <a:gd name="connsiteY3" fmla="*/ 59055 h 59054"/>
                <a:gd name="connsiteX4" fmla="*/ 108871 w 108870"/>
                <a:gd name="connsiteY4" fmla="*/ 59055 h 59054"/>
                <a:gd name="connsiteX5" fmla="*/ 108871 w 108870"/>
                <a:gd name="connsiteY5" fmla="*/ 53340 h 59054"/>
                <a:gd name="connsiteX6" fmla="*/ 108014 w 108870"/>
                <a:gd name="connsiteY6" fmla="*/ 53340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870" h="59054">
                  <a:moveTo>
                    <a:pt x="108014" y="53340"/>
                  </a:moveTo>
                  <a:cubicBezTo>
                    <a:pt x="108014" y="23813"/>
                    <a:pt x="83915" y="0"/>
                    <a:pt x="54007" y="0"/>
                  </a:cubicBezTo>
                  <a:cubicBezTo>
                    <a:pt x="24098" y="0"/>
                    <a:pt x="0" y="23813"/>
                    <a:pt x="0" y="53340"/>
                  </a:cubicBezTo>
                  <a:lnTo>
                    <a:pt x="0" y="59055"/>
                  </a:lnTo>
                  <a:lnTo>
                    <a:pt x="108871" y="59055"/>
                  </a:lnTo>
                  <a:lnTo>
                    <a:pt x="108871" y="53340"/>
                  </a:lnTo>
                  <a:lnTo>
                    <a:pt x="108014" y="533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5184D233-2D1B-511C-A285-796FF69217F2}"/>
                </a:ext>
              </a:extLst>
            </p:cNvPr>
            <p:cNvSpPr/>
            <p:nvPr/>
          </p:nvSpPr>
          <p:spPr>
            <a:xfrm>
              <a:off x="3590829" y="2051684"/>
              <a:ext cx="157067" cy="35242"/>
            </a:xfrm>
            <a:custGeom>
              <a:avLst/>
              <a:gdLst>
                <a:gd name="connsiteX0" fmla="*/ 157067 w 157067"/>
                <a:gd name="connsiteY0" fmla="*/ 0 h 35242"/>
                <a:gd name="connsiteX1" fmla="*/ 144494 w 157067"/>
                <a:gd name="connsiteY1" fmla="*/ 0 h 35242"/>
                <a:gd name="connsiteX2" fmla="*/ 12478 w 157067"/>
                <a:gd name="connsiteY2" fmla="*/ 0 h 35242"/>
                <a:gd name="connsiteX3" fmla="*/ 0 w 157067"/>
                <a:gd name="connsiteY3" fmla="*/ 0 h 35242"/>
                <a:gd name="connsiteX4" fmla="*/ 0 w 157067"/>
                <a:gd name="connsiteY4" fmla="*/ 35243 h 35242"/>
                <a:gd name="connsiteX5" fmla="*/ 157067 w 157067"/>
                <a:gd name="connsiteY5" fmla="*/ 35243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067" h="35242">
                  <a:moveTo>
                    <a:pt x="157067" y="0"/>
                  </a:moveTo>
                  <a:lnTo>
                    <a:pt x="144494" y="0"/>
                  </a:lnTo>
                  <a:lnTo>
                    <a:pt x="12478" y="0"/>
                  </a:lnTo>
                  <a:lnTo>
                    <a:pt x="0" y="0"/>
                  </a:lnTo>
                  <a:lnTo>
                    <a:pt x="0" y="35243"/>
                  </a:lnTo>
                  <a:lnTo>
                    <a:pt x="157067" y="35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15D963C-454F-C0F7-5FA4-0AF5B3DB9750}"/>
                </a:ext>
              </a:extLst>
            </p:cNvPr>
            <p:cNvSpPr/>
            <p:nvPr/>
          </p:nvSpPr>
          <p:spPr>
            <a:xfrm>
              <a:off x="3723798" y="2110740"/>
              <a:ext cx="59721" cy="226694"/>
            </a:xfrm>
            <a:custGeom>
              <a:avLst/>
              <a:gdLst>
                <a:gd name="connsiteX0" fmla="*/ 0 w 59721"/>
                <a:gd name="connsiteY0" fmla="*/ 0 h 226694"/>
                <a:gd name="connsiteX1" fmla="*/ 0 w 59721"/>
                <a:gd name="connsiteY1" fmla="*/ 226695 h 226694"/>
                <a:gd name="connsiteX2" fmla="*/ 35623 w 59721"/>
                <a:gd name="connsiteY2" fmla="*/ 226695 h 226694"/>
                <a:gd name="connsiteX3" fmla="*/ 59722 w 59721"/>
                <a:gd name="connsiteY3" fmla="*/ 226695 h 226694"/>
                <a:gd name="connsiteX4" fmla="*/ 59722 w 59721"/>
                <a:gd name="connsiteY4" fmla="*/ 0 h 226694"/>
                <a:gd name="connsiteX5" fmla="*/ 35623 w 59721"/>
                <a:gd name="connsiteY5" fmla="*/ 0 h 22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721" h="226694">
                  <a:moveTo>
                    <a:pt x="0" y="0"/>
                  </a:moveTo>
                  <a:lnTo>
                    <a:pt x="0" y="226695"/>
                  </a:lnTo>
                  <a:lnTo>
                    <a:pt x="35623" y="226695"/>
                  </a:lnTo>
                  <a:lnTo>
                    <a:pt x="59722" y="226695"/>
                  </a:lnTo>
                  <a:lnTo>
                    <a:pt x="59722" y="0"/>
                  </a:lnTo>
                  <a:lnTo>
                    <a:pt x="3562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BD5281E-4E3E-CF33-7888-8A9978434130}"/>
                </a:ext>
              </a:extLst>
            </p:cNvPr>
            <p:cNvSpPr/>
            <p:nvPr/>
          </p:nvSpPr>
          <p:spPr>
            <a:xfrm>
              <a:off x="3855719" y="2004059"/>
              <a:ext cx="48196" cy="47625"/>
            </a:xfrm>
            <a:custGeom>
              <a:avLst/>
              <a:gdLst>
                <a:gd name="connsiteX0" fmla="*/ 24098 w 48196"/>
                <a:gd name="connsiteY0" fmla="*/ 0 h 47625"/>
                <a:gd name="connsiteX1" fmla="*/ 0 w 48196"/>
                <a:gd name="connsiteY1" fmla="*/ 23813 h 47625"/>
                <a:gd name="connsiteX2" fmla="*/ 24098 w 48196"/>
                <a:gd name="connsiteY2" fmla="*/ 47625 h 47625"/>
                <a:gd name="connsiteX3" fmla="*/ 48196 w 48196"/>
                <a:gd name="connsiteY3" fmla="*/ 23813 h 47625"/>
                <a:gd name="connsiteX4" fmla="*/ 24098 w 48196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96" h="47625">
                  <a:moveTo>
                    <a:pt x="24098" y="0"/>
                  </a:move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98" y="47625"/>
                  </a:cubicBezTo>
                  <a:cubicBezTo>
                    <a:pt x="37624" y="47625"/>
                    <a:pt x="48196" y="37148"/>
                    <a:pt x="48196" y="23813"/>
                  </a:cubicBezTo>
                  <a:cubicBezTo>
                    <a:pt x="48196" y="10478"/>
                    <a:pt x="37624" y="0"/>
                    <a:pt x="24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E5AC2A2-B105-0A7E-980F-503C85D3E2FE}"/>
                </a:ext>
              </a:extLst>
            </p:cNvPr>
            <p:cNvSpPr/>
            <p:nvPr/>
          </p:nvSpPr>
          <p:spPr>
            <a:xfrm>
              <a:off x="3843241" y="2432684"/>
              <a:ext cx="25050" cy="24765"/>
            </a:xfrm>
            <a:custGeom>
              <a:avLst/>
              <a:gdLst>
                <a:gd name="connsiteX0" fmla="*/ 12573 w 25050"/>
                <a:gd name="connsiteY0" fmla="*/ 0 h 24765"/>
                <a:gd name="connsiteX1" fmla="*/ 0 w 25050"/>
                <a:gd name="connsiteY1" fmla="*/ 12383 h 24765"/>
                <a:gd name="connsiteX2" fmla="*/ 12573 w 25050"/>
                <a:gd name="connsiteY2" fmla="*/ 24765 h 24765"/>
                <a:gd name="connsiteX3" fmla="*/ 25051 w 25050"/>
                <a:gd name="connsiteY3" fmla="*/ 12383 h 24765"/>
                <a:gd name="connsiteX4" fmla="*/ 12573 w 25050"/>
                <a:gd name="connsiteY4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50" h="24765">
                  <a:moveTo>
                    <a:pt x="12573" y="0"/>
                  </a:moveTo>
                  <a:cubicBezTo>
                    <a:pt x="5810" y="0"/>
                    <a:pt x="0" y="5715"/>
                    <a:pt x="0" y="12383"/>
                  </a:cubicBezTo>
                  <a:cubicBezTo>
                    <a:pt x="0" y="19050"/>
                    <a:pt x="5810" y="24765"/>
                    <a:pt x="12573" y="24765"/>
                  </a:cubicBezTo>
                  <a:cubicBezTo>
                    <a:pt x="19336" y="24765"/>
                    <a:pt x="25051" y="19050"/>
                    <a:pt x="25051" y="12383"/>
                  </a:cubicBezTo>
                  <a:cubicBezTo>
                    <a:pt x="25051" y="4763"/>
                    <a:pt x="19241" y="0"/>
                    <a:pt x="1257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18">
            <a:extLst>
              <a:ext uri="{FF2B5EF4-FFF2-40B4-BE49-F238E27FC236}">
                <a16:creationId xmlns:a16="http://schemas.microsoft.com/office/drawing/2014/main" id="{8CF24488-77A4-8B0D-FFCA-C2F9A35736F3}"/>
              </a:ext>
            </a:extLst>
          </p:cNvPr>
          <p:cNvGrpSpPr/>
          <p:nvPr/>
        </p:nvGrpSpPr>
        <p:grpSpPr>
          <a:xfrm>
            <a:off x="9830058" y="1304496"/>
            <a:ext cx="362712" cy="548640"/>
            <a:chOff x="8337994" y="749617"/>
            <a:chExt cx="362712" cy="548640"/>
          </a:xfrm>
          <a:solidFill>
            <a:srgbClr val="DC2E1D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2BAFBE4-6A6C-FE41-8DE8-6791F8D953F3}"/>
                </a:ext>
              </a:extLst>
            </p:cNvPr>
            <p:cNvSpPr/>
            <p:nvPr/>
          </p:nvSpPr>
          <p:spPr>
            <a:xfrm>
              <a:off x="8495156" y="1023937"/>
              <a:ext cx="48291" cy="95250"/>
            </a:xfrm>
            <a:custGeom>
              <a:avLst/>
              <a:gdLst>
                <a:gd name="connsiteX0" fmla="*/ 27051 w 48291"/>
                <a:gd name="connsiteY0" fmla="*/ 0 h 95250"/>
                <a:gd name="connsiteX1" fmla="*/ 21241 w 48291"/>
                <a:gd name="connsiteY1" fmla="*/ 0 h 95250"/>
                <a:gd name="connsiteX2" fmla="*/ 0 w 48291"/>
                <a:gd name="connsiteY2" fmla="*/ 20955 h 95250"/>
                <a:gd name="connsiteX3" fmla="*/ 0 w 48291"/>
                <a:gd name="connsiteY3" fmla="*/ 74295 h 95250"/>
                <a:gd name="connsiteX4" fmla="*/ 21241 w 48291"/>
                <a:gd name="connsiteY4" fmla="*/ 95250 h 95250"/>
                <a:gd name="connsiteX5" fmla="*/ 27051 w 48291"/>
                <a:gd name="connsiteY5" fmla="*/ 95250 h 95250"/>
                <a:gd name="connsiteX6" fmla="*/ 48292 w 48291"/>
                <a:gd name="connsiteY6" fmla="*/ 74295 h 95250"/>
                <a:gd name="connsiteX7" fmla="*/ 48292 w 48291"/>
                <a:gd name="connsiteY7" fmla="*/ 20955 h 95250"/>
                <a:gd name="connsiteX8" fmla="*/ 27051 w 48291"/>
                <a:gd name="connsiteY8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291" h="95250">
                  <a:moveTo>
                    <a:pt x="27051" y="0"/>
                  </a:moveTo>
                  <a:lnTo>
                    <a:pt x="21241" y="0"/>
                  </a:lnTo>
                  <a:cubicBezTo>
                    <a:pt x="9716" y="0"/>
                    <a:pt x="0" y="9525"/>
                    <a:pt x="0" y="20955"/>
                  </a:cubicBezTo>
                  <a:lnTo>
                    <a:pt x="0" y="74295"/>
                  </a:lnTo>
                  <a:cubicBezTo>
                    <a:pt x="0" y="85725"/>
                    <a:pt x="9620" y="95250"/>
                    <a:pt x="21241" y="95250"/>
                  </a:cubicBezTo>
                  <a:lnTo>
                    <a:pt x="27051" y="95250"/>
                  </a:lnTo>
                  <a:cubicBezTo>
                    <a:pt x="38576" y="95250"/>
                    <a:pt x="48292" y="85725"/>
                    <a:pt x="48292" y="74295"/>
                  </a:cubicBezTo>
                  <a:lnTo>
                    <a:pt x="48292" y="20955"/>
                  </a:lnTo>
                  <a:cubicBezTo>
                    <a:pt x="48196" y="9525"/>
                    <a:pt x="38576" y="0"/>
                    <a:pt x="2705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F8DD6AC-3446-4B97-07A2-6191999EC170}"/>
                </a:ext>
              </a:extLst>
            </p:cNvPr>
            <p:cNvSpPr/>
            <p:nvPr/>
          </p:nvSpPr>
          <p:spPr>
            <a:xfrm>
              <a:off x="8409526" y="857250"/>
              <a:ext cx="219741" cy="334327"/>
            </a:xfrm>
            <a:custGeom>
              <a:avLst/>
              <a:gdLst>
                <a:gd name="connsiteX0" fmla="*/ 194596 w 219741"/>
                <a:gd name="connsiteY0" fmla="*/ 83820 h 334327"/>
                <a:gd name="connsiteX1" fmla="*/ 109823 w 219741"/>
                <a:gd name="connsiteY1" fmla="*/ 0 h 334327"/>
                <a:gd name="connsiteX2" fmla="*/ 25051 w 219741"/>
                <a:gd name="connsiteY2" fmla="*/ 83820 h 334327"/>
                <a:gd name="connsiteX3" fmla="*/ 12478 w 219741"/>
                <a:gd name="connsiteY3" fmla="*/ 96202 h 334327"/>
                <a:gd name="connsiteX4" fmla="*/ 0 w 219741"/>
                <a:gd name="connsiteY4" fmla="*/ 96202 h 334327"/>
                <a:gd name="connsiteX5" fmla="*/ 0 w 219741"/>
                <a:gd name="connsiteY5" fmla="*/ 334328 h 334327"/>
                <a:gd name="connsiteX6" fmla="*/ 12478 w 219741"/>
                <a:gd name="connsiteY6" fmla="*/ 334328 h 334327"/>
                <a:gd name="connsiteX7" fmla="*/ 12478 w 219741"/>
                <a:gd name="connsiteY7" fmla="*/ 119063 h 334327"/>
                <a:gd name="connsiteX8" fmla="*/ 25051 w 219741"/>
                <a:gd name="connsiteY8" fmla="*/ 106680 h 334327"/>
                <a:gd name="connsiteX9" fmla="*/ 37624 w 219741"/>
                <a:gd name="connsiteY9" fmla="*/ 119063 h 334327"/>
                <a:gd name="connsiteX10" fmla="*/ 37624 w 219741"/>
                <a:gd name="connsiteY10" fmla="*/ 333375 h 334327"/>
                <a:gd name="connsiteX11" fmla="*/ 182118 w 219741"/>
                <a:gd name="connsiteY11" fmla="*/ 333375 h 334327"/>
                <a:gd name="connsiteX12" fmla="*/ 182118 w 219741"/>
                <a:gd name="connsiteY12" fmla="*/ 119063 h 334327"/>
                <a:gd name="connsiteX13" fmla="*/ 194596 w 219741"/>
                <a:gd name="connsiteY13" fmla="*/ 106680 h 334327"/>
                <a:gd name="connsiteX14" fmla="*/ 207169 w 219741"/>
                <a:gd name="connsiteY14" fmla="*/ 119063 h 334327"/>
                <a:gd name="connsiteX15" fmla="*/ 207169 w 219741"/>
                <a:gd name="connsiteY15" fmla="*/ 333375 h 334327"/>
                <a:gd name="connsiteX16" fmla="*/ 219742 w 219741"/>
                <a:gd name="connsiteY16" fmla="*/ 333375 h 334327"/>
                <a:gd name="connsiteX17" fmla="*/ 219742 w 219741"/>
                <a:gd name="connsiteY17" fmla="*/ 95250 h 334327"/>
                <a:gd name="connsiteX18" fmla="*/ 207169 w 219741"/>
                <a:gd name="connsiteY18" fmla="*/ 95250 h 334327"/>
                <a:gd name="connsiteX19" fmla="*/ 194596 w 219741"/>
                <a:gd name="connsiteY19" fmla="*/ 83820 h 334327"/>
                <a:gd name="connsiteX20" fmla="*/ 157924 w 219741"/>
                <a:gd name="connsiteY20" fmla="*/ 240983 h 334327"/>
                <a:gd name="connsiteX21" fmla="*/ 112680 w 219741"/>
                <a:gd name="connsiteY21" fmla="*/ 285750 h 334327"/>
                <a:gd name="connsiteX22" fmla="*/ 106870 w 219741"/>
                <a:gd name="connsiteY22" fmla="*/ 285750 h 334327"/>
                <a:gd name="connsiteX23" fmla="*/ 61626 w 219741"/>
                <a:gd name="connsiteY23" fmla="*/ 240983 h 334327"/>
                <a:gd name="connsiteX24" fmla="*/ 61626 w 219741"/>
                <a:gd name="connsiteY24" fmla="*/ 187643 h 334327"/>
                <a:gd name="connsiteX25" fmla="*/ 106870 w 219741"/>
                <a:gd name="connsiteY25" fmla="*/ 142875 h 334327"/>
                <a:gd name="connsiteX26" fmla="*/ 112680 w 219741"/>
                <a:gd name="connsiteY26" fmla="*/ 142875 h 334327"/>
                <a:gd name="connsiteX27" fmla="*/ 157924 w 219741"/>
                <a:gd name="connsiteY27" fmla="*/ 187643 h 334327"/>
                <a:gd name="connsiteX28" fmla="*/ 157924 w 219741"/>
                <a:gd name="connsiteY28" fmla="*/ 240983 h 334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9741" h="334327">
                  <a:moveTo>
                    <a:pt x="194596" y="83820"/>
                  </a:moveTo>
                  <a:cubicBezTo>
                    <a:pt x="194596" y="38100"/>
                    <a:pt x="156972" y="0"/>
                    <a:pt x="109823" y="0"/>
                  </a:cubicBezTo>
                  <a:cubicBezTo>
                    <a:pt x="62579" y="0"/>
                    <a:pt x="25051" y="37148"/>
                    <a:pt x="25051" y="83820"/>
                  </a:cubicBezTo>
                  <a:cubicBezTo>
                    <a:pt x="25051" y="90488"/>
                    <a:pt x="19240" y="96202"/>
                    <a:pt x="12478" y="96202"/>
                  </a:cubicBezTo>
                  <a:lnTo>
                    <a:pt x="0" y="96202"/>
                  </a:lnTo>
                  <a:lnTo>
                    <a:pt x="0" y="334328"/>
                  </a:lnTo>
                  <a:lnTo>
                    <a:pt x="12478" y="334328"/>
                  </a:lnTo>
                  <a:lnTo>
                    <a:pt x="12478" y="119063"/>
                  </a:lnTo>
                  <a:cubicBezTo>
                    <a:pt x="12478" y="112395"/>
                    <a:pt x="18288" y="106680"/>
                    <a:pt x="25051" y="106680"/>
                  </a:cubicBezTo>
                  <a:cubicBezTo>
                    <a:pt x="31813" y="106680"/>
                    <a:pt x="37624" y="112395"/>
                    <a:pt x="37624" y="119063"/>
                  </a:cubicBezTo>
                  <a:lnTo>
                    <a:pt x="37624" y="333375"/>
                  </a:lnTo>
                  <a:lnTo>
                    <a:pt x="182118" y="333375"/>
                  </a:lnTo>
                  <a:lnTo>
                    <a:pt x="182118" y="119063"/>
                  </a:lnTo>
                  <a:cubicBezTo>
                    <a:pt x="182118" y="112395"/>
                    <a:pt x="187928" y="106680"/>
                    <a:pt x="194596" y="106680"/>
                  </a:cubicBezTo>
                  <a:cubicBezTo>
                    <a:pt x="201263" y="106680"/>
                    <a:pt x="207169" y="112395"/>
                    <a:pt x="207169" y="119063"/>
                  </a:cubicBezTo>
                  <a:lnTo>
                    <a:pt x="207169" y="333375"/>
                  </a:lnTo>
                  <a:lnTo>
                    <a:pt x="219742" y="333375"/>
                  </a:lnTo>
                  <a:lnTo>
                    <a:pt x="219742" y="95250"/>
                  </a:lnTo>
                  <a:lnTo>
                    <a:pt x="207169" y="95250"/>
                  </a:lnTo>
                  <a:cubicBezTo>
                    <a:pt x="199358" y="95250"/>
                    <a:pt x="194596" y="89535"/>
                    <a:pt x="194596" y="83820"/>
                  </a:cubicBezTo>
                  <a:close/>
                  <a:moveTo>
                    <a:pt x="157924" y="240983"/>
                  </a:moveTo>
                  <a:cubicBezTo>
                    <a:pt x="157924" y="265748"/>
                    <a:pt x="137731" y="285750"/>
                    <a:pt x="112680" y="285750"/>
                  </a:cubicBezTo>
                  <a:lnTo>
                    <a:pt x="106870" y="285750"/>
                  </a:lnTo>
                  <a:cubicBezTo>
                    <a:pt x="81819" y="285750"/>
                    <a:pt x="61626" y="265748"/>
                    <a:pt x="61626" y="240983"/>
                  </a:cubicBezTo>
                  <a:lnTo>
                    <a:pt x="61626" y="187643"/>
                  </a:lnTo>
                  <a:cubicBezTo>
                    <a:pt x="61626" y="162877"/>
                    <a:pt x="81915" y="142875"/>
                    <a:pt x="106870" y="142875"/>
                  </a:cubicBezTo>
                  <a:lnTo>
                    <a:pt x="112680" y="142875"/>
                  </a:lnTo>
                  <a:cubicBezTo>
                    <a:pt x="137731" y="142875"/>
                    <a:pt x="157924" y="162877"/>
                    <a:pt x="157924" y="187643"/>
                  </a:cubicBezTo>
                  <a:lnTo>
                    <a:pt x="157924" y="2409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7FF0B06-EEAB-3BAA-870C-5B02F9806AE0}"/>
                </a:ext>
              </a:extLst>
            </p:cNvPr>
            <p:cNvSpPr/>
            <p:nvPr/>
          </p:nvSpPr>
          <p:spPr>
            <a:xfrm>
              <a:off x="8337994" y="749617"/>
              <a:ext cx="362712" cy="548640"/>
            </a:xfrm>
            <a:custGeom>
              <a:avLst/>
              <a:gdLst>
                <a:gd name="connsiteX0" fmla="*/ 349948 w 362712"/>
                <a:gd name="connsiteY0" fmla="*/ 36195 h 548640"/>
                <a:gd name="connsiteX1" fmla="*/ 337471 w 362712"/>
                <a:gd name="connsiteY1" fmla="*/ 36195 h 548640"/>
                <a:gd name="connsiteX2" fmla="*/ 337471 w 362712"/>
                <a:gd name="connsiteY2" fmla="*/ 12382 h 548640"/>
                <a:gd name="connsiteX3" fmla="*/ 324898 w 362712"/>
                <a:gd name="connsiteY3" fmla="*/ 0 h 548640"/>
                <a:gd name="connsiteX4" fmla="*/ 312325 w 362712"/>
                <a:gd name="connsiteY4" fmla="*/ 12382 h 548640"/>
                <a:gd name="connsiteX5" fmla="*/ 312325 w 362712"/>
                <a:gd name="connsiteY5" fmla="*/ 36195 h 548640"/>
                <a:gd name="connsiteX6" fmla="*/ 288227 w 362712"/>
                <a:gd name="connsiteY6" fmla="*/ 36195 h 548640"/>
                <a:gd name="connsiteX7" fmla="*/ 288227 w 362712"/>
                <a:gd name="connsiteY7" fmla="*/ 12382 h 548640"/>
                <a:gd name="connsiteX8" fmla="*/ 275654 w 362712"/>
                <a:gd name="connsiteY8" fmla="*/ 0 h 548640"/>
                <a:gd name="connsiteX9" fmla="*/ 263176 w 362712"/>
                <a:gd name="connsiteY9" fmla="*/ 12382 h 548640"/>
                <a:gd name="connsiteX10" fmla="*/ 263176 w 362712"/>
                <a:gd name="connsiteY10" fmla="*/ 36195 h 548640"/>
                <a:gd name="connsiteX11" fmla="*/ 239077 w 362712"/>
                <a:gd name="connsiteY11" fmla="*/ 36195 h 548640"/>
                <a:gd name="connsiteX12" fmla="*/ 239077 w 362712"/>
                <a:gd name="connsiteY12" fmla="*/ 12382 h 548640"/>
                <a:gd name="connsiteX13" fmla="*/ 226504 w 362712"/>
                <a:gd name="connsiteY13" fmla="*/ 0 h 548640"/>
                <a:gd name="connsiteX14" fmla="*/ 214026 w 362712"/>
                <a:gd name="connsiteY14" fmla="*/ 12382 h 548640"/>
                <a:gd name="connsiteX15" fmla="*/ 214026 w 362712"/>
                <a:gd name="connsiteY15" fmla="*/ 36195 h 548640"/>
                <a:gd name="connsiteX16" fmla="*/ 189929 w 362712"/>
                <a:gd name="connsiteY16" fmla="*/ 36195 h 548640"/>
                <a:gd name="connsiteX17" fmla="*/ 189929 w 362712"/>
                <a:gd name="connsiteY17" fmla="*/ 12382 h 548640"/>
                <a:gd name="connsiteX18" fmla="*/ 177355 w 362712"/>
                <a:gd name="connsiteY18" fmla="*/ 0 h 548640"/>
                <a:gd name="connsiteX19" fmla="*/ 164878 w 362712"/>
                <a:gd name="connsiteY19" fmla="*/ 12382 h 548640"/>
                <a:gd name="connsiteX20" fmla="*/ 164878 w 362712"/>
                <a:gd name="connsiteY20" fmla="*/ 36195 h 548640"/>
                <a:gd name="connsiteX21" fmla="*/ 140779 w 362712"/>
                <a:gd name="connsiteY21" fmla="*/ 36195 h 548640"/>
                <a:gd name="connsiteX22" fmla="*/ 140779 w 362712"/>
                <a:gd name="connsiteY22" fmla="*/ 12382 h 548640"/>
                <a:gd name="connsiteX23" fmla="*/ 128207 w 362712"/>
                <a:gd name="connsiteY23" fmla="*/ 0 h 548640"/>
                <a:gd name="connsiteX24" fmla="*/ 115729 w 362712"/>
                <a:gd name="connsiteY24" fmla="*/ 12382 h 548640"/>
                <a:gd name="connsiteX25" fmla="*/ 115729 w 362712"/>
                <a:gd name="connsiteY25" fmla="*/ 36195 h 548640"/>
                <a:gd name="connsiteX26" fmla="*/ 91630 w 362712"/>
                <a:gd name="connsiteY26" fmla="*/ 36195 h 548640"/>
                <a:gd name="connsiteX27" fmla="*/ 91630 w 362712"/>
                <a:gd name="connsiteY27" fmla="*/ 12382 h 548640"/>
                <a:gd name="connsiteX28" fmla="*/ 79057 w 362712"/>
                <a:gd name="connsiteY28" fmla="*/ 0 h 548640"/>
                <a:gd name="connsiteX29" fmla="*/ 66580 w 362712"/>
                <a:gd name="connsiteY29" fmla="*/ 12382 h 548640"/>
                <a:gd name="connsiteX30" fmla="*/ 66580 w 362712"/>
                <a:gd name="connsiteY30" fmla="*/ 36195 h 548640"/>
                <a:gd name="connsiteX31" fmla="*/ 42482 w 362712"/>
                <a:gd name="connsiteY31" fmla="*/ 36195 h 548640"/>
                <a:gd name="connsiteX32" fmla="*/ 42482 w 362712"/>
                <a:gd name="connsiteY32" fmla="*/ 12382 h 548640"/>
                <a:gd name="connsiteX33" fmla="*/ 30004 w 362712"/>
                <a:gd name="connsiteY33" fmla="*/ 0 h 548640"/>
                <a:gd name="connsiteX34" fmla="*/ 17431 w 362712"/>
                <a:gd name="connsiteY34" fmla="*/ 12382 h 548640"/>
                <a:gd name="connsiteX35" fmla="*/ 17431 w 362712"/>
                <a:gd name="connsiteY35" fmla="*/ 36195 h 548640"/>
                <a:gd name="connsiteX36" fmla="*/ 12573 w 362712"/>
                <a:gd name="connsiteY36" fmla="*/ 36195 h 548640"/>
                <a:gd name="connsiteX37" fmla="*/ 0 w 362712"/>
                <a:gd name="connsiteY37" fmla="*/ 48577 h 548640"/>
                <a:gd name="connsiteX38" fmla="*/ 0 w 362712"/>
                <a:gd name="connsiteY38" fmla="*/ 501015 h 548640"/>
                <a:gd name="connsiteX39" fmla="*/ 12573 w 362712"/>
                <a:gd name="connsiteY39" fmla="*/ 513397 h 548640"/>
                <a:gd name="connsiteX40" fmla="*/ 25146 w 362712"/>
                <a:gd name="connsiteY40" fmla="*/ 513397 h 548640"/>
                <a:gd name="connsiteX41" fmla="*/ 25146 w 362712"/>
                <a:gd name="connsiteY41" fmla="*/ 536258 h 548640"/>
                <a:gd name="connsiteX42" fmla="*/ 37624 w 362712"/>
                <a:gd name="connsiteY42" fmla="*/ 548640 h 548640"/>
                <a:gd name="connsiteX43" fmla="*/ 50197 w 362712"/>
                <a:gd name="connsiteY43" fmla="*/ 536258 h 548640"/>
                <a:gd name="connsiteX44" fmla="*/ 50197 w 362712"/>
                <a:gd name="connsiteY44" fmla="*/ 512445 h 548640"/>
                <a:gd name="connsiteX45" fmla="*/ 74295 w 362712"/>
                <a:gd name="connsiteY45" fmla="*/ 512445 h 548640"/>
                <a:gd name="connsiteX46" fmla="*/ 74295 w 362712"/>
                <a:gd name="connsiteY46" fmla="*/ 536258 h 548640"/>
                <a:gd name="connsiteX47" fmla="*/ 86773 w 362712"/>
                <a:gd name="connsiteY47" fmla="*/ 548640 h 548640"/>
                <a:gd name="connsiteX48" fmla="*/ 99346 w 362712"/>
                <a:gd name="connsiteY48" fmla="*/ 536258 h 548640"/>
                <a:gd name="connsiteX49" fmla="*/ 99346 w 362712"/>
                <a:gd name="connsiteY49" fmla="*/ 512445 h 548640"/>
                <a:gd name="connsiteX50" fmla="*/ 123444 w 362712"/>
                <a:gd name="connsiteY50" fmla="*/ 512445 h 548640"/>
                <a:gd name="connsiteX51" fmla="*/ 123444 w 362712"/>
                <a:gd name="connsiteY51" fmla="*/ 536258 h 548640"/>
                <a:gd name="connsiteX52" fmla="*/ 136017 w 362712"/>
                <a:gd name="connsiteY52" fmla="*/ 548640 h 548640"/>
                <a:gd name="connsiteX53" fmla="*/ 148590 w 362712"/>
                <a:gd name="connsiteY53" fmla="*/ 536258 h 548640"/>
                <a:gd name="connsiteX54" fmla="*/ 148590 w 362712"/>
                <a:gd name="connsiteY54" fmla="*/ 512445 h 548640"/>
                <a:gd name="connsiteX55" fmla="*/ 172593 w 362712"/>
                <a:gd name="connsiteY55" fmla="*/ 512445 h 548640"/>
                <a:gd name="connsiteX56" fmla="*/ 172593 w 362712"/>
                <a:gd name="connsiteY56" fmla="*/ 536258 h 548640"/>
                <a:gd name="connsiteX57" fmla="*/ 185166 w 362712"/>
                <a:gd name="connsiteY57" fmla="*/ 548640 h 548640"/>
                <a:gd name="connsiteX58" fmla="*/ 197739 w 362712"/>
                <a:gd name="connsiteY58" fmla="*/ 536258 h 548640"/>
                <a:gd name="connsiteX59" fmla="*/ 197739 w 362712"/>
                <a:gd name="connsiteY59" fmla="*/ 512445 h 548640"/>
                <a:gd name="connsiteX60" fmla="*/ 221837 w 362712"/>
                <a:gd name="connsiteY60" fmla="*/ 512445 h 548640"/>
                <a:gd name="connsiteX61" fmla="*/ 221837 w 362712"/>
                <a:gd name="connsiteY61" fmla="*/ 536258 h 548640"/>
                <a:gd name="connsiteX62" fmla="*/ 234410 w 362712"/>
                <a:gd name="connsiteY62" fmla="*/ 548640 h 548640"/>
                <a:gd name="connsiteX63" fmla="*/ 246983 w 362712"/>
                <a:gd name="connsiteY63" fmla="*/ 536258 h 548640"/>
                <a:gd name="connsiteX64" fmla="*/ 246983 w 362712"/>
                <a:gd name="connsiteY64" fmla="*/ 512445 h 548640"/>
                <a:gd name="connsiteX65" fmla="*/ 271082 w 362712"/>
                <a:gd name="connsiteY65" fmla="*/ 512445 h 548640"/>
                <a:gd name="connsiteX66" fmla="*/ 271082 w 362712"/>
                <a:gd name="connsiteY66" fmla="*/ 536258 h 548640"/>
                <a:gd name="connsiteX67" fmla="*/ 283654 w 362712"/>
                <a:gd name="connsiteY67" fmla="*/ 548640 h 548640"/>
                <a:gd name="connsiteX68" fmla="*/ 296132 w 362712"/>
                <a:gd name="connsiteY68" fmla="*/ 536258 h 548640"/>
                <a:gd name="connsiteX69" fmla="*/ 296132 w 362712"/>
                <a:gd name="connsiteY69" fmla="*/ 512445 h 548640"/>
                <a:gd name="connsiteX70" fmla="*/ 320230 w 362712"/>
                <a:gd name="connsiteY70" fmla="*/ 512445 h 548640"/>
                <a:gd name="connsiteX71" fmla="*/ 320230 w 362712"/>
                <a:gd name="connsiteY71" fmla="*/ 536258 h 548640"/>
                <a:gd name="connsiteX72" fmla="*/ 332804 w 362712"/>
                <a:gd name="connsiteY72" fmla="*/ 548640 h 548640"/>
                <a:gd name="connsiteX73" fmla="*/ 345281 w 362712"/>
                <a:gd name="connsiteY73" fmla="*/ 536258 h 548640"/>
                <a:gd name="connsiteX74" fmla="*/ 345281 w 362712"/>
                <a:gd name="connsiteY74" fmla="*/ 512445 h 548640"/>
                <a:gd name="connsiteX75" fmla="*/ 350139 w 362712"/>
                <a:gd name="connsiteY75" fmla="*/ 512445 h 548640"/>
                <a:gd name="connsiteX76" fmla="*/ 362712 w 362712"/>
                <a:gd name="connsiteY76" fmla="*/ 500062 h 548640"/>
                <a:gd name="connsiteX77" fmla="*/ 362712 w 362712"/>
                <a:gd name="connsiteY77" fmla="*/ 48577 h 548640"/>
                <a:gd name="connsiteX78" fmla="*/ 349948 w 362712"/>
                <a:gd name="connsiteY78" fmla="*/ 36195 h 548640"/>
                <a:gd name="connsiteX79" fmla="*/ 314325 w 362712"/>
                <a:gd name="connsiteY79" fmla="*/ 453390 h 548640"/>
                <a:gd name="connsiteX80" fmla="*/ 301752 w 362712"/>
                <a:gd name="connsiteY80" fmla="*/ 465772 h 548640"/>
                <a:gd name="connsiteX81" fmla="*/ 60865 w 362712"/>
                <a:gd name="connsiteY81" fmla="*/ 465772 h 548640"/>
                <a:gd name="connsiteX82" fmla="*/ 48387 w 362712"/>
                <a:gd name="connsiteY82" fmla="*/ 453390 h 548640"/>
                <a:gd name="connsiteX83" fmla="*/ 48387 w 362712"/>
                <a:gd name="connsiteY83" fmla="*/ 191452 h 548640"/>
                <a:gd name="connsiteX84" fmla="*/ 60865 w 362712"/>
                <a:gd name="connsiteY84" fmla="*/ 179070 h 548640"/>
                <a:gd name="connsiteX85" fmla="*/ 73438 w 362712"/>
                <a:gd name="connsiteY85" fmla="*/ 179070 h 548640"/>
                <a:gd name="connsiteX86" fmla="*/ 181356 w 362712"/>
                <a:gd name="connsiteY86" fmla="*/ 83820 h 548640"/>
                <a:gd name="connsiteX87" fmla="*/ 289274 w 362712"/>
                <a:gd name="connsiteY87" fmla="*/ 179070 h 548640"/>
                <a:gd name="connsiteX88" fmla="*/ 301847 w 362712"/>
                <a:gd name="connsiteY88" fmla="*/ 179070 h 548640"/>
                <a:gd name="connsiteX89" fmla="*/ 314420 w 362712"/>
                <a:gd name="connsiteY89" fmla="*/ 191452 h 548640"/>
                <a:gd name="connsiteX90" fmla="*/ 314420 w 362712"/>
                <a:gd name="connsiteY90" fmla="*/ 453390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62712" h="548640">
                  <a:moveTo>
                    <a:pt x="349948" y="36195"/>
                  </a:moveTo>
                  <a:lnTo>
                    <a:pt x="337471" y="36195"/>
                  </a:lnTo>
                  <a:lnTo>
                    <a:pt x="337471" y="12382"/>
                  </a:lnTo>
                  <a:cubicBezTo>
                    <a:pt x="337471" y="5715"/>
                    <a:pt x="331661" y="0"/>
                    <a:pt x="324898" y="0"/>
                  </a:cubicBezTo>
                  <a:cubicBezTo>
                    <a:pt x="318135" y="0"/>
                    <a:pt x="312325" y="5715"/>
                    <a:pt x="312325" y="12382"/>
                  </a:cubicBezTo>
                  <a:lnTo>
                    <a:pt x="312325" y="36195"/>
                  </a:lnTo>
                  <a:lnTo>
                    <a:pt x="288227" y="36195"/>
                  </a:lnTo>
                  <a:lnTo>
                    <a:pt x="288227" y="12382"/>
                  </a:lnTo>
                  <a:cubicBezTo>
                    <a:pt x="288227" y="5715"/>
                    <a:pt x="282416" y="0"/>
                    <a:pt x="275654" y="0"/>
                  </a:cubicBezTo>
                  <a:cubicBezTo>
                    <a:pt x="268891" y="0"/>
                    <a:pt x="263176" y="5715"/>
                    <a:pt x="263176" y="12382"/>
                  </a:cubicBezTo>
                  <a:lnTo>
                    <a:pt x="263176" y="36195"/>
                  </a:lnTo>
                  <a:lnTo>
                    <a:pt x="239077" y="36195"/>
                  </a:lnTo>
                  <a:lnTo>
                    <a:pt x="239077" y="12382"/>
                  </a:lnTo>
                  <a:cubicBezTo>
                    <a:pt x="239077" y="5715"/>
                    <a:pt x="233267" y="0"/>
                    <a:pt x="226504" y="0"/>
                  </a:cubicBezTo>
                  <a:cubicBezTo>
                    <a:pt x="219742" y="0"/>
                    <a:pt x="214026" y="5715"/>
                    <a:pt x="214026" y="12382"/>
                  </a:cubicBezTo>
                  <a:lnTo>
                    <a:pt x="214026" y="36195"/>
                  </a:lnTo>
                  <a:lnTo>
                    <a:pt x="189929" y="36195"/>
                  </a:lnTo>
                  <a:lnTo>
                    <a:pt x="189929" y="12382"/>
                  </a:lnTo>
                  <a:cubicBezTo>
                    <a:pt x="189929" y="5715"/>
                    <a:pt x="184118" y="0"/>
                    <a:pt x="177355" y="0"/>
                  </a:cubicBezTo>
                  <a:cubicBezTo>
                    <a:pt x="170593" y="0"/>
                    <a:pt x="164878" y="5715"/>
                    <a:pt x="164878" y="12382"/>
                  </a:cubicBezTo>
                  <a:lnTo>
                    <a:pt x="164878" y="36195"/>
                  </a:lnTo>
                  <a:lnTo>
                    <a:pt x="140779" y="36195"/>
                  </a:lnTo>
                  <a:lnTo>
                    <a:pt x="140779" y="12382"/>
                  </a:lnTo>
                  <a:cubicBezTo>
                    <a:pt x="140779" y="5715"/>
                    <a:pt x="134969" y="0"/>
                    <a:pt x="128207" y="0"/>
                  </a:cubicBezTo>
                  <a:cubicBezTo>
                    <a:pt x="121444" y="0"/>
                    <a:pt x="115729" y="5715"/>
                    <a:pt x="115729" y="12382"/>
                  </a:cubicBezTo>
                  <a:lnTo>
                    <a:pt x="115729" y="36195"/>
                  </a:lnTo>
                  <a:lnTo>
                    <a:pt x="91630" y="36195"/>
                  </a:lnTo>
                  <a:lnTo>
                    <a:pt x="91630" y="12382"/>
                  </a:lnTo>
                  <a:cubicBezTo>
                    <a:pt x="91630" y="5715"/>
                    <a:pt x="85820" y="0"/>
                    <a:pt x="79057" y="0"/>
                  </a:cubicBezTo>
                  <a:cubicBezTo>
                    <a:pt x="72294" y="0"/>
                    <a:pt x="66580" y="5715"/>
                    <a:pt x="66580" y="12382"/>
                  </a:cubicBezTo>
                  <a:lnTo>
                    <a:pt x="66580" y="36195"/>
                  </a:lnTo>
                  <a:lnTo>
                    <a:pt x="42482" y="36195"/>
                  </a:lnTo>
                  <a:lnTo>
                    <a:pt x="42482" y="12382"/>
                  </a:lnTo>
                  <a:cubicBezTo>
                    <a:pt x="42482" y="5715"/>
                    <a:pt x="36671" y="0"/>
                    <a:pt x="30004" y="0"/>
                  </a:cubicBezTo>
                  <a:cubicBezTo>
                    <a:pt x="23241" y="0"/>
                    <a:pt x="17431" y="5715"/>
                    <a:pt x="17431" y="12382"/>
                  </a:cubicBezTo>
                  <a:lnTo>
                    <a:pt x="17431" y="36195"/>
                  </a:lnTo>
                  <a:lnTo>
                    <a:pt x="12573" y="36195"/>
                  </a:lnTo>
                  <a:cubicBezTo>
                    <a:pt x="5810" y="36195"/>
                    <a:pt x="0" y="41910"/>
                    <a:pt x="0" y="48577"/>
                  </a:cubicBezTo>
                  <a:lnTo>
                    <a:pt x="0" y="501015"/>
                  </a:lnTo>
                  <a:cubicBezTo>
                    <a:pt x="0" y="507683"/>
                    <a:pt x="5810" y="513397"/>
                    <a:pt x="12573" y="513397"/>
                  </a:cubicBezTo>
                  <a:lnTo>
                    <a:pt x="25146" y="513397"/>
                  </a:lnTo>
                  <a:lnTo>
                    <a:pt x="25146" y="536258"/>
                  </a:lnTo>
                  <a:cubicBezTo>
                    <a:pt x="25146" y="542925"/>
                    <a:pt x="30956" y="548640"/>
                    <a:pt x="37624" y="548640"/>
                  </a:cubicBezTo>
                  <a:cubicBezTo>
                    <a:pt x="44291" y="548640"/>
                    <a:pt x="50197" y="542925"/>
                    <a:pt x="50197" y="536258"/>
                  </a:cubicBezTo>
                  <a:lnTo>
                    <a:pt x="50197" y="512445"/>
                  </a:lnTo>
                  <a:lnTo>
                    <a:pt x="74295" y="512445"/>
                  </a:lnTo>
                  <a:lnTo>
                    <a:pt x="74295" y="536258"/>
                  </a:lnTo>
                  <a:cubicBezTo>
                    <a:pt x="74295" y="542925"/>
                    <a:pt x="80105" y="548640"/>
                    <a:pt x="86773" y="548640"/>
                  </a:cubicBezTo>
                  <a:cubicBezTo>
                    <a:pt x="93536" y="548640"/>
                    <a:pt x="99346" y="542925"/>
                    <a:pt x="99346" y="536258"/>
                  </a:cubicBezTo>
                  <a:lnTo>
                    <a:pt x="99346" y="512445"/>
                  </a:lnTo>
                  <a:lnTo>
                    <a:pt x="123444" y="512445"/>
                  </a:lnTo>
                  <a:lnTo>
                    <a:pt x="123444" y="536258"/>
                  </a:lnTo>
                  <a:cubicBezTo>
                    <a:pt x="123444" y="542925"/>
                    <a:pt x="129254" y="548640"/>
                    <a:pt x="136017" y="548640"/>
                  </a:cubicBezTo>
                  <a:cubicBezTo>
                    <a:pt x="142780" y="548640"/>
                    <a:pt x="148590" y="542925"/>
                    <a:pt x="148590" y="536258"/>
                  </a:cubicBezTo>
                  <a:lnTo>
                    <a:pt x="148590" y="512445"/>
                  </a:lnTo>
                  <a:lnTo>
                    <a:pt x="172593" y="512445"/>
                  </a:lnTo>
                  <a:lnTo>
                    <a:pt x="172593" y="536258"/>
                  </a:lnTo>
                  <a:cubicBezTo>
                    <a:pt x="172593" y="542925"/>
                    <a:pt x="178403" y="548640"/>
                    <a:pt x="185166" y="548640"/>
                  </a:cubicBezTo>
                  <a:cubicBezTo>
                    <a:pt x="191929" y="548640"/>
                    <a:pt x="197739" y="542925"/>
                    <a:pt x="197739" y="536258"/>
                  </a:cubicBezTo>
                  <a:lnTo>
                    <a:pt x="197739" y="512445"/>
                  </a:lnTo>
                  <a:lnTo>
                    <a:pt x="221837" y="512445"/>
                  </a:lnTo>
                  <a:lnTo>
                    <a:pt x="221837" y="536258"/>
                  </a:lnTo>
                  <a:cubicBezTo>
                    <a:pt x="221837" y="542925"/>
                    <a:pt x="227648" y="548640"/>
                    <a:pt x="234410" y="548640"/>
                  </a:cubicBezTo>
                  <a:cubicBezTo>
                    <a:pt x="241173" y="548640"/>
                    <a:pt x="246983" y="542925"/>
                    <a:pt x="246983" y="536258"/>
                  </a:cubicBezTo>
                  <a:lnTo>
                    <a:pt x="246983" y="512445"/>
                  </a:lnTo>
                  <a:lnTo>
                    <a:pt x="271082" y="512445"/>
                  </a:lnTo>
                  <a:lnTo>
                    <a:pt x="271082" y="536258"/>
                  </a:lnTo>
                  <a:cubicBezTo>
                    <a:pt x="271082" y="542925"/>
                    <a:pt x="276892" y="548640"/>
                    <a:pt x="283654" y="548640"/>
                  </a:cubicBezTo>
                  <a:cubicBezTo>
                    <a:pt x="290417" y="548640"/>
                    <a:pt x="296132" y="542925"/>
                    <a:pt x="296132" y="536258"/>
                  </a:cubicBezTo>
                  <a:lnTo>
                    <a:pt x="296132" y="512445"/>
                  </a:lnTo>
                  <a:lnTo>
                    <a:pt x="320230" y="512445"/>
                  </a:lnTo>
                  <a:lnTo>
                    <a:pt x="320230" y="536258"/>
                  </a:lnTo>
                  <a:cubicBezTo>
                    <a:pt x="320230" y="542925"/>
                    <a:pt x="326041" y="548640"/>
                    <a:pt x="332804" y="548640"/>
                  </a:cubicBezTo>
                  <a:cubicBezTo>
                    <a:pt x="339566" y="548640"/>
                    <a:pt x="345281" y="542925"/>
                    <a:pt x="345281" y="536258"/>
                  </a:cubicBezTo>
                  <a:lnTo>
                    <a:pt x="345281" y="512445"/>
                  </a:lnTo>
                  <a:lnTo>
                    <a:pt x="350139" y="512445"/>
                  </a:lnTo>
                  <a:cubicBezTo>
                    <a:pt x="356901" y="512445"/>
                    <a:pt x="362712" y="506730"/>
                    <a:pt x="362712" y="500062"/>
                  </a:cubicBezTo>
                  <a:lnTo>
                    <a:pt x="362712" y="48577"/>
                  </a:lnTo>
                  <a:cubicBezTo>
                    <a:pt x="362426" y="41910"/>
                    <a:pt x="356711" y="36195"/>
                    <a:pt x="349948" y="36195"/>
                  </a:cubicBezTo>
                  <a:close/>
                  <a:moveTo>
                    <a:pt x="314325" y="453390"/>
                  </a:moveTo>
                  <a:cubicBezTo>
                    <a:pt x="314325" y="460058"/>
                    <a:pt x="308515" y="465772"/>
                    <a:pt x="301752" y="465772"/>
                  </a:cubicBezTo>
                  <a:lnTo>
                    <a:pt x="60865" y="465772"/>
                  </a:lnTo>
                  <a:cubicBezTo>
                    <a:pt x="54102" y="465772"/>
                    <a:pt x="48387" y="460058"/>
                    <a:pt x="48387" y="453390"/>
                  </a:cubicBezTo>
                  <a:lnTo>
                    <a:pt x="48387" y="191452"/>
                  </a:lnTo>
                  <a:cubicBezTo>
                    <a:pt x="48387" y="184785"/>
                    <a:pt x="54197" y="179070"/>
                    <a:pt x="60865" y="179070"/>
                  </a:cubicBezTo>
                  <a:lnTo>
                    <a:pt x="73438" y="179070"/>
                  </a:lnTo>
                  <a:cubicBezTo>
                    <a:pt x="79248" y="125730"/>
                    <a:pt x="125444" y="83820"/>
                    <a:pt x="181356" y="83820"/>
                  </a:cubicBezTo>
                  <a:cubicBezTo>
                    <a:pt x="237268" y="83820"/>
                    <a:pt x="283464" y="125730"/>
                    <a:pt x="289274" y="179070"/>
                  </a:cubicBezTo>
                  <a:lnTo>
                    <a:pt x="301847" y="179070"/>
                  </a:lnTo>
                  <a:cubicBezTo>
                    <a:pt x="308610" y="179070"/>
                    <a:pt x="314420" y="184785"/>
                    <a:pt x="314420" y="191452"/>
                  </a:cubicBezTo>
                  <a:lnTo>
                    <a:pt x="314420" y="4533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78FFC198-157B-F843-26CA-90AAF4FE7F26}"/>
              </a:ext>
            </a:extLst>
          </p:cNvPr>
          <p:cNvSpPr txBox="1"/>
          <p:nvPr/>
        </p:nvSpPr>
        <p:spPr>
          <a:xfrm>
            <a:off x="8384885" y="1758078"/>
            <a:ext cx="33201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43242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43242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43242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23D86A7-DAE3-5313-F1CA-7F3B630B73D5}"/>
              </a:ext>
            </a:extLst>
          </p:cNvPr>
          <p:cNvSpPr txBox="1"/>
          <p:nvPr/>
        </p:nvSpPr>
        <p:spPr>
          <a:xfrm>
            <a:off x="4471608" y="1758078"/>
            <a:ext cx="33201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43242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43242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43242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DCC28788-98AE-2A47-0933-4DD3F3EF7953}"/>
              </a:ext>
            </a:extLst>
          </p:cNvPr>
          <p:cNvSpPr txBox="1"/>
          <p:nvPr/>
        </p:nvSpPr>
        <p:spPr>
          <a:xfrm>
            <a:off x="558331" y="1758078"/>
            <a:ext cx="33201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43242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43242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43242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5B98308A-8ED1-89D7-BF7F-234E90FEA48B}"/>
              </a:ext>
            </a:extLst>
          </p:cNvPr>
          <p:cNvSpPr txBox="1"/>
          <p:nvPr/>
        </p:nvSpPr>
        <p:spPr>
          <a:xfrm>
            <a:off x="8375458" y="4183630"/>
            <a:ext cx="33201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43242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43242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43242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2FF0A26-2698-DC65-56F0-69E938D2E4DD}"/>
              </a:ext>
            </a:extLst>
          </p:cNvPr>
          <p:cNvSpPr txBox="1"/>
          <p:nvPr/>
        </p:nvSpPr>
        <p:spPr>
          <a:xfrm>
            <a:off x="4462181" y="4183630"/>
            <a:ext cx="33201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43242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43242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43242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6355714-C77B-E376-8298-0D429E7626C9}"/>
              </a:ext>
            </a:extLst>
          </p:cNvPr>
          <p:cNvSpPr txBox="1"/>
          <p:nvPr/>
        </p:nvSpPr>
        <p:spPr>
          <a:xfrm>
            <a:off x="548904" y="4183630"/>
            <a:ext cx="33201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43242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43242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43242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439641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7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3831E91F-04E2-491D-FE22-905D9DDFECBD}"/>
              </a:ext>
            </a:extLst>
          </p:cNvPr>
          <p:cNvSpPr/>
          <p:nvPr/>
        </p:nvSpPr>
        <p:spPr>
          <a:xfrm>
            <a:off x="5034950" y="1544211"/>
            <a:ext cx="1514167" cy="15141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B212DD-5419-4A13-F9B7-F72854BF0647}"/>
              </a:ext>
            </a:extLst>
          </p:cNvPr>
          <p:cNvSpPr txBox="1"/>
          <p:nvPr/>
        </p:nvSpPr>
        <p:spPr>
          <a:xfrm>
            <a:off x="2676143" y="3955830"/>
            <a:ext cx="6923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 را وارد نمایید</a:t>
            </a:r>
            <a:endParaRPr lang="en-US" sz="4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" name="Graphic 3">
            <a:extLst>
              <a:ext uri="{FF2B5EF4-FFF2-40B4-BE49-F238E27FC236}">
                <a16:creationId xmlns:a16="http://schemas.microsoft.com/office/drawing/2014/main" id="{5B5EBBBF-B16C-0DD6-487B-BADAEDEB9927}"/>
              </a:ext>
            </a:extLst>
          </p:cNvPr>
          <p:cNvGrpSpPr/>
          <p:nvPr/>
        </p:nvGrpSpPr>
        <p:grpSpPr>
          <a:xfrm>
            <a:off x="5223865" y="1768659"/>
            <a:ext cx="1759816" cy="1649360"/>
            <a:chOff x="5470376" y="1659707"/>
            <a:chExt cx="1462772" cy="1370960"/>
          </a:xfrm>
          <a:solidFill>
            <a:srgbClr val="DC2E1D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932720FA-A065-850A-1DE1-320961FE6F5D}"/>
                </a:ext>
              </a:extLst>
            </p:cNvPr>
            <p:cNvSpPr/>
            <p:nvPr/>
          </p:nvSpPr>
          <p:spPr>
            <a:xfrm>
              <a:off x="5525364" y="2556074"/>
              <a:ext cx="221443" cy="190946"/>
            </a:xfrm>
            <a:custGeom>
              <a:avLst/>
              <a:gdLst>
                <a:gd name="connsiteX0" fmla="*/ 2986 w 221443"/>
                <a:gd name="connsiteY0" fmla="*/ 1848 h 190946"/>
                <a:gd name="connsiteX1" fmla="*/ 166705 w 221443"/>
                <a:gd name="connsiteY1" fmla="*/ 190946 h 190946"/>
                <a:gd name="connsiteX2" fmla="*/ 166705 w 221443"/>
                <a:gd name="connsiteY2" fmla="*/ 188458 h 190946"/>
                <a:gd name="connsiteX3" fmla="*/ 166705 w 221443"/>
                <a:gd name="connsiteY3" fmla="*/ 185970 h 190946"/>
                <a:gd name="connsiteX4" fmla="*/ 166705 w 221443"/>
                <a:gd name="connsiteY4" fmla="*/ 183482 h 190946"/>
                <a:gd name="connsiteX5" fmla="*/ 166705 w 221443"/>
                <a:gd name="connsiteY5" fmla="*/ 180994 h 190946"/>
                <a:gd name="connsiteX6" fmla="*/ 166705 w 221443"/>
                <a:gd name="connsiteY6" fmla="*/ 178506 h 190946"/>
                <a:gd name="connsiteX7" fmla="*/ 166705 w 221443"/>
                <a:gd name="connsiteY7" fmla="*/ 176018 h 190946"/>
                <a:gd name="connsiteX8" fmla="*/ 166705 w 221443"/>
                <a:gd name="connsiteY8" fmla="*/ 173530 h 190946"/>
                <a:gd name="connsiteX9" fmla="*/ 166705 w 221443"/>
                <a:gd name="connsiteY9" fmla="*/ 171042 h 190946"/>
                <a:gd name="connsiteX10" fmla="*/ 166705 w 221443"/>
                <a:gd name="connsiteY10" fmla="*/ 168553 h 190946"/>
                <a:gd name="connsiteX11" fmla="*/ 166705 w 221443"/>
                <a:gd name="connsiteY11" fmla="*/ 166065 h 190946"/>
                <a:gd name="connsiteX12" fmla="*/ 166705 w 221443"/>
                <a:gd name="connsiteY12" fmla="*/ 163577 h 190946"/>
                <a:gd name="connsiteX13" fmla="*/ 166705 w 221443"/>
                <a:gd name="connsiteY13" fmla="*/ 161089 h 190946"/>
                <a:gd name="connsiteX14" fmla="*/ 166705 w 221443"/>
                <a:gd name="connsiteY14" fmla="*/ 158601 h 190946"/>
                <a:gd name="connsiteX15" fmla="*/ 166705 w 221443"/>
                <a:gd name="connsiteY15" fmla="*/ 153624 h 190946"/>
                <a:gd name="connsiteX16" fmla="*/ 166705 w 221443"/>
                <a:gd name="connsiteY16" fmla="*/ 151136 h 190946"/>
                <a:gd name="connsiteX17" fmla="*/ 166705 w 221443"/>
                <a:gd name="connsiteY17" fmla="*/ 148648 h 190946"/>
                <a:gd name="connsiteX18" fmla="*/ 166705 w 221443"/>
                <a:gd name="connsiteY18" fmla="*/ 146160 h 190946"/>
                <a:gd name="connsiteX19" fmla="*/ 166705 w 221443"/>
                <a:gd name="connsiteY19" fmla="*/ 143672 h 190946"/>
                <a:gd name="connsiteX20" fmla="*/ 166705 w 221443"/>
                <a:gd name="connsiteY20" fmla="*/ 141184 h 190946"/>
                <a:gd name="connsiteX21" fmla="*/ 166705 w 221443"/>
                <a:gd name="connsiteY21" fmla="*/ 138696 h 190946"/>
                <a:gd name="connsiteX22" fmla="*/ 166705 w 221443"/>
                <a:gd name="connsiteY22" fmla="*/ 136208 h 190946"/>
                <a:gd name="connsiteX23" fmla="*/ 166705 w 221443"/>
                <a:gd name="connsiteY23" fmla="*/ 133720 h 190946"/>
                <a:gd name="connsiteX24" fmla="*/ 166705 w 221443"/>
                <a:gd name="connsiteY24" fmla="*/ 131231 h 190946"/>
                <a:gd name="connsiteX25" fmla="*/ 166705 w 221443"/>
                <a:gd name="connsiteY25" fmla="*/ 128743 h 190946"/>
                <a:gd name="connsiteX26" fmla="*/ 166705 w 221443"/>
                <a:gd name="connsiteY26" fmla="*/ 126255 h 190946"/>
                <a:gd name="connsiteX27" fmla="*/ 166705 w 221443"/>
                <a:gd name="connsiteY27" fmla="*/ 123767 h 190946"/>
                <a:gd name="connsiteX28" fmla="*/ 166705 w 221443"/>
                <a:gd name="connsiteY28" fmla="*/ 121279 h 190946"/>
                <a:gd name="connsiteX29" fmla="*/ 169193 w 221443"/>
                <a:gd name="connsiteY29" fmla="*/ 118791 h 190946"/>
                <a:gd name="connsiteX30" fmla="*/ 169193 w 221443"/>
                <a:gd name="connsiteY30" fmla="*/ 116303 h 190946"/>
                <a:gd name="connsiteX31" fmla="*/ 171681 w 221443"/>
                <a:gd name="connsiteY31" fmla="*/ 113814 h 190946"/>
                <a:gd name="connsiteX32" fmla="*/ 171681 w 221443"/>
                <a:gd name="connsiteY32" fmla="*/ 111326 h 190946"/>
                <a:gd name="connsiteX33" fmla="*/ 174169 w 221443"/>
                <a:gd name="connsiteY33" fmla="*/ 108838 h 190946"/>
                <a:gd name="connsiteX34" fmla="*/ 174169 w 221443"/>
                <a:gd name="connsiteY34" fmla="*/ 106350 h 190946"/>
                <a:gd name="connsiteX35" fmla="*/ 176657 w 221443"/>
                <a:gd name="connsiteY35" fmla="*/ 103862 h 190946"/>
                <a:gd name="connsiteX36" fmla="*/ 179145 w 221443"/>
                <a:gd name="connsiteY36" fmla="*/ 101374 h 190946"/>
                <a:gd name="connsiteX37" fmla="*/ 181634 w 221443"/>
                <a:gd name="connsiteY37" fmla="*/ 98886 h 190946"/>
                <a:gd name="connsiteX38" fmla="*/ 184122 w 221443"/>
                <a:gd name="connsiteY38" fmla="*/ 96398 h 190946"/>
                <a:gd name="connsiteX39" fmla="*/ 186610 w 221443"/>
                <a:gd name="connsiteY39" fmla="*/ 93909 h 190946"/>
                <a:gd name="connsiteX40" fmla="*/ 189098 w 221443"/>
                <a:gd name="connsiteY40" fmla="*/ 91421 h 190946"/>
                <a:gd name="connsiteX41" fmla="*/ 191586 w 221443"/>
                <a:gd name="connsiteY41" fmla="*/ 88933 h 190946"/>
                <a:gd name="connsiteX42" fmla="*/ 194074 w 221443"/>
                <a:gd name="connsiteY42" fmla="*/ 86445 h 190946"/>
                <a:gd name="connsiteX43" fmla="*/ 196562 w 221443"/>
                <a:gd name="connsiteY43" fmla="*/ 83957 h 190946"/>
                <a:gd name="connsiteX44" fmla="*/ 199051 w 221443"/>
                <a:gd name="connsiteY44" fmla="*/ 81469 h 190946"/>
                <a:gd name="connsiteX45" fmla="*/ 201539 w 221443"/>
                <a:gd name="connsiteY45" fmla="*/ 78981 h 190946"/>
                <a:gd name="connsiteX46" fmla="*/ 204027 w 221443"/>
                <a:gd name="connsiteY46" fmla="*/ 76492 h 190946"/>
                <a:gd name="connsiteX47" fmla="*/ 206515 w 221443"/>
                <a:gd name="connsiteY47" fmla="*/ 74004 h 190946"/>
                <a:gd name="connsiteX48" fmla="*/ 209003 w 221443"/>
                <a:gd name="connsiteY48" fmla="*/ 71516 h 190946"/>
                <a:gd name="connsiteX49" fmla="*/ 211491 w 221443"/>
                <a:gd name="connsiteY49" fmla="*/ 69028 h 190946"/>
                <a:gd name="connsiteX50" fmla="*/ 213979 w 221443"/>
                <a:gd name="connsiteY50" fmla="*/ 66540 h 190946"/>
                <a:gd name="connsiteX51" fmla="*/ 216467 w 221443"/>
                <a:gd name="connsiteY51" fmla="*/ 64052 h 190946"/>
                <a:gd name="connsiteX52" fmla="*/ 218956 w 221443"/>
                <a:gd name="connsiteY52" fmla="*/ 61564 h 190946"/>
                <a:gd name="connsiteX53" fmla="*/ 221444 w 221443"/>
                <a:gd name="connsiteY53" fmla="*/ 59076 h 190946"/>
                <a:gd name="connsiteX54" fmla="*/ 176160 w 221443"/>
                <a:gd name="connsiteY54" fmla="*/ 61564 h 190946"/>
                <a:gd name="connsiteX55" fmla="*/ 0 w 221443"/>
                <a:gd name="connsiteY55" fmla="*/ 26730 h 190946"/>
                <a:gd name="connsiteX56" fmla="*/ 2986 w 221443"/>
                <a:gd name="connsiteY56" fmla="*/ 1848 h 19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21443" h="190946">
                  <a:moveTo>
                    <a:pt x="2986" y="1848"/>
                  </a:moveTo>
                  <a:cubicBezTo>
                    <a:pt x="28116" y="83957"/>
                    <a:pt x="88577" y="153624"/>
                    <a:pt x="166705" y="190946"/>
                  </a:cubicBezTo>
                  <a:lnTo>
                    <a:pt x="166705" y="188458"/>
                  </a:lnTo>
                  <a:lnTo>
                    <a:pt x="166705" y="185970"/>
                  </a:lnTo>
                  <a:lnTo>
                    <a:pt x="166705" y="183482"/>
                  </a:lnTo>
                  <a:lnTo>
                    <a:pt x="166705" y="180994"/>
                  </a:lnTo>
                  <a:lnTo>
                    <a:pt x="166705" y="178506"/>
                  </a:lnTo>
                  <a:lnTo>
                    <a:pt x="166705" y="176018"/>
                  </a:lnTo>
                  <a:lnTo>
                    <a:pt x="166705" y="173530"/>
                  </a:lnTo>
                  <a:lnTo>
                    <a:pt x="166705" y="171042"/>
                  </a:lnTo>
                  <a:lnTo>
                    <a:pt x="166705" y="168553"/>
                  </a:lnTo>
                  <a:lnTo>
                    <a:pt x="166705" y="166065"/>
                  </a:lnTo>
                  <a:lnTo>
                    <a:pt x="166705" y="163577"/>
                  </a:lnTo>
                  <a:lnTo>
                    <a:pt x="166705" y="161089"/>
                  </a:lnTo>
                  <a:lnTo>
                    <a:pt x="166705" y="158601"/>
                  </a:lnTo>
                  <a:cubicBezTo>
                    <a:pt x="166705" y="156113"/>
                    <a:pt x="166705" y="156113"/>
                    <a:pt x="166705" y="153624"/>
                  </a:cubicBezTo>
                  <a:lnTo>
                    <a:pt x="166705" y="151136"/>
                  </a:lnTo>
                  <a:lnTo>
                    <a:pt x="166705" y="148648"/>
                  </a:lnTo>
                  <a:lnTo>
                    <a:pt x="166705" y="146160"/>
                  </a:lnTo>
                  <a:lnTo>
                    <a:pt x="166705" y="143672"/>
                  </a:lnTo>
                  <a:lnTo>
                    <a:pt x="166705" y="141184"/>
                  </a:lnTo>
                  <a:lnTo>
                    <a:pt x="166705" y="138696"/>
                  </a:lnTo>
                  <a:lnTo>
                    <a:pt x="166705" y="136208"/>
                  </a:lnTo>
                  <a:lnTo>
                    <a:pt x="166705" y="133720"/>
                  </a:lnTo>
                  <a:lnTo>
                    <a:pt x="166705" y="131231"/>
                  </a:lnTo>
                  <a:lnTo>
                    <a:pt x="166705" y="128743"/>
                  </a:lnTo>
                  <a:lnTo>
                    <a:pt x="166705" y="126255"/>
                  </a:lnTo>
                  <a:lnTo>
                    <a:pt x="166705" y="123767"/>
                  </a:lnTo>
                  <a:lnTo>
                    <a:pt x="166705" y="121279"/>
                  </a:lnTo>
                  <a:cubicBezTo>
                    <a:pt x="166705" y="121279"/>
                    <a:pt x="166705" y="118791"/>
                    <a:pt x="169193" y="118791"/>
                  </a:cubicBezTo>
                  <a:lnTo>
                    <a:pt x="169193" y="116303"/>
                  </a:lnTo>
                  <a:cubicBezTo>
                    <a:pt x="169193" y="116303"/>
                    <a:pt x="169193" y="113814"/>
                    <a:pt x="171681" y="113814"/>
                  </a:cubicBezTo>
                  <a:lnTo>
                    <a:pt x="171681" y="111326"/>
                  </a:lnTo>
                  <a:cubicBezTo>
                    <a:pt x="171681" y="111326"/>
                    <a:pt x="171681" y="108838"/>
                    <a:pt x="174169" y="108838"/>
                  </a:cubicBezTo>
                  <a:lnTo>
                    <a:pt x="174169" y="106350"/>
                  </a:lnTo>
                  <a:cubicBezTo>
                    <a:pt x="174169" y="106350"/>
                    <a:pt x="174169" y="103862"/>
                    <a:pt x="176657" y="103862"/>
                  </a:cubicBezTo>
                  <a:cubicBezTo>
                    <a:pt x="176657" y="103862"/>
                    <a:pt x="176657" y="101374"/>
                    <a:pt x="179145" y="101374"/>
                  </a:cubicBezTo>
                  <a:cubicBezTo>
                    <a:pt x="179145" y="101374"/>
                    <a:pt x="179145" y="98886"/>
                    <a:pt x="181634" y="98886"/>
                  </a:cubicBezTo>
                  <a:cubicBezTo>
                    <a:pt x="181634" y="98886"/>
                    <a:pt x="181634" y="96398"/>
                    <a:pt x="184122" y="96398"/>
                  </a:cubicBezTo>
                  <a:cubicBezTo>
                    <a:pt x="184122" y="96398"/>
                    <a:pt x="184122" y="93909"/>
                    <a:pt x="186610" y="93909"/>
                  </a:cubicBezTo>
                  <a:cubicBezTo>
                    <a:pt x="186610" y="93909"/>
                    <a:pt x="186610" y="91421"/>
                    <a:pt x="189098" y="91421"/>
                  </a:cubicBezTo>
                  <a:cubicBezTo>
                    <a:pt x="189098" y="91421"/>
                    <a:pt x="189098" y="88933"/>
                    <a:pt x="191586" y="88933"/>
                  </a:cubicBezTo>
                  <a:cubicBezTo>
                    <a:pt x="191586" y="88933"/>
                    <a:pt x="191586" y="86445"/>
                    <a:pt x="194074" y="86445"/>
                  </a:cubicBezTo>
                  <a:lnTo>
                    <a:pt x="196562" y="83957"/>
                  </a:lnTo>
                  <a:cubicBezTo>
                    <a:pt x="196562" y="83957"/>
                    <a:pt x="196562" y="81469"/>
                    <a:pt x="199051" y="81469"/>
                  </a:cubicBezTo>
                  <a:lnTo>
                    <a:pt x="201539" y="78981"/>
                  </a:lnTo>
                  <a:cubicBezTo>
                    <a:pt x="201539" y="78981"/>
                    <a:pt x="201539" y="76492"/>
                    <a:pt x="204027" y="76492"/>
                  </a:cubicBezTo>
                  <a:lnTo>
                    <a:pt x="206515" y="74004"/>
                  </a:lnTo>
                  <a:cubicBezTo>
                    <a:pt x="206515" y="74004"/>
                    <a:pt x="206515" y="71516"/>
                    <a:pt x="209003" y="71516"/>
                  </a:cubicBezTo>
                  <a:lnTo>
                    <a:pt x="211491" y="69028"/>
                  </a:lnTo>
                  <a:cubicBezTo>
                    <a:pt x="211491" y="69028"/>
                    <a:pt x="211491" y="66540"/>
                    <a:pt x="213979" y="66540"/>
                  </a:cubicBezTo>
                  <a:lnTo>
                    <a:pt x="216467" y="64052"/>
                  </a:lnTo>
                  <a:cubicBezTo>
                    <a:pt x="216467" y="64052"/>
                    <a:pt x="216467" y="61564"/>
                    <a:pt x="218956" y="61564"/>
                  </a:cubicBezTo>
                  <a:cubicBezTo>
                    <a:pt x="218956" y="61564"/>
                    <a:pt x="218956" y="59076"/>
                    <a:pt x="221444" y="59076"/>
                  </a:cubicBezTo>
                  <a:cubicBezTo>
                    <a:pt x="206266" y="61564"/>
                    <a:pt x="191337" y="61564"/>
                    <a:pt x="176160" y="61564"/>
                  </a:cubicBezTo>
                  <a:cubicBezTo>
                    <a:pt x="95544" y="61564"/>
                    <a:pt x="35083" y="41659"/>
                    <a:pt x="0" y="26730"/>
                  </a:cubicBezTo>
                  <a:cubicBezTo>
                    <a:pt x="498" y="-5616"/>
                    <a:pt x="498" y="-640"/>
                    <a:pt x="2986" y="1848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DD299E0-F3E9-11C8-31F2-41C3730900B4}"/>
                </a:ext>
              </a:extLst>
            </p:cNvPr>
            <p:cNvSpPr/>
            <p:nvPr/>
          </p:nvSpPr>
          <p:spPr>
            <a:xfrm>
              <a:off x="6014282" y="1659707"/>
              <a:ext cx="95544" cy="94548"/>
            </a:xfrm>
            <a:custGeom>
              <a:avLst/>
              <a:gdLst>
                <a:gd name="connsiteX0" fmla="*/ 47772 w 95544"/>
                <a:gd name="connsiteY0" fmla="*/ 94549 h 94548"/>
                <a:gd name="connsiteX1" fmla="*/ 95544 w 95544"/>
                <a:gd name="connsiteY1" fmla="*/ 47275 h 94548"/>
                <a:gd name="connsiteX2" fmla="*/ 47772 w 95544"/>
                <a:gd name="connsiteY2" fmla="*/ 0 h 94548"/>
                <a:gd name="connsiteX3" fmla="*/ 0 w 95544"/>
                <a:gd name="connsiteY3" fmla="*/ 47275 h 94548"/>
                <a:gd name="connsiteX4" fmla="*/ 47772 w 95544"/>
                <a:gd name="connsiteY4" fmla="*/ 94549 h 94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44" h="94548">
                  <a:moveTo>
                    <a:pt x="47772" y="94549"/>
                  </a:moveTo>
                  <a:cubicBezTo>
                    <a:pt x="72902" y="94549"/>
                    <a:pt x="95544" y="74644"/>
                    <a:pt x="95544" y="47275"/>
                  </a:cubicBezTo>
                  <a:cubicBezTo>
                    <a:pt x="95544" y="19905"/>
                    <a:pt x="75390" y="0"/>
                    <a:pt x="47772" y="0"/>
                  </a:cubicBezTo>
                  <a:cubicBezTo>
                    <a:pt x="20154" y="0"/>
                    <a:pt x="0" y="19905"/>
                    <a:pt x="0" y="47275"/>
                  </a:cubicBezTo>
                  <a:cubicBezTo>
                    <a:pt x="0" y="74644"/>
                    <a:pt x="22642" y="94549"/>
                    <a:pt x="47772" y="94549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22AFD30-06FB-62DA-A1A4-2E2E1E93F8D7}"/>
                </a:ext>
              </a:extLst>
            </p:cNvPr>
            <p:cNvSpPr/>
            <p:nvPr/>
          </p:nvSpPr>
          <p:spPr>
            <a:xfrm>
              <a:off x="6424326" y="1781625"/>
              <a:ext cx="65686" cy="64691"/>
            </a:xfrm>
            <a:custGeom>
              <a:avLst/>
              <a:gdLst>
                <a:gd name="connsiteX0" fmla="*/ 32843 w 65686"/>
                <a:gd name="connsiteY0" fmla="*/ 64691 h 64691"/>
                <a:gd name="connsiteX1" fmla="*/ 65687 w 65686"/>
                <a:gd name="connsiteY1" fmla="*/ 32346 h 64691"/>
                <a:gd name="connsiteX2" fmla="*/ 32843 w 65686"/>
                <a:gd name="connsiteY2" fmla="*/ 0 h 64691"/>
                <a:gd name="connsiteX3" fmla="*/ 0 w 65686"/>
                <a:gd name="connsiteY3" fmla="*/ 32346 h 64691"/>
                <a:gd name="connsiteX4" fmla="*/ 32843 w 65686"/>
                <a:gd name="connsiteY4" fmla="*/ 64691 h 6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686" h="64691">
                  <a:moveTo>
                    <a:pt x="32843" y="64691"/>
                  </a:moveTo>
                  <a:cubicBezTo>
                    <a:pt x="50509" y="64691"/>
                    <a:pt x="65687" y="49763"/>
                    <a:pt x="65687" y="32346"/>
                  </a:cubicBezTo>
                  <a:cubicBezTo>
                    <a:pt x="65687" y="14929"/>
                    <a:pt x="50509" y="0"/>
                    <a:pt x="32843" y="0"/>
                  </a:cubicBezTo>
                  <a:cubicBezTo>
                    <a:pt x="15178" y="0"/>
                    <a:pt x="0" y="14929"/>
                    <a:pt x="0" y="32346"/>
                  </a:cubicBezTo>
                  <a:cubicBezTo>
                    <a:pt x="249" y="49763"/>
                    <a:pt x="15178" y="64691"/>
                    <a:pt x="32843" y="64691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CCF5969-E83D-2453-350A-7DCCD49FD815}"/>
                </a:ext>
              </a:extLst>
            </p:cNvPr>
            <p:cNvSpPr/>
            <p:nvPr/>
          </p:nvSpPr>
          <p:spPr>
            <a:xfrm>
              <a:off x="5511679" y="2060296"/>
              <a:ext cx="1210227" cy="564805"/>
            </a:xfrm>
            <a:custGeom>
              <a:avLst/>
              <a:gdLst>
                <a:gd name="connsiteX0" fmla="*/ 328931 w 1210227"/>
                <a:gd name="connsiteY0" fmla="*/ 440399 h 564805"/>
                <a:gd name="connsiteX1" fmla="*/ 333907 w 1210227"/>
                <a:gd name="connsiteY1" fmla="*/ 440399 h 564805"/>
                <a:gd name="connsiteX2" fmla="*/ 336395 w 1210227"/>
                <a:gd name="connsiteY2" fmla="*/ 440399 h 564805"/>
                <a:gd name="connsiteX3" fmla="*/ 338884 w 1210227"/>
                <a:gd name="connsiteY3" fmla="*/ 437911 h 564805"/>
                <a:gd name="connsiteX4" fmla="*/ 341372 w 1210227"/>
                <a:gd name="connsiteY4" fmla="*/ 435423 h 564805"/>
                <a:gd name="connsiteX5" fmla="*/ 343860 w 1210227"/>
                <a:gd name="connsiteY5" fmla="*/ 432935 h 564805"/>
                <a:gd name="connsiteX6" fmla="*/ 346348 w 1210227"/>
                <a:gd name="connsiteY6" fmla="*/ 430447 h 564805"/>
                <a:gd name="connsiteX7" fmla="*/ 348836 w 1210227"/>
                <a:gd name="connsiteY7" fmla="*/ 427959 h 564805"/>
                <a:gd name="connsiteX8" fmla="*/ 351324 w 1210227"/>
                <a:gd name="connsiteY8" fmla="*/ 425471 h 564805"/>
                <a:gd name="connsiteX9" fmla="*/ 353812 w 1210227"/>
                <a:gd name="connsiteY9" fmla="*/ 425471 h 564805"/>
                <a:gd name="connsiteX10" fmla="*/ 356300 w 1210227"/>
                <a:gd name="connsiteY10" fmla="*/ 422982 h 564805"/>
                <a:gd name="connsiteX11" fmla="*/ 358789 w 1210227"/>
                <a:gd name="connsiteY11" fmla="*/ 422982 h 564805"/>
                <a:gd name="connsiteX12" fmla="*/ 361277 w 1210227"/>
                <a:gd name="connsiteY12" fmla="*/ 420494 h 564805"/>
                <a:gd name="connsiteX13" fmla="*/ 363765 w 1210227"/>
                <a:gd name="connsiteY13" fmla="*/ 420494 h 564805"/>
                <a:gd name="connsiteX14" fmla="*/ 366253 w 1210227"/>
                <a:gd name="connsiteY14" fmla="*/ 418006 h 564805"/>
                <a:gd name="connsiteX15" fmla="*/ 368741 w 1210227"/>
                <a:gd name="connsiteY15" fmla="*/ 418006 h 564805"/>
                <a:gd name="connsiteX16" fmla="*/ 371229 w 1210227"/>
                <a:gd name="connsiteY16" fmla="*/ 418006 h 564805"/>
                <a:gd name="connsiteX17" fmla="*/ 373717 w 1210227"/>
                <a:gd name="connsiteY17" fmla="*/ 418006 h 564805"/>
                <a:gd name="connsiteX18" fmla="*/ 376205 w 1210227"/>
                <a:gd name="connsiteY18" fmla="*/ 418006 h 564805"/>
                <a:gd name="connsiteX19" fmla="*/ 378694 w 1210227"/>
                <a:gd name="connsiteY19" fmla="*/ 418006 h 564805"/>
                <a:gd name="connsiteX20" fmla="*/ 381182 w 1210227"/>
                <a:gd name="connsiteY20" fmla="*/ 418006 h 564805"/>
                <a:gd name="connsiteX21" fmla="*/ 383670 w 1210227"/>
                <a:gd name="connsiteY21" fmla="*/ 418006 h 564805"/>
                <a:gd name="connsiteX22" fmla="*/ 386158 w 1210227"/>
                <a:gd name="connsiteY22" fmla="*/ 418006 h 564805"/>
                <a:gd name="connsiteX23" fmla="*/ 388646 w 1210227"/>
                <a:gd name="connsiteY23" fmla="*/ 418006 h 564805"/>
                <a:gd name="connsiteX24" fmla="*/ 391134 w 1210227"/>
                <a:gd name="connsiteY24" fmla="*/ 418006 h 564805"/>
                <a:gd name="connsiteX25" fmla="*/ 393622 w 1210227"/>
                <a:gd name="connsiteY25" fmla="*/ 418006 h 564805"/>
                <a:gd name="connsiteX26" fmla="*/ 396111 w 1210227"/>
                <a:gd name="connsiteY26" fmla="*/ 418006 h 564805"/>
                <a:gd name="connsiteX27" fmla="*/ 398599 w 1210227"/>
                <a:gd name="connsiteY27" fmla="*/ 418006 h 564805"/>
                <a:gd name="connsiteX28" fmla="*/ 401087 w 1210227"/>
                <a:gd name="connsiteY28" fmla="*/ 418006 h 564805"/>
                <a:gd name="connsiteX29" fmla="*/ 403575 w 1210227"/>
                <a:gd name="connsiteY29" fmla="*/ 418006 h 564805"/>
                <a:gd name="connsiteX30" fmla="*/ 406063 w 1210227"/>
                <a:gd name="connsiteY30" fmla="*/ 418006 h 564805"/>
                <a:gd name="connsiteX31" fmla="*/ 408551 w 1210227"/>
                <a:gd name="connsiteY31" fmla="*/ 418006 h 564805"/>
                <a:gd name="connsiteX32" fmla="*/ 411039 w 1210227"/>
                <a:gd name="connsiteY32" fmla="*/ 418006 h 564805"/>
                <a:gd name="connsiteX33" fmla="*/ 416016 w 1210227"/>
                <a:gd name="connsiteY33" fmla="*/ 418006 h 564805"/>
                <a:gd name="connsiteX34" fmla="*/ 418504 w 1210227"/>
                <a:gd name="connsiteY34" fmla="*/ 418006 h 564805"/>
                <a:gd name="connsiteX35" fmla="*/ 423480 w 1210227"/>
                <a:gd name="connsiteY35" fmla="*/ 418006 h 564805"/>
                <a:gd name="connsiteX36" fmla="*/ 425968 w 1210227"/>
                <a:gd name="connsiteY36" fmla="*/ 418006 h 564805"/>
                <a:gd name="connsiteX37" fmla="*/ 430944 w 1210227"/>
                <a:gd name="connsiteY37" fmla="*/ 418006 h 564805"/>
                <a:gd name="connsiteX38" fmla="*/ 433433 w 1210227"/>
                <a:gd name="connsiteY38" fmla="*/ 418006 h 564805"/>
                <a:gd name="connsiteX39" fmla="*/ 440897 w 1210227"/>
                <a:gd name="connsiteY39" fmla="*/ 418006 h 564805"/>
                <a:gd name="connsiteX40" fmla="*/ 566796 w 1210227"/>
                <a:gd name="connsiteY40" fmla="*/ 445376 h 564805"/>
                <a:gd name="connsiteX41" fmla="*/ 878808 w 1210227"/>
                <a:gd name="connsiteY41" fmla="*/ 296088 h 564805"/>
                <a:gd name="connsiteX42" fmla="*/ 921604 w 1210227"/>
                <a:gd name="connsiteY42" fmla="*/ 311017 h 564805"/>
                <a:gd name="connsiteX43" fmla="*/ 906426 w 1210227"/>
                <a:gd name="connsiteY43" fmla="*/ 353315 h 564805"/>
                <a:gd name="connsiteX44" fmla="*/ 629497 w 1210227"/>
                <a:gd name="connsiteY44" fmla="*/ 487674 h 564805"/>
                <a:gd name="connsiteX45" fmla="*/ 629497 w 1210227"/>
                <a:gd name="connsiteY45" fmla="*/ 487674 h 564805"/>
                <a:gd name="connsiteX46" fmla="*/ 631986 w 1210227"/>
                <a:gd name="connsiteY46" fmla="*/ 490162 h 564805"/>
                <a:gd name="connsiteX47" fmla="*/ 639450 w 1210227"/>
                <a:gd name="connsiteY47" fmla="*/ 497626 h 564805"/>
                <a:gd name="connsiteX48" fmla="*/ 639450 w 1210227"/>
                <a:gd name="connsiteY48" fmla="*/ 497626 h 564805"/>
                <a:gd name="connsiteX49" fmla="*/ 646914 w 1210227"/>
                <a:gd name="connsiteY49" fmla="*/ 502603 h 564805"/>
                <a:gd name="connsiteX50" fmla="*/ 649402 w 1210227"/>
                <a:gd name="connsiteY50" fmla="*/ 505091 h 564805"/>
                <a:gd name="connsiteX51" fmla="*/ 654379 w 1210227"/>
                <a:gd name="connsiteY51" fmla="*/ 510067 h 564805"/>
                <a:gd name="connsiteX52" fmla="*/ 656867 w 1210227"/>
                <a:gd name="connsiteY52" fmla="*/ 512555 h 564805"/>
                <a:gd name="connsiteX53" fmla="*/ 661843 w 1210227"/>
                <a:gd name="connsiteY53" fmla="*/ 517532 h 564805"/>
                <a:gd name="connsiteX54" fmla="*/ 664331 w 1210227"/>
                <a:gd name="connsiteY54" fmla="*/ 520020 h 564805"/>
                <a:gd name="connsiteX55" fmla="*/ 669307 w 1210227"/>
                <a:gd name="connsiteY55" fmla="*/ 527484 h 564805"/>
                <a:gd name="connsiteX56" fmla="*/ 669307 w 1210227"/>
                <a:gd name="connsiteY56" fmla="*/ 527484 h 564805"/>
                <a:gd name="connsiteX57" fmla="*/ 674284 w 1210227"/>
                <a:gd name="connsiteY57" fmla="*/ 534948 h 564805"/>
                <a:gd name="connsiteX58" fmla="*/ 676772 w 1210227"/>
                <a:gd name="connsiteY58" fmla="*/ 537437 h 564805"/>
                <a:gd name="connsiteX59" fmla="*/ 681748 w 1210227"/>
                <a:gd name="connsiteY59" fmla="*/ 542413 h 564805"/>
                <a:gd name="connsiteX60" fmla="*/ 684236 w 1210227"/>
                <a:gd name="connsiteY60" fmla="*/ 544901 h 564805"/>
                <a:gd name="connsiteX61" fmla="*/ 686724 w 1210227"/>
                <a:gd name="connsiteY61" fmla="*/ 549877 h 564805"/>
                <a:gd name="connsiteX62" fmla="*/ 689213 w 1210227"/>
                <a:gd name="connsiteY62" fmla="*/ 552365 h 564805"/>
                <a:gd name="connsiteX63" fmla="*/ 694189 w 1210227"/>
                <a:gd name="connsiteY63" fmla="*/ 559830 h 564805"/>
                <a:gd name="connsiteX64" fmla="*/ 694189 w 1210227"/>
                <a:gd name="connsiteY64" fmla="*/ 559830 h 564805"/>
                <a:gd name="connsiteX65" fmla="*/ 696677 w 1210227"/>
                <a:gd name="connsiteY65" fmla="*/ 564806 h 564805"/>
                <a:gd name="connsiteX66" fmla="*/ 1210227 w 1210227"/>
                <a:gd name="connsiteY66" fmla="*/ 313505 h 564805"/>
                <a:gd name="connsiteX67" fmla="*/ 1210227 w 1210227"/>
                <a:gd name="connsiteY67" fmla="*/ 313505 h 564805"/>
                <a:gd name="connsiteX68" fmla="*/ 1139813 w 1210227"/>
                <a:gd name="connsiteY68" fmla="*/ 77132 h 564805"/>
                <a:gd name="connsiteX69" fmla="*/ 243837 w 1210227"/>
                <a:gd name="connsiteY69" fmla="*/ 291111 h 564805"/>
                <a:gd name="connsiteX70" fmla="*/ 236373 w 1210227"/>
                <a:gd name="connsiteY70" fmla="*/ 291111 h 564805"/>
                <a:gd name="connsiteX71" fmla="*/ 206266 w 1210227"/>
                <a:gd name="connsiteY71" fmla="*/ 266230 h 564805"/>
                <a:gd name="connsiteX72" fmla="*/ 228908 w 1210227"/>
                <a:gd name="connsiteY72" fmla="*/ 228908 h 564805"/>
                <a:gd name="connsiteX73" fmla="*/ 1122396 w 1210227"/>
                <a:gd name="connsiteY73" fmla="*/ 14929 h 564805"/>
                <a:gd name="connsiteX74" fmla="*/ 1117420 w 1210227"/>
                <a:gd name="connsiteY74" fmla="*/ 0 h 564805"/>
                <a:gd name="connsiteX75" fmla="*/ 221444 w 1210227"/>
                <a:gd name="connsiteY75" fmla="*/ 111966 h 564805"/>
                <a:gd name="connsiteX76" fmla="*/ 37820 w 1210227"/>
                <a:gd name="connsiteY76" fmla="*/ 263742 h 564805"/>
                <a:gd name="connsiteX77" fmla="*/ 0 w 1210227"/>
                <a:gd name="connsiteY77" fmla="*/ 413030 h 564805"/>
                <a:gd name="connsiteX78" fmla="*/ 4976 w 1210227"/>
                <a:gd name="connsiteY78" fmla="*/ 415518 h 564805"/>
                <a:gd name="connsiteX79" fmla="*/ 328931 w 1210227"/>
                <a:gd name="connsiteY79" fmla="*/ 440399 h 564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210227" h="564805">
                  <a:moveTo>
                    <a:pt x="328931" y="440399"/>
                  </a:moveTo>
                  <a:cubicBezTo>
                    <a:pt x="331419" y="440399"/>
                    <a:pt x="331419" y="440399"/>
                    <a:pt x="333907" y="440399"/>
                  </a:cubicBezTo>
                  <a:cubicBezTo>
                    <a:pt x="333907" y="440399"/>
                    <a:pt x="333907" y="440399"/>
                    <a:pt x="336395" y="440399"/>
                  </a:cubicBezTo>
                  <a:cubicBezTo>
                    <a:pt x="336395" y="440399"/>
                    <a:pt x="338884" y="440399"/>
                    <a:pt x="338884" y="437911"/>
                  </a:cubicBezTo>
                  <a:cubicBezTo>
                    <a:pt x="338884" y="437911"/>
                    <a:pt x="341372" y="437911"/>
                    <a:pt x="341372" y="435423"/>
                  </a:cubicBezTo>
                  <a:cubicBezTo>
                    <a:pt x="341372" y="435423"/>
                    <a:pt x="343860" y="435423"/>
                    <a:pt x="343860" y="432935"/>
                  </a:cubicBezTo>
                  <a:cubicBezTo>
                    <a:pt x="343860" y="432935"/>
                    <a:pt x="346348" y="432935"/>
                    <a:pt x="346348" y="430447"/>
                  </a:cubicBezTo>
                  <a:cubicBezTo>
                    <a:pt x="346348" y="430447"/>
                    <a:pt x="348836" y="430447"/>
                    <a:pt x="348836" y="427959"/>
                  </a:cubicBezTo>
                  <a:cubicBezTo>
                    <a:pt x="348836" y="427959"/>
                    <a:pt x="351324" y="427959"/>
                    <a:pt x="351324" y="425471"/>
                  </a:cubicBezTo>
                  <a:lnTo>
                    <a:pt x="353812" y="425471"/>
                  </a:lnTo>
                  <a:cubicBezTo>
                    <a:pt x="353812" y="425471"/>
                    <a:pt x="356300" y="425471"/>
                    <a:pt x="356300" y="422982"/>
                  </a:cubicBezTo>
                  <a:lnTo>
                    <a:pt x="358789" y="422982"/>
                  </a:lnTo>
                  <a:cubicBezTo>
                    <a:pt x="358789" y="422982"/>
                    <a:pt x="361277" y="422982"/>
                    <a:pt x="361277" y="420494"/>
                  </a:cubicBezTo>
                  <a:lnTo>
                    <a:pt x="363765" y="420494"/>
                  </a:lnTo>
                  <a:cubicBezTo>
                    <a:pt x="363765" y="420494"/>
                    <a:pt x="366253" y="420494"/>
                    <a:pt x="366253" y="418006"/>
                  </a:cubicBezTo>
                  <a:lnTo>
                    <a:pt x="368741" y="418006"/>
                  </a:lnTo>
                  <a:lnTo>
                    <a:pt x="371229" y="418006"/>
                  </a:lnTo>
                  <a:lnTo>
                    <a:pt x="373717" y="418006"/>
                  </a:lnTo>
                  <a:lnTo>
                    <a:pt x="376205" y="418006"/>
                  </a:lnTo>
                  <a:lnTo>
                    <a:pt x="378694" y="418006"/>
                  </a:lnTo>
                  <a:lnTo>
                    <a:pt x="381182" y="418006"/>
                  </a:lnTo>
                  <a:lnTo>
                    <a:pt x="383670" y="418006"/>
                  </a:lnTo>
                  <a:lnTo>
                    <a:pt x="386158" y="418006"/>
                  </a:lnTo>
                  <a:lnTo>
                    <a:pt x="388646" y="418006"/>
                  </a:lnTo>
                  <a:lnTo>
                    <a:pt x="391134" y="418006"/>
                  </a:lnTo>
                  <a:lnTo>
                    <a:pt x="393622" y="418006"/>
                  </a:lnTo>
                  <a:lnTo>
                    <a:pt x="396111" y="418006"/>
                  </a:lnTo>
                  <a:lnTo>
                    <a:pt x="398599" y="418006"/>
                  </a:lnTo>
                  <a:lnTo>
                    <a:pt x="401087" y="418006"/>
                  </a:lnTo>
                  <a:lnTo>
                    <a:pt x="403575" y="418006"/>
                  </a:lnTo>
                  <a:lnTo>
                    <a:pt x="406063" y="418006"/>
                  </a:lnTo>
                  <a:lnTo>
                    <a:pt x="408551" y="418006"/>
                  </a:lnTo>
                  <a:lnTo>
                    <a:pt x="411039" y="418006"/>
                  </a:lnTo>
                  <a:cubicBezTo>
                    <a:pt x="413527" y="418006"/>
                    <a:pt x="413527" y="418006"/>
                    <a:pt x="416016" y="418006"/>
                  </a:cubicBezTo>
                  <a:lnTo>
                    <a:pt x="418504" y="418006"/>
                  </a:lnTo>
                  <a:cubicBezTo>
                    <a:pt x="420992" y="418006"/>
                    <a:pt x="420992" y="418006"/>
                    <a:pt x="423480" y="418006"/>
                  </a:cubicBezTo>
                  <a:lnTo>
                    <a:pt x="425968" y="418006"/>
                  </a:lnTo>
                  <a:cubicBezTo>
                    <a:pt x="428456" y="418006"/>
                    <a:pt x="428456" y="418006"/>
                    <a:pt x="430944" y="418006"/>
                  </a:cubicBezTo>
                  <a:lnTo>
                    <a:pt x="433433" y="418006"/>
                  </a:lnTo>
                  <a:cubicBezTo>
                    <a:pt x="435921" y="418006"/>
                    <a:pt x="438409" y="418006"/>
                    <a:pt x="440897" y="418006"/>
                  </a:cubicBezTo>
                  <a:cubicBezTo>
                    <a:pt x="483693" y="418006"/>
                    <a:pt x="526489" y="427959"/>
                    <a:pt x="566796" y="445376"/>
                  </a:cubicBezTo>
                  <a:lnTo>
                    <a:pt x="878808" y="296088"/>
                  </a:lnTo>
                  <a:cubicBezTo>
                    <a:pt x="893986" y="288623"/>
                    <a:pt x="914140" y="296088"/>
                    <a:pt x="921604" y="311017"/>
                  </a:cubicBezTo>
                  <a:cubicBezTo>
                    <a:pt x="929068" y="325945"/>
                    <a:pt x="921604" y="345850"/>
                    <a:pt x="906426" y="353315"/>
                  </a:cubicBezTo>
                  <a:lnTo>
                    <a:pt x="629497" y="487674"/>
                  </a:lnTo>
                  <a:lnTo>
                    <a:pt x="629497" y="487674"/>
                  </a:lnTo>
                  <a:lnTo>
                    <a:pt x="631986" y="490162"/>
                  </a:lnTo>
                  <a:cubicBezTo>
                    <a:pt x="634474" y="492650"/>
                    <a:pt x="636962" y="495138"/>
                    <a:pt x="639450" y="497626"/>
                  </a:cubicBezTo>
                  <a:lnTo>
                    <a:pt x="639450" y="497626"/>
                  </a:lnTo>
                  <a:cubicBezTo>
                    <a:pt x="641938" y="500115"/>
                    <a:pt x="644426" y="502603"/>
                    <a:pt x="646914" y="502603"/>
                  </a:cubicBezTo>
                  <a:lnTo>
                    <a:pt x="649402" y="505091"/>
                  </a:lnTo>
                  <a:cubicBezTo>
                    <a:pt x="651891" y="507579"/>
                    <a:pt x="651891" y="507579"/>
                    <a:pt x="654379" y="510067"/>
                  </a:cubicBezTo>
                  <a:lnTo>
                    <a:pt x="656867" y="512555"/>
                  </a:lnTo>
                  <a:cubicBezTo>
                    <a:pt x="659355" y="515043"/>
                    <a:pt x="659355" y="515043"/>
                    <a:pt x="661843" y="517532"/>
                  </a:cubicBezTo>
                  <a:cubicBezTo>
                    <a:pt x="661843" y="517532"/>
                    <a:pt x="661843" y="520020"/>
                    <a:pt x="664331" y="520020"/>
                  </a:cubicBezTo>
                  <a:cubicBezTo>
                    <a:pt x="666819" y="522508"/>
                    <a:pt x="669307" y="524996"/>
                    <a:pt x="669307" y="527484"/>
                  </a:cubicBezTo>
                  <a:lnTo>
                    <a:pt x="669307" y="527484"/>
                  </a:lnTo>
                  <a:cubicBezTo>
                    <a:pt x="671796" y="529972"/>
                    <a:pt x="671796" y="532460"/>
                    <a:pt x="674284" y="534948"/>
                  </a:cubicBezTo>
                  <a:cubicBezTo>
                    <a:pt x="674284" y="534948"/>
                    <a:pt x="674284" y="537437"/>
                    <a:pt x="676772" y="537437"/>
                  </a:cubicBezTo>
                  <a:cubicBezTo>
                    <a:pt x="679260" y="539925"/>
                    <a:pt x="679260" y="539925"/>
                    <a:pt x="681748" y="542413"/>
                  </a:cubicBezTo>
                  <a:cubicBezTo>
                    <a:pt x="681748" y="542413"/>
                    <a:pt x="681748" y="544901"/>
                    <a:pt x="684236" y="544901"/>
                  </a:cubicBezTo>
                  <a:cubicBezTo>
                    <a:pt x="686724" y="547389"/>
                    <a:pt x="686724" y="549877"/>
                    <a:pt x="686724" y="549877"/>
                  </a:cubicBezTo>
                  <a:cubicBezTo>
                    <a:pt x="686724" y="549877"/>
                    <a:pt x="686724" y="552365"/>
                    <a:pt x="689213" y="552365"/>
                  </a:cubicBezTo>
                  <a:cubicBezTo>
                    <a:pt x="691701" y="554854"/>
                    <a:pt x="691701" y="557342"/>
                    <a:pt x="694189" y="559830"/>
                  </a:cubicBezTo>
                  <a:lnTo>
                    <a:pt x="694189" y="559830"/>
                  </a:lnTo>
                  <a:cubicBezTo>
                    <a:pt x="694189" y="562318"/>
                    <a:pt x="696677" y="564806"/>
                    <a:pt x="696677" y="564806"/>
                  </a:cubicBezTo>
                  <a:lnTo>
                    <a:pt x="1210227" y="313505"/>
                  </a:lnTo>
                  <a:lnTo>
                    <a:pt x="1210227" y="313505"/>
                  </a:lnTo>
                  <a:lnTo>
                    <a:pt x="1139813" y="77132"/>
                  </a:lnTo>
                  <a:lnTo>
                    <a:pt x="243837" y="291111"/>
                  </a:lnTo>
                  <a:cubicBezTo>
                    <a:pt x="241349" y="291111"/>
                    <a:pt x="238861" y="291111"/>
                    <a:pt x="236373" y="291111"/>
                  </a:cubicBezTo>
                  <a:cubicBezTo>
                    <a:pt x="221195" y="291111"/>
                    <a:pt x="208754" y="281159"/>
                    <a:pt x="206266" y="266230"/>
                  </a:cubicBezTo>
                  <a:cubicBezTo>
                    <a:pt x="201290" y="248813"/>
                    <a:pt x="213731" y="233884"/>
                    <a:pt x="228908" y="228908"/>
                  </a:cubicBezTo>
                  <a:lnTo>
                    <a:pt x="1122396" y="14929"/>
                  </a:lnTo>
                  <a:lnTo>
                    <a:pt x="1117420" y="0"/>
                  </a:lnTo>
                  <a:lnTo>
                    <a:pt x="221444" y="111966"/>
                  </a:lnTo>
                  <a:cubicBezTo>
                    <a:pt x="140828" y="136847"/>
                    <a:pt x="75390" y="189098"/>
                    <a:pt x="37820" y="263742"/>
                  </a:cubicBezTo>
                  <a:cubicBezTo>
                    <a:pt x="12689" y="311017"/>
                    <a:pt x="0" y="360779"/>
                    <a:pt x="0" y="413030"/>
                  </a:cubicBezTo>
                  <a:cubicBezTo>
                    <a:pt x="2488" y="413030"/>
                    <a:pt x="4976" y="415518"/>
                    <a:pt x="4976" y="415518"/>
                  </a:cubicBezTo>
                  <a:cubicBezTo>
                    <a:pt x="14182" y="418006"/>
                    <a:pt x="130129" y="497626"/>
                    <a:pt x="328931" y="440399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37AB0E4-EAC2-2E22-D891-4A9965E11929}"/>
                </a:ext>
              </a:extLst>
            </p:cNvPr>
            <p:cNvSpPr/>
            <p:nvPr/>
          </p:nvSpPr>
          <p:spPr>
            <a:xfrm>
              <a:off x="5752530" y="2533041"/>
              <a:ext cx="442887" cy="437911"/>
            </a:xfrm>
            <a:custGeom>
              <a:avLst/>
              <a:gdLst>
                <a:gd name="connsiteX0" fmla="*/ 442887 w 442887"/>
                <a:gd name="connsiteY0" fmla="*/ 216468 h 437911"/>
                <a:gd name="connsiteX1" fmla="*/ 427710 w 442887"/>
                <a:gd name="connsiteY1" fmla="*/ 139335 h 437911"/>
                <a:gd name="connsiteX2" fmla="*/ 316988 w 442887"/>
                <a:gd name="connsiteY2" fmla="*/ 22393 h 437911"/>
                <a:gd name="connsiteX3" fmla="*/ 221444 w 442887"/>
                <a:gd name="connsiteY3" fmla="*/ 0 h 437911"/>
                <a:gd name="connsiteX4" fmla="*/ 0 w 442887"/>
                <a:gd name="connsiteY4" fmla="*/ 218956 h 437911"/>
                <a:gd name="connsiteX5" fmla="*/ 0 w 442887"/>
                <a:gd name="connsiteY5" fmla="*/ 228908 h 437911"/>
                <a:gd name="connsiteX6" fmla="*/ 0 w 442887"/>
                <a:gd name="connsiteY6" fmla="*/ 231396 h 437911"/>
                <a:gd name="connsiteX7" fmla="*/ 0 w 442887"/>
                <a:gd name="connsiteY7" fmla="*/ 238861 h 437911"/>
                <a:gd name="connsiteX8" fmla="*/ 0 w 442887"/>
                <a:gd name="connsiteY8" fmla="*/ 243837 h 437911"/>
                <a:gd name="connsiteX9" fmla="*/ 0 w 442887"/>
                <a:gd name="connsiteY9" fmla="*/ 248813 h 437911"/>
                <a:gd name="connsiteX10" fmla="*/ 0 w 442887"/>
                <a:gd name="connsiteY10" fmla="*/ 253790 h 437911"/>
                <a:gd name="connsiteX11" fmla="*/ 0 w 442887"/>
                <a:gd name="connsiteY11" fmla="*/ 261254 h 437911"/>
                <a:gd name="connsiteX12" fmla="*/ 0 w 442887"/>
                <a:gd name="connsiteY12" fmla="*/ 261254 h 437911"/>
                <a:gd name="connsiteX13" fmla="*/ 216467 w 442887"/>
                <a:gd name="connsiteY13" fmla="*/ 437911 h 437911"/>
                <a:gd name="connsiteX14" fmla="*/ 442887 w 442887"/>
                <a:gd name="connsiteY14" fmla="*/ 216468 h 437911"/>
                <a:gd name="connsiteX15" fmla="*/ 352319 w 442887"/>
                <a:gd name="connsiteY15" fmla="*/ 199051 h 437911"/>
                <a:gd name="connsiteX16" fmla="*/ 312012 w 442887"/>
                <a:gd name="connsiteY16" fmla="*/ 181634 h 437911"/>
                <a:gd name="connsiteX17" fmla="*/ 223932 w 442887"/>
                <a:gd name="connsiteY17" fmla="*/ 121919 h 437911"/>
                <a:gd name="connsiteX18" fmla="*/ 128388 w 442887"/>
                <a:gd name="connsiteY18" fmla="*/ 216468 h 437911"/>
                <a:gd name="connsiteX19" fmla="*/ 130876 w 442887"/>
                <a:gd name="connsiteY19" fmla="*/ 233884 h 437911"/>
                <a:gd name="connsiteX20" fmla="*/ 223932 w 442887"/>
                <a:gd name="connsiteY20" fmla="*/ 308528 h 437911"/>
                <a:gd name="connsiteX21" fmla="*/ 256526 w 442887"/>
                <a:gd name="connsiteY21" fmla="*/ 340874 h 437911"/>
                <a:gd name="connsiteX22" fmla="*/ 221195 w 442887"/>
                <a:gd name="connsiteY22" fmla="*/ 370732 h 437911"/>
                <a:gd name="connsiteX23" fmla="*/ 65189 w 442887"/>
                <a:gd name="connsiteY23" fmla="*/ 243837 h 437911"/>
                <a:gd name="connsiteX24" fmla="*/ 62701 w 442887"/>
                <a:gd name="connsiteY24" fmla="*/ 213979 h 437911"/>
                <a:gd name="connsiteX25" fmla="*/ 221195 w 442887"/>
                <a:gd name="connsiteY25" fmla="*/ 57227 h 437911"/>
                <a:gd name="connsiteX26" fmla="*/ 367248 w 442887"/>
                <a:gd name="connsiteY26" fmla="*/ 156752 h 437911"/>
                <a:gd name="connsiteX27" fmla="*/ 352319 w 442887"/>
                <a:gd name="connsiteY27" fmla="*/ 199051 h 437911"/>
                <a:gd name="connsiteX28" fmla="*/ 254038 w 442887"/>
                <a:gd name="connsiteY28" fmla="*/ 216468 h 437911"/>
                <a:gd name="connsiteX29" fmla="*/ 221195 w 442887"/>
                <a:gd name="connsiteY29" fmla="*/ 248813 h 437911"/>
                <a:gd name="connsiteX30" fmla="*/ 188600 w 442887"/>
                <a:gd name="connsiteY30" fmla="*/ 216468 h 437911"/>
                <a:gd name="connsiteX31" fmla="*/ 218707 w 442887"/>
                <a:gd name="connsiteY31" fmla="*/ 184122 h 437911"/>
                <a:gd name="connsiteX32" fmla="*/ 218707 w 442887"/>
                <a:gd name="connsiteY32" fmla="*/ 184122 h 437911"/>
                <a:gd name="connsiteX33" fmla="*/ 254038 w 442887"/>
                <a:gd name="connsiteY33" fmla="*/ 216468 h 43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42887" h="437911">
                  <a:moveTo>
                    <a:pt x="442887" y="216468"/>
                  </a:moveTo>
                  <a:cubicBezTo>
                    <a:pt x="442887" y="189098"/>
                    <a:pt x="437911" y="164217"/>
                    <a:pt x="427710" y="139335"/>
                  </a:cubicBezTo>
                  <a:cubicBezTo>
                    <a:pt x="407556" y="87085"/>
                    <a:pt x="367248" y="44786"/>
                    <a:pt x="316988" y="22393"/>
                  </a:cubicBezTo>
                  <a:cubicBezTo>
                    <a:pt x="286882" y="7464"/>
                    <a:pt x="254038" y="0"/>
                    <a:pt x="221444" y="0"/>
                  </a:cubicBezTo>
                  <a:cubicBezTo>
                    <a:pt x="100521" y="0"/>
                    <a:pt x="0" y="97037"/>
                    <a:pt x="0" y="218956"/>
                  </a:cubicBezTo>
                  <a:cubicBezTo>
                    <a:pt x="0" y="221444"/>
                    <a:pt x="0" y="226420"/>
                    <a:pt x="0" y="228908"/>
                  </a:cubicBezTo>
                  <a:lnTo>
                    <a:pt x="0" y="231396"/>
                  </a:lnTo>
                  <a:cubicBezTo>
                    <a:pt x="0" y="233884"/>
                    <a:pt x="0" y="236373"/>
                    <a:pt x="0" y="238861"/>
                  </a:cubicBezTo>
                  <a:cubicBezTo>
                    <a:pt x="0" y="241349"/>
                    <a:pt x="0" y="241349"/>
                    <a:pt x="0" y="243837"/>
                  </a:cubicBezTo>
                  <a:cubicBezTo>
                    <a:pt x="0" y="246325"/>
                    <a:pt x="0" y="248813"/>
                    <a:pt x="0" y="248813"/>
                  </a:cubicBezTo>
                  <a:cubicBezTo>
                    <a:pt x="0" y="251301"/>
                    <a:pt x="0" y="251301"/>
                    <a:pt x="0" y="253790"/>
                  </a:cubicBezTo>
                  <a:cubicBezTo>
                    <a:pt x="0" y="256278"/>
                    <a:pt x="0" y="258766"/>
                    <a:pt x="0" y="261254"/>
                  </a:cubicBezTo>
                  <a:lnTo>
                    <a:pt x="0" y="261254"/>
                  </a:lnTo>
                  <a:cubicBezTo>
                    <a:pt x="20154" y="363267"/>
                    <a:pt x="110722" y="437911"/>
                    <a:pt x="216467" y="437911"/>
                  </a:cubicBezTo>
                  <a:cubicBezTo>
                    <a:pt x="344855" y="432935"/>
                    <a:pt x="442887" y="335898"/>
                    <a:pt x="442887" y="216468"/>
                  </a:cubicBezTo>
                  <a:close/>
                  <a:moveTo>
                    <a:pt x="352319" y="199051"/>
                  </a:moveTo>
                  <a:cubicBezTo>
                    <a:pt x="337142" y="204027"/>
                    <a:pt x="316988" y="196562"/>
                    <a:pt x="312012" y="181634"/>
                  </a:cubicBezTo>
                  <a:cubicBezTo>
                    <a:pt x="296834" y="146800"/>
                    <a:pt x="261751" y="121919"/>
                    <a:pt x="223932" y="121919"/>
                  </a:cubicBezTo>
                  <a:cubicBezTo>
                    <a:pt x="171183" y="121919"/>
                    <a:pt x="128388" y="164217"/>
                    <a:pt x="128388" y="216468"/>
                  </a:cubicBezTo>
                  <a:cubicBezTo>
                    <a:pt x="128388" y="221444"/>
                    <a:pt x="128388" y="228908"/>
                    <a:pt x="130876" y="233884"/>
                  </a:cubicBezTo>
                  <a:cubicBezTo>
                    <a:pt x="138340" y="278671"/>
                    <a:pt x="178648" y="308528"/>
                    <a:pt x="223932" y="308528"/>
                  </a:cubicBezTo>
                  <a:cubicBezTo>
                    <a:pt x="241598" y="308528"/>
                    <a:pt x="256526" y="323457"/>
                    <a:pt x="256526" y="340874"/>
                  </a:cubicBezTo>
                  <a:cubicBezTo>
                    <a:pt x="256526" y="358291"/>
                    <a:pt x="238861" y="370732"/>
                    <a:pt x="221195" y="370732"/>
                  </a:cubicBezTo>
                  <a:cubicBezTo>
                    <a:pt x="145805" y="370732"/>
                    <a:pt x="80367" y="318481"/>
                    <a:pt x="65189" y="243837"/>
                  </a:cubicBezTo>
                  <a:cubicBezTo>
                    <a:pt x="62701" y="233884"/>
                    <a:pt x="62701" y="223932"/>
                    <a:pt x="62701" y="213979"/>
                  </a:cubicBezTo>
                  <a:cubicBezTo>
                    <a:pt x="62701" y="129383"/>
                    <a:pt x="133115" y="57227"/>
                    <a:pt x="221195" y="57227"/>
                  </a:cubicBezTo>
                  <a:cubicBezTo>
                    <a:pt x="286633" y="57227"/>
                    <a:pt x="344606" y="97037"/>
                    <a:pt x="367248" y="156752"/>
                  </a:cubicBezTo>
                  <a:cubicBezTo>
                    <a:pt x="374961" y="176657"/>
                    <a:pt x="367497" y="194074"/>
                    <a:pt x="352319" y="199051"/>
                  </a:cubicBezTo>
                  <a:close/>
                  <a:moveTo>
                    <a:pt x="254038" y="216468"/>
                  </a:moveTo>
                  <a:cubicBezTo>
                    <a:pt x="254038" y="233884"/>
                    <a:pt x="238861" y="248813"/>
                    <a:pt x="221195" y="248813"/>
                  </a:cubicBezTo>
                  <a:cubicBezTo>
                    <a:pt x="203529" y="248813"/>
                    <a:pt x="188600" y="233884"/>
                    <a:pt x="188600" y="216468"/>
                  </a:cubicBezTo>
                  <a:cubicBezTo>
                    <a:pt x="188600" y="199051"/>
                    <a:pt x="203778" y="184122"/>
                    <a:pt x="218707" y="184122"/>
                  </a:cubicBezTo>
                  <a:lnTo>
                    <a:pt x="218707" y="184122"/>
                  </a:lnTo>
                  <a:cubicBezTo>
                    <a:pt x="239109" y="184122"/>
                    <a:pt x="254038" y="199051"/>
                    <a:pt x="254038" y="216468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AEDD03D-7362-911F-BF27-A7F0A556ABEF}"/>
                </a:ext>
              </a:extLst>
            </p:cNvPr>
            <p:cNvSpPr/>
            <p:nvPr/>
          </p:nvSpPr>
          <p:spPr>
            <a:xfrm>
              <a:off x="6701006" y="1965747"/>
              <a:ext cx="167140" cy="408053"/>
            </a:xfrm>
            <a:custGeom>
              <a:avLst/>
              <a:gdLst>
                <a:gd name="connsiteX0" fmla="*/ 249 w 167140"/>
                <a:gd name="connsiteY0" fmla="*/ 54739 h 408053"/>
                <a:gd name="connsiteX1" fmla="*/ 98530 w 167140"/>
                <a:gd name="connsiteY1" fmla="*/ 383172 h 408053"/>
                <a:gd name="connsiteX2" fmla="*/ 105994 w 167140"/>
                <a:gd name="connsiteY2" fmla="*/ 395613 h 408053"/>
                <a:gd name="connsiteX3" fmla="*/ 131124 w 167140"/>
                <a:gd name="connsiteY3" fmla="*/ 408054 h 408053"/>
                <a:gd name="connsiteX4" fmla="*/ 158743 w 167140"/>
                <a:gd name="connsiteY4" fmla="*/ 393125 h 408053"/>
                <a:gd name="connsiteX5" fmla="*/ 166207 w 167140"/>
                <a:gd name="connsiteY5" fmla="*/ 355803 h 408053"/>
                <a:gd name="connsiteX6" fmla="*/ 67926 w 167140"/>
                <a:gd name="connsiteY6" fmla="*/ 27370 h 408053"/>
                <a:gd name="connsiteX7" fmla="*/ 35083 w 167140"/>
                <a:gd name="connsiteY7" fmla="*/ 0 h 408053"/>
                <a:gd name="connsiteX8" fmla="*/ 9952 w 167140"/>
                <a:gd name="connsiteY8" fmla="*/ 12441 h 408053"/>
                <a:gd name="connsiteX9" fmla="*/ 0 w 167140"/>
                <a:gd name="connsiteY9" fmla="*/ 44786 h 408053"/>
                <a:gd name="connsiteX10" fmla="*/ 249 w 167140"/>
                <a:gd name="connsiteY10" fmla="*/ 54739 h 408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140" h="408053">
                  <a:moveTo>
                    <a:pt x="249" y="54739"/>
                  </a:moveTo>
                  <a:lnTo>
                    <a:pt x="98530" y="383172"/>
                  </a:lnTo>
                  <a:cubicBezTo>
                    <a:pt x="101018" y="388149"/>
                    <a:pt x="101018" y="393125"/>
                    <a:pt x="105994" y="395613"/>
                  </a:cubicBezTo>
                  <a:cubicBezTo>
                    <a:pt x="113459" y="403077"/>
                    <a:pt x="121172" y="408054"/>
                    <a:pt x="131124" y="408054"/>
                  </a:cubicBezTo>
                  <a:cubicBezTo>
                    <a:pt x="146302" y="408054"/>
                    <a:pt x="153767" y="400589"/>
                    <a:pt x="158743" y="393125"/>
                  </a:cubicBezTo>
                  <a:cubicBezTo>
                    <a:pt x="166207" y="383172"/>
                    <a:pt x="168695" y="368244"/>
                    <a:pt x="166207" y="355803"/>
                  </a:cubicBezTo>
                  <a:lnTo>
                    <a:pt x="67926" y="27370"/>
                  </a:lnTo>
                  <a:cubicBezTo>
                    <a:pt x="62950" y="12441"/>
                    <a:pt x="50260" y="0"/>
                    <a:pt x="35083" y="0"/>
                  </a:cubicBezTo>
                  <a:cubicBezTo>
                    <a:pt x="22393" y="0"/>
                    <a:pt x="14929" y="7464"/>
                    <a:pt x="9952" y="12441"/>
                  </a:cubicBezTo>
                  <a:cubicBezTo>
                    <a:pt x="2488" y="22393"/>
                    <a:pt x="0" y="32346"/>
                    <a:pt x="0" y="44786"/>
                  </a:cubicBezTo>
                  <a:cubicBezTo>
                    <a:pt x="249" y="52251"/>
                    <a:pt x="249" y="54739"/>
                    <a:pt x="249" y="54739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23D122C-CED0-8533-32D7-AA2C54AD418C}"/>
                </a:ext>
              </a:extLst>
            </p:cNvPr>
            <p:cNvSpPr/>
            <p:nvPr/>
          </p:nvSpPr>
          <p:spPr>
            <a:xfrm>
              <a:off x="5764848" y="1841023"/>
              <a:ext cx="284765" cy="254106"/>
            </a:xfrm>
            <a:custGeom>
              <a:avLst/>
              <a:gdLst>
                <a:gd name="connsiteX0" fmla="*/ 27990 w 284765"/>
                <a:gd name="connsiteY0" fmla="*/ 60032 h 254106"/>
                <a:gd name="connsiteX1" fmla="*/ 133736 w 284765"/>
                <a:gd name="connsiteY1" fmla="*/ 179463 h 254106"/>
                <a:gd name="connsiteX2" fmla="*/ 63322 w 284765"/>
                <a:gd name="connsiteY2" fmla="*/ 186927 h 254106"/>
                <a:gd name="connsiteX3" fmla="*/ 65810 w 284765"/>
                <a:gd name="connsiteY3" fmla="*/ 254107 h 254106"/>
                <a:gd name="connsiteX4" fmla="*/ 284765 w 284765"/>
                <a:gd name="connsiteY4" fmla="*/ 226737 h 254106"/>
                <a:gd name="connsiteX5" fmla="*/ 282277 w 284765"/>
                <a:gd name="connsiteY5" fmla="*/ 164534 h 254106"/>
                <a:gd name="connsiteX6" fmla="*/ 196685 w 284765"/>
                <a:gd name="connsiteY6" fmla="*/ 174486 h 254106"/>
                <a:gd name="connsiteX7" fmla="*/ 35703 w 284765"/>
                <a:gd name="connsiteY7" fmla="*/ 317 h 254106"/>
                <a:gd name="connsiteX8" fmla="*/ 372 w 284765"/>
                <a:gd name="connsiteY8" fmla="*/ 27686 h 254106"/>
                <a:gd name="connsiteX9" fmla="*/ 27990 w 284765"/>
                <a:gd name="connsiteY9" fmla="*/ 60032 h 254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4765" h="254106">
                  <a:moveTo>
                    <a:pt x="27990" y="60032"/>
                  </a:moveTo>
                  <a:cubicBezTo>
                    <a:pt x="27990" y="60032"/>
                    <a:pt x="111094" y="72473"/>
                    <a:pt x="133736" y="179463"/>
                  </a:cubicBezTo>
                  <a:lnTo>
                    <a:pt x="63322" y="186927"/>
                  </a:lnTo>
                  <a:lnTo>
                    <a:pt x="65810" y="254107"/>
                  </a:lnTo>
                  <a:lnTo>
                    <a:pt x="284765" y="226737"/>
                  </a:lnTo>
                  <a:lnTo>
                    <a:pt x="282277" y="164534"/>
                  </a:lnTo>
                  <a:lnTo>
                    <a:pt x="196685" y="174486"/>
                  </a:lnTo>
                  <a:cubicBezTo>
                    <a:pt x="166579" y="17734"/>
                    <a:pt x="40680" y="317"/>
                    <a:pt x="35703" y="317"/>
                  </a:cubicBezTo>
                  <a:cubicBezTo>
                    <a:pt x="18038" y="-2171"/>
                    <a:pt x="2860" y="10270"/>
                    <a:pt x="372" y="27686"/>
                  </a:cubicBezTo>
                  <a:cubicBezTo>
                    <a:pt x="-2365" y="42615"/>
                    <a:pt x="10324" y="60032"/>
                    <a:pt x="27990" y="60032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D3B0071-05ED-05B7-DE8A-2F0DF8ADBC11}"/>
                </a:ext>
              </a:extLst>
            </p:cNvPr>
            <p:cNvSpPr/>
            <p:nvPr/>
          </p:nvSpPr>
          <p:spPr>
            <a:xfrm>
              <a:off x="5470376" y="2965976"/>
              <a:ext cx="1107716" cy="64691"/>
            </a:xfrm>
            <a:custGeom>
              <a:avLst/>
              <a:gdLst>
                <a:gd name="connsiteX0" fmla="*/ 1072385 w 1107716"/>
                <a:gd name="connsiteY0" fmla="*/ 0 h 64691"/>
                <a:gd name="connsiteX1" fmla="*/ 503598 w 1107716"/>
                <a:gd name="connsiteY1" fmla="*/ 0 h 64691"/>
                <a:gd name="connsiteX2" fmla="*/ 32843 w 1107716"/>
                <a:gd name="connsiteY2" fmla="*/ 0 h 64691"/>
                <a:gd name="connsiteX3" fmla="*/ 0 w 1107716"/>
                <a:gd name="connsiteY3" fmla="*/ 32346 h 64691"/>
                <a:gd name="connsiteX4" fmla="*/ 32843 w 1107716"/>
                <a:gd name="connsiteY4" fmla="*/ 64691 h 64691"/>
                <a:gd name="connsiteX5" fmla="*/ 1074873 w 1107716"/>
                <a:gd name="connsiteY5" fmla="*/ 64691 h 64691"/>
                <a:gd name="connsiteX6" fmla="*/ 1107716 w 1107716"/>
                <a:gd name="connsiteY6" fmla="*/ 32346 h 64691"/>
                <a:gd name="connsiteX7" fmla="*/ 1072385 w 1107716"/>
                <a:gd name="connsiteY7" fmla="*/ 0 h 6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7716" h="64691">
                  <a:moveTo>
                    <a:pt x="1072385" y="0"/>
                  </a:moveTo>
                  <a:lnTo>
                    <a:pt x="503598" y="0"/>
                  </a:lnTo>
                  <a:lnTo>
                    <a:pt x="32843" y="0"/>
                  </a:lnTo>
                  <a:cubicBezTo>
                    <a:pt x="15178" y="0"/>
                    <a:pt x="0" y="14929"/>
                    <a:pt x="0" y="32346"/>
                  </a:cubicBezTo>
                  <a:cubicBezTo>
                    <a:pt x="0" y="49763"/>
                    <a:pt x="15178" y="64691"/>
                    <a:pt x="32843" y="64691"/>
                  </a:cubicBezTo>
                  <a:lnTo>
                    <a:pt x="1074873" y="64691"/>
                  </a:lnTo>
                  <a:cubicBezTo>
                    <a:pt x="1092539" y="64691"/>
                    <a:pt x="1107716" y="49763"/>
                    <a:pt x="1107716" y="32346"/>
                  </a:cubicBezTo>
                  <a:cubicBezTo>
                    <a:pt x="1107716" y="14929"/>
                    <a:pt x="1090051" y="0"/>
                    <a:pt x="1072385" y="0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BD0306B-1FA6-7B6A-7A9C-CF1A2AE43BDD}"/>
                </a:ext>
              </a:extLst>
            </p:cNvPr>
            <p:cNvSpPr/>
            <p:nvPr/>
          </p:nvSpPr>
          <p:spPr>
            <a:xfrm>
              <a:off x="6612926" y="2965976"/>
              <a:ext cx="98284" cy="64691"/>
            </a:xfrm>
            <a:custGeom>
              <a:avLst/>
              <a:gdLst>
                <a:gd name="connsiteX0" fmla="*/ 65687 w 98284"/>
                <a:gd name="connsiteY0" fmla="*/ 0 h 64691"/>
                <a:gd name="connsiteX1" fmla="*/ 32843 w 98284"/>
                <a:gd name="connsiteY1" fmla="*/ 0 h 64691"/>
                <a:gd name="connsiteX2" fmla="*/ 0 w 98284"/>
                <a:gd name="connsiteY2" fmla="*/ 32346 h 64691"/>
                <a:gd name="connsiteX3" fmla="*/ 32843 w 98284"/>
                <a:gd name="connsiteY3" fmla="*/ 64691 h 64691"/>
                <a:gd name="connsiteX4" fmla="*/ 65687 w 98284"/>
                <a:gd name="connsiteY4" fmla="*/ 64691 h 64691"/>
                <a:gd name="connsiteX5" fmla="*/ 98281 w 98284"/>
                <a:gd name="connsiteY5" fmla="*/ 32346 h 64691"/>
                <a:gd name="connsiteX6" fmla="*/ 65687 w 98284"/>
                <a:gd name="connsiteY6" fmla="*/ 0 h 6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284" h="64691">
                  <a:moveTo>
                    <a:pt x="65687" y="0"/>
                  </a:moveTo>
                  <a:lnTo>
                    <a:pt x="32843" y="0"/>
                  </a:lnTo>
                  <a:cubicBezTo>
                    <a:pt x="15178" y="0"/>
                    <a:pt x="0" y="14929"/>
                    <a:pt x="0" y="32346"/>
                  </a:cubicBezTo>
                  <a:cubicBezTo>
                    <a:pt x="0" y="49763"/>
                    <a:pt x="15178" y="64691"/>
                    <a:pt x="32843" y="64691"/>
                  </a:cubicBezTo>
                  <a:lnTo>
                    <a:pt x="65687" y="64691"/>
                  </a:lnTo>
                  <a:cubicBezTo>
                    <a:pt x="83352" y="64691"/>
                    <a:pt x="98281" y="49763"/>
                    <a:pt x="98281" y="32346"/>
                  </a:cubicBezTo>
                  <a:cubicBezTo>
                    <a:pt x="98530" y="14929"/>
                    <a:pt x="83352" y="0"/>
                    <a:pt x="65687" y="0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44E368B-57E3-5806-D070-57E20176AADD}"/>
                </a:ext>
              </a:extLst>
            </p:cNvPr>
            <p:cNvSpPr/>
            <p:nvPr/>
          </p:nvSpPr>
          <p:spPr>
            <a:xfrm>
              <a:off x="6739323" y="2965976"/>
              <a:ext cx="65437" cy="64691"/>
            </a:xfrm>
            <a:custGeom>
              <a:avLst/>
              <a:gdLst>
                <a:gd name="connsiteX0" fmla="*/ 32594 w 65437"/>
                <a:gd name="connsiteY0" fmla="*/ 0 h 64691"/>
                <a:gd name="connsiteX1" fmla="*/ 9952 w 65437"/>
                <a:gd name="connsiteY1" fmla="*/ 9953 h 64691"/>
                <a:gd name="connsiteX2" fmla="*/ 0 w 65437"/>
                <a:gd name="connsiteY2" fmla="*/ 32346 h 64691"/>
                <a:gd name="connsiteX3" fmla="*/ 9952 w 65437"/>
                <a:gd name="connsiteY3" fmla="*/ 54739 h 64691"/>
                <a:gd name="connsiteX4" fmla="*/ 32594 w 65437"/>
                <a:gd name="connsiteY4" fmla="*/ 64691 h 64691"/>
                <a:gd name="connsiteX5" fmla="*/ 55236 w 65437"/>
                <a:gd name="connsiteY5" fmla="*/ 54739 h 64691"/>
                <a:gd name="connsiteX6" fmla="*/ 65438 w 65437"/>
                <a:gd name="connsiteY6" fmla="*/ 32346 h 64691"/>
                <a:gd name="connsiteX7" fmla="*/ 55236 w 65437"/>
                <a:gd name="connsiteY7" fmla="*/ 9953 h 64691"/>
                <a:gd name="connsiteX8" fmla="*/ 32594 w 65437"/>
                <a:gd name="connsiteY8" fmla="*/ 0 h 6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437" h="64691">
                  <a:moveTo>
                    <a:pt x="32594" y="0"/>
                  </a:moveTo>
                  <a:cubicBezTo>
                    <a:pt x="25130" y="0"/>
                    <a:pt x="14929" y="2488"/>
                    <a:pt x="9952" y="9953"/>
                  </a:cubicBezTo>
                  <a:cubicBezTo>
                    <a:pt x="4976" y="14929"/>
                    <a:pt x="0" y="24881"/>
                    <a:pt x="0" y="32346"/>
                  </a:cubicBezTo>
                  <a:cubicBezTo>
                    <a:pt x="0" y="39810"/>
                    <a:pt x="2488" y="49763"/>
                    <a:pt x="9952" y="54739"/>
                  </a:cubicBezTo>
                  <a:cubicBezTo>
                    <a:pt x="14929" y="59715"/>
                    <a:pt x="25130" y="64691"/>
                    <a:pt x="32594" y="64691"/>
                  </a:cubicBezTo>
                  <a:cubicBezTo>
                    <a:pt x="40059" y="64691"/>
                    <a:pt x="50260" y="62203"/>
                    <a:pt x="55236" y="54739"/>
                  </a:cubicBezTo>
                  <a:cubicBezTo>
                    <a:pt x="60213" y="49763"/>
                    <a:pt x="65438" y="39810"/>
                    <a:pt x="65438" y="32346"/>
                  </a:cubicBezTo>
                  <a:cubicBezTo>
                    <a:pt x="65438" y="24881"/>
                    <a:pt x="62950" y="14929"/>
                    <a:pt x="55236" y="9953"/>
                  </a:cubicBezTo>
                  <a:cubicBezTo>
                    <a:pt x="50011" y="2488"/>
                    <a:pt x="40059" y="0"/>
                    <a:pt x="32594" y="0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C4EDBC4-5557-E017-4203-3CF7C92C71F4}"/>
                </a:ext>
              </a:extLst>
            </p:cNvPr>
            <p:cNvSpPr/>
            <p:nvPr/>
          </p:nvSpPr>
          <p:spPr>
            <a:xfrm>
              <a:off x="6457169" y="2779366"/>
              <a:ext cx="475979" cy="64691"/>
            </a:xfrm>
            <a:custGeom>
              <a:avLst/>
              <a:gdLst>
                <a:gd name="connsiteX0" fmla="*/ 440648 w 475979"/>
                <a:gd name="connsiteY0" fmla="*/ 0 h 64691"/>
                <a:gd name="connsiteX1" fmla="*/ 32843 w 475979"/>
                <a:gd name="connsiteY1" fmla="*/ 0 h 64691"/>
                <a:gd name="connsiteX2" fmla="*/ 0 w 475979"/>
                <a:gd name="connsiteY2" fmla="*/ 32346 h 64691"/>
                <a:gd name="connsiteX3" fmla="*/ 32843 w 475979"/>
                <a:gd name="connsiteY3" fmla="*/ 64691 h 64691"/>
                <a:gd name="connsiteX4" fmla="*/ 443136 w 475979"/>
                <a:gd name="connsiteY4" fmla="*/ 64691 h 64691"/>
                <a:gd name="connsiteX5" fmla="*/ 475980 w 475979"/>
                <a:gd name="connsiteY5" fmla="*/ 32346 h 64691"/>
                <a:gd name="connsiteX6" fmla="*/ 440648 w 475979"/>
                <a:gd name="connsiteY6" fmla="*/ 0 h 6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5979" h="64691">
                  <a:moveTo>
                    <a:pt x="440648" y="0"/>
                  </a:moveTo>
                  <a:lnTo>
                    <a:pt x="32843" y="0"/>
                  </a:lnTo>
                  <a:cubicBezTo>
                    <a:pt x="15178" y="0"/>
                    <a:pt x="0" y="14929"/>
                    <a:pt x="0" y="32346"/>
                  </a:cubicBezTo>
                  <a:cubicBezTo>
                    <a:pt x="0" y="49763"/>
                    <a:pt x="15178" y="64691"/>
                    <a:pt x="32843" y="64691"/>
                  </a:cubicBezTo>
                  <a:lnTo>
                    <a:pt x="443136" y="64691"/>
                  </a:lnTo>
                  <a:cubicBezTo>
                    <a:pt x="460802" y="64691"/>
                    <a:pt x="475980" y="49763"/>
                    <a:pt x="475980" y="32346"/>
                  </a:cubicBezTo>
                  <a:cubicBezTo>
                    <a:pt x="475731" y="14929"/>
                    <a:pt x="458065" y="0"/>
                    <a:pt x="440648" y="0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20F0AC9-39A6-EE72-01AC-2F6890653DF3}"/>
                </a:ext>
              </a:extLst>
            </p:cNvPr>
            <p:cNvSpPr/>
            <p:nvPr/>
          </p:nvSpPr>
          <p:spPr>
            <a:xfrm>
              <a:off x="6394220" y="2687305"/>
              <a:ext cx="287130" cy="64691"/>
            </a:xfrm>
            <a:custGeom>
              <a:avLst/>
              <a:gdLst>
                <a:gd name="connsiteX0" fmla="*/ 32843 w 287130"/>
                <a:gd name="connsiteY0" fmla="*/ 0 h 64691"/>
                <a:gd name="connsiteX1" fmla="*/ 0 w 287130"/>
                <a:gd name="connsiteY1" fmla="*/ 32346 h 64691"/>
                <a:gd name="connsiteX2" fmla="*/ 32843 w 287130"/>
                <a:gd name="connsiteY2" fmla="*/ 64691 h 64691"/>
                <a:gd name="connsiteX3" fmla="*/ 254287 w 287130"/>
                <a:gd name="connsiteY3" fmla="*/ 64691 h 64691"/>
                <a:gd name="connsiteX4" fmla="*/ 287130 w 287130"/>
                <a:gd name="connsiteY4" fmla="*/ 32346 h 64691"/>
                <a:gd name="connsiteX5" fmla="*/ 254287 w 287130"/>
                <a:gd name="connsiteY5" fmla="*/ 0 h 64691"/>
                <a:gd name="connsiteX6" fmla="*/ 32843 w 287130"/>
                <a:gd name="connsiteY6" fmla="*/ 0 h 6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130" h="64691">
                  <a:moveTo>
                    <a:pt x="32843" y="0"/>
                  </a:moveTo>
                  <a:cubicBezTo>
                    <a:pt x="15178" y="0"/>
                    <a:pt x="0" y="14929"/>
                    <a:pt x="0" y="32346"/>
                  </a:cubicBezTo>
                  <a:cubicBezTo>
                    <a:pt x="0" y="49763"/>
                    <a:pt x="15178" y="64691"/>
                    <a:pt x="32843" y="64691"/>
                  </a:cubicBezTo>
                  <a:lnTo>
                    <a:pt x="254287" y="64691"/>
                  </a:lnTo>
                  <a:cubicBezTo>
                    <a:pt x="271953" y="64691"/>
                    <a:pt x="287130" y="49763"/>
                    <a:pt x="287130" y="32346"/>
                  </a:cubicBezTo>
                  <a:cubicBezTo>
                    <a:pt x="287130" y="14929"/>
                    <a:pt x="271953" y="0"/>
                    <a:pt x="254287" y="0"/>
                  </a:cubicBezTo>
                  <a:lnTo>
                    <a:pt x="32843" y="0"/>
                  </a:ln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3632985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1A8B8A-8CAC-505E-E8F8-DAF2DC7C84D0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9D0D98-AC6F-5BC7-7425-29C702F02E40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050A2C-D735-8DA1-0180-17FD6E93FA82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C11156-0723-248B-3215-24FA3D2635F5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E3307F-0B37-EB43-5A4C-97AECCBE645F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025B71-4E8E-A1DE-DBD0-334731A98B3F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F636E78-E89E-E307-F5E3-BACAC63951F3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C8DF4E8-E6F7-F750-502E-22A63DB315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9B4B89A-0A63-5F61-F8B1-F73F5AF95C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665624E5-7C0B-CF89-9477-7F2DCBDB5350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6B64F5E-46B5-C223-37D8-79367035B49E}"/>
              </a:ext>
            </a:extLst>
          </p:cNvPr>
          <p:cNvSpPr txBox="1"/>
          <p:nvPr/>
        </p:nvSpPr>
        <p:spPr>
          <a:xfrm>
            <a:off x="825717" y="735010"/>
            <a:ext cx="10540566" cy="4924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BF9E8D0-EDE6-6AEB-D47E-ACA3A310834C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93832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1A8B8A-8CAC-505E-E8F8-DAF2DC7C84D0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9D0D98-AC6F-5BC7-7425-29C702F02E40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050A2C-D735-8DA1-0180-17FD6E93FA82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C11156-0723-248B-3215-24FA3D2635F5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E3307F-0B37-EB43-5A4C-97AECCBE645F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025B71-4E8E-A1DE-DBD0-334731A98B3F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F636E78-E89E-E307-F5E3-BACAC63951F3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C8DF4E8-E6F7-F750-502E-22A63DB315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9B4B89A-0A63-5F61-F8B1-F73F5AF95C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665624E5-7C0B-CF89-9477-7F2DCBDB5350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8BF9E8D0-EDE6-6AEB-D47E-ACA3A310834C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C7173A7-1836-9AA0-06DE-21E71ADBB1BD}"/>
              </a:ext>
            </a:extLst>
          </p:cNvPr>
          <p:cNvGrpSpPr/>
          <p:nvPr/>
        </p:nvGrpSpPr>
        <p:grpSpPr>
          <a:xfrm>
            <a:off x="-173789" y="1234028"/>
            <a:ext cx="7003962" cy="4340551"/>
            <a:chOff x="-173789" y="1234028"/>
            <a:chExt cx="7003962" cy="4340551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5857470-008F-4654-9F9A-8935F198A9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168354">
              <a:off x="-173789" y="1698795"/>
              <a:ext cx="4077033" cy="1614973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794D8B0-6E2D-EDE8-FF2D-550D7D9FA8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91028">
              <a:off x="2753140" y="1234028"/>
              <a:ext cx="4077033" cy="1614973"/>
            </a:xfrm>
            <a:prstGeom prst="rect">
              <a:avLst/>
            </a:prstGeom>
          </p:spPr>
        </p:pic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0CBF3D07-788C-CEB4-04D7-98E6BE1A5D53}"/>
                </a:ext>
              </a:extLst>
            </p:cNvPr>
            <p:cNvSpPr/>
            <p:nvPr/>
          </p:nvSpPr>
          <p:spPr>
            <a:xfrm rot="1037778">
              <a:off x="1080516" y="1521562"/>
              <a:ext cx="4053017" cy="4053017"/>
            </a:xfrm>
            <a:prstGeom prst="roundRect">
              <a:avLst/>
            </a:prstGeom>
            <a:noFill/>
            <a:ln w="38100">
              <a:solidFill>
                <a:srgbClr val="DC2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2CD0C49-DC6C-0BF7-CED5-1C710792F79A}"/>
              </a:ext>
            </a:extLst>
          </p:cNvPr>
          <p:cNvGrpSpPr/>
          <p:nvPr/>
        </p:nvGrpSpPr>
        <p:grpSpPr>
          <a:xfrm>
            <a:off x="896486" y="1826411"/>
            <a:ext cx="4980102" cy="3438664"/>
            <a:chOff x="896486" y="1826411"/>
            <a:chExt cx="4980102" cy="3438664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6B0BB07-6AB7-54F1-7640-A531E6B88C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6486" y="1945007"/>
              <a:ext cx="4980102" cy="332006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FDBD3B5-F666-EA54-6DCC-C131827D0489}"/>
                </a:ext>
              </a:extLst>
            </p:cNvPr>
            <p:cNvSpPr/>
            <p:nvPr/>
          </p:nvSpPr>
          <p:spPr>
            <a:xfrm>
              <a:off x="3220781" y="1826411"/>
              <a:ext cx="165756" cy="166306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F641EF96-4DC1-8B73-2A4F-0DF042BF99B3}"/>
              </a:ext>
            </a:extLst>
          </p:cNvPr>
          <p:cNvSpPr txBox="1"/>
          <p:nvPr/>
        </p:nvSpPr>
        <p:spPr>
          <a:xfrm>
            <a:off x="6864995" y="1010692"/>
            <a:ext cx="4587507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779672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1A8B8A-8CAC-505E-E8F8-DAF2DC7C84D0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9D0D98-AC6F-5BC7-7425-29C702F02E40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050A2C-D735-8DA1-0180-17FD6E93FA82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C11156-0723-248B-3215-24FA3D2635F5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E3307F-0B37-EB43-5A4C-97AECCBE645F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025B71-4E8E-A1DE-DBD0-334731A98B3F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F636E78-E89E-E307-F5E3-BACAC63951F3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C8DF4E8-E6F7-F750-502E-22A63DB315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9B4B89A-0A63-5F61-F8B1-F73F5AF95C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665624E5-7C0B-CF89-9477-7F2DCBDB5350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8BF9E8D0-EDE6-6AEB-D47E-ACA3A310834C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2" name="Graphic 18">
            <a:extLst>
              <a:ext uri="{FF2B5EF4-FFF2-40B4-BE49-F238E27FC236}">
                <a16:creationId xmlns:a16="http://schemas.microsoft.com/office/drawing/2014/main" id="{3C5290AA-E908-FEA4-BC7B-288B20C3BB37}"/>
              </a:ext>
            </a:extLst>
          </p:cNvPr>
          <p:cNvGrpSpPr/>
          <p:nvPr/>
        </p:nvGrpSpPr>
        <p:grpSpPr>
          <a:xfrm>
            <a:off x="1950211" y="3615475"/>
            <a:ext cx="505873" cy="533400"/>
            <a:chOff x="4624577" y="5557837"/>
            <a:chExt cx="505873" cy="533400"/>
          </a:xfrm>
          <a:solidFill>
            <a:srgbClr val="DC2E1D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E93B501-0DA6-1C96-29D0-BFFAF52755F4}"/>
                </a:ext>
              </a:extLst>
            </p:cNvPr>
            <p:cNvSpPr/>
            <p:nvPr/>
          </p:nvSpPr>
          <p:spPr>
            <a:xfrm>
              <a:off x="4840509" y="5958839"/>
              <a:ext cx="72334" cy="131445"/>
            </a:xfrm>
            <a:custGeom>
              <a:avLst/>
              <a:gdLst>
                <a:gd name="connsiteX0" fmla="*/ 36576 w 72334"/>
                <a:gd name="connsiteY0" fmla="*/ 0 h 131445"/>
                <a:gd name="connsiteX1" fmla="*/ 0 w 72334"/>
                <a:gd name="connsiteY1" fmla="*/ 36195 h 131445"/>
                <a:gd name="connsiteX2" fmla="*/ 0 w 72334"/>
                <a:gd name="connsiteY2" fmla="*/ 131445 h 131445"/>
                <a:gd name="connsiteX3" fmla="*/ 72295 w 72334"/>
                <a:gd name="connsiteY3" fmla="*/ 131445 h 131445"/>
                <a:gd name="connsiteX4" fmla="*/ 72295 w 72334"/>
                <a:gd name="connsiteY4" fmla="*/ 36195 h 131445"/>
                <a:gd name="connsiteX5" fmla="*/ 36576 w 72334"/>
                <a:gd name="connsiteY5" fmla="*/ 0 h 13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34" h="131445">
                  <a:moveTo>
                    <a:pt x="36576" y="0"/>
                  </a:moveTo>
                  <a:cubicBezTo>
                    <a:pt x="16383" y="0"/>
                    <a:pt x="0" y="16193"/>
                    <a:pt x="0" y="36195"/>
                  </a:cubicBezTo>
                  <a:lnTo>
                    <a:pt x="0" y="131445"/>
                  </a:lnTo>
                  <a:lnTo>
                    <a:pt x="72295" y="131445"/>
                  </a:lnTo>
                  <a:lnTo>
                    <a:pt x="72295" y="36195"/>
                  </a:lnTo>
                  <a:cubicBezTo>
                    <a:pt x="73247" y="16193"/>
                    <a:pt x="56864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4A0A5F7-80EB-5DC8-86AE-FA97D3F6F56F}"/>
                </a:ext>
              </a:extLst>
            </p:cNvPr>
            <p:cNvSpPr/>
            <p:nvPr/>
          </p:nvSpPr>
          <p:spPr>
            <a:xfrm>
              <a:off x="4660296" y="5649277"/>
              <a:ext cx="24098" cy="179069"/>
            </a:xfrm>
            <a:custGeom>
              <a:avLst/>
              <a:gdLst>
                <a:gd name="connsiteX0" fmla="*/ 0 w 24098"/>
                <a:gd name="connsiteY0" fmla="*/ 0 h 179069"/>
                <a:gd name="connsiteX1" fmla="*/ 24098 w 24098"/>
                <a:gd name="connsiteY1" fmla="*/ 0 h 179069"/>
                <a:gd name="connsiteX2" fmla="*/ 24098 w 24098"/>
                <a:gd name="connsiteY2" fmla="*/ 179070 h 179069"/>
                <a:gd name="connsiteX3" fmla="*/ 0 w 24098"/>
                <a:gd name="connsiteY3" fmla="*/ 17907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9069">
                  <a:moveTo>
                    <a:pt x="0" y="0"/>
                  </a:moveTo>
                  <a:lnTo>
                    <a:pt x="24098" y="0"/>
                  </a:lnTo>
                  <a:lnTo>
                    <a:pt x="24098" y="179070"/>
                  </a:lnTo>
                  <a:lnTo>
                    <a:pt x="0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1B4B5D3-6976-46B2-461D-B1F66051A023}"/>
                </a:ext>
              </a:extLst>
            </p:cNvPr>
            <p:cNvSpPr/>
            <p:nvPr/>
          </p:nvSpPr>
          <p:spPr>
            <a:xfrm>
              <a:off x="5068823" y="5601652"/>
              <a:ext cx="25050" cy="24765"/>
            </a:xfrm>
            <a:custGeom>
              <a:avLst/>
              <a:gdLst>
                <a:gd name="connsiteX0" fmla="*/ 25051 w 25050"/>
                <a:gd name="connsiteY0" fmla="*/ 12383 h 24765"/>
                <a:gd name="connsiteX1" fmla="*/ 12478 w 25050"/>
                <a:gd name="connsiteY1" fmla="*/ 0 h 24765"/>
                <a:gd name="connsiteX2" fmla="*/ 0 w 25050"/>
                <a:gd name="connsiteY2" fmla="*/ 12383 h 24765"/>
                <a:gd name="connsiteX3" fmla="*/ 0 w 25050"/>
                <a:gd name="connsiteY3" fmla="*/ 24765 h 24765"/>
                <a:gd name="connsiteX4" fmla="*/ 25051 w 25050"/>
                <a:gd name="connsiteY4" fmla="*/ 24765 h 24765"/>
                <a:gd name="connsiteX5" fmla="*/ 25051 w 25050"/>
                <a:gd name="connsiteY5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50" h="24765">
                  <a:moveTo>
                    <a:pt x="25051" y="12383"/>
                  </a:moveTo>
                  <a:cubicBezTo>
                    <a:pt x="25051" y="5715"/>
                    <a:pt x="19240" y="0"/>
                    <a:pt x="12478" y="0"/>
                  </a:cubicBezTo>
                  <a:cubicBezTo>
                    <a:pt x="5715" y="0"/>
                    <a:pt x="0" y="5715"/>
                    <a:pt x="0" y="12383"/>
                  </a:cubicBezTo>
                  <a:lnTo>
                    <a:pt x="0" y="24765"/>
                  </a:lnTo>
                  <a:lnTo>
                    <a:pt x="25051" y="24765"/>
                  </a:lnTo>
                  <a:lnTo>
                    <a:pt x="25051" y="12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4ADE56C-251E-6234-EF0F-A279E3EC0128}"/>
                </a:ext>
              </a:extLst>
            </p:cNvPr>
            <p:cNvSpPr/>
            <p:nvPr/>
          </p:nvSpPr>
          <p:spPr>
            <a:xfrm>
              <a:off x="4708492" y="6018847"/>
              <a:ext cx="35623" cy="71437"/>
            </a:xfrm>
            <a:custGeom>
              <a:avLst/>
              <a:gdLst>
                <a:gd name="connsiteX0" fmla="*/ 17335 w 35623"/>
                <a:gd name="connsiteY0" fmla="*/ 0 h 71437"/>
                <a:gd name="connsiteX1" fmla="*/ 0 w 35623"/>
                <a:gd name="connsiteY1" fmla="*/ 17145 h 71437"/>
                <a:gd name="connsiteX2" fmla="*/ 0 w 35623"/>
                <a:gd name="connsiteY2" fmla="*/ 71438 h 71437"/>
                <a:gd name="connsiteX3" fmla="*/ 35624 w 35623"/>
                <a:gd name="connsiteY3" fmla="*/ 71438 h 71437"/>
                <a:gd name="connsiteX4" fmla="*/ 35624 w 35623"/>
                <a:gd name="connsiteY4" fmla="*/ 17145 h 71437"/>
                <a:gd name="connsiteX5" fmla="*/ 17335 w 35623"/>
                <a:gd name="connsiteY5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23" h="71437">
                  <a:moveTo>
                    <a:pt x="17335" y="0"/>
                  </a:moveTo>
                  <a:cubicBezTo>
                    <a:pt x="7715" y="0"/>
                    <a:pt x="0" y="7620"/>
                    <a:pt x="0" y="17145"/>
                  </a:cubicBezTo>
                  <a:lnTo>
                    <a:pt x="0" y="71438"/>
                  </a:lnTo>
                  <a:lnTo>
                    <a:pt x="35624" y="71438"/>
                  </a:lnTo>
                  <a:lnTo>
                    <a:pt x="35624" y="17145"/>
                  </a:lnTo>
                  <a:cubicBezTo>
                    <a:pt x="35624" y="7620"/>
                    <a:pt x="26956" y="0"/>
                    <a:pt x="17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DCEBEDE-F8DD-CF25-A11A-F8E5805DDFEA}"/>
                </a:ext>
              </a:extLst>
            </p:cNvPr>
            <p:cNvSpPr/>
            <p:nvPr/>
          </p:nvSpPr>
          <p:spPr>
            <a:xfrm>
              <a:off x="5010054" y="6018847"/>
              <a:ext cx="35623" cy="71437"/>
            </a:xfrm>
            <a:custGeom>
              <a:avLst/>
              <a:gdLst>
                <a:gd name="connsiteX0" fmla="*/ 17335 w 35623"/>
                <a:gd name="connsiteY0" fmla="*/ 0 h 71437"/>
                <a:gd name="connsiteX1" fmla="*/ 0 w 35623"/>
                <a:gd name="connsiteY1" fmla="*/ 17145 h 71437"/>
                <a:gd name="connsiteX2" fmla="*/ 0 w 35623"/>
                <a:gd name="connsiteY2" fmla="*/ 71438 h 71437"/>
                <a:gd name="connsiteX3" fmla="*/ 35623 w 35623"/>
                <a:gd name="connsiteY3" fmla="*/ 71438 h 71437"/>
                <a:gd name="connsiteX4" fmla="*/ 35623 w 35623"/>
                <a:gd name="connsiteY4" fmla="*/ 17145 h 71437"/>
                <a:gd name="connsiteX5" fmla="*/ 17335 w 35623"/>
                <a:gd name="connsiteY5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23" h="71437">
                  <a:moveTo>
                    <a:pt x="17335" y="0"/>
                  </a:moveTo>
                  <a:cubicBezTo>
                    <a:pt x="7715" y="0"/>
                    <a:pt x="0" y="7620"/>
                    <a:pt x="0" y="17145"/>
                  </a:cubicBezTo>
                  <a:lnTo>
                    <a:pt x="0" y="71438"/>
                  </a:lnTo>
                  <a:lnTo>
                    <a:pt x="35623" y="71438"/>
                  </a:lnTo>
                  <a:lnTo>
                    <a:pt x="35623" y="17145"/>
                  </a:lnTo>
                  <a:cubicBezTo>
                    <a:pt x="34766" y="7620"/>
                    <a:pt x="27051" y="0"/>
                    <a:pt x="17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A790289-3E09-92C3-5495-FD3091B296CB}"/>
                </a:ext>
              </a:extLst>
            </p:cNvPr>
            <p:cNvSpPr/>
            <p:nvPr/>
          </p:nvSpPr>
          <p:spPr>
            <a:xfrm>
              <a:off x="4659248" y="5601652"/>
              <a:ext cx="25145" cy="24765"/>
            </a:xfrm>
            <a:custGeom>
              <a:avLst/>
              <a:gdLst>
                <a:gd name="connsiteX0" fmla="*/ 25146 w 25145"/>
                <a:gd name="connsiteY0" fmla="*/ 12383 h 24765"/>
                <a:gd name="connsiteX1" fmla="*/ 12573 w 25145"/>
                <a:gd name="connsiteY1" fmla="*/ 0 h 24765"/>
                <a:gd name="connsiteX2" fmla="*/ 0 w 25145"/>
                <a:gd name="connsiteY2" fmla="*/ 12383 h 24765"/>
                <a:gd name="connsiteX3" fmla="*/ 0 w 25145"/>
                <a:gd name="connsiteY3" fmla="*/ 24765 h 24765"/>
                <a:gd name="connsiteX4" fmla="*/ 24098 w 25145"/>
                <a:gd name="connsiteY4" fmla="*/ 24765 h 24765"/>
                <a:gd name="connsiteX5" fmla="*/ 24098 w 25145"/>
                <a:gd name="connsiteY5" fmla="*/ 12383 h 24765"/>
                <a:gd name="connsiteX6" fmla="*/ 25146 w 25145"/>
                <a:gd name="connsiteY6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145" h="24765">
                  <a:moveTo>
                    <a:pt x="25146" y="12383"/>
                  </a:moveTo>
                  <a:cubicBezTo>
                    <a:pt x="25146" y="5715"/>
                    <a:pt x="19336" y="0"/>
                    <a:pt x="12573" y="0"/>
                  </a:cubicBezTo>
                  <a:cubicBezTo>
                    <a:pt x="5810" y="0"/>
                    <a:pt x="0" y="5715"/>
                    <a:pt x="0" y="12383"/>
                  </a:cubicBezTo>
                  <a:lnTo>
                    <a:pt x="0" y="24765"/>
                  </a:lnTo>
                  <a:lnTo>
                    <a:pt x="24098" y="24765"/>
                  </a:lnTo>
                  <a:lnTo>
                    <a:pt x="24098" y="12383"/>
                  </a:lnTo>
                  <a:lnTo>
                    <a:pt x="25146" y="12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9B5A15D-A405-F1DE-F603-1D6BEDC68538}"/>
                </a:ext>
              </a:extLst>
            </p:cNvPr>
            <p:cNvSpPr/>
            <p:nvPr/>
          </p:nvSpPr>
          <p:spPr>
            <a:xfrm>
              <a:off x="4624577" y="5852160"/>
              <a:ext cx="505873" cy="35242"/>
            </a:xfrm>
            <a:custGeom>
              <a:avLst/>
              <a:gdLst>
                <a:gd name="connsiteX0" fmla="*/ 481870 w 505873"/>
                <a:gd name="connsiteY0" fmla="*/ 0 h 35242"/>
                <a:gd name="connsiteX1" fmla="*/ 481870 w 505873"/>
                <a:gd name="connsiteY1" fmla="*/ 0 h 35242"/>
                <a:gd name="connsiteX2" fmla="*/ 432721 w 505873"/>
                <a:gd name="connsiteY2" fmla="*/ 0 h 35242"/>
                <a:gd name="connsiteX3" fmla="*/ 383572 w 505873"/>
                <a:gd name="connsiteY3" fmla="*/ 0 h 35242"/>
                <a:gd name="connsiteX4" fmla="*/ 121444 w 505873"/>
                <a:gd name="connsiteY4" fmla="*/ 0 h 35242"/>
                <a:gd name="connsiteX5" fmla="*/ 72295 w 505873"/>
                <a:gd name="connsiteY5" fmla="*/ 0 h 35242"/>
                <a:gd name="connsiteX6" fmla="*/ 24098 w 505873"/>
                <a:gd name="connsiteY6" fmla="*/ 0 h 35242"/>
                <a:gd name="connsiteX7" fmla="*/ 23146 w 505873"/>
                <a:gd name="connsiteY7" fmla="*/ 0 h 35242"/>
                <a:gd name="connsiteX8" fmla="*/ 0 w 505873"/>
                <a:gd name="connsiteY8" fmla="*/ 22860 h 35242"/>
                <a:gd name="connsiteX9" fmla="*/ 0 w 505873"/>
                <a:gd name="connsiteY9" fmla="*/ 35242 h 35242"/>
                <a:gd name="connsiteX10" fmla="*/ 505873 w 505873"/>
                <a:gd name="connsiteY10" fmla="*/ 35242 h 35242"/>
                <a:gd name="connsiteX11" fmla="*/ 505873 w 505873"/>
                <a:gd name="connsiteY11" fmla="*/ 22860 h 35242"/>
                <a:gd name="connsiteX12" fmla="*/ 481870 w 505873"/>
                <a:gd name="connsiteY12" fmla="*/ 0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5873" h="35242">
                  <a:moveTo>
                    <a:pt x="481870" y="0"/>
                  </a:moveTo>
                  <a:lnTo>
                    <a:pt x="481870" y="0"/>
                  </a:lnTo>
                  <a:lnTo>
                    <a:pt x="432721" y="0"/>
                  </a:lnTo>
                  <a:lnTo>
                    <a:pt x="383572" y="0"/>
                  </a:lnTo>
                  <a:lnTo>
                    <a:pt x="121444" y="0"/>
                  </a:lnTo>
                  <a:lnTo>
                    <a:pt x="72295" y="0"/>
                  </a:lnTo>
                  <a:lnTo>
                    <a:pt x="24098" y="0"/>
                  </a:lnTo>
                  <a:lnTo>
                    <a:pt x="23146" y="0"/>
                  </a:lnTo>
                  <a:cubicBezTo>
                    <a:pt x="10668" y="0"/>
                    <a:pt x="0" y="10477"/>
                    <a:pt x="0" y="22860"/>
                  </a:cubicBezTo>
                  <a:lnTo>
                    <a:pt x="0" y="35242"/>
                  </a:lnTo>
                  <a:lnTo>
                    <a:pt x="505873" y="35242"/>
                  </a:lnTo>
                  <a:lnTo>
                    <a:pt x="505873" y="22860"/>
                  </a:lnTo>
                  <a:cubicBezTo>
                    <a:pt x="505968" y="10477"/>
                    <a:pt x="495395" y="0"/>
                    <a:pt x="4818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1B1E572-A759-66F9-F7B3-6739B040096E}"/>
                </a:ext>
              </a:extLst>
            </p:cNvPr>
            <p:cNvSpPr/>
            <p:nvPr/>
          </p:nvSpPr>
          <p:spPr>
            <a:xfrm>
              <a:off x="5069871" y="5649277"/>
              <a:ext cx="24098" cy="179069"/>
            </a:xfrm>
            <a:custGeom>
              <a:avLst/>
              <a:gdLst>
                <a:gd name="connsiteX0" fmla="*/ 0 w 24098"/>
                <a:gd name="connsiteY0" fmla="*/ 0 h 179069"/>
                <a:gd name="connsiteX1" fmla="*/ 24098 w 24098"/>
                <a:gd name="connsiteY1" fmla="*/ 0 h 179069"/>
                <a:gd name="connsiteX2" fmla="*/ 24098 w 24098"/>
                <a:gd name="connsiteY2" fmla="*/ 179070 h 179069"/>
                <a:gd name="connsiteX3" fmla="*/ 0 w 24098"/>
                <a:gd name="connsiteY3" fmla="*/ 17907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9069">
                  <a:moveTo>
                    <a:pt x="0" y="0"/>
                  </a:moveTo>
                  <a:lnTo>
                    <a:pt x="24098" y="0"/>
                  </a:lnTo>
                  <a:lnTo>
                    <a:pt x="24098" y="179070"/>
                  </a:lnTo>
                  <a:lnTo>
                    <a:pt x="0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4DE8CCE-C34F-6B45-C223-E53083A0D173}"/>
                </a:ext>
              </a:extLst>
            </p:cNvPr>
            <p:cNvSpPr/>
            <p:nvPr/>
          </p:nvSpPr>
          <p:spPr>
            <a:xfrm>
              <a:off x="4624577" y="5910262"/>
              <a:ext cx="505872" cy="180975"/>
            </a:xfrm>
            <a:custGeom>
              <a:avLst/>
              <a:gdLst>
                <a:gd name="connsiteX0" fmla="*/ 95 w 505872"/>
                <a:gd name="connsiteY0" fmla="*/ 24765 h 180975"/>
                <a:gd name="connsiteX1" fmla="*/ 60769 w 505872"/>
                <a:gd name="connsiteY1" fmla="*/ 24765 h 180975"/>
                <a:gd name="connsiteX2" fmla="*/ 73247 w 505872"/>
                <a:gd name="connsiteY2" fmla="*/ 37148 h 180975"/>
                <a:gd name="connsiteX3" fmla="*/ 60769 w 505872"/>
                <a:gd name="connsiteY3" fmla="*/ 49530 h 180975"/>
                <a:gd name="connsiteX4" fmla="*/ 95 w 505872"/>
                <a:gd name="connsiteY4" fmla="*/ 49530 h 180975"/>
                <a:gd name="connsiteX5" fmla="*/ 95 w 505872"/>
                <a:gd name="connsiteY5" fmla="*/ 85725 h 180975"/>
                <a:gd name="connsiteX6" fmla="*/ 95 w 505872"/>
                <a:gd name="connsiteY6" fmla="*/ 109538 h 180975"/>
                <a:gd name="connsiteX7" fmla="*/ 95 w 505872"/>
                <a:gd name="connsiteY7" fmla="*/ 180975 h 180975"/>
                <a:gd name="connsiteX8" fmla="*/ 60769 w 505872"/>
                <a:gd name="connsiteY8" fmla="*/ 180975 h 180975"/>
                <a:gd name="connsiteX9" fmla="*/ 60769 w 505872"/>
                <a:gd name="connsiteY9" fmla="*/ 126682 h 180975"/>
                <a:gd name="connsiteX10" fmla="*/ 102203 w 505872"/>
                <a:gd name="connsiteY10" fmla="*/ 85725 h 180975"/>
                <a:gd name="connsiteX11" fmla="*/ 143637 w 505872"/>
                <a:gd name="connsiteY11" fmla="*/ 126682 h 180975"/>
                <a:gd name="connsiteX12" fmla="*/ 143637 w 505872"/>
                <a:gd name="connsiteY12" fmla="*/ 180975 h 180975"/>
                <a:gd name="connsiteX13" fmla="*/ 192786 w 505872"/>
                <a:gd name="connsiteY13" fmla="*/ 180975 h 180975"/>
                <a:gd name="connsiteX14" fmla="*/ 192786 w 505872"/>
                <a:gd name="connsiteY14" fmla="*/ 85725 h 180975"/>
                <a:gd name="connsiteX15" fmla="*/ 253460 w 505872"/>
                <a:gd name="connsiteY15" fmla="*/ 25718 h 180975"/>
                <a:gd name="connsiteX16" fmla="*/ 314134 w 505872"/>
                <a:gd name="connsiteY16" fmla="*/ 85725 h 180975"/>
                <a:gd name="connsiteX17" fmla="*/ 314134 w 505872"/>
                <a:gd name="connsiteY17" fmla="*/ 180975 h 180975"/>
                <a:gd name="connsiteX18" fmla="*/ 362331 w 505872"/>
                <a:gd name="connsiteY18" fmla="*/ 180975 h 180975"/>
                <a:gd name="connsiteX19" fmla="*/ 362331 w 505872"/>
                <a:gd name="connsiteY19" fmla="*/ 126682 h 180975"/>
                <a:gd name="connsiteX20" fmla="*/ 403765 w 505872"/>
                <a:gd name="connsiteY20" fmla="*/ 85725 h 180975"/>
                <a:gd name="connsiteX21" fmla="*/ 445198 w 505872"/>
                <a:gd name="connsiteY21" fmla="*/ 126682 h 180975"/>
                <a:gd name="connsiteX22" fmla="*/ 445198 w 505872"/>
                <a:gd name="connsiteY22" fmla="*/ 180975 h 180975"/>
                <a:gd name="connsiteX23" fmla="*/ 505873 w 505872"/>
                <a:gd name="connsiteY23" fmla="*/ 180975 h 180975"/>
                <a:gd name="connsiteX24" fmla="*/ 505873 w 505872"/>
                <a:gd name="connsiteY24" fmla="*/ 60960 h 180975"/>
                <a:gd name="connsiteX25" fmla="*/ 397002 w 505872"/>
                <a:gd name="connsiteY25" fmla="*/ 60960 h 180975"/>
                <a:gd name="connsiteX26" fmla="*/ 384429 w 505872"/>
                <a:gd name="connsiteY26" fmla="*/ 48577 h 180975"/>
                <a:gd name="connsiteX27" fmla="*/ 397002 w 505872"/>
                <a:gd name="connsiteY27" fmla="*/ 36195 h 180975"/>
                <a:gd name="connsiteX28" fmla="*/ 505873 w 505872"/>
                <a:gd name="connsiteY28" fmla="*/ 36195 h 180975"/>
                <a:gd name="connsiteX29" fmla="*/ 505873 w 505872"/>
                <a:gd name="connsiteY29" fmla="*/ 0 h 180975"/>
                <a:gd name="connsiteX30" fmla="*/ 0 w 505872"/>
                <a:gd name="connsiteY30" fmla="*/ 0 h 180975"/>
                <a:gd name="connsiteX31" fmla="*/ 0 w 505872"/>
                <a:gd name="connsiteY31" fmla="*/ 2476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5872" h="180975">
                  <a:moveTo>
                    <a:pt x="95" y="24765"/>
                  </a:moveTo>
                  <a:lnTo>
                    <a:pt x="60769" y="24765"/>
                  </a:lnTo>
                  <a:cubicBezTo>
                    <a:pt x="67532" y="24765"/>
                    <a:pt x="73247" y="30480"/>
                    <a:pt x="73247" y="37148"/>
                  </a:cubicBezTo>
                  <a:cubicBezTo>
                    <a:pt x="73247" y="43815"/>
                    <a:pt x="67437" y="49530"/>
                    <a:pt x="60769" y="49530"/>
                  </a:cubicBezTo>
                  <a:lnTo>
                    <a:pt x="95" y="49530"/>
                  </a:lnTo>
                  <a:lnTo>
                    <a:pt x="95" y="85725"/>
                  </a:lnTo>
                  <a:lnTo>
                    <a:pt x="95" y="109538"/>
                  </a:lnTo>
                  <a:lnTo>
                    <a:pt x="95" y="180975"/>
                  </a:lnTo>
                  <a:lnTo>
                    <a:pt x="60769" y="180975"/>
                  </a:lnTo>
                  <a:lnTo>
                    <a:pt x="60769" y="126682"/>
                  </a:lnTo>
                  <a:cubicBezTo>
                    <a:pt x="60769" y="103823"/>
                    <a:pt x="79058" y="85725"/>
                    <a:pt x="102203" y="85725"/>
                  </a:cubicBezTo>
                  <a:cubicBezTo>
                    <a:pt x="125349" y="85725"/>
                    <a:pt x="143637" y="103823"/>
                    <a:pt x="143637" y="126682"/>
                  </a:cubicBezTo>
                  <a:lnTo>
                    <a:pt x="143637" y="180975"/>
                  </a:lnTo>
                  <a:lnTo>
                    <a:pt x="192786" y="180975"/>
                  </a:lnTo>
                  <a:lnTo>
                    <a:pt x="192786" y="85725"/>
                  </a:lnTo>
                  <a:cubicBezTo>
                    <a:pt x="192786" y="53340"/>
                    <a:pt x="219742" y="25718"/>
                    <a:pt x="253460" y="25718"/>
                  </a:cubicBezTo>
                  <a:cubicBezTo>
                    <a:pt x="287179" y="25718"/>
                    <a:pt x="314134" y="52388"/>
                    <a:pt x="314134" y="85725"/>
                  </a:cubicBezTo>
                  <a:lnTo>
                    <a:pt x="314134" y="180975"/>
                  </a:lnTo>
                  <a:lnTo>
                    <a:pt x="362331" y="180975"/>
                  </a:lnTo>
                  <a:lnTo>
                    <a:pt x="362331" y="126682"/>
                  </a:lnTo>
                  <a:cubicBezTo>
                    <a:pt x="362331" y="103823"/>
                    <a:pt x="380619" y="85725"/>
                    <a:pt x="403765" y="85725"/>
                  </a:cubicBezTo>
                  <a:cubicBezTo>
                    <a:pt x="426910" y="85725"/>
                    <a:pt x="445198" y="103823"/>
                    <a:pt x="445198" y="126682"/>
                  </a:cubicBezTo>
                  <a:lnTo>
                    <a:pt x="445198" y="180975"/>
                  </a:lnTo>
                  <a:lnTo>
                    <a:pt x="505873" y="180975"/>
                  </a:lnTo>
                  <a:lnTo>
                    <a:pt x="505873" y="60960"/>
                  </a:lnTo>
                  <a:lnTo>
                    <a:pt x="397002" y="60960"/>
                  </a:lnTo>
                  <a:cubicBezTo>
                    <a:pt x="390239" y="60960"/>
                    <a:pt x="384429" y="55245"/>
                    <a:pt x="384429" y="48577"/>
                  </a:cubicBezTo>
                  <a:cubicBezTo>
                    <a:pt x="384429" y="41910"/>
                    <a:pt x="390239" y="36195"/>
                    <a:pt x="397002" y="36195"/>
                  </a:cubicBezTo>
                  <a:lnTo>
                    <a:pt x="505873" y="36195"/>
                  </a:lnTo>
                  <a:lnTo>
                    <a:pt x="505873" y="0"/>
                  </a:lnTo>
                  <a:lnTo>
                    <a:pt x="0" y="0"/>
                  </a:lnTo>
                  <a:lnTo>
                    <a:pt x="0" y="247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81EC985-2861-58D3-7388-0760982C8E0C}"/>
                </a:ext>
              </a:extLst>
            </p:cNvPr>
            <p:cNvSpPr/>
            <p:nvPr/>
          </p:nvSpPr>
          <p:spPr>
            <a:xfrm>
              <a:off x="4722399" y="5557837"/>
              <a:ext cx="311848" cy="270510"/>
            </a:xfrm>
            <a:custGeom>
              <a:avLst/>
              <a:gdLst>
                <a:gd name="connsiteX0" fmla="*/ 31433 w 311848"/>
                <a:gd name="connsiteY0" fmla="*/ 270510 h 270510"/>
                <a:gd name="connsiteX1" fmla="*/ 278130 w 311848"/>
                <a:gd name="connsiteY1" fmla="*/ 270510 h 270510"/>
                <a:gd name="connsiteX2" fmla="*/ 304133 w 311848"/>
                <a:gd name="connsiteY2" fmla="*/ 270510 h 270510"/>
                <a:gd name="connsiteX3" fmla="*/ 311849 w 311848"/>
                <a:gd name="connsiteY3" fmla="*/ 222885 h 270510"/>
                <a:gd name="connsiteX4" fmla="*/ 167354 w 311848"/>
                <a:gd name="connsiteY4" fmla="*/ 68580 h 270510"/>
                <a:gd name="connsiteX5" fmla="*/ 167354 w 311848"/>
                <a:gd name="connsiteY5" fmla="*/ 60007 h 270510"/>
                <a:gd name="connsiteX6" fmla="*/ 188595 w 311848"/>
                <a:gd name="connsiteY6" fmla="*/ 48577 h 270510"/>
                <a:gd name="connsiteX7" fmla="*/ 204026 w 311848"/>
                <a:gd name="connsiteY7" fmla="*/ 15240 h 270510"/>
                <a:gd name="connsiteX8" fmla="*/ 192500 w 311848"/>
                <a:gd name="connsiteY8" fmla="*/ 2857 h 270510"/>
                <a:gd name="connsiteX9" fmla="*/ 180023 w 311848"/>
                <a:gd name="connsiteY9" fmla="*/ 14288 h 270510"/>
                <a:gd name="connsiteX10" fmla="*/ 172307 w 311848"/>
                <a:gd name="connsiteY10" fmla="*/ 30480 h 270510"/>
                <a:gd name="connsiteX11" fmla="*/ 154972 w 311848"/>
                <a:gd name="connsiteY11" fmla="*/ 37148 h 270510"/>
                <a:gd name="connsiteX12" fmla="*/ 138589 w 311848"/>
                <a:gd name="connsiteY12" fmla="*/ 29527 h 270510"/>
                <a:gd name="connsiteX13" fmla="*/ 131826 w 311848"/>
                <a:gd name="connsiteY13" fmla="*/ 12382 h 270510"/>
                <a:gd name="connsiteX14" fmla="*/ 120301 w 311848"/>
                <a:gd name="connsiteY14" fmla="*/ 0 h 270510"/>
                <a:gd name="connsiteX15" fmla="*/ 107823 w 311848"/>
                <a:gd name="connsiteY15" fmla="*/ 11430 h 270510"/>
                <a:gd name="connsiteX16" fmla="*/ 121349 w 311848"/>
                <a:gd name="connsiteY16" fmla="*/ 45720 h 270510"/>
                <a:gd name="connsiteX17" fmla="*/ 144494 w 311848"/>
                <a:gd name="connsiteY17" fmla="*/ 59055 h 270510"/>
                <a:gd name="connsiteX18" fmla="*/ 144494 w 311848"/>
                <a:gd name="connsiteY18" fmla="*/ 67627 h 270510"/>
                <a:gd name="connsiteX19" fmla="*/ 0 w 311848"/>
                <a:gd name="connsiteY19" fmla="*/ 221932 h 270510"/>
                <a:gd name="connsiteX20" fmla="*/ 7715 w 311848"/>
                <a:gd name="connsiteY20" fmla="*/ 269557 h 270510"/>
                <a:gd name="connsiteX21" fmla="*/ 31433 w 311848"/>
                <a:gd name="connsiteY21" fmla="*/ 270510 h 270510"/>
                <a:gd name="connsiteX22" fmla="*/ 31433 w 311848"/>
                <a:gd name="connsiteY22" fmla="*/ 270510 h 270510"/>
                <a:gd name="connsiteX23" fmla="*/ 178784 w 311848"/>
                <a:gd name="connsiteY23" fmla="*/ 137160 h 270510"/>
                <a:gd name="connsiteX24" fmla="*/ 193262 w 311848"/>
                <a:gd name="connsiteY24" fmla="*/ 127635 h 270510"/>
                <a:gd name="connsiteX25" fmla="*/ 251079 w 311848"/>
                <a:gd name="connsiteY25" fmla="*/ 197168 h 270510"/>
                <a:gd name="connsiteX26" fmla="*/ 240506 w 311848"/>
                <a:gd name="connsiteY26" fmla="*/ 210502 h 270510"/>
                <a:gd name="connsiteX27" fmla="*/ 238601 w 311848"/>
                <a:gd name="connsiteY27" fmla="*/ 210502 h 270510"/>
                <a:gd name="connsiteX28" fmla="*/ 227076 w 311848"/>
                <a:gd name="connsiteY28" fmla="*/ 200025 h 270510"/>
                <a:gd name="connsiteX29" fmla="*/ 188500 w 311848"/>
                <a:gd name="connsiteY29" fmla="*/ 150495 h 270510"/>
                <a:gd name="connsiteX30" fmla="*/ 178784 w 311848"/>
                <a:gd name="connsiteY30" fmla="*/ 137160 h 270510"/>
                <a:gd name="connsiteX31" fmla="*/ 94964 w 311848"/>
                <a:gd name="connsiteY31" fmla="*/ 222885 h 270510"/>
                <a:gd name="connsiteX32" fmla="*/ 287655 w 311848"/>
                <a:gd name="connsiteY32" fmla="*/ 222885 h 270510"/>
                <a:gd name="connsiteX33" fmla="*/ 285750 w 311848"/>
                <a:gd name="connsiteY33" fmla="*/ 246698 h 270510"/>
                <a:gd name="connsiteX34" fmla="*/ 94964 w 311848"/>
                <a:gd name="connsiteY34" fmla="*/ 246698 h 270510"/>
                <a:gd name="connsiteX35" fmla="*/ 82391 w 311848"/>
                <a:gd name="connsiteY35" fmla="*/ 234315 h 270510"/>
                <a:gd name="connsiteX36" fmla="*/ 94964 w 311848"/>
                <a:gd name="connsiteY36" fmla="*/ 222885 h 270510"/>
                <a:gd name="connsiteX37" fmla="*/ 49721 w 311848"/>
                <a:gd name="connsiteY37" fmla="*/ 225743 h 270510"/>
                <a:gd name="connsiteX38" fmla="*/ 58388 w 311848"/>
                <a:gd name="connsiteY38" fmla="*/ 221932 h 270510"/>
                <a:gd name="connsiteX39" fmla="*/ 67056 w 311848"/>
                <a:gd name="connsiteY39" fmla="*/ 225743 h 270510"/>
                <a:gd name="connsiteX40" fmla="*/ 70866 w 311848"/>
                <a:gd name="connsiteY40" fmla="*/ 234315 h 270510"/>
                <a:gd name="connsiteX41" fmla="*/ 67056 w 311848"/>
                <a:gd name="connsiteY41" fmla="*/ 242888 h 270510"/>
                <a:gd name="connsiteX42" fmla="*/ 58388 w 311848"/>
                <a:gd name="connsiteY42" fmla="*/ 246698 h 270510"/>
                <a:gd name="connsiteX43" fmla="*/ 49721 w 311848"/>
                <a:gd name="connsiteY43" fmla="*/ 242888 h 270510"/>
                <a:gd name="connsiteX44" fmla="*/ 45911 w 311848"/>
                <a:gd name="connsiteY44" fmla="*/ 234315 h 270510"/>
                <a:gd name="connsiteX45" fmla="*/ 49721 w 311848"/>
                <a:gd name="connsiteY45" fmla="*/ 225743 h 27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11848" h="270510">
                  <a:moveTo>
                    <a:pt x="31433" y="270510"/>
                  </a:moveTo>
                  <a:lnTo>
                    <a:pt x="278130" y="270510"/>
                  </a:lnTo>
                  <a:lnTo>
                    <a:pt x="304133" y="270510"/>
                  </a:lnTo>
                  <a:cubicBezTo>
                    <a:pt x="308991" y="255270"/>
                    <a:pt x="311849" y="239077"/>
                    <a:pt x="311849" y="222885"/>
                  </a:cubicBezTo>
                  <a:cubicBezTo>
                    <a:pt x="311849" y="141923"/>
                    <a:pt x="248222" y="74295"/>
                    <a:pt x="167354" y="68580"/>
                  </a:cubicBezTo>
                  <a:lnTo>
                    <a:pt x="167354" y="60007"/>
                  </a:lnTo>
                  <a:cubicBezTo>
                    <a:pt x="175070" y="58102"/>
                    <a:pt x="182785" y="54293"/>
                    <a:pt x="188595" y="48577"/>
                  </a:cubicBezTo>
                  <a:cubicBezTo>
                    <a:pt x="198215" y="40005"/>
                    <a:pt x="203073" y="27623"/>
                    <a:pt x="204026" y="15240"/>
                  </a:cubicBezTo>
                  <a:cubicBezTo>
                    <a:pt x="204026" y="8573"/>
                    <a:pt x="199168" y="2857"/>
                    <a:pt x="192500" y="2857"/>
                  </a:cubicBezTo>
                  <a:cubicBezTo>
                    <a:pt x="185738" y="2857"/>
                    <a:pt x="180023" y="7620"/>
                    <a:pt x="180023" y="14288"/>
                  </a:cubicBezTo>
                  <a:cubicBezTo>
                    <a:pt x="180023" y="20955"/>
                    <a:pt x="177165" y="26670"/>
                    <a:pt x="172307" y="30480"/>
                  </a:cubicBezTo>
                  <a:cubicBezTo>
                    <a:pt x="167450" y="34290"/>
                    <a:pt x="161735" y="37148"/>
                    <a:pt x="154972" y="37148"/>
                  </a:cubicBezTo>
                  <a:cubicBezTo>
                    <a:pt x="148209" y="37148"/>
                    <a:pt x="142494" y="34290"/>
                    <a:pt x="138589" y="29527"/>
                  </a:cubicBezTo>
                  <a:cubicBezTo>
                    <a:pt x="133731" y="24765"/>
                    <a:pt x="131826" y="19050"/>
                    <a:pt x="131826" y="12382"/>
                  </a:cubicBezTo>
                  <a:cubicBezTo>
                    <a:pt x="131826" y="5715"/>
                    <a:pt x="126968" y="0"/>
                    <a:pt x="120301" y="0"/>
                  </a:cubicBezTo>
                  <a:cubicBezTo>
                    <a:pt x="113538" y="0"/>
                    <a:pt x="107823" y="4763"/>
                    <a:pt x="107823" y="11430"/>
                  </a:cubicBezTo>
                  <a:cubicBezTo>
                    <a:pt x="107823" y="23813"/>
                    <a:pt x="111633" y="36195"/>
                    <a:pt x="121349" y="45720"/>
                  </a:cubicBezTo>
                  <a:cubicBezTo>
                    <a:pt x="128111" y="52388"/>
                    <a:pt x="135827" y="57150"/>
                    <a:pt x="144494" y="59055"/>
                  </a:cubicBezTo>
                  <a:lnTo>
                    <a:pt x="144494" y="67627"/>
                  </a:lnTo>
                  <a:cubicBezTo>
                    <a:pt x="63532" y="73343"/>
                    <a:pt x="0" y="140970"/>
                    <a:pt x="0" y="221932"/>
                  </a:cubicBezTo>
                  <a:cubicBezTo>
                    <a:pt x="0" y="238125"/>
                    <a:pt x="2858" y="254318"/>
                    <a:pt x="7715" y="269557"/>
                  </a:cubicBezTo>
                  <a:lnTo>
                    <a:pt x="31433" y="270510"/>
                  </a:lnTo>
                  <a:lnTo>
                    <a:pt x="31433" y="270510"/>
                  </a:lnTo>
                  <a:close/>
                  <a:moveTo>
                    <a:pt x="178784" y="137160"/>
                  </a:moveTo>
                  <a:cubicBezTo>
                    <a:pt x="179737" y="130493"/>
                    <a:pt x="186500" y="126682"/>
                    <a:pt x="193262" y="127635"/>
                  </a:cubicBezTo>
                  <a:cubicBezTo>
                    <a:pt x="195167" y="127635"/>
                    <a:pt x="242411" y="138113"/>
                    <a:pt x="251079" y="197168"/>
                  </a:cubicBezTo>
                  <a:cubicBezTo>
                    <a:pt x="252032" y="203835"/>
                    <a:pt x="247269" y="209550"/>
                    <a:pt x="240506" y="210502"/>
                  </a:cubicBezTo>
                  <a:cubicBezTo>
                    <a:pt x="239554" y="210502"/>
                    <a:pt x="239554" y="210502"/>
                    <a:pt x="238601" y="210502"/>
                  </a:cubicBezTo>
                  <a:cubicBezTo>
                    <a:pt x="232791" y="210502"/>
                    <a:pt x="228029" y="205740"/>
                    <a:pt x="227076" y="200025"/>
                  </a:cubicBezTo>
                  <a:cubicBezTo>
                    <a:pt x="221266" y="158115"/>
                    <a:pt x="189452" y="150495"/>
                    <a:pt x="188500" y="150495"/>
                  </a:cubicBezTo>
                  <a:cubicBezTo>
                    <a:pt x="181737" y="149543"/>
                    <a:pt x="177832" y="143827"/>
                    <a:pt x="178784" y="137160"/>
                  </a:cubicBezTo>
                  <a:close/>
                  <a:moveTo>
                    <a:pt x="94964" y="222885"/>
                  </a:moveTo>
                  <a:lnTo>
                    <a:pt x="287655" y="222885"/>
                  </a:lnTo>
                  <a:cubicBezTo>
                    <a:pt x="287655" y="230505"/>
                    <a:pt x="286703" y="239077"/>
                    <a:pt x="285750" y="246698"/>
                  </a:cubicBezTo>
                  <a:lnTo>
                    <a:pt x="94964" y="246698"/>
                  </a:lnTo>
                  <a:cubicBezTo>
                    <a:pt x="88202" y="246698"/>
                    <a:pt x="82391" y="240982"/>
                    <a:pt x="82391" y="234315"/>
                  </a:cubicBezTo>
                  <a:cubicBezTo>
                    <a:pt x="82487" y="227648"/>
                    <a:pt x="88202" y="222885"/>
                    <a:pt x="94964" y="222885"/>
                  </a:cubicBezTo>
                  <a:close/>
                  <a:moveTo>
                    <a:pt x="49721" y="225743"/>
                  </a:moveTo>
                  <a:cubicBezTo>
                    <a:pt x="51626" y="223838"/>
                    <a:pt x="55531" y="221932"/>
                    <a:pt x="58388" y="221932"/>
                  </a:cubicBezTo>
                  <a:cubicBezTo>
                    <a:pt x="61246" y="221932"/>
                    <a:pt x="65151" y="222885"/>
                    <a:pt x="67056" y="225743"/>
                  </a:cubicBezTo>
                  <a:cubicBezTo>
                    <a:pt x="68961" y="227648"/>
                    <a:pt x="70866" y="231457"/>
                    <a:pt x="70866" y="234315"/>
                  </a:cubicBezTo>
                  <a:cubicBezTo>
                    <a:pt x="70866" y="237173"/>
                    <a:pt x="69914" y="240982"/>
                    <a:pt x="67056" y="242888"/>
                  </a:cubicBezTo>
                  <a:cubicBezTo>
                    <a:pt x="65151" y="244793"/>
                    <a:pt x="61246" y="246698"/>
                    <a:pt x="58388" y="246698"/>
                  </a:cubicBezTo>
                  <a:cubicBezTo>
                    <a:pt x="55531" y="246698"/>
                    <a:pt x="51626" y="245745"/>
                    <a:pt x="49721" y="242888"/>
                  </a:cubicBezTo>
                  <a:cubicBezTo>
                    <a:pt x="47816" y="240982"/>
                    <a:pt x="45911" y="237173"/>
                    <a:pt x="45911" y="234315"/>
                  </a:cubicBezTo>
                  <a:cubicBezTo>
                    <a:pt x="46768" y="231457"/>
                    <a:pt x="47816" y="228600"/>
                    <a:pt x="49721" y="2257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4" name="Graphic 18">
            <a:extLst>
              <a:ext uri="{FF2B5EF4-FFF2-40B4-BE49-F238E27FC236}">
                <a16:creationId xmlns:a16="http://schemas.microsoft.com/office/drawing/2014/main" id="{3AE2EA61-6F54-BDC3-AE33-1E754B5E4DF2}"/>
              </a:ext>
            </a:extLst>
          </p:cNvPr>
          <p:cNvGrpSpPr/>
          <p:nvPr/>
        </p:nvGrpSpPr>
        <p:grpSpPr>
          <a:xfrm>
            <a:off x="9861845" y="3643096"/>
            <a:ext cx="349853" cy="476250"/>
            <a:chOff x="7130795" y="4386262"/>
            <a:chExt cx="349853" cy="476250"/>
          </a:xfrm>
          <a:solidFill>
            <a:srgbClr val="DC2E1D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CC5004E-5324-154E-A824-0EE690ECF95D}"/>
                </a:ext>
              </a:extLst>
            </p:cNvPr>
            <p:cNvSpPr/>
            <p:nvPr/>
          </p:nvSpPr>
          <p:spPr>
            <a:xfrm>
              <a:off x="7309103" y="4662487"/>
              <a:ext cx="21145" cy="20955"/>
            </a:xfrm>
            <a:custGeom>
              <a:avLst/>
              <a:gdLst>
                <a:gd name="connsiteX0" fmla="*/ 10573 w 21145"/>
                <a:gd name="connsiteY0" fmla="*/ 0 h 20955"/>
                <a:gd name="connsiteX1" fmla="*/ 0 w 21145"/>
                <a:gd name="connsiteY1" fmla="*/ 10478 h 20955"/>
                <a:gd name="connsiteX2" fmla="*/ 10573 w 21145"/>
                <a:gd name="connsiteY2" fmla="*/ 20955 h 20955"/>
                <a:gd name="connsiteX3" fmla="*/ 21146 w 21145"/>
                <a:gd name="connsiteY3" fmla="*/ 10478 h 20955"/>
                <a:gd name="connsiteX4" fmla="*/ 10573 w 21145"/>
                <a:gd name="connsiteY4" fmla="*/ 0 h 20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955">
                  <a:moveTo>
                    <a:pt x="10573" y="0"/>
                  </a:moveTo>
                  <a:cubicBezTo>
                    <a:pt x="4763" y="0"/>
                    <a:pt x="0" y="4763"/>
                    <a:pt x="0" y="10478"/>
                  </a:cubicBezTo>
                  <a:cubicBezTo>
                    <a:pt x="0" y="16193"/>
                    <a:pt x="4858" y="20955"/>
                    <a:pt x="10573" y="20955"/>
                  </a:cubicBezTo>
                  <a:cubicBezTo>
                    <a:pt x="16383" y="20955"/>
                    <a:pt x="21146" y="16193"/>
                    <a:pt x="21146" y="10478"/>
                  </a:cubicBezTo>
                  <a:cubicBezTo>
                    <a:pt x="21146" y="4763"/>
                    <a:pt x="16383" y="0"/>
                    <a:pt x="1057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AC47111-9508-D761-BE11-B32BB05625A7}"/>
                </a:ext>
              </a:extLst>
            </p:cNvPr>
            <p:cNvSpPr/>
            <p:nvPr/>
          </p:nvSpPr>
          <p:spPr>
            <a:xfrm>
              <a:off x="7315866" y="4578667"/>
              <a:ext cx="7715" cy="7619"/>
            </a:xfrm>
            <a:custGeom>
              <a:avLst/>
              <a:gdLst>
                <a:gd name="connsiteX0" fmla="*/ 3810 w 7715"/>
                <a:gd name="connsiteY0" fmla="*/ 0 h 7619"/>
                <a:gd name="connsiteX1" fmla="*/ 7715 w 7715"/>
                <a:gd name="connsiteY1" fmla="*/ 3810 h 7619"/>
                <a:gd name="connsiteX2" fmla="*/ 3810 w 7715"/>
                <a:gd name="connsiteY2" fmla="*/ 7620 h 7619"/>
                <a:gd name="connsiteX3" fmla="*/ 0 w 7715"/>
                <a:gd name="connsiteY3" fmla="*/ 3810 h 7619"/>
                <a:gd name="connsiteX4" fmla="*/ 3810 w 7715"/>
                <a:gd name="connsiteY4" fmla="*/ 0 h 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5" h="7619">
                  <a:moveTo>
                    <a:pt x="3810" y="0"/>
                  </a:moveTo>
                  <a:cubicBezTo>
                    <a:pt x="5905" y="0"/>
                    <a:pt x="7715" y="1714"/>
                    <a:pt x="7715" y="3810"/>
                  </a:cubicBezTo>
                  <a:cubicBezTo>
                    <a:pt x="7715" y="5905"/>
                    <a:pt x="6001" y="7620"/>
                    <a:pt x="3810" y="7620"/>
                  </a:cubicBezTo>
                  <a:cubicBezTo>
                    <a:pt x="1619" y="7620"/>
                    <a:pt x="0" y="5905"/>
                    <a:pt x="0" y="3810"/>
                  </a:cubicBezTo>
                  <a:cubicBezTo>
                    <a:pt x="0" y="1714"/>
                    <a:pt x="1714" y="0"/>
                    <a:pt x="381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CBA18DB-C3D0-DC0F-1667-67F002BE9F64}"/>
                </a:ext>
              </a:extLst>
            </p:cNvPr>
            <p:cNvSpPr/>
            <p:nvPr/>
          </p:nvSpPr>
          <p:spPr>
            <a:xfrm>
              <a:off x="7130795" y="4803457"/>
              <a:ext cx="310324" cy="59055"/>
            </a:xfrm>
            <a:custGeom>
              <a:avLst/>
              <a:gdLst>
                <a:gd name="connsiteX0" fmla="*/ 35719 w 310324"/>
                <a:gd name="connsiteY0" fmla="*/ 0 h 59055"/>
                <a:gd name="connsiteX1" fmla="*/ 29908 w 310324"/>
                <a:gd name="connsiteY1" fmla="*/ 0 h 59055"/>
                <a:gd name="connsiteX2" fmla="*/ 0 w 310324"/>
                <a:gd name="connsiteY2" fmla="*/ 29528 h 59055"/>
                <a:gd name="connsiteX3" fmla="*/ 29908 w 310324"/>
                <a:gd name="connsiteY3" fmla="*/ 59055 h 59055"/>
                <a:gd name="connsiteX4" fmla="*/ 310324 w 310324"/>
                <a:gd name="connsiteY4" fmla="*/ 59055 h 59055"/>
                <a:gd name="connsiteX5" fmla="*/ 300704 w 310324"/>
                <a:gd name="connsiteY5" fmla="*/ 29528 h 59055"/>
                <a:gd name="connsiteX6" fmla="*/ 310324 w 310324"/>
                <a:gd name="connsiteY6" fmla="*/ 0 h 59055"/>
                <a:gd name="connsiteX7" fmla="*/ 35719 w 310324"/>
                <a:gd name="connsiteY7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324" h="59055">
                  <a:moveTo>
                    <a:pt x="35719" y="0"/>
                  </a:moveTo>
                  <a:lnTo>
                    <a:pt x="29908" y="0"/>
                  </a:lnTo>
                  <a:cubicBezTo>
                    <a:pt x="13525" y="0"/>
                    <a:pt x="0" y="13335"/>
                    <a:pt x="0" y="29528"/>
                  </a:cubicBezTo>
                  <a:cubicBezTo>
                    <a:pt x="0" y="45720"/>
                    <a:pt x="13525" y="59055"/>
                    <a:pt x="29908" y="59055"/>
                  </a:cubicBezTo>
                  <a:lnTo>
                    <a:pt x="310324" y="59055"/>
                  </a:lnTo>
                  <a:cubicBezTo>
                    <a:pt x="304514" y="50483"/>
                    <a:pt x="300704" y="40005"/>
                    <a:pt x="300704" y="29528"/>
                  </a:cubicBezTo>
                  <a:cubicBezTo>
                    <a:pt x="300704" y="19050"/>
                    <a:pt x="304609" y="8573"/>
                    <a:pt x="310324" y="0"/>
                  </a:cubicBezTo>
                  <a:lnTo>
                    <a:pt x="3571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CFD4114-BB98-99C8-0576-C46F8FBB859E}"/>
                </a:ext>
              </a:extLst>
            </p:cNvPr>
            <p:cNvSpPr/>
            <p:nvPr/>
          </p:nvSpPr>
          <p:spPr>
            <a:xfrm>
              <a:off x="7309103" y="4482465"/>
              <a:ext cx="21145" cy="20954"/>
            </a:xfrm>
            <a:custGeom>
              <a:avLst/>
              <a:gdLst>
                <a:gd name="connsiteX0" fmla="*/ 10573 w 21145"/>
                <a:gd name="connsiteY0" fmla="*/ 20955 h 20954"/>
                <a:gd name="connsiteX1" fmla="*/ 21146 w 21145"/>
                <a:gd name="connsiteY1" fmla="*/ 10478 h 20954"/>
                <a:gd name="connsiteX2" fmla="*/ 10573 w 21145"/>
                <a:gd name="connsiteY2" fmla="*/ 0 h 20954"/>
                <a:gd name="connsiteX3" fmla="*/ 0 w 21145"/>
                <a:gd name="connsiteY3" fmla="*/ 10478 h 20954"/>
                <a:gd name="connsiteX4" fmla="*/ 10573 w 21145"/>
                <a:gd name="connsiteY4" fmla="*/ 20955 h 2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954">
                  <a:moveTo>
                    <a:pt x="10573" y="20955"/>
                  </a:moveTo>
                  <a:cubicBezTo>
                    <a:pt x="16383" y="20955"/>
                    <a:pt x="21146" y="16192"/>
                    <a:pt x="21146" y="10478"/>
                  </a:cubicBezTo>
                  <a:cubicBezTo>
                    <a:pt x="21146" y="4763"/>
                    <a:pt x="16288" y="0"/>
                    <a:pt x="10573" y="0"/>
                  </a:cubicBezTo>
                  <a:cubicBezTo>
                    <a:pt x="4763" y="0"/>
                    <a:pt x="0" y="4763"/>
                    <a:pt x="0" y="10478"/>
                  </a:cubicBezTo>
                  <a:cubicBezTo>
                    <a:pt x="0" y="16192"/>
                    <a:pt x="4858" y="20955"/>
                    <a:pt x="10573" y="20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8ED319A-2F3B-3F0C-0EED-9FF94B7CBC47}"/>
                </a:ext>
              </a:extLst>
            </p:cNvPr>
            <p:cNvSpPr/>
            <p:nvPr/>
          </p:nvSpPr>
          <p:spPr>
            <a:xfrm>
              <a:off x="7262812" y="4526280"/>
              <a:ext cx="113728" cy="112394"/>
            </a:xfrm>
            <a:custGeom>
              <a:avLst/>
              <a:gdLst>
                <a:gd name="connsiteX0" fmla="*/ 56864 w 113728"/>
                <a:gd name="connsiteY0" fmla="*/ 112395 h 112394"/>
                <a:gd name="connsiteX1" fmla="*/ 113729 w 113728"/>
                <a:gd name="connsiteY1" fmla="*/ 56197 h 112394"/>
                <a:gd name="connsiteX2" fmla="*/ 56864 w 113728"/>
                <a:gd name="connsiteY2" fmla="*/ 0 h 112394"/>
                <a:gd name="connsiteX3" fmla="*/ 0 w 113728"/>
                <a:gd name="connsiteY3" fmla="*/ 56197 h 112394"/>
                <a:gd name="connsiteX4" fmla="*/ 56864 w 113728"/>
                <a:gd name="connsiteY4" fmla="*/ 112395 h 112394"/>
                <a:gd name="connsiteX5" fmla="*/ 56864 w 113728"/>
                <a:gd name="connsiteY5" fmla="*/ 36195 h 112394"/>
                <a:gd name="connsiteX6" fmla="*/ 77057 w 113728"/>
                <a:gd name="connsiteY6" fmla="*/ 56197 h 112394"/>
                <a:gd name="connsiteX7" fmla="*/ 56864 w 113728"/>
                <a:gd name="connsiteY7" fmla="*/ 76200 h 112394"/>
                <a:gd name="connsiteX8" fmla="*/ 36671 w 113728"/>
                <a:gd name="connsiteY8" fmla="*/ 56197 h 112394"/>
                <a:gd name="connsiteX9" fmla="*/ 56864 w 113728"/>
                <a:gd name="connsiteY9" fmla="*/ 36195 h 11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728" h="112394">
                  <a:moveTo>
                    <a:pt x="56864" y="112395"/>
                  </a:moveTo>
                  <a:cubicBezTo>
                    <a:pt x="87725" y="112395"/>
                    <a:pt x="113729" y="87630"/>
                    <a:pt x="113729" y="56197"/>
                  </a:cubicBezTo>
                  <a:cubicBezTo>
                    <a:pt x="113729" y="25717"/>
                    <a:pt x="88678" y="0"/>
                    <a:pt x="56864" y="0"/>
                  </a:cubicBezTo>
                  <a:cubicBezTo>
                    <a:pt x="25051" y="0"/>
                    <a:pt x="0" y="24765"/>
                    <a:pt x="0" y="56197"/>
                  </a:cubicBezTo>
                  <a:cubicBezTo>
                    <a:pt x="0" y="87630"/>
                    <a:pt x="26003" y="112395"/>
                    <a:pt x="56864" y="112395"/>
                  </a:cubicBezTo>
                  <a:close/>
                  <a:moveTo>
                    <a:pt x="56864" y="36195"/>
                  </a:moveTo>
                  <a:cubicBezTo>
                    <a:pt x="68389" y="36195"/>
                    <a:pt x="77057" y="45720"/>
                    <a:pt x="77057" y="56197"/>
                  </a:cubicBezTo>
                  <a:cubicBezTo>
                    <a:pt x="77057" y="66675"/>
                    <a:pt x="67437" y="76200"/>
                    <a:pt x="56864" y="76200"/>
                  </a:cubicBezTo>
                  <a:cubicBezTo>
                    <a:pt x="46291" y="76200"/>
                    <a:pt x="36671" y="66675"/>
                    <a:pt x="36671" y="56197"/>
                  </a:cubicBezTo>
                  <a:cubicBezTo>
                    <a:pt x="36671" y="45720"/>
                    <a:pt x="45339" y="36195"/>
                    <a:pt x="56864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EE15A99-5AA7-74F8-50B6-1477EECB383E}"/>
                </a:ext>
              </a:extLst>
            </p:cNvPr>
            <p:cNvSpPr/>
            <p:nvPr/>
          </p:nvSpPr>
          <p:spPr>
            <a:xfrm>
              <a:off x="7130795" y="4386262"/>
              <a:ext cx="24098" cy="401955"/>
            </a:xfrm>
            <a:custGeom>
              <a:avLst/>
              <a:gdLst>
                <a:gd name="connsiteX0" fmla="*/ 24098 w 24098"/>
                <a:gd name="connsiteY0" fmla="*/ 0 h 401955"/>
                <a:gd name="connsiteX1" fmla="*/ 21241 w 24098"/>
                <a:gd name="connsiteY1" fmla="*/ 0 h 401955"/>
                <a:gd name="connsiteX2" fmla="*/ 0 w 24098"/>
                <a:gd name="connsiteY2" fmla="*/ 20955 h 401955"/>
                <a:gd name="connsiteX3" fmla="*/ 0 w 24098"/>
                <a:gd name="connsiteY3" fmla="*/ 401955 h 401955"/>
                <a:gd name="connsiteX4" fmla="*/ 24098 w 24098"/>
                <a:gd name="connsiteY4" fmla="*/ 393382 h 401955"/>
                <a:gd name="connsiteX5" fmla="*/ 24098 w 24098"/>
                <a:gd name="connsiteY5" fmla="*/ 0 h 40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98" h="401955">
                  <a:moveTo>
                    <a:pt x="24098" y="0"/>
                  </a:moveTo>
                  <a:lnTo>
                    <a:pt x="21241" y="0"/>
                  </a:lnTo>
                  <a:cubicBezTo>
                    <a:pt x="9715" y="0"/>
                    <a:pt x="0" y="9525"/>
                    <a:pt x="0" y="20955"/>
                  </a:cubicBezTo>
                  <a:lnTo>
                    <a:pt x="0" y="401955"/>
                  </a:lnTo>
                  <a:cubicBezTo>
                    <a:pt x="6763" y="397193"/>
                    <a:pt x="15430" y="394335"/>
                    <a:pt x="24098" y="393382"/>
                  </a:cubicBezTo>
                  <a:lnTo>
                    <a:pt x="240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D4B49F5-50AA-9EAE-E516-373354307EEA}"/>
                </a:ext>
              </a:extLst>
            </p:cNvPr>
            <p:cNvSpPr/>
            <p:nvPr/>
          </p:nvSpPr>
          <p:spPr>
            <a:xfrm>
              <a:off x="7178992" y="4386262"/>
              <a:ext cx="301656" cy="394334"/>
            </a:xfrm>
            <a:custGeom>
              <a:avLst/>
              <a:gdLst>
                <a:gd name="connsiteX0" fmla="*/ 72295 w 301656"/>
                <a:gd name="connsiteY0" fmla="*/ 345757 h 394334"/>
                <a:gd name="connsiteX1" fmla="*/ 301657 w 301656"/>
                <a:gd name="connsiteY1" fmla="*/ 345757 h 394334"/>
                <a:gd name="connsiteX2" fmla="*/ 301657 w 301656"/>
                <a:gd name="connsiteY2" fmla="*/ 0 h 394334"/>
                <a:gd name="connsiteX3" fmla="*/ 0 w 301656"/>
                <a:gd name="connsiteY3" fmla="*/ 0 h 394334"/>
                <a:gd name="connsiteX4" fmla="*/ 0 w 301656"/>
                <a:gd name="connsiteY4" fmla="*/ 23813 h 394334"/>
                <a:gd name="connsiteX5" fmla="*/ 229362 w 301656"/>
                <a:gd name="connsiteY5" fmla="*/ 23813 h 394334"/>
                <a:gd name="connsiteX6" fmla="*/ 241935 w 301656"/>
                <a:gd name="connsiteY6" fmla="*/ 36195 h 394334"/>
                <a:gd name="connsiteX7" fmla="*/ 229362 w 301656"/>
                <a:gd name="connsiteY7" fmla="*/ 48578 h 394334"/>
                <a:gd name="connsiteX8" fmla="*/ 0 w 301656"/>
                <a:gd name="connsiteY8" fmla="*/ 48578 h 394334"/>
                <a:gd name="connsiteX9" fmla="*/ 0 w 301656"/>
                <a:gd name="connsiteY9" fmla="*/ 394335 h 394334"/>
                <a:gd name="connsiteX10" fmla="*/ 301561 w 301656"/>
                <a:gd name="connsiteY10" fmla="*/ 394335 h 394334"/>
                <a:gd name="connsiteX11" fmla="*/ 301561 w 301656"/>
                <a:gd name="connsiteY11" fmla="*/ 370522 h 394334"/>
                <a:gd name="connsiteX12" fmla="*/ 72199 w 301656"/>
                <a:gd name="connsiteY12" fmla="*/ 370522 h 394334"/>
                <a:gd name="connsiteX13" fmla="*/ 59626 w 301656"/>
                <a:gd name="connsiteY13" fmla="*/ 358140 h 394334"/>
                <a:gd name="connsiteX14" fmla="*/ 72295 w 301656"/>
                <a:gd name="connsiteY14" fmla="*/ 345757 h 394334"/>
                <a:gd name="connsiteX15" fmla="*/ 256318 w 301656"/>
                <a:gd name="connsiteY15" fmla="*/ 27622 h 394334"/>
                <a:gd name="connsiteX16" fmla="*/ 264985 w 301656"/>
                <a:gd name="connsiteY16" fmla="*/ 23813 h 394334"/>
                <a:gd name="connsiteX17" fmla="*/ 273653 w 301656"/>
                <a:gd name="connsiteY17" fmla="*/ 27622 h 394334"/>
                <a:gd name="connsiteX18" fmla="*/ 277463 w 301656"/>
                <a:gd name="connsiteY18" fmla="*/ 36195 h 394334"/>
                <a:gd name="connsiteX19" fmla="*/ 273653 w 301656"/>
                <a:gd name="connsiteY19" fmla="*/ 44768 h 394334"/>
                <a:gd name="connsiteX20" fmla="*/ 264985 w 301656"/>
                <a:gd name="connsiteY20" fmla="*/ 48578 h 394334"/>
                <a:gd name="connsiteX21" fmla="*/ 256318 w 301656"/>
                <a:gd name="connsiteY21" fmla="*/ 44768 h 394334"/>
                <a:gd name="connsiteX22" fmla="*/ 252413 w 301656"/>
                <a:gd name="connsiteY22" fmla="*/ 36195 h 394334"/>
                <a:gd name="connsiteX23" fmla="*/ 256318 w 301656"/>
                <a:gd name="connsiteY23" fmla="*/ 27622 h 394334"/>
                <a:gd name="connsiteX24" fmla="*/ 44386 w 301656"/>
                <a:gd name="connsiteY24" fmla="*/ 365760 h 394334"/>
                <a:gd name="connsiteX25" fmla="*/ 35719 w 301656"/>
                <a:gd name="connsiteY25" fmla="*/ 369570 h 394334"/>
                <a:gd name="connsiteX26" fmla="*/ 27051 w 301656"/>
                <a:gd name="connsiteY26" fmla="*/ 365760 h 394334"/>
                <a:gd name="connsiteX27" fmla="*/ 23241 w 301656"/>
                <a:gd name="connsiteY27" fmla="*/ 357188 h 394334"/>
                <a:gd name="connsiteX28" fmla="*/ 27051 w 301656"/>
                <a:gd name="connsiteY28" fmla="*/ 348615 h 394334"/>
                <a:gd name="connsiteX29" fmla="*/ 35719 w 301656"/>
                <a:gd name="connsiteY29" fmla="*/ 344805 h 394334"/>
                <a:gd name="connsiteX30" fmla="*/ 44386 w 301656"/>
                <a:gd name="connsiteY30" fmla="*/ 348615 h 394334"/>
                <a:gd name="connsiteX31" fmla="*/ 48196 w 301656"/>
                <a:gd name="connsiteY31" fmla="*/ 357188 h 394334"/>
                <a:gd name="connsiteX32" fmla="*/ 44386 w 301656"/>
                <a:gd name="connsiteY32" fmla="*/ 365760 h 394334"/>
                <a:gd name="connsiteX33" fmla="*/ 109823 w 301656"/>
                <a:gd name="connsiteY33" fmla="*/ 122872 h 394334"/>
                <a:gd name="connsiteX34" fmla="*/ 104965 w 301656"/>
                <a:gd name="connsiteY34" fmla="*/ 105728 h 394334"/>
                <a:gd name="connsiteX35" fmla="*/ 139636 w 301656"/>
                <a:gd name="connsiteY35" fmla="*/ 71438 h 394334"/>
                <a:gd name="connsiteX36" fmla="*/ 174307 w 301656"/>
                <a:gd name="connsiteY36" fmla="*/ 105728 h 394334"/>
                <a:gd name="connsiteX37" fmla="*/ 169450 w 301656"/>
                <a:gd name="connsiteY37" fmla="*/ 122872 h 394334"/>
                <a:gd name="connsiteX38" fmla="*/ 219551 w 301656"/>
                <a:gd name="connsiteY38" fmla="*/ 196215 h 394334"/>
                <a:gd name="connsiteX39" fmla="*/ 169450 w 301656"/>
                <a:gd name="connsiteY39" fmla="*/ 269557 h 394334"/>
                <a:gd name="connsiteX40" fmla="*/ 174307 w 301656"/>
                <a:gd name="connsiteY40" fmla="*/ 286703 h 394334"/>
                <a:gd name="connsiteX41" fmla="*/ 139636 w 301656"/>
                <a:gd name="connsiteY41" fmla="*/ 320993 h 394334"/>
                <a:gd name="connsiteX42" fmla="*/ 104965 w 301656"/>
                <a:gd name="connsiteY42" fmla="*/ 286703 h 394334"/>
                <a:gd name="connsiteX43" fmla="*/ 109823 w 301656"/>
                <a:gd name="connsiteY43" fmla="*/ 269557 h 394334"/>
                <a:gd name="connsiteX44" fmla="*/ 59722 w 301656"/>
                <a:gd name="connsiteY44" fmla="*/ 196215 h 394334"/>
                <a:gd name="connsiteX45" fmla="*/ 109823 w 301656"/>
                <a:gd name="connsiteY45" fmla="*/ 122872 h 39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01656" h="394334">
                  <a:moveTo>
                    <a:pt x="72295" y="345757"/>
                  </a:moveTo>
                  <a:lnTo>
                    <a:pt x="301657" y="345757"/>
                  </a:lnTo>
                  <a:lnTo>
                    <a:pt x="301657" y="0"/>
                  </a:lnTo>
                  <a:lnTo>
                    <a:pt x="0" y="0"/>
                  </a:lnTo>
                  <a:lnTo>
                    <a:pt x="0" y="23813"/>
                  </a:lnTo>
                  <a:lnTo>
                    <a:pt x="229362" y="23813"/>
                  </a:lnTo>
                  <a:cubicBezTo>
                    <a:pt x="236125" y="23813"/>
                    <a:pt x="241935" y="29528"/>
                    <a:pt x="241935" y="36195"/>
                  </a:cubicBezTo>
                  <a:cubicBezTo>
                    <a:pt x="241935" y="42863"/>
                    <a:pt x="236125" y="48578"/>
                    <a:pt x="229362" y="48578"/>
                  </a:cubicBezTo>
                  <a:lnTo>
                    <a:pt x="0" y="48578"/>
                  </a:lnTo>
                  <a:lnTo>
                    <a:pt x="0" y="394335"/>
                  </a:lnTo>
                  <a:lnTo>
                    <a:pt x="301561" y="394335"/>
                  </a:lnTo>
                  <a:lnTo>
                    <a:pt x="301561" y="370522"/>
                  </a:lnTo>
                  <a:lnTo>
                    <a:pt x="72199" y="370522"/>
                  </a:lnTo>
                  <a:cubicBezTo>
                    <a:pt x="65437" y="370522"/>
                    <a:pt x="59626" y="364807"/>
                    <a:pt x="59626" y="358140"/>
                  </a:cubicBezTo>
                  <a:cubicBezTo>
                    <a:pt x="59722" y="351472"/>
                    <a:pt x="65532" y="345757"/>
                    <a:pt x="72295" y="345757"/>
                  </a:cubicBezTo>
                  <a:close/>
                  <a:moveTo>
                    <a:pt x="256318" y="27622"/>
                  </a:moveTo>
                  <a:cubicBezTo>
                    <a:pt x="258223" y="25718"/>
                    <a:pt x="262128" y="23813"/>
                    <a:pt x="264985" y="23813"/>
                  </a:cubicBezTo>
                  <a:cubicBezTo>
                    <a:pt x="267843" y="23813"/>
                    <a:pt x="271748" y="24765"/>
                    <a:pt x="273653" y="27622"/>
                  </a:cubicBezTo>
                  <a:cubicBezTo>
                    <a:pt x="275558" y="29528"/>
                    <a:pt x="277463" y="33338"/>
                    <a:pt x="277463" y="36195"/>
                  </a:cubicBezTo>
                  <a:cubicBezTo>
                    <a:pt x="277463" y="39053"/>
                    <a:pt x="276511" y="42863"/>
                    <a:pt x="273653" y="44768"/>
                  </a:cubicBezTo>
                  <a:cubicBezTo>
                    <a:pt x="271748" y="46672"/>
                    <a:pt x="267843" y="48578"/>
                    <a:pt x="264985" y="48578"/>
                  </a:cubicBezTo>
                  <a:cubicBezTo>
                    <a:pt x="262128" y="48578"/>
                    <a:pt x="258223" y="47625"/>
                    <a:pt x="256318" y="44768"/>
                  </a:cubicBezTo>
                  <a:cubicBezTo>
                    <a:pt x="254413" y="41910"/>
                    <a:pt x="252413" y="39053"/>
                    <a:pt x="252413" y="36195"/>
                  </a:cubicBezTo>
                  <a:cubicBezTo>
                    <a:pt x="252508" y="32385"/>
                    <a:pt x="254413" y="29528"/>
                    <a:pt x="256318" y="27622"/>
                  </a:cubicBezTo>
                  <a:close/>
                  <a:moveTo>
                    <a:pt x="44386" y="365760"/>
                  </a:moveTo>
                  <a:cubicBezTo>
                    <a:pt x="42481" y="367665"/>
                    <a:pt x="38576" y="369570"/>
                    <a:pt x="35719" y="369570"/>
                  </a:cubicBezTo>
                  <a:cubicBezTo>
                    <a:pt x="32861" y="369570"/>
                    <a:pt x="28956" y="368618"/>
                    <a:pt x="27051" y="365760"/>
                  </a:cubicBezTo>
                  <a:cubicBezTo>
                    <a:pt x="25146" y="363855"/>
                    <a:pt x="23241" y="360045"/>
                    <a:pt x="23241" y="357188"/>
                  </a:cubicBezTo>
                  <a:cubicBezTo>
                    <a:pt x="23241" y="354330"/>
                    <a:pt x="24193" y="350520"/>
                    <a:pt x="27051" y="348615"/>
                  </a:cubicBezTo>
                  <a:cubicBezTo>
                    <a:pt x="29908" y="346710"/>
                    <a:pt x="32861" y="344805"/>
                    <a:pt x="35719" y="344805"/>
                  </a:cubicBezTo>
                  <a:cubicBezTo>
                    <a:pt x="38576" y="344805"/>
                    <a:pt x="42481" y="345757"/>
                    <a:pt x="44386" y="348615"/>
                  </a:cubicBezTo>
                  <a:cubicBezTo>
                    <a:pt x="46291" y="350520"/>
                    <a:pt x="48196" y="354330"/>
                    <a:pt x="48196" y="357188"/>
                  </a:cubicBezTo>
                  <a:cubicBezTo>
                    <a:pt x="48196" y="360045"/>
                    <a:pt x="46291" y="363855"/>
                    <a:pt x="44386" y="365760"/>
                  </a:cubicBezTo>
                  <a:close/>
                  <a:moveTo>
                    <a:pt x="109823" y="122872"/>
                  </a:moveTo>
                  <a:cubicBezTo>
                    <a:pt x="106966" y="118110"/>
                    <a:pt x="104965" y="112395"/>
                    <a:pt x="104965" y="105728"/>
                  </a:cubicBezTo>
                  <a:cubicBezTo>
                    <a:pt x="104965" y="86678"/>
                    <a:pt x="120396" y="71438"/>
                    <a:pt x="139636" y="71438"/>
                  </a:cubicBezTo>
                  <a:cubicBezTo>
                    <a:pt x="158877" y="71438"/>
                    <a:pt x="174307" y="86678"/>
                    <a:pt x="174307" y="105728"/>
                  </a:cubicBezTo>
                  <a:cubicBezTo>
                    <a:pt x="174307" y="111443"/>
                    <a:pt x="172402" y="117157"/>
                    <a:pt x="169450" y="122872"/>
                  </a:cubicBezTo>
                  <a:cubicBezTo>
                    <a:pt x="198310" y="135255"/>
                    <a:pt x="219551" y="163830"/>
                    <a:pt x="219551" y="196215"/>
                  </a:cubicBezTo>
                  <a:cubicBezTo>
                    <a:pt x="219551" y="229553"/>
                    <a:pt x="198310" y="258128"/>
                    <a:pt x="169450" y="269557"/>
                  </a:cubicBezTo>
                  <a:cubicBezTo>
                    <a:pt x="172307" y="274320"/>
                    <a:pt x="174307" y="280035"/>
                    <a:pt x="174307" y="286703"/>
                  </a:cubicBezTo>
                  <a:cubicBezTo>
                    <a:pt x="174307" y="305753"/>
                    <a:pt x="158877" y="320993"/>
                    <a:pt x="139636" y="320993"/>
                  </a:cubicBezTo>
                  <a:cubicBezTo>
                    <a:pt x="120396" y="320993"/>
                    <a:pt x="104965" y="305753"/>
                    <a:pt x="104965" y="286703"/>
                  </a:cubicBezTo>
                  <a:cubicBezTo>
                    <a:pt x="104965" y="280988"/>
                    <a:pt x="106871" y="275272"/>
                    <a:pt x="109823" y="269557"/>
                  </a:cubicBezTo>
                  <a:cubicBezTo>
                    <a:pt x="80963" y="257175"/>
                    <a:pt x="59722" y="228600"/>
                    <a:pt x="59722" y="196215"/>
                  </a:cubicBezTo>
                  <a:cubicBezTo>
                    <a:pt x="59722" y="162878"/>
                    <a:pt x="80963" y="134303"/>
                    <a:pt x="109823" y="1228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2" name="Graphic 18">
            <a:extLst>
              <a:ext uri="{FF2B5EF4-FFF2-40B4-BE49-F238E27FC236}">
                <a16:creationId xmlns:a16="http://schemas.microsoft.com/office/drawing/2014/main" id="{55FE4622-F1FA-C130-9D2E-E85CF0EC8267}"/>
              </a:ext>
            </a:extLst>
          </p:cNvPr>
          <p:cNvGrpSpPr/>
          <p:nvPr/>
        </p:nvGrpSpPr>
        <p:grpSpPr>
          <a:xfrm>
            <a:off x="5871901" y="3611665"/>
            <a:ext cx="549306" cy="541019"/>
            <a:chOff x="5819488" y="4353877"/>
            <a:chExt cx="549306" cy="541019"/>
          </a:xfrm>
          <a:solidFill>
            <a:srgbClr val="DC2E1D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441EECC-9407-432D-4362-204819A1C942}"/>
                </a:ext>
              </a:extLst>
            </p:cNvPr>
            <p:cNvSpPr/>
            <p:nvPr/>
          </p:nvSpPr>
          <p:spPr>
            <a:xfrm>
              <a:off x="5968750" y="4394834"/>
              <a:ext cx="116471" cy="95011"/>
            </a:xfrm>
            <a:custGeom>
              <a:avLst/>
              <a:gdLst>
                <a:gd name="connsiteX0" fmla="*/ 27999 w 116471"/>
                <a:gd name="connsiteY0" fmla="*/ 87630 h 95011"/>
                <a:gd name="connsiteX1" fmla="*/ 33809 w 116471"/>
                <a:gd name="connsiteY1" fmla="*/ 90488 h 95011"/>
                <a:gd name="connsiteX2" fmla="*/ 48287 w 116471"/>
                <a:gd name="connsiteY2" fmla="*/ 94297 h 95011"/>
                <a:gd name="connsiteX3" fmla="*/ 62765 w 116471"/>
                <a:gd name="connsiteY3" fmla="*/ 94297 h 95011"/>
                <a:gd name="connsiteX4" fmla="*/ 69528 w 116471"/>
                <a:gd name="connsiteY4" fmla="*/ 93345 h 95011"/>
                <a:gd name="connsiteX5" fmla="*/ 69528 w 116471"/>
                <a:gd name="connsiteY5" fmla="*/ 93345 h 95011"/>
                <a:gd name="connsiteX6" fmla="*/ 72385 w 116471"/>
                <a:gd name="connsiteY6" fmla="*/ 92393 h 95011"/>
                <a:gd name="connsiteX7" fmla="*/ 73338 w 116471"/>
                <a:gd name="connsiteY7" fmla="*/ 92393 h 95011"/>
                <a:gd name="connsiteX8" fmla="*/ 77148 w 116471"/>
                <a:gd name="connsiteY8" fmla="*/ 91440 h 95011"/>
                <a:gd name="connsiteX9" fmla="*/ 115724 w 116471"/>
                <a:gd name="connsiteY9" fmla="*/ 45720 h 95011"/>
                <a:gd name="connsiteX10" fmla="*/ 111914 w 116471"/>
                <a:gd name="connsiteY10" fmla="*/ 15240 h 95011"/>
                <a:gd name="connsiteX11" fmla="*/ 13616 w 116471"/>
                <a:gd name="connsiteY11" fmla="*/ 0 h 95011"/>
                <a:gd name="connsiteX12" fmla="*/ 1138 w 116471"/>
                <a:gd name="connsiteY12" fmla="*/ 28575 h 95011"/>
                <a:gd name="connsiteX13" fmla="*/ 27999 w 116471"/>
                <a:gd name="connsiteY13" fmla="*/ 87630 h 9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471" h="95011">
                  <a:moveTo>
                    <a:pt x="27999" y="87630"/>
                  </a:moveTo>
                  <a:cubicBezTo>
                    <a:pt x="29904" y="88583"/>
                    <a:pt x="31809" y="89535"/>
                    <a:pt x="33809" y="90488"/>
                  </a:cubicBezTo>
                  <a:cubicBezTo>
                    <a:pt x="38667" y="92393"/>
                    <a:pt x="43430" y="94297"/>
                    <a:pt x="48287" y="94297"/>
                  </a:cubicBezTo>
                  <a:cubicBezTo>
                    <a:pt x="53145" y="95250"/>
                    <a:pt x="57907" y="95250"/>
                    <a:pt x="62765" y="94297"/>
                  </a:cubicBezTo>
                  <a:cubicBezTo>
                    <a:pt x="64670" y="94297"/>
                    <a:pt x="67623" y="93345"/>
                    <a:pt x="69528" y="93345"/>
                  </a:cubicBezTo>
                  <a:lnTo>
                    <a:pt x="69528" y="93345"/>
                  </a:lnTo>
                  <a:cubicBezTo>
                    <a:pt x="70480" y="93345"/>
                    <a:pt x="71433" y="93345"/>
                    <a:pt x="72385" y="92393"/>
                  </a:cubicBezTo>
                  <a:cubicBezTo>
                    <a:pt x="72385" y="92393"/>
                    <a:pt x="72385" y="92393"/>
                    <a:pt x="73338" y="92393"/>
                  </a:cubicBezTo>
                  <a:cubicBezTo>
                    <a:pt x="74290" y="92393"/>
                    <a:pt x="75243" y="91440"/>
                    <a:pt x="77148" y="91440"/>
                  </a:cubicBezTo>
                  <a:cubicBezTo>
                    <a:pt x="97341" y="84772"/>
                    <a:pt x="111819" y="66675"/>
                    <a:pt x="115724" y="45720"/>
                  </a:cubicBezTo>
                  <a:cubicBezTo>
                    <a:pt x="117629" y="35243"/>
                    <a:pt x="115724" y="24765"/>
                    <a:pt x="111914" y="15240"/>
                  </a:cubicBezTo>
                  <a:lnTo>
                    <a:pt x="13616" y="0"/>
                  </a:lnTo>
                  <a:cubicBezTo>
                    <a:pt x="6853" y="7620"/>
                    <a:pt x="2091" y="18097"/>
                    <a:pt x="1138" y="28575"/>
                  </a:cubicBezTo>
                  <a:cubicBezTo>
                    <a:pt x="-3815" y="52388"/>
                    <a:pt x="7806" y="76200"/>
                    <a:pt x="27999" y="876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130D2F2-25A1-A6AD-5595-84C4D5C0D696}"/>
                </a:ext>
              </a:extLst>
            </p:cNvPr>
            <p:cNvSpPr/>
            <p:nvPr/>
          </p:nvSpPr>
          <p:spPr>
            <a:xfrm>
              <a:off x="5990938" y="4353877"/>
              <a:ext cx="90582" cy="32384"/>
            </a:xfrm>
            <a:custGeom>
              <a:avLst/>
              <a:gdLst>
                <a:gd name="connsiteX0" fmla="*/ 87725 w 90582"/>
                <a:gd name="connsiteY0" fmla="*/ 32385 h 32384"/>
                <a:gd name="connsiteX1" fmla="*/ 90583 w 90582"/>
                <a:gd name="connsiteY1" fmla="*/ 13335 h 32384"/>
                <a:gd name="connsiteX2" fmla="*/ 2953 w 90582"/>
                <a:gd name="connsiteY2" fmla="*/ 0 h 32384"/>
                <a:gd name="connsiteX3" fmla="*/ 0 w 90582"/>
                <a:gd name="connsiteY3" fmla="*/ 19050 h 32384"/>
                <a:gd name="connsiteX4" fmla="*/ 43434 w 90582"/>
                <a:gd name="connsiteY4" fmla="*/ 25717 h 32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82" h="32384">
                  <a:moveTo>
                    <a:pt x="87725" y="32385"/>
                  </a:moveTo>
                  <a:lnTo>
                    <a:pt x="90583" y="13335"/>
                  </a:lnTo>
                  <a:lnTo>
                    <a:pt x="2953" y="0"/>
                  </a:lnTo>
                  <a:lnTo>
                    <a:pt x="0" y="19050"/>
                  </a:lnTo>
                  <a:lnTo>
                    <a:pt x="43434" y="257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5864AE1-8B2D-8259-8BA8-8802037D2DD8}"/>
                </a:ext>
              </a:extLst>
            </p:cNvPr>
            <p:cNvSpPr/>
            <p:nvPr/>
          </p:nvSpPr>
          <p:spPr>
            <a:xfrm>
              <a:off x="6204870" y="4573905"/>
              <a:ext cx="48196" cy="47625"/>
            </a:xfrm>
            <a:custGeom>
              <a:avLst/>
              <a:gdLst>
                <a:gd name="connsiteX0" fmla="*/ 24098 w 48196"/>
                <a:gd name="connsiteY0" fmla="*/ 47625 h 47625"/>
                <a:gd name="connsiteX1" fmla="*/ 48196 w 48196"/>
                <a:gd name="connsiteY1" fmla="*/ 23813 h 47625"/>
                <a:gd name="connsiteX2" fmla="*/ 24098 w 48196"/>
                <a:gd name="connsiteY2" fmla="*/ 0 h 47625"/>
                <a:gd name="connsiteX3" fmla="*/ 0 w 48196"/>
                <a:gd name="connsiteY3" fmla="*/ 23813 h 47625"/>
                <a:gd name="connsiteX4" fmla="*/ 24098 w 48196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96" h="47625">
                  <a:moveTo>
                    <a:pt x="24098" y="47625"/>
                  </a:moveTo>
                  <a:cubicBezTo>
                    <a:pt x="37624" y="47625"/>
                    <a:pt x="48196" y="37147"/>
                    <a:pt x="48196" y="23813"/>
                  </a:cubicBezTo>
                  <a:cubicBezTo>
                    <a:pt x="48196" y="10477"/>
                    <a:pt x="37624" y="0"/>
                    <a:pt x="24098" y="0"/>
                  </a:cubicBezTo>
                  <a:cubicBezTo>
                    <a:pt x="10573" y="0"/>
                    <a:pt x="0" y="10477"/>
                    <a:pt x="0" y="23813"/>
                  </a:cubicBezTo>
                  <a:cubicBezTo>
                    <a:pt x="0" y="37147"/>
                    <a:pt x="10573" y="47625"/>
                    <a:pt x="24098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CB971AD-0323-B86E-0171-E462A8AC7757}"/>
                </a:ext>
              </a:extLst>
            </p:cNvPr>
            <p:cNvSpPr/>
            <p:nvPr/>
          </p:nvSpPr>
          <p:spPr>
            <a:xfrm>
              <a:off x="5819488" y="4442459"/>
              <a:ext cx="48196" cy="47625"/>
            </a:xfrm>
            <a:custGeom>
              <a:avLst/>
              <a:gdLst>
                <a:gd name="connsiteX0" fmla="*/ 24098 w 48196"/>
                <a:gd name="connsiteY0" fmla="*/ 47625 h 47625"/>
                <a:gd name="connsiteX1" fmla="*/ 48196 w 48196"/>
                <a:gd name="connsiteY1" fmla="*/ 23813 h 47625"/>
                <a:gd name="connsiteX2" fmla="*/ 24098 w 48196"/>
                <a:gd name="connsiteY2" fmla="*/ 0 h 47625"/>
                <a:gd name="connsiteX3" fmla="*/ 0 w 48196"/>
                <a:gd name="connsiteY3" fmla="*/ 23813 h 47625"/>
                <a:gd name="connsiteX4" fmla="*/ 24098 w 48196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96" h="47625">
                  <a:moveTo>
                    <a:pt x="24098" y="47625"/>
                  </a:moveTo>
                  <a:cubicBezTo>
                    <a:pt x="37624" y="47625"/>
                    <a:pt x="48196" y="37147"/>
                    <a:pt x="48196" y="23813"/>
                  </a:cubicBezTo>
                  <a:cubicBezTo>
                    <a:pt x="48196" y="10478"/>
                    <a:pt x="37624" y="0"/>
                    <a:pt x="24098" y="0"/>
                  </a:cubicBezTo>
                  <a:cubicBezTo>
                    <a:pt x="10573" y="0"/>
                    <a:pt x="0" y="10478"/>
                    <a:pt x="0" y="23813"/>
                  </a:cubicBezTo>
                  <a:cubicBezTo>
                    <a:pt x="0" y="37147"/>
                    <a:pt x="10573" y="47625"/>
                    <a:pt x="24098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7B7ABC6-67ED-AA90-A0EC-EFC645B2F8E6}"/>
                </a:ext>
              </a:extLst>
            </p:cNvPr>
            <p:cNvSpPr/>
            <p:nvPr/>
          </p:nvSpPr>
          <p:spPr>
            <a:xfrm>
              <a:off x="5990081" y="4604384"/>
              <a:ext cx="130266" cy="115252"/>
            </a:xfrm>
            <a:custGeom>
              <a:avLst/>
              <a:gdLst>
                <a:gd name="connsiteX0" fmla="*/ 79915 w 130266"/>
                <a:gd name="connsiteY0" fmla="*/ 77153 h 115252"/>
                <a:gd name="connsiteX1" fmla="*/ 76105 w 130266"/>
                <a:gd name="connsiteY1" fmla="*/ 73343 h 115252"/>
                <a:gd name="connsiteX2" fmla="*/ 12478 w 130266"/>
                <a:gd name="connsiteY2" fmla="*/ 0 h 115252"/>
                <a:gd name="connsiteX3" fmla="*/ 0 w 130266"/>
                <a:gd name="connsiteY3" fmla="*/ 18097 h 115252"/>
                <a:gd name="connsiteX4" fmla="*/ 78962 w 130266"/>
                <a:gd name="connsiteY4" fmla="*/ 110490 h 115252"/>
                <a:gd name="connsiteX5" fmla="*/ 88582 w 130266"/>
                <a:gd name="connsiteY5" fmla="*/ 115253 h 115252"/>
                <a:gd name="connsiteX6" fmla="*/ 95345 w 130266"/>
                <a:gd name="connsiteY6" fmla="*/ 113347 h 115252"/>
                <a:gd name="connsiteX7" fmla="*/ 96298 w 130266"/>
                <a:gd name="connsiteY7" fmla="*/ 112395 h 115252"/>
                <a:gd name="connsiteX8" fmla="*/ 125254 w 130266"/>
                <a:gd name="connsiteY8" fmla="*/ 90488 h 115252"/>
                <a:gd name="connsiteX9" fmla="*/ 129064 w 130266"/>
                <a:gd name="connsiteY9" fmla="*/ 71438 h 115252"/>
                <a:gd name="connsiteX10" fmla="*/ 122301 w 130266"/>
                <a:gd name="connsiteY10" fmla="*/ 64770 h 115252"/>
                <a:gd name="connsiteX11" fmla="*/ 120396 w 130266"/>
                <a:gd name="connsiteY11" fmla="*/ 64770 h 115252"/>
                <a:gd name="connsiteX12" fmla="*/ 119444 w 130266"/>
                <a:gd name="connsiteY12" fmla="*/ 65722 h 115252"/>
                <a:gd name="connsiteX13" fmla="*/ 103061 w 130266"/>
                <a:gd name="connsiteY13" fmla="*/ 78105 h 115252"/>
                <a:gd name="connsiteX14" fmla="*/ 90583 w 130266"/>
                <a:gd name="connsiteY14" fmla="*/ 81915 h 115252"/>
                <a:gd name="connsiteX15" fmla="*/ 79915 w 130266"/>
                <a:gd name="connsiteY15" fmla="*/ 77153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0266" h="115252">
                  <a:moveTo>
                    <a:pt x="79915" y="77153"/>
                  </a:moveTo>
                  <a:cubicBezTo>
                    <a:pt x="78962" y="76200"/>
                    <a:pt x="77057" y="75247"/>
                    <a:pt x="76105" y="73343"/>
                  </a:cubicBezTo>
                  <a:lnTo>
                    <a:pt x="12478" y="0"/>
                  </a:lnTo>
                  <a:lnTo>
                    <a:pt x="0" y="18097"/>
                  </a:lnTo>
                  <a:lnTo>
                    <a:pt x="78962" y="110490"/>
                  </a:lnTo>
                  <a:cubicBezTo>
                    <a:pt x="81820" y="113347"/>
                    <a:pt x="84772" y="115253"/>
                    <a:pt x="88582" y="115253"/>
                  </a:cubicBezTo>
                  <a:cubicBezTo>
                    <a:pt x="91440" y="115253"/>
                    <a:pt x="93440" y="114300"/>
                    <a:pt x="95345" y="113347"/>
                  </a:cubicBezTo>
                  <a:cubicBezTo>
                    <a:pt x="95345" y="113347"/>
                    <a:pt x="96298" y="113347"/>
                    <a:pt x="96298" y="112395"/>
                  </a:cubicBezTo>
                  <a:lnTo>
                    <a:pt x="125254" y="90488"/>
                  </a:lnTo>
                  <a:cubicBezTo>
                    <a:pt x="129064" y="87630"/>
                    <a:pt x="132016" y="79058"/>
                    <a:pt x="129064" y="71438"/>
                  </a:cubicBezTo>
                  <a:cubicBezTo>
                    <a:pt x="127159" y="66675"/>
                    <a:pt x="124206" y="64770"/>
                    <a:pt x="122301" y="64770"/>
                  </a:cubicBezTo>
                  <a:cubicBezTo>
                    <a:pt x="121348" y="64770"/>
                    <a:pt x="121348" y="64770"/>
                    <a:pt x="120396" y="64770"/>
                  </a:cubicBezTo>
                  <a:cubicBezTo>
                    <a:pt x="120396" y="64770"/>
                    <a:pt x="119444" y="64770"/>
                    <a:pt x="119444" y="65722"/>
                  </a:cubicBezTo>
                  <a:lnTo>
                    <a:pt x="103061" y="78105"/>
                  </a:lnTo>
                  <a:cubicBezTo>
                    <a:pt x="99250" y="80963"/>
                    <a:pt x="95345" y="81915"/>
                    <a:pt x="90583" y="81915"/>
                  </a:cubicBezTo>
                  <a:cubicBezTo>
                    <a:pt x="87630" y="80963"/>
                    <a:pt x="83725" y="80010"/>
                    <a:pt x="79915" y="771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0B14292-E3B7-9477-2CF0-85CA548F6B20}"/>
                </a:ext>
              </a:extLst>
            </p:cNvPr>
            <p:cNvSpPr/>
            <p:nvPr/>
          </p:nvSpPr>
          <p:spPr>
            <a:xfrm>
              <a:off x="5825298" y="4502467"/>
              <a:ext cx="543496" cy="392429"/>
            </a:xfrm>
            <a:custGeom>
              <a:avLst/>
              <a:gdLst>
                <a:gd name="connsiteX0" fmla="*/ 525113 w 543496"/>
                <a:gd name="connsiteY0" fmla="*/ 368617 h 392429"/>
                <a:gd name="connsiteX1" fmla="*/ 282321 w 543496"/>
                <a:gd name="connsiteY1" fmla="*/ 368617 h 392429"/>
                <a:gd name="connsiteX2" fmla="*/ 277463 w 543496"/>
                <a:gd name="connsiteY2" fmla="*/ 297180 h 392429"/>
                <a:gd name="connsiteX3" fmla="*/ 222504 w 543496"/>
                <a:gd name="connsiteY3" fmla="*/ 297180 h 392429"/>
                <a:gd name="connsiteX4" fmla="*/ 210026 w 543496"/>
                <a:gd name="connsiteY4" fmla="*/ 284797 h 392429"/>
                <a:gd name="connsiteX5" fmla="*/ 222504 w 543496"/>
                <a:gd name="connsiteY5" fmla="*/ 272415 h 392429"/>
                <a:gd name="connsiteX6" fmla="*/ 275463 w 543496"/>
                <a:gd name="connsiteY6" fmla="*/ 272415 h 392429"/>
                <a:gd name="connsiteX7" fmla="*/ 272606 w 543496"/>
                <a:gd name="connsiteY7" fmla="*/ 233363 h 392429"/>
                <a:gd name="connsiteX8" fmla="*/ 271653 w 543496"/>
                <a:gd name="connsiteY8" fmla="*/ 233363 h 392429"/>
                <a:gd name="connsiteX9" fmla="*/ 262985 w 543496"/>
                <a:gd name="connsiteY9" fmla="*/ 237172 h 392429"/>
                <a:gd name="connsiteX10" fmla="*/ 262985 w 543496"/>
                <a:gd name="connsiteY10" fmla="*/ 237172 h 392429"/>
                <a:gd name="connsiteX11" fmla="*/ 261080 w 543496"/>
                <a:gd name="connsiteY11" fmla="*/ 238125 h 392429"/>
                <a:gd name="connsiteX12" fmla="*/ 260128 w 543496"/>
                <a:gd name="connsiteY12" fmla="*/ 238125 h 392429"/>
                <a:gd name="connsiteX13" fmla="*/ 258223 w 543496"/>
                <a:gd name="connsiteY13" fmla="*/ 238125 h 392429"/>
                <a:gd name="connsiteX14" fmla="*/ 257270 w 543496"/>
                <a:gd name="connsiteY14" fmla="*/ 238125 h 392429"/>
                <a:gd name="connsiteX15" fmla="*/ 255366 w 543496"/>
                <a:gd name="connsiteY15" fmla="*/ 238125 h 392429"/>
                <a:gd name="connsiteX16" fmla="*/ 252508 w 543496"/>
                <a:gd name="connsiteY16" fmla="*/ 238125 h 392429"/>
                <a:gd name="connsiteX17" fmla="*/ 252508 w 543496"/>
                <a:gd name="connsiteY17" fmla="*/ 238125 h 392429"/>
                <a:gd name="connsiteX18" fmla="*/ 252508 w 543496"/>
                <a:gd name="connsiteY18" fmla="*/ 238125 h 392429"/>
                <a:gd name="connsiteX19" fmla="*/ 252508 w 543496"/>
                <a:gd name="connsiteY19" fmla="*/ 238125 h 392429"/>
                <a:gd name="connsiteX20" fmla="*/ 224600 w 543496"/>
                <a:gd name="connsiteY20" fmla="*/ 224790 h 392429"/>
                <a:gd name="connsiteX21" fmla="*/ 139827 w 543496"/>
                <a:gd name="connsiteY21" fmla="*/ 125730 h 392429"/>
                <a:gd name="connsiteX22" fmla="*/ 138875 w 543496"/>
                <a:gd name="connsiteY22" fmla="*/ 111442 h 392429"/>
                <a:gd name="connsiteX23" fmla="*/ 165830 w 543496"/>
                <a:gd name="connsiteY23" fmla="*/ 73342 h 392429"/>
                <a:gd name="connsiteX24" fmla="*/ 175451 w 543496"/>
                <a:gd name="connsiteY24" fmla="*/ 68580 h 392429"/>
                <a:gd name="connsiteX25" fmla="*/ 176403 w 543496"/>
                <a:gd name="connsiteY25" fmla="*/ 68580 h 392429"/>
                <a:gd name="connsiteX26" fmla="*/ 178308 w 543496"/>
                <a:gd name="connsiteY26" fmla="*/ 68580 h 392429"/>
                <a:gd name="connsiteX27" fmla="*/ 180213 w 543496"/>
                <a:gd name="connsiteY27" fmla="*/ 69532 h 392429"/>
                <a:gd name="connsiteX28" fmla="*/ 182118 w 543496"/>
                <a:gd name="connsiteY28" fmla="*/ 70485 h 392429"/>
                <a:gd name="connsiteX29" fmla="*/ 184976 w 543496"/>
                <a:gd name="connsiteY29" fmla="*/ 72390 h 392429"/>
                <a:gd name="connsiteX30" fmla="*/ 256318 w 543496"/>
                <a:gd name="connsiteY30" fmla="*/ 155257 h 392429"/>
                <a:gd name="connsiteX31" fmla="*/ 267843 w 543496"/>
                <a:gd name="connsiteY31" fmla="*/ 146685 h 392429"/>
                <a:gd name="connsiteX32" fmla="*/ 262985 w 543496"/>
                <a:gd name="connsiteY32" fmla="*/ 69532 h 392429"/>
                <a:gd name="connsiteX33" fmla="*/ 222504 w 543496"/>
                <a:gd name="connsiteY33" fmla="*/ 6667 h 392429"/>
                <a:gd name="connsiteX34" fmla="*/ 221552 w 543496"/>
                <a:gd name="connsiteY34" fmla="*/ 6667 h 392429"/>
                <a:gd name="connsiteX35" fmla="*/ 218694 w 543496"/>
                <a:gd name="connsiteY35" fmla="*/ 7620 h 392429"/>
                <a:gd name="connsiteX36" fmla="*/ 217742 w 543496"/>
                <a:gd name="connsiteY36" fmla="*/ 7620 h 392429"/>
                <a:gd name="connsiteX37" fmla="*/ 210026 w 543496"/>
                <a:gd name="connsiteY37" fmla="*/ 8572 h 392429"/>
                <a:gd name="connsiteX38" fmla="*/ 209074 w 543496"/>
                <a:gd name="connsiteY38" fmla="*/ 8572 h 392429"/>
                <a:gd name="connsiteX39" fmla="*/ 206216 w 543496"/>
                <a:gd name="connsiteY39" fmla="*/ 8572 h 392429"/>
                <a:gd name="connsiteX40" fmla="*/ 205264 w 543496"/>
                <a:gd name="connsiteY40" fmla="*/ 8572 h 392429"/>
                <a:gd name="connsiteX41" fmla="*/ 201454 w 543496"/>
                <a:gd name="connsiteY41" fmla="*/ 8572 h 392429"/>
                <a:gd name="connsiteX42" fmla="*/ 201454 w 543496"/>
                <a:gd name="connsiteY42" fmla="*/ 8572 h 392429"/>
                <a:gd name="connsiteX43" fmla="*/ 201454 w 543496"/>
                <a:gd name="connsiteY43" fmla="*/ 8572 h 392429"/>
                <a:gd name="connsiteX44" fmla="*/ 201454 w 543496"/>
                <a:gd name="connsiteY44" fmla="*/ 8572 h 392429"/>
                <a:gd name="connsiteX45" fmla="*/ 197644 w 543496"/>
                <a:gd name="connsiteY45" fmla="*/ 8572 h 392429"/>
                <a:gd name="connsiteX46" fmla="*/ 196691 w 543496"/>
                <a:gd name="connsiteY46" fmla="*/ 8572 h 392429"/>
                <a:gd name="connsiteX47" fmla="*/ 193834 w 543496"/>
                <a:gd name="connsiteY47" fmla="*/ 8572 h 392429"/>
                <a:gd name="connsiteX48" fmla="*/ 192881 w 543496"/>
                <a:gd name="connsiteY48" fmla="*/ 8572 h 392429"/>
                <a:gd name="connsiteX49" fmla="*/ 189071 w 543496"/>
                <a:gd name="connsiteY49" fmla="*/ 7620 h 392429"/>
                <a:gd name="connsiteX50" fmla="*/ 189071 w 543496"/>
                <a:gd name="connsiteY50" fmla="*/ 7620 h 392429"/>
                <a:gd name="connsiteX51" fmla="*/ 185261 w 543496"/>
                <a:gd name="connsiteY51" fmla="*/ 6667 h 392429"/>
                <a:gd name="connsiteX52" fmla="*/ 184309 w 543496"/>
                <a:gd name="connsiteY52" fmla="*/ 6667 h 392429"/>
                <a:gd name="connsiteX53" fmla="*/ 182404 w 543496"/>
                <a:gd name="connsiteY53" fmla="*/ 5715 h 392429"/>
                <a:gd name="connsiteX54" fmla="*/ 181451 w 543496"/>
                <a:gd name="connsiteY54" fmla="*/ 5715 h 392429"/>
                <a:gd name="connsiteX55" fmla="*/ 179546 w 543496"/>
                <a:gd name="connsiteY55" fmla="*/ 4763 h 392429"/>
                <a:gd name="connsiteX56" fmla="*/ 178594 w 543496"/>
                <a:gd name="connsiteY56" fmla="*/ 4763 h 392429"/>
                <a:gd name="connsiteX57" fmla="*/ 176689 w 543496"/>
                <a:gd name="connsiteY57" fmla="*/ 3810 h 392429"/>
                <a:gd name="connsiteX58" fmla="*/ 175736 w 543496"/>
                <a:gd name="connsiteY58" fmla="*/ 3810 h 392429"/>
                <a:gd name="connsiteX59" fmla="*/ 172879 w 543496"/>
                <a:gd name="connsiteY59" fmla="*/ 2857 h 392429"/>
                <a:gd name="connsiteX60" fmla="*/ 172879 w 543496"/>
                <a:gd name="connsiteY60" fmla="*/ 2857 h 392429"/>
                <a:gd name="connsiteX61" fmla="*/ 170021 w 543496"/>
                <a:gd name="connsiteY61" fmla="*/ 1905 h 392429"/>
                <a:gd name="connsiteX62" fmla="*/ 169069 w 543496"/>
                <a:gd name="connsiteY62" fmla="*/ 952 h 392429"/>
                <a:gd name="connsiteX63" fmla="*/ 168116 w 543496"/>
                <a:gd name="connsiteY63" fmla="*/ 0 h 392429"/>
                <a:gd name="connsiteX64" fmla="*/ 114205 w 543496"/>
                <a:gd name="connsiteY64" fmla="*/ 68580 h 392429"/>
                <a:gd name="connsiteX65" fmla="*/ 105537 w 543496"/>
                <a:gd name="connsiteY65" fmla="*/ 210502 h 392429"/>
                <a:gd name="connsiteX66" fmla="*/ 155639 w 543496"/>
                <a:gd name="connsiteY66" fmla="*/ 210502 h 392429"/>
                <a:gd name="connsiteX67" fmla="*/ 168212 w 543496"/>
                <a:gd name="connsiteY67" fmla="*/ 222885 h 392429"/>
                <a:gd name="connsiteX68" fmla="*/ 155639 w 543496"/>
                <a:gd name="connsiteY68" fmla="*/ 235267 h 392429"/>
                <a:gd name="connsiteX69" fmla="*/ 104013 w 543496"/>
                <a:gd name="connsiteY69" fmla="*/ 235267 h 392429"/>
                <a:gd name="connsiteX70" fmla="*/ 100203 w 543496"/>
                <a:gd name="connsiteY70" fmla="*/ 295275 h 392429"/>
                <a:gd name="connsiteX71" fmla="*/ 167640 w 543496"/>
                <a:gd name="connsiteY71" fmla="*/ 295275 h 392429"/>
                <a:gd name="connsiteX72" fmla="*/ 180213 w 543496"/>
                <a:gd name="connsiteY72" fmla="*/ 307657 h 392429"/>
                <a:gd name="connsiteX73" fmla="*/ 167640 w 543496"/>
                <a:gd name="connsiteY73" fmla="*/ 320040 h 392429"/>
                <a:gd name="connsiteX74" fmla="*/ 99251 w 543496"/>
                <a:gd name="connsiteY74" fmla="*/ 320040 h 392429"/>
                <a:gd name="connsiteX75" fmla="*/ 96393 w 543496"/>
                <a:gd name="connsiteY75" fmla="*/ 367665 h 392429"/>
                <a:gd name="connsiteX76" fmla="*/ 12573 w 543496"/>
                <a:gd name="connsiteY76" fmla="*/ 367665 h 392429"/>
                <a:gd name="connsiteX77" fmla="*/ 0 w 543496"/>
                <a:gd name="connsiteY77" fmla="*/ 380047 h 392429"/>
                <a:gd name="connsiteX78" fmla="*/ 12573 w 543496"/>
                <a:gd name="connsiteY78" fmla="*/ 392430 h 392429"/>
                <a:gd name="connsiteX79" fmla="*/ 530924 w 543496"/>
                <a:gd name="connsiteY79" fmla="*/ 392430 h 392429"/>
                <a:gd name="connsiteX80" fmla="*/ 543497 w 543496"/>
                <a:gd name="connsiteY80" fmla="*/ 380047 h 392429"/>
                <a:gd name="connsiteX81" fmla="*/ 525113 w 543496"/>
                <a:gd name="connsiteY81" fmla="*/ 368617 h 39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43496" h="392429">
                  <a:moveTo>
                    <a:pt x="525113" y="368617"/>
                  </a:moveTo>
                  <a:lnTo>
                    <a:pt x="282321" y="368617"/>
                  </a:lnTo>
                  <a:lnTo>
                    <a:pt x="277463" y="297180"/>
                  </a:lnTo>
                  <a:lnTo>
                    <a:pt x="222504" y="297180"/>
                  </a:lnTo>
                  <a:cubicBezTo>
                    <a:pt x="215741" y="297180"/>
                    <a:pt x="210026" y="291465"/>
                    <a:pt x="210026" y="284797"/>
                  </a:cubicBezTo>
                  <a:cubicBezTo>
                    <a:pt x="210026" y="278130"/>
                    <a:pt x="215837" y="272415"/>
                    <a:pt x="222504" y="272415"/>
                  </a:cubicBezTo>
                  <a:lnTo>
                    <a:pt x="275463" y="272415"/>
                  </a:lnTo>
                  <a:lnTo>
                    <a:pt x="272606" y="233363"/>
                  </a:lnTo>
                  <a:lnTo>
                    <a:pt x="271653" y="233363"/>
                  </a:lnTo>
                  <a:cubicBezTo>
                    <a:pt x="268796" y="235267"/>
                    <a:pt x="265843" y="236220"/>
                    <a:pt x="262985" y="237172"/>
                  </a:cubicBezTo>
                  <a:lnTo>
                    <a:pt x="262985" y="237172"/>
                  </a:lnTo>
                  <a:cubicBezTo>
                    <a:pt x="262033" y="237172"/>
                    <a:pt x="261080" y="237172"/>
                    <a:pt x="261080" y="238125"/>
                  </a:cubicBezTo>
                  <a:cubicBezTo>
                    <a:pt x="261080" y="238125"/>
                    <a:pt x="261080" y="238125"/>
                    <a:pt x="260128" y="238125"/>
                  </a:cubicBezTo>
                  <a:cubicBezTo>
                    <a:pt x="259175" y="238125"/>
                    <a:pt x="259175" y="238125"/>
                    <a:pt x="258223" y="238125"/>
                  </a:cubicBezTo>
                  <a:lnTo>
                    <a:pt x="257270" y="238125"/>
                  </a:lnTo>
                  <a:cubicBezTo>
                    <a:pt x="257270" y="238125"/>
                    <a:pt x="256318" y="238125"/>
                    <a:pt x="255366" y="238125"/>
                  </a:cubicBezTo>
                  <a:cubicBezTo>
                    <a:pt x="254413" y="238125"/>
                    <a:pt x="253460" y="238125"/>
                    <a:pt x="252508" y="238125"/>
                  </a:cubicBezTo>
                  <a:lnTo>
                    <a:pt x="252508" y="238125"/>
                  </a:lnTo>
                  <a:lnTo>
                    <a:pt x="252508" y="238125"/>
                  </a:lnTo>
                  <a:lnTo>
                    <a:pt x="252508" y="238125"/>
                  </a:lnTo>
                  <a:cubicBezTo>
                    <a:pt x="241935" y="238125"/>
                    <a:pt x="231267" y="233363"/>
                    <a:pt x="224600" y="224790"/>
                  </a:cubicBezTo>
                  <a:lnTo>
                    <a:pt x="139827" y="125730"/>
                  </a:lnTo>
                  <a:cubicBezTo>
                    <a:pt x="136017" y="121920"/>
                    <a:pt x="136017" y="115252"/>
                    <a:pt x="138875" y="111442"/>
                  </a:cubicBezTo>
                  <a:lnTo>
                    <a:pt x="165830" y="73342"/>
                  </a:lnTo>
                  <a:cubicBezTo>
                    <a:pt x="167735" y="70485"/>
                    <a:pt x="171641" y="68580"/>
                    <a:pt x="175451" y="68580"/>
                  </a:cubicBezTo>
                  <a:lnTo>
                    <a:pt x="176403" y="68580"/>
                  </a:lnTo>
                  <a:cubicBezTo>
                    <a:pt x="177356" y="68580"/>
                    <a:pt x="177356" y="68580"/>
                    <a:pt x="178308" y="68580"/>
                  </a:cubicBezTo>
                  <a:cubicBezTo>
                    <a:pt x="179261" y="68580"/>
                    <a:pt x="179261" y="68580"/>
                    <a:pt x="180213" y="69532"/>
                  </a:cubicBezTo>
                  <a:cubicBezTo>
                    <a:pt x="181166" y="69532"/>
                    <a:pt x="181166" y="70485"/>
                    <a:pt x="182118" y="70485"/>
                  </a:cubicBezTo>
                  <a:cubicBezTo>
                    <a:pt x="183071" y="71438"/>
                    <a:pt x="184023" y="71438"/>
                    <a:pt x="184976" y="72390"/>
                  </a:cubicBezTo>
                  <a:lnTo>
                    <a:pt x="256318" y="155257"/>
                  </a:lnTo>
                  <a:lnTo>
                    <a:pt x="267843" y="146685"/>
                  </a:lnTo>
                  <a:lnTo>
                    <a:pt x="262985" y="69532"/>
                  </a:lnTo>
                  <a:cubicBezTo>
                    <a:pt x="261080" y="42863"/>
                    <a:pt x="245650" y="19050"/>
                    <a:pt x="222504" y="6667"/>
                  </a:cubicBezTo>
                  <a:cubicBezTo>
                    <a:pt x="222504" y="6667"/>
                    <a:pt x="222504" y="6667"/>
                    <a:pt x="221552" y="6667"/>
                  </a:cubicBezTo>
                  <a:cubicBezTo>
                    <a:pt x="220599" y="6667"/>
                    <a:pt x="219647" y="7620"/>
                    <a:pt x="218694" y="7620"/>
                  </a:cubicBezTo>
                  <a:lnTo>
                    <a:pt x="217742" y="7620"/>
                  </a:lnTo>
                  <a:cubicBezTo>
                    <a:pt x="214884" y="8572"/>
                    <a:pt x="211931" y="8572"/>
                    <a:pt x="210026" y="8572"/>
                  </a:cubicBezTo>
                  <a:lnTo>
                    <a:pt x="209074" y="8572"/>
                  </a:lnTo>
                  <a:cubicBezTo>
                    <a:pt x="208121" y="8572"/>
                    <a:pt x="207169" y="8572"/>
                    <a:pt x="206216" y="8572"/>
                  </a:cubicBezTo>
                  <a:lnTo>
                    <a:pt x="205264" y="8572"/>
                  </a:lnTo>
                  <a:cubicBezTo>
                    <a:pt x="204311" y="8572"/>
                    <a:pt x="202406" y="8572"/>
                    <a:pt x="201454" y="8572"/>
                  </a:cubicBezTo>
                  <a:lnTo>
                    <a:pt x="201454" y="8572"/>
                  </a:lnTo>
                  <a:lnTo>
                    <a:pt x="201454" y="8572"/>
                  </a:lnTo>
                  <a:lnTo>
                    <a:pt x="201454" y="8572"/>
                  </a:lnTo>
                  <a:cubicBezTo>
                    <a:pt x="200501" y="8572"/>
                    <a:pt x="198596" y="8572"/>
                    <a:pt x="197644" y="8572"/>
                  </a:cubicBezTo>
                  <a:lnTo>
                    <a:pt x="196691" y="8572"/>
                  </a:lnTo>
                  <a:cubicBezTo>
                    <a:pt x="195739" y="8572"/>
                    <a:pt x="194786" y="8572"/>
                    <a:pt x="193834" y="8572"/>
                  </a:cubicBezTo>
                  <a:lnTo>
                    <a:pt x="192881" y="8572"/>
                  </a:lnTo>
                  <a:cubicBezTo>
                    <a:pt x="191929" y="8572"/>
                    <a:pt x="190024" y="8572"/>
                    <a:pt x="189071" y="7620"/>
                  </a:cubicBezTo>
                  <a:lnTo>
                    <a:pt x="189071" y="7620"/>
                  </a:lnTo>
                  <a:cubicBezTo>
                    <a:pt x="188119" y="7620"/>
                    <a:pt x="187166" y="7620"/>
                    <a:pt x="185261" y="6667"/>
                  </a:cubicBezTo>
                  <a:lnTo>
                    <a:pt x="184309" y="6667"/>
                  </a:lnTo>
                  <a:cubicBezTo>
                    <a:pt x="183356" y="6667"/>
                    <a:pt x="182404" y="6667"/>
                    <a:pt x="182404" y="5715"/>
                  </a:cubicBezTo>
                  <a:lnTo>
                    <a:pt x="181451" y="5715"/>
                  </a:lnTo>
                  <a:cubicBezTo>
                    <a:pt x="180499" y="5715"/>
                    <a:pt x="179546" y="5715"/>
                    <a:pt x="179546" y="4763"/>
                  </a:cubicBezTo>
                  <a:lnTo>
                    <a:pt x="178594" y="4763"/>
                  </a:lnTo>
                  <a:cubicBezTo>
                    <a:pt x="177641" y="4763"/>
                    <a:pt x="176689" y="3810"/>
                    <a:pt x="176689" y="3810"/>
                  </a:cubicBezTo>
                  <a:lnTo>
                    <a:pt x="175736" y="3810"/>
                  </a:lnTo>
                  <a:cubicBezTo>
                    <a:pt x="174784" y="3810"/>
                    <a:pt x="173831" y="2857"/>
                    <a:pt x="172879" y="2857"/>
                  </a:cubicBezTo>
                  <a:lnTo>
                    <a:pt x="172879" y="2857"/>
                  </a:lnTo>
                  <a:cubicBezTo>
                    <a:pt x="171926" y="2857"/>
                    <a:pt x="170974" y="1905"/>
                    <a:pt x="170021" y="1905"/>
                  </a:cubicBezTo>
                  <a:cubicBezTo>
                    <a:pt x="170021" y="1905"/>
                    <a:pt x="169069" y="1905"/>
                    <a:pt x="169069" y="952"/>
                  </a:cubicBezTo>
                  <a:cubicBezTo>
                    <a:pt x="169069" y="952"/>
                    <a:pt x="168116" y="952"/>
                    <a:pt x="168116" y="0"/>
                  </a:cubicBezTo>
                  <a:cubicBezTo>
                    <a:pt x="137255" y="9525"/>
                    <a:pt x="115158" y="36195"/>
                    <a:pt x="114205" y="68580"/>
                  </a:cubicBezTo>
                  <a:lnTo>
                    <a:pt x="105537" y="210502"/>
                  </a:lnTo>
                  <a:lnTo>
                    <a:pt x="155639" y="210502"/>
                  </a:lnTo>
                  <a:cubicBezTo>
                    <a:pt x="162401" y="210502"/>
                    <a:pt x="168212" y="216217"/>
                    <a:pt x="168212" y="222885"/>
                  </a:cubicBezTo>
                  <a:cubicBezTo>
                    <a:pt x="168212" y="229552"/>
                    <a:pt x="162401" y="235267"/>
                    <a:pt x="155639" y="235267"/>
                  </a:cubicBezTo>
                  <a:lnTo>
                    <a:pt x="104013" y="235267"/>
                  </a:lnTo>
                  <a:lnTo>
                    <a:pt x="100203" y="295275"/>
                  </a:lnTo>
                  <a:lnTo>
                    <a:pt x="167640" y="295275"/>
                  </a:lnTo>
                  <a:cubicBezTo>
                    <a:pt x="174403" y="295275"/>
                    <a:pt x="180213" y="300990"/>
                    <a:pt x="180213" y="307657"/>
                  </a:cubicBezTo>
                  <a:cubicBezTo>
                    <a:pt x="180213" y="314325"/>
                    <a:pt x="174403" y="320040"/>
                    <a:pt x="167640" y="320040"/>
                  </a:cubicBezTo>
                  <a:lnTo>
                    <a:pt x="99251" y="320040"/>
                  </a:lnTo>
                  <a:lnTo>
                    <a:pt x="96393" y="367665"/>
                  </a:lnTo>
                  <a:lnTo>
                    <a:pt x="12573" y="367665"/>
                  </a:lnTo>
                  <a:cubicBezTo>
                    <a:pt x="5810" y="367665"/>
                    <a:pt x="0" y="373380"/>
                    <a:pt x="0" y="380047"/>
                  </a:cubicBezTo>
                  <a:cubicBezTo>
                    <a:pt x="0" y="386715"/>
                    <a:pt x="5810" y="392430"/>
                    <a:pt x="12573" y="392430"/>
                  </a:cubicBezTo>
                  <a:lnTo>
                    <a:pt x="530924" y="392430"/>
                  </a:lnTo>
                  <a:cubicBezTo>
                    <a:pt x="537686" y="392430"/>
                    <a:pt x="543497" y="386715"/>
                    <a:pt x="543497" y="380047"/>
                  </a:cubicBezTo>
                  <a:cubicBezTo>
                    <a:pt x="537591" y="374332"/>
                    <a:pt x="531781" y="368617"/>
                    <a:pt x="525113" y="3686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14A14C34-42E1-9145-6B61-EDB1B36A303A}"/>
              </a:ext>
            </a:extLst>
          </p:cNvPr>
          <p:cNvSpPr txBox="1"/>
          <p:nvPr/>
        </p:nvSpPr>
        <p:spPr>
          <a:xfrm>
            <a:off x="8375458" y="4183630"/>
            <a:ext cx="33201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48375E0-B711-8862-B824-D178281F9A12}"/>
              </a:ext>
            </a:extLst>
          </p:cNvPr>
          <p:cNvSpPr txBox="1"/>
          <p:nvPr/>
        </p:nvSpPr>
        <p:spPr>
          <a:xfrm>
            <a:off x="4462181" y="4183630"/>
            <a:ext cx="33201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93705B4-9262-A43B-4ED3-889962AABBF2}"/>
              </a:ext>
            </a:extLst>
          </p:cNvPr>
          <p:cNvSpPr txBox="1"/>
          <p:nvPr/>
        </p:nvSpPr>
        <p:spPr>
          <a:xfrm>
            <a:off x="548904" y="4183630"/>
            <a:ext cx="33201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715EAA6-E4A1-650F-60D5-EF7BB285395F}"/>
              </a:ext>
            </a:extLst>
          </p:cNvPr>
          <p:cNvSpPr txBox="1"/>
          <p:nvPr/>
        </p:nvSpPr>
        <p:spPr>
          <a:xfrm>
            <a:off x="1063353" y="1044983"/>
            <a:ext cx="10101246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02135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9" grpId="0"/>
      <p:bldP spid="40" grpId="0"/>
      <p:bldP spid="41" grpId="0"/>
      <p:bldP spid="4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86834FF6-43A1-29B3-EA1D-90729A776810}"/>
              </a:ext>
            </a:extLst>
          </p:cNvPr>
          <p:cNvSpPr/>
          <p:nvPr/>
        </p:nvSpPr>
        <p:spPr>
          <a:xfrm>
            <a:off x="5034950" y="1544211"/>
            <a:ext cx="1514167" cy="15141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38CE2C-BC5B-7A4B-9519-929C0EE54C75}"/>
              </a:ext>
            </a:extLst>
          </p:cNvPr>
          <p:cNvSpPr txBox="1"/>
          <p:nvPr/>
        </p:nvSpPr>
        <p:spPr>
          <a:xfrm>
            <a:off x="2676143" y="3955830"/>
            <a:ext cx="6923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 را وارد نمایید</a:t>
            </a:r>
            <a:endParaRPr lang="en-US" sz="4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Graphic 3">
            <a:extLst>
              <a:ext uri="{FF2B5EF4-FFF2-40B4-BE49-F238E27FC236}">
                <a16:creationId xmlns:a16="http://schemas.microsoft.com/office/drawing/2014/main" id="{A8FF8F82-9FDC-D02D-C005-CB7C60AAD5F5}"/>
              </a:ext>
            </a:extLst>
          </p:cNvPr>
          <p:cNvSpPr/>
          <p:nvPr/>
        </p:nvSpPr>
        <p:spPr>
          <a:xfrm>
            <a:off x="5679898" y="1555799"/>
            <a:ext cx="1176025" cy="1982982"/>
          </a:xfrm>
          <a:custGeom>
            <a:avLst/>
            <a:gdLst>
              <a:gd name="connsiteX0" fmla="*/ 122996 w 1863619"/>
              <a:gd name="connsiteY0" fmla="*/ 1285212 h 3142384"/>
              <a:gd name="connsiteX1" fmla="*/ 135556 w 1863619"/>
              <a:gd name="connsiteY1" fmla="*/ 1423230 h 3142384"/>
              <a:gd name="connsiteX2" fmla="*/ 183168 w 1863619"/>
              <a:gd name="connsiteY2" fmla="*/ 1493480 h 3142384"/>
              <a:gd name="connsiteX3" fmla="*/ 191347 w 1863619"/>
              <a:gd name="connsiteY3" fmla="*/ 1581110 h 3142384"/>
              <a:gd name="connsiteX4" fmla="*/ 207705 w 1863619"/>
              <a:gd name="connsiteY4" fmla="*/ 1774480 h 3142384"/>
              <a:gd name="connsiteX5" fmla="*/ 195875 w 1863619"/>
              <a:gd name="connsiteY5" fmla="*/ 1975006 h 3142384"/>
              <a:gd name="connsiteX6" fmla="*/ 203323 w 1863619"/>
              <a:gd name="connsiteY6" fmla="*/ 2157569 h 3142384"/>
              <a:gd name="connsiteX7" fmla="*/ 193684 w 1863619"/>
              <a:gd name="connsiteY7" fmla="*/ 2170421 h 3142384"/>
              <a:gd name="connsiteX8" fmla="*/ 198796 w 1863619"/>
              <a:gd name="connsiteY8" fmla="*/ 2235852 h 3142384"/>
              <a:gd name="connsiteX9" fmla="*/ 188572 w 1863619"/>
              <a:gd name="connsiteY9" fmla="*/ 2321875 h 3142384"/>
              <a:gd name="connsiteX10" fmla="*/ 212962 w 1863619"/>
              <a:gd name="connsiteY10" fmla="*/ 2362915 h 3142384"/>
              <a:gd name="connsiteX11" fmla="*/ 184775 w 1863619"/>
              <a:gd name="connsiteY11" fmla="*/ 2427031 h 3142384"/>
              <a:gd name="connsiteX12" fmla="*/ 130882 w 1863619"/>
              <a:gd name="connsiteY12" fmla="*/ 2514369 h 3142384"/>
              <a:gd name="connsiteX13" fmla="*/ 115255 w 1863619"/>
              <a:gd name="connsiteY13" fmla="*/ 2619817 h 3142384"/>
              <a:gd name="connsiteX14" fmla="*/ 107514 w 1863619"/>
              <a:gd name="connsiteY14" fmla="*/ 2641287 h 3142384"/>
              <a:gd name="connsiteX15" fmla="*/ 110435 w 1863619"/>
              <a:gd name="connsiteY15" fmla="*/ 2768058 h 3142384"/>
              <a:gd name="connsiteX16" fmla="*/ 75091 w 1863619"/>
              <a:gd name="connsiteY16" fmla="*/ 2992099 h 3142384"/>
              <a:gd name="connsiteX17" fmla="*/ 101672 w 1863619"/>
              <a:gd name="connsiteY17" fmla="*/ 3142384 h 3142384"/>
              <a:gd name="connsiteX18" fmla="*/ 296211 w 1863619"/>
              <a:gd name="connsiteY18" fmla="*/ 3142384 h 3142384"/>
              <a:gd name="connsiteX19" fmla="*/ 310962 w 1863619"/>
              <a:gd name="connsiteY19" fmla="*/ 3050957 h 3142384"/>
              <a:gd name="connsiteX20" fmla="*/ 284381 w 1863619"/>
              <a:gd name="connsiteY20" fmla="*/ 2897604 h 3142384"/>
              <a:gd name="connsiteX21" fmla="*/ 343385 w 1863619"/>
              <a:gd name="connsiteY21" fmla="*/ 2838600 h 3142384"/>
              <a:gd name="connsiteX22" fmla="*/ 370696 w 1863619"/>
              <a:gd name="connsiteY22" fmla="*/ 2750970 h 3142384"/>
              <a:gd name="connsiteX23" fmla="*/ 380482 w 1863619"/>
              <a:gd name="connsiteY23" fmla="*/ 2748049 h 3142384"/>
              <a:gd name="connsiteX24" fmla="*/ 406041 w 1863619"/>
              <a:gd name="connsiteY24" fmla="*/ 2667576 h 3142384"/>
              <a:gd name="connsiteX25" fmla="*/ 446204 w 1863619"/>
              <a:gd name="connsiteY25" fmla="*/ 2563442 h 3142384"/>
              <a:gd name="connsiteX26" fmla="*/ 460809 w 1863619"/>
              <a:gd name="connsiteY26" fmla="*/ 2515976 h 3142384"/>
              <a:gd name="connsiteX27" fmla="*/ 459349 w 1863619"/>
              <a:gd name="connsiteY27" fmla="*/ 2465150 h 3142384"/>
              <a:gd name="connsiteX28" fmla="*/ 475852 w 1863619"/>
              <a:gd name="connsiteY28" fmla="*/ 2425863 h 3142384"/>
              <a:gd name="connsiteX29" fmla="*/ 531936 w 1863619"/>
              <a:gd name="connsiteY29" fmla="*/ 2302012 h 3142384"/>
              <a:gd name="connsiteX30" fmla="*/ 652135 w 1863619"/>
              <a:gd name="connsiteY30" fmla="*/ 1976467 h 3142384"/>
              <a:gd name="connsiteX31" fmla="*/ 750134 w 1863619"/>
              <a:gd name="connsiteY31" fmla="*/ 2184004 h 3142384"/>
              <a:gd name="connsiteX32" fmla="*/ 794387 w 1863619"/>
              <a:gd name="connsiteY32" fmla="*/ 2290182 h 3142384"/>
              <a:gd name="connsiteX33" fmla="*/ 756122 w 1863619"/>
              <a:gd name="connsiteY33" fmla="*/ 2670497 h 3142384"/>
              <a:gd name="connsiteX34" fmla="*/ 823890 w 1863619"/>
              <a:gd name="connsiteY34" fmla="*/ 2779596 h 3142384"/>
              <a:gd name="connsiteX35" fmla="*/ 832799 w 1863619"/>
              <a:gd name="connsiteY35" fmla="*/ 2947700 h 3142384"/>
              <a:gd name="connsiteX36" fmla="*/ 1198362 w 1863619"/>
              <a:gd name="connsiteY36" fmla="*/ 2947700 h 3142384"/>
              <a:gd name="connsiteX37" fmla="*/ 1233706 w 1863619"/>
              <a:gd name="connsiteY37" fmla="*/ 2856272 h 3142384"/>
              <a:gd name="connsiteX38" fmla="*/ 1106935 w 1863619"/>
              <a:gd name="connsiteY38" fmla="*/ 2791426 h 3142384"/>
              <a:gd name="connsiteX39" fmla="*/ 1035078 w 1863619"/>
              <a:gd name="connsiteY39" fmla="*/ 2718839 h 3142384"/>
              <a:gd name="connsiteX40" fmla="*/ 1055817 w 1863619"/>
              <a:gd name="connsiteY40" fmla="*/ 2713289 h 3142384"/>
              <a:gd name="connsiteX41" fmla="*/ 1051435 w 1863619"/>
              <a:gd name="connsiteY41" fmla="*/ 2623469 h 3142384"/>
              <a:gd name="connsiteX42" fmla="*/ 1068815 w 1863619"/>
              <a:gd name="connsiteY42" fmla="*/ 2605066 h 3142384"/>
              <a:gd name="connsiteX43" fmla="*/ 1073197 w 1863619"/>
              <a:gd name="connsiteY43" fmla="*/ 2547669 h 3142384"/>
              <a:gd name="connsiteX44" fmla="*/ 1076410 w 1863619"/>
              <a:gd name="connsiteY44" fmla="*/ 2427470 h 3142384"/>
              <a:gd name="connsiteX45" fmla="*/ 1059468 w 1863619"/>
              <a:gd name="connsiteY45" fmla="*/ 2361601 h 3142384"/>
              <a:gd name="connsiteX46" fmla="*/ 1083274 w 1863619"/>
              <a:gd name="connsiteY46" fmla="*/ 2302159 h 3142384"/>
              <a:gd name="connsiteX47" fmla="*/ 1080353 w 1863619"/>
              <a:gd name="connsiteY47" fmla="*/ 2116383 h 3142384"/>
              <a:gd name="connsiteX48" fmla="*/ 1077140 w 1863619"/>
              <a:gd name="connsiteY48" fmla="*/ 2108788 h 3142384"/>
              <a:gd name="connsiteX49" fmla="*/ 1064142 w 1863619"/>
              <a:gd name="connsiteY49" fmla="*/ 2032404 h 3142384"/>
              <a:gd name="connsiteX50" fmla="*/ 1012002 w 1863619"/>
              <a:gd name="connsiteY50" fmla="*/ 1913958 h 3142384"/>
              <a:gd name="connsiteX51" fmla="*/ 977826 w 1863619"/>
              <a:gd name="connsiteY51" fmla="*/ 1873794 h 3142384"/>
              <a:gd name="connsiteX52" fmla="*/ 963805 w 1863619"/>
              <a:gd name="connsiteY52" fmla="*/ 1773458 h 3142384"/>
              <a:gd name="connsiteX53" fmla="*/ 937662 w 1863619"/>
              <a:gd name="connsiteY53" fmla="*/ 1723362 h 3142384"/>
              <a:gd name="connsiteX54" fmla="*/ 941606 w 1863619"/>
              <a:gd name="connsiteY54" fmla="*/ 1671223 h 3142384"/>
              <a:gd name="connsiteX55" fmla="*/ 863761 w 1863619"/>
              <a:gd name="connsiteY55" fmla="*/ 1557303 h 3142384"/>
              <a:gd name="connsiteX56" fmla="*/ 923058 w 1863619"/>
              <a:gd name="connsiteY56" fmla="*/ 1503411 h 3142384"/>
              <a:gd name="connsiteX57" fmla="*/ 938685 w 1863619"/>
              <a:gd name="connsiteY57" fmla="*/ 1376202 h 3142384"/>
              <a:gd name="connsiteX58" fmla="*/ 1020765 w 1863619"/>
              <a:gd name="connsiteY58" fmla="*/ 1406434 h 3142384"/>
              <a:gd name="connsiteX59" fmla="*/ 1235020 w 1863619"/>
              <a:gd name="connsiteY59" fmla="*/ 1278494 h 3142384"/>
              <a:gd name="connsiteX60" fmla="*/ 1246558 w 1863619"/>
              <a:gd name="connsiteY60" fmla="*/ 1076945 h 3142384"/>
              <a:gd name="connsiteX61" fmla="*/ 1334334 w 1863619"/>
              <a:gd name="connsiteY61" fmla="*/ 1079428 h 3142384"/>
              <a:gd name="connsiteX62" fmla="*/ 1432626 w 1863619"/>
              <a:gd name="connsiteY62" fmla="*/ 965801 h 3142384"/>
              <a:gd name="connsiteX63" fmla="*/ 1474835 w 1863619"/>
              <a:gd name="connsiteY63" fmla="*/ 958937 h 3142384"/>
              <a:gd name="connsiteX64" fmla="*/ 1504921 w 1863619"/>
              <a:gd name="connsiteY64" fmla="*/ 936299 h 3142384"/>
              <a:gd name="connsiteX65" fmla="*/ 1575171 w 1863619"/>
              <a:gd name="connsiteY65" fmla="*/ 936299 h 3142384"/>
              <a:gd name="connsiteX66" fmla="*/ 1577654 w 1863619"/>
              <a:gd name="connsiteY66" fmla="*/ 923739 h 3142384"/>
              <a:gd name="connsiteX67" fmla="*/ 1641478 w 1863619"/>
              <a:gd name="connsiteY67" fmla="*/ 904460 h 3142384"/>
              <a:gd name="connsiteX68" fmla="*/ 1649072 w 1863619"/>
              <a:gd name="connsiteY68" fmla="*/ 873936 h 3142384"/>
              <a:gd name="connsiteX69" fmla="*/ 1863620 w 1863619"/>
              <a:gd name="connsiteY69" fmla="*/ 873936 h 3142384"/>
              <a:gd name="connsiteX70" fmla="*/ 1863620 w 1863619"/>
              <a:gd name="connsiteY70" fmla="*/ 836985 h 3142384"/>
              <a:gd name="connsiteX71" fmla="*/ 1863620 w 1863619"/>
              <a:gd name="connsiteY71" fmla="*/ 817852 h 3142384"/>
              <a:gd name="connsiteX72" fmla="*/ 1842880 w 1863619"/>
              <a:gd name="connsiteY72" fmla="*/ 817852 h 3142384"/>
              <a:gd name="connsiteX73" fmla="*/ 1832949 w 1863619"/>
              <a:gd name="connsiteY73" fmla="*/ 837131 h 3142384"/>
              <a:gd name="connsiteX74" fmla="*/ 1575171 w 1863619"/>
              <a:gd name="connsiteY74" fmla="*/ 837131 h 3142384"/>
              <a:gd name="connsiteX75" fmla="*/ 1575171 w 1863619"/>
              <a:gd name="connsiteY75" fmla="*/ 810988 h 3142384"/>
              <a:gd name="connsiteX76" fmla="*/ 1474835 w 1863619"/>
              <a:gd name="connsiteY76" fmla="*/ 810988 h 3142384"/>
              <a:gd name="connsiteX77" fmla="*/ 1454826 w 1863619"/>
              <a:gd name="connsiteY77" fmla="*/ 758264 h 3142384"/>
              <a:gd name="connsiteX78" fmla="*/ 1448253 w 1863619"/>
              <a:gd name="connsiteY78" fmla="*/ 758264 h 3142384"/>
              <a:gd name="connsiteX79" fmla="*/ 1409404 w 1863619"/>
              <a:gd name="connsiteY79" fmla="*/ 674285 h 3142384"/>
              <a:gd name="connsiteX80" fmla="*/ 1350692 w 1863619"/>
              <a:gd name="connsiteY80" fmla="*/ 674285 h 3142384"/>
              <a:gd name="connsiteX81" fmla="*/ 1325571 w 1863619"/>
              <a:gd name="connsiteY81" fmla="*/ 755781 h 3142384"/>
              <a:gd name="connsiteX82" fmla="*/ 1304394 w 1863619"/>
              <a:gd name="connsiteY82" fmla="*/ 720583 h 3142384"/>
              <a:gd name="connsiteX83" fmla="*/ 1073635 w 1863619"/>
              <a:gd name="connsiteY83" fmla="*/ 720583 h 3142384"/>
              <a:gd name="connsiteX84" fmla="*/ 978264 w 1863619"/>
              <a:gd name="connsiteY84" fmla="*/ 534953 h 3142384"/>
              <a:gd name="connsiteX85" fmla="*/ 953582 w 1863619"/>
              <a:gd name="connsiteY85" fmla="*/ 521225 h 3142384"/>
              <a:gd name="connsiteX86" fmla="*/ 974905 w 1863619"/>
              <a:gd name="connsiteY86" fmla="*/ 476972 h 3142384"/>
              <a:gd name="connsiteX87" fmla="*/ 1020765 w 1863619"/>
              <a:gd name="connsiteY87" fmla="*/ 468501 h 3142384"/>
              <a:gd name="connsiteX88" fmla="*/ 1020619 w 1863619"/>
              <a:gd name="connsiteY88" fmla="*/ 355604 h 3142384"/>
              <a:gd name="connsiteX89" fmla="*/ 1110586 w 1863619"/>
              <a:gd name="connsiteY89" fmla="*/ 314126 h 3142384"/>
              <a:gd name="connsiteX90" fmla="*/ 1107227 w 1863619"/>
              <a:gd name="connsiteY90" fmla="*/ 254830 h 3142384"/>
              <a:gd name="connsiteX91" fmla="*/ 1086926 w 1863619"/>
              <a:gd name="connsiteY91" fmla="*/ 156392 h 3142384"/>
              <a:gd name="connsiteX92" fmla="*/ 827395 w 1863619"/>
              <a:gd name="connsiteY92" fmla="*/ 556 h 3142384"/>
              <a:gd name="connsiteX93" fmla="*/ 665425 w 1863619"/>
              <a:gd name="connsiteY93" fmla="*/ 47146 h 3142384"/>
              <a:gd name="connsiteX94" fmla="*/ 618689 w 1863619"/>
              <a:gd name="connsiteY94" fmla="*/ 75188 h 3142384"/>
              <a:gd name="connsiteX95" fmla="*/ 535587 w 1863619"/>
              <a:gd name="connsiteY95" fmla="*/ 197286 h 3142384"/>
              <a:gd name="connsiteX96" fmla="*/ 584806 w 1863619"/>
              <a:gd name="connsiteY96" fmla="*/ 282141 h 3142384"/>
              <a:gd name="connsiteX97" fmla="*/ 622048 w 1863619"/>
              <a:gd name="connsiteY97" fmla="*/ 370355 h 3142384"/>
              <a:gd name="connsiteX98" fmla="*/ 627306 w 1863619"/>
              <a:gd name="connsiteY98" fmla="*/ 397813 h 3142384"/>
              <a:gd name="connsiteX99" fmla="*/ 544204 w 1863619"/>
              <a:gd name="connsiteY99" fmla="*/ 397374 h 3142384"/>
              <a:gd name="connsiteX100" fmla="*/ 453945 w 1863619"/>
              <a:gd name="connsiteY100" fmla="*/ 475073 h 3142384"/>
              <a:gd name="connsiteX101" fmla="*/ 288470 w 1863619"/>
              <a:gd name="connsiteY101" fmla="*/ 492599 h 3142384"/>
              <a:gd name="connsiteX102" fmla="*/ 22 w 1863619"/>
              <a:gd name="connsiteY102" fmla="*/ 949151 h 3142384"/>
              <a:gd name="connsiteX103" fmla="*/ 67789 w 1863619"/>
              <a:gd name="connsiteY103" fmla="*/ 1177428 h 3142384"/>
              <a:gd name="connsiteX104" fmla="*/ 122996 w 1863619"/>
              <a:gd name="connsiteY104" fmla="*/ 1285212 h 3142384"/>
              <a:gd name="connsiteX105" fmla="*/ 1365005 w 1863619"/>
              <a:gd name="connsiteY105" fmla="*/ 694148 h 3142384"/>
              <a:gd name="connsiteX106" fmla="*/ 1401517 w 1863619"/>
              <a:gd name="connsiteY106" fmla="*/ 693272 h 3142384"/>
              <a:gd name="connsiteX107" fmla="*/ 1433502 w 1863619"/>
              <a:gd name="connsiteY107" fmla="*/ 758556 h 3142384"/>
              <a:gd name="connsiteX108" fmla="*/ 1348647 w 1863619"/>
              <a:gd name="connsiteY108" fmla="*/ 758556 h 3142384"/>
              <a:gd name="connsiteX109" fmla="*/ 1365005 w 1863619"/>
              <a:gd name="connsiteY109" fmla="*/ 694148 h 3142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863619" h="3142384">
                <a:moveTo>
                  <a:pt x="122996" y="1285212"/>
                </a:moveTo>
                <a:cubicBezTo>
                  <a:pt x="122996" y="1285212"/>
                  <a:pt x="125478" y="1372988"/>
                  <a:pt x="135556" y="1423230"/>
                </a:cubicBezTo>
                <a:cubicBezTo>
                  <a:pt x="145633" y="1473325"/>
                  <a:pt x="183168" y="1493480"/>
                  <a:pt x="183168" y="1493480"/>
                </a:cubicBezTo>
                <a:lnTo>
                  <a:pt x="191347" y="1581110"/>
                </a:lnTo>
                <a:cubicBezTo>
                  <a:pt x="182876" y="1645664"/>
                  <a:pt x="175428" y="1704814"/>
                  <a:pt x="207705" y="1774480"/>
                </a:cubicBezTo>
                <a:cubicBezTo>
                  <a:pt x="245970" y="1856998"/>
                  <a:pt x="219535" y="1895409"/>
                  <a:pt x="195875" y="1975006"/>
                </a:cubicBezTo>
                <a:cubicBezTo>
                  <a:pt x="176742" y="2039415"/>
                  <a:pt x="194414" y="2090386"/>
                  <a:pt x="203323" y="2157569"/>
                </a:cubicBezTo>
                <a:cubicBezTo>
                  <a:pt x="199380" y="2160344"/>
                  <a:pt x="194998" y="2164580"/>
                  <a:pt x="193684" y="2170421"/>
                </a:cubicBezTo>
                <a:cubicBezTo>
                  <a:pt x="191055" y="2181959"/>
                  <a:pt x="203907" y="2210147"/>
                  <a:pt x="198796" y="2235852"/>
                </a:cubicBezTo>
                <a:cubicBezTo>
                  <a:pt x="193684" y="2261557"/>
                  <a:pt x="178203" y="2296171"/>
                  <a:pt x="188572" y="2321875"/>
                </a:cubicBezTo>
                <a:cubicBezTo>
                  <a:pt x="198796" y="2347580"/>
                  <a:pt x="206536" y="2348895"/>
                  <a:pt x="212962" y="2362915"/>
                </a:cubicBezTo>
                <a:cubicBezTo>
                  <a:pt x="219389" y="2377082"/>
                  <a:pt x="209165" y="2401472"/>
                  <a:pt x="184775" y="2427031"/>
                </a:cubicBezTo>
                <a:cubicBezTo>
                  <a:pt x="160384" y="2452736"/>
                  <a:pt x="150161" y="2462960"/>
                  <a:pt x="130882" y="2514369"/>
                </a:cubicBezTo>
                <a:cubicBezTo>
                  <a:pt x="116715" y="2552050"/>
                  <a:pt x="107514" y="2593674"/>
                  <a:pt x="115255" y="2619817"/>
                </a:cubicBezTo>
                <a:cubicBezTo>
                  <a:pt x="112480" y="2626828"/>
                  <a:pt x="109851" y="2633984"/>
                  <a:pt x="107514" y="2641287"/>
                </a:cubicBezTo>
                <a:cubicBezTo>
                  <a:pt x="78012" y="2735635"/>
                  <a:pt x="104593" y="2723805"/>
                  <a:pt x="110435" y="2768058"/>
                </a:cubicBezTo>
                <a:cubicBezTo>
                  <a:pt x="116277" y="2812311"/>
                  <a:pt x="72170" y="2900671"/>
                  <a:pt x="75091" y="2992099"/>
                </a:cubicBezTo>
                <a:cubicBezTo>
                  <a:pt x="78012" y="3083526"/>
                  <a:pt x="101672" y="3142384"/>
                  <a:pt x="101672" y="3142384"/>
                </a:cubicBezTo>
                <a:lnTo>
                  <a:pt x="296211" y="3142384"/>
                </a:lnTo>
                <a:cubicBezTo>
                  <a:pt x="296211" y="3142384"/>
                  <a:pt x="337543" y="3077538"/>
                  <a:pt x="310962" y="3050957"/>
                </a:cubicBezTo>
                <a:cubicBezTo>
                  <a:pt x="284381" y="3024376"/>
                  <a:pt x="284381" y="2912356"/>
                  <a:pt x="284381" y="2897604"/>
                </a:cubicBezTo>
                <a:cubicBezTo>
                  <a:pt x="284381" y="2882853"/>
                  <a:pt x="310962" y="2877011"/>
                  <a:pt x="343385" y="2838600"/>
                </a:cubicBezTo>
                <a:cubicBezTo>
                  <a:pt x="366023" y="2811873"/>
                  <a:pt x="367191" y="2787921"/>
                  <a:pt x="370696" y="2750970"/>
                </a:cubicBezTo>
                <a:cubicBezTo>
                  <a:pt x="374056" y="2750386"/>
                  <a:pt x="377415" y="2749510"/>
                  <a:pt x="380482" y="2748049"/>
                </a:cubicBezTo>
                <a:cubicBezTo>
                  <a:pt x="418893" y="2731546"/>
                  <a:pt x="404288" y="2705987"/>
                  <a:pt x="406041" y="2667576"/>
                </a:cubicBezTo>
                <a:cubicBezTo>
                  <a:pt x="407939" y="2629165"/>
                  <a:pt x="435251" y="2585350"/>
                  <a:pt x="446204" y="2563442"/>
                </a:cubicBezTo>
                <a:cubicBezTo>
                  <a:pt x="457158" y="2541535"/>
                  <a:pt x="464461" y="2543287"/>
                  <a:pt x="460809" y="2515976"/>
                </a:cubicBezTo>
                <a:cubicBezTo>
                  <a:pt x="459057" y="2502393"/>
                  <a:pt x="458911" y="2482092"/>
                  <a:pt x="459349" y="2465150"/>
                </a:cubicBezTo>
                <a:cubicBezTo>
                  <a:pt x="465775" y="2449815"/>
                  <a:pt x="471471" y="2436379"/>
                  <a:pt x="475852" y="2425863"/>
                </a:cubicBezTo>
                <a:cubicBezTo>
                  <a:pt x="499513" y="2369780"/>
                  <a:pt x="499513" y="2384531"/>
                  <a:pt x="531936" y="2302012"/>
                </a:cubicBezTo>
                <a:cubicBezTo>
                  <a:pt x="564359" y="2219494"/>
                  <a:pt x="652135" y="1976467"/>
                  <a:pt x="652135" y="1976467"/>
                </a:cubicBezTo>
                <a:cubicBezTo>
                  <a:pt x="652135" y="1976467"/>
                  <a:pt x="732316" y="2122079"/>
                  <a:pt x="750134" y="2184004"/>
                </a:cubicBezTo>
                <a:cubicBezTo>
                  <a:pt x="767806" y="2245929"/>
                  <a:pt x="773648" y="2225336"/>
                  <a:pt x="794387" y="2290182"/>
                </a:cubicBezTo>
                <a:cubicBezTo>
                  <a:pt x="814981" y="2355029"/>
                  <a:pt x="750134" y="2605651"/>
                  <a:pt x="756122" y="2670497"/>
                </a:cubicBezTo>
                <a:cubicBezTo>
                  <a:pt x="761964" y="2735343"/>
                  <a:pt x="812206" y="2744252"/>
                  <a:pt x="823890" y="2779596"/>
                </a:cubicBezTo>
                <a:cubicBezTo>
                  <a:pt x="835720" y="2814940"/>
                  <a:pt x="832799" y="2947700"/>
                  <a:pt x="832799" y="2947700"/>
                </a:cubicBezTo>
                <a:lnTo>
                  <a:pt x="1198362" y="2947700"/>
                </a:lnTo>
                <a:cubicBezTo>
                  <a:pt x="1198362" y="2947700"/>
                  <a:pt x="1239694" y="2909435"/>
                  <a:pt x="1233706" y="2856272"/>
                </a:cubicBezTo>
                <a:cubicBezTo>
                  <a:pt x="1227864" y="2803256"/>
                  <a:pt x="1171781" y="2800189"/>
                  <a:pt x="1106935" y="2791426"/>
                </a:cubicBezTo>
                <a:cubicBezTo>
                  <a:pt x="1052458" y="2783977"/>
                  <a:pt x="1039605" y="2766159"/>
                  <a:pt x="1035078" y="2718839"/>
                </a:cubicBezTo>
                <a:cubicBezTo>
                  <a:pt x="1041796" y="2719570"/>
                  <a:pt x="1050121" y="2718985"/>
                  <a:pt x="1055817" y="2713289"/>
                </a:cubicBezTo>
                <a:cubicBezTo>
                  <a:pt x="1066625" y="2702482"/>
                  <a:pt x="1041796" y="2638512"/>
                  <a:pt x="1051435" y="2623469"/>
                </a:cubicBezTo>
                <a:cubicBezTo>
                  <a:pt x="1061221" y="2608279"/>
                  <a:pt x="1059030" y="2620256"/>
                  <a:pt x="1068815" y="2605066"/>
                </a:cubicBezTo>
                <a:cubicBezTo>
                  <a:pt x="1078601" y="2589877"/>
                  <a:pt x="1071006" y="2566071"/>
                  <a:pt x="1073197" y="2547669"/>
                </a:cubicBezTo>
                <a:cubicBezTo>
                  <a:pt x="1075388" y="2529266"/>
                  <a:pt x="1075388" y="2479463"/>
                  <a:pt x="1076410" y="2427470"/>
                </a:cubicBezTo>
                <a:cubicBezTo>
                  <a:pt x="1077286" y="2386867"/>
                  <a:pt x="1072175" y="2373285"/>
                  <a:pt x="1059468" y="2361601"/>
                </a:cubicBezTo>
                <a:cubicBezTo>
                  <a:pt x="1066040" y="2333121"/>
                  <a:pt x="1073781" y="2311506"/>
                  <a:pt x="1083274" y="2302159"/>
                </a:cubicBezTo>
                <a:cubicBezTo>
                  <a:pt x="1124607" y="2260826"/>
                  <a:pt x="1136291" y="2252063"/>
                  <a:pt x="1080353" y="2116383"/>
                </a:cubicBezTo>
                <a:cubicBezTo>
                  <a:pt x="1079331" y="2113900"/>
                  <a:pt x="1078163" y="2111271"/>
                  <a:pt x="1077140" y="2108788"/>
                </a:cubicBezTo>
                <a:cubicBezTo>
                  <a:pt x="1093790" y="2093015"/>
                  <a:pt x="1067209" y="2074028"/>
                  <a:pt x="1064142" y="2032404"/>
                </a:cubicBezTo>
                <a:cubicBezTo>
                  <a:pt x="1060198" y="1978220"/>
                  <a:pt x="1020035" y="1954121"/>
                  <a:pt x="1012002" y="1913958"/>
                </a:cubicBezTo>
                <a:cubicBezTo>
                  <a:pt x="1003969" y="1873794"/>
                  <a:pt x="987904" y="1897892"/>
                  <a:pt x="977826" y="1873794"/>
                </a:cubicBezTo>
                <a:cubicBezTo>
                  <a:pt x="967749" y="1849696"/>
                  <a:pt x="983814" y="1805588"/>
                  <a:pt x="963805" y="1773458"/>
                </a:cubicBezTo>
                <a:cubicBezTo>
                  <a:pt x="943797" y="1741327"/>
                  <a:pt x="945695" y="1747315"/>
                  <a:pt x="937662" y="1723362"/>
                </a:cubicBezTo>
                <a:cubicBezTo>
                  <a:pt x="929630" y="1699264"/>
                  <a:pt x="951683" y="1701309"/>
                  <a:pt x="941606" y="1671223"/>
                </a:cubicBezTo>
                <a:cubicBezTo>
                  <a:pt x="936056" y="1654427"/>
                  <a:pt x="897061" y="1600973"/>
                  <a:pt x="863761" y="1557303"/>
                </a:cubicBezTo>
                <a:cubicBezTo>
                  <a:pt x="891219" y="1542991"/>
                  <a:pt x="915755" y="1524150"/>
                  <a:pt x="923058" y="1503411"/>
                </a:cubicBezTo>
                <a:cubicBezTo>
                  <a:pt x="938101" y="1460764"/>
                  <a:pt x="938685" y="1376202"/>
                  <a:pt x="938685" y="1376202"/>
                </a:cubicBezTo>
                <a:cubicBezTo>
                  <a:pt x="938685" y="1376202"/>
                  <a:pt x="980601" y="1394020"/>
                  <a:pt x="1020765" y="1406434"/>
                </a:cubicBezTo>
                <a:cubicBezTo>
                  <a:pt x="1060929" y="1418994"/>
                  <a:pt x="1169882" y="1361304"/>
                  <a:pt x="1235020" y="1278494"/>
                </a:cubicBezTo>
                <a:cubicBezTo>
                  <a:pt x="1300305" y="1195684"/>
                  <a:pt x="1246558" y="1076945"/>
                  <a:pt x="1246558" y="1076945"/>
                </a:cubicBezTo>
                <a:cubicBezTo>
                  <a:pt x="1246558" y="1076945"/>
                  <a:pt x="1284239" y="1089505"/>
                  <a:pt x="1334334" y="1079428"/>
                </a:cubicBezTo>
                <a:cubicBezTo>
                  <a:pt x="1384576" y="1069350"/>
                  <a:pt x="1432626" y="965801"/>
                  <a:pt x="1432626" y="965801"/>
                </a:cubicBezTo>
                <a:lnTo>
                  <a:pt x="1474835" y="958937"/>
                </a:lnTo>
                <a:lnTo>
                  <a:pt x="1504921" y="936299"/>
                </a:lnTo>
                <a:lnTo>
                  <a:pt x="1575171" y="936299"/>
                </a:lnTo>
                <a:lnTo>
                  <a:pt x="1577654" y="923739"/>
                </a:lnTo>
                <a:lnTo>
                  <a:pt x="1641478" y="904460"/>
                </a:lnTo>
                <a:lnTo>
                  <a:pt x="1649072" y="873936"/>
                </a:lnTo>
                <a:lnTo>
                  <a:pt x="1863620" y="873936"/>
                </a:lnTo>
                <a:lnTo>
                  <a:pt x="1863620" y="836985"/>
                </a:lnTo>
                <a:lnTo>
                  <a:pt x="1863620" y="817852"/>
                </a:lnTo>
                <a:lnTo>
                  <a:pt x="1842880" y="817852"/>
                </a:lnTo>
                <a:lnTo>
                  <a:pt x="1832949" y="837131"/>
                </a:lnTo>
                <a:lnTo>
                  <a:pt x="1575171" y="837131"/>
                </a:lnTo>
                <a:lnTo>
                  <a:pt x="1575171" y="810988"/>
                </a:lnTo>
                <a:lnTo>
                  <a:pt x="1474835" y="810988"/>
                </a:lnTo>
                <a:lnTo>
                  <a:pt x="1454826" y="758264"/>
                </a:lnTo>
                <a:lnTo>
                  <a:pt x="1448253" y="758264"/>
                </a:lnTo>
                <a:lnTo>
                  <a:pt x="1409404" y="674285"/>
                </a:lnTo>
                <a:lnTo>
                  <a:pt x="1350692" y="674285"/>
                </a:lnTo>
                <a:lnTo>
                  <a:pt x="1325571" y="755781"/>
                </a:lnTo>
                <a:lnTo>
                  <a:pt x="1304394" y="720583"/>
                </a:lnTo>
                <a:lnTo>
                  <a:pt x="1073635" y="720583"/>
                </a:lnTo>
                <a:cubicBezTo>
                  <a:pt x="1073635" y="720583"/>
                  <a:pt x="1071152" y="590160"/>
                  <a:pt x="978264" y="534953"/>
                </a:cubicBezTo>
                <a:cubicBezTo>
                  <a:pt x="971108" y="530718"/>
                  <a:pt x="962783" y="526044"/>
                  <a:pt x="953582" y="521225"/>
                </a:cubicBezTo>
                <a:cubicBezTo>
                  <a:pt x="964536" y="503115"/>
                  <a:pt x="970524" y="486757"/>
                  <a:pt x="974905" y="476972"/>
                </a:cubicBezTo>
                <a:cubicBezTo>
                  <a:pt x="983376" y="458277"/>
                  <a:pt x="1005430" y="480331"/>
                  <a:pt x="1020765" y="468501"/>
                </a:cubicBezTo>
                <a:cubicBezTo>
                  <a:pt x="1036100" y="456671"/>
                  <a:pt x="1020619" y="355604"/>
                  <a:pt x="1020619" y="355604"/>
                </a:cubicBezTo>
                <a:cubicBezTo>
                  <a:pt x="1020619" y="355604"/>
                  <a:pt x="1092183" y="380725"/>
                  <a:pt x="1110586" y="314126"/>
                </a:cubicBezTo>
                <a:cubicBezTo>
                  <a:pt x="1117304" y="290028"/>
                  <a:pt x="1119057" y="280242"/>
                  <a:pt x="1107227" y="254830"/>
                </a:cubicBezTo>
                <a:cubicBezTo>
                  <a:pt x="1095397" y="229417"/>
                  <a:pt x="1112338" y="226058"/>
                  <a:pt x="1086926" y="156392"/>
                </a:cubicBezTo>
                <a:cubicBezTo>
                  <a:pt x="1061513" y="87018"/>
                  <a:pt x="937662" y="5668"/>
                  <a:pt x="827395" y="556"/>
                </a:cubicBezTo>
                <a:cubicBezTo>
                  <a:pt x="717127" y="-4555"/>
                  <a:pt x="684120" y="26699"/>
                  <a:pt x="665425" y="47146"/>
                </a:cubicBezTo>
                <a:cubicBezTo>
                  <a:pt x="646731" y="67447"/>
                  <a:pt x="657831" y="73582"/>
                  <a:pt x="618689" y="75188"/>
                </a:cubicBezTo>
                <a:cubicBezTo>
                  <a:pt x="579694" y="76941"/>
                  <a:pt x="549170" y="141349"/>
                  <a:pt x="535587" y="197286"/>
                </a:cubicBezTo>
                <a:cubicBezTo>
                  <a:pt x="522004" y="253223"/>
                  <a:pt x="561000" y="277029"/>
                  <a:pt x="584806" y="282141"/>
                </a:cubicBezTo>
                <a:cubicBezTo>
                  <a:pt x="608612" y="287253"/>
                  <a:pt x="615330" y="300835"/>
                  <a:pt x="622048" y="370355"/>
                </a:cubicBezTo>
                <a:cubicBezTo>
                  <a:pt x="622925" y="379848"/>
                  <a:pt x="624823" y="389050"/>
                  <a:pt x="627306" y="397813"/>
                </a:cubicBezTo>
                <a:cubicBezTo>
                  <a:pt x="591962" y="391240"/>
                  <a:pt x="562460" y="390072"/>
                  <a:pt x="544204" y="397374"/>
                </a:cubicBezTo>
                <a:cubicBezTo>
                  <a:pt x="468988" y="427461"/>
                  <a:pt x="453945" y="475073"/>
                  <a:pt x="453945" y="475073"/>
                </a:cubicBezTo>
                <a:cubicBezTo>
                  <a:pt x="453945" y="475073"/>
                  <a:pt x="366169" y="432426"/>
                  <a:pt x="288470" y="492599"/>
                </a:cubicBezTo>
                <a:cubicBezTo>
                  <a:pt x="210772" y="552772"/>
                  <a:pt x="-2461" y="803685"/>
                  <a:pt x="22" y="949151"/>
                </a:cubicBezTo>
                <a:cubicBezTo>
                  <a:pt x="2504" y="1094617"/>
                  <a:pt x="42668" y="1117255"/>
                  <a:pt x="67789" y="1177428"/>
                </a:cubicBezTo>
                <a:cubicBezTo>
                  <a:pt x="92909" y="1237600"/>
                  <a:pt x="122996" y="1285212"/>
                  <a:pt x="122996" y="1285212"/>
                </a:cubicBezTo>
                <a:close/>
                <a:moveTo>
                  <a:pt x="1365005" y="694148"/>
                </a:moveTo>
                <a:lnTo>
                  <a:pt x="1401517" y="693272"/>
                </a:lnTo>
                <a:lnTo>
                  <a:pt x="1433502" y="758556"/>
                </a:lnTo>
                <a:lnTo>
                  <a:pt x="1348647" y="758556"/>
                </a:lnTo>
                <a:lnTo>
                  <a:pt x="1365005" y="694148"/>
                </a:lnTo>
                <a:close/>
              </a:path>
            </a:pathLst>
          </a:custGeom>
          <a:solidFill>
            <a:srgbClr val="DC2E1D"/>
          </a:solidFill>
          <a:ln w="145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96059"/>
      </p:ext>
    </p:extLst>
  </p:cSld>
  <p:clrMapOvr>
    <a:masterClrMapping/>
  </p:clrMapOvr>
  <p:transition spd="med">
    <p:pull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5B412E-277B-1404-2F64-6545DD94EEE3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857BB0-9202-AC87-9CED-1D1B60AC8311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B34536-F56A-BEC1-146B-7A66C48EE384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E1F8BE-C96E-EEF1-2363-319C81481442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B85DC4-6180-870C-E694-F87DF58A3E7C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715AB1-E342-3FE5-0565-7C90F720DD72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E806C8A-5AFF-C551-C244-5ADA69605EE4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24E4792-36CA-2805-C492-37F4FCD7AEC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A337BAA-7431-CE4D-C695-63EE8D3337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D3785F8-0D4C-3A2B-8DF0-5D1A4A3D3A78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877C6476-5B0A-0185-AAAE-98DB865CFDD2}"/>
              </a:ext>
            </a:extLst>
          </p:cNvPr>
          <p:cNvSpPr txBox="1"/>
          <p:nvPr/>
        </p:nvSpPr>
        <p:spPr>
          <a:xfrm>
            <a:off x="825717" y="735010"/>
            <a:ext cx="10540566" cy="4924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9519A7-198D-56EE-B92F-4D42561D0F74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26675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5B412E-277B-1404-2F64-6545DD94EEE3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857BB0-9202-AC87-9CED-1D1B60AC8311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B34536-F56A-BEC1-146B-7A66C48EE384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E1F8BE-C96E-EEF1-2363-319C81481442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B85DC4-6180-870C-E694-F87DF58A3E7C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715AB1-E342-3FE5-0565-7C90F720DD72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E806C8A-5AFF-C551-C244-5ADA69605EE4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24E4792-36CA-2805-C492-37F4FCD7AEC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A337BAA-7431-CE4D-C695-63EE8D3337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D3785F8-0D4C-3A2B-8DF0-5D1A4A3D3A78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F9519A7-198D-56EE-B92F-4D42561D0F74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3C9ACD8-607A-3061-6174-E4060FD2CD97}"/>
              </a:ext>
            </a:extLst>
          </p:cNvPr>
          <p:cNvGrpSpPr/>
          <p:nvPr/>
        </p:nvGrpSpPr>
        <p:grpSpPr>
          <a:xfrm>
            <a:off x="7587061" y="1241319"/>
            <a:ext cx="4264881" cy="2643066"/>
            <a:chOff x="5188038" y="1678847"/>
            <a:chExt cx="7003962" cy="4340551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2511BE7-55FA-4DAA-6A71-33283B8ADDE6}"/>
                </a:ext>
              </a:extLst>
            </p:cNvPr>
            <p:cNvGrpSpPr/>
            <p:nvPr/>
          </p:nvGrpSpPr>
          <p:grpSpPr>
            <a:xfrm>
              <a:off x="5188038" y="1678847"/>
              <a:ext cx="7003962" cy="2079740"/>
              <a:chOff x="620177" y="1556353"/>
              <a:chExt cx="3854008" cy="1144400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E637FB2D-C686-760E-5A61-92B05128DF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9168354">
                <a:off x="620177" y="1812096"/>
                <a:ext cx="2243433" cy="888657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9ABDE2F7-B5E0-F698-A430-390A1D5D42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991028">
                <a:off x="2230752" y="1556353"/>
                <a:ext cx="2243433" cy="888657"/>
              </a:xfrm>
              <a:prstGeom prst="rect">
                <a:avLst/>
              </a:prstGeom>
            </p:spPr>
          </p:pic>
        </p:grp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F06C44D5-1AD9-FC61-95FC-8DB601CEFF5A}"/>
                </a:ext>
              </a:extLst>
            </p:cNvPr>
            <p:cNvSpPr/>
            <p:nvPr/>
          </p:nvSpPr>
          <p:spPr>
            <a:xfrm rot="1037778">
              <a:off x="6442343" y="1966381"/>
              <a:ext cx="4053017" cy="4053017"/>
            </a:xfrm>
            <a:prstGeom prst="roundRect">
              <a:avLst/>
            </a:prstGeom>
            <a:noFill/>
            <a:ln w="38100">
              <a:solidFill>
                <a:srgbClr val="DC2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8047C67-3539-6897-95D9-A10C5CA4E42C}"/>
              </a:ext>
            </a:extLst>
          </p:cNvPr>
          <p:cNvGrpSpPr/>
          <p:nvPr/>
        </p:nvGrpSpPr>
        <p:grpSpPr>
          <a:xfrm>
            <a:off x="6211641" y="3691500"/>
            <a:ext cx="3479092" cy="2156091"/>
            <a:chOff x="5188038" y="1678847"/>
            <a:chExt cx="7003962" cy="4340551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CFDB7F5-DCD5-9958-E790-8518FA9E04DF}"/>
                </a:ext>
              </a:extLst>
            </p:cNvPr>
            <p:cNvGrpSpPr/>
            <p:nvPr/>
          </p:nvGrpSpPr>
          <p:grpSpPr>
            <a:xfrm>
              <a:off x="5188038" y="1678847"/>
              <a:ext cx="7003962" cy="2079740"/>
              <a:chOff x="620177" y="1556353"/>
              <a:chExt cx="3854008" cy="1144400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50009EA7-B459-3E09-CFC6-4674DACD38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9168354">
                <a:off x="620177" y="1812096"/>
                <a:ext cx="2243433" cy="888657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C77F7622-71F7-B854-699E-936F78A218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991028">
                <a:off x="2230752" y="1556353"/>
                <a:ext cx="2243433" cy="888657"/>
              </a:xfrm>
              <a:prstGeom prst="rect">
                <a:avLst/>
              </a:prstGeom>
            </p:spPr>
          </p:pic>
        </p:grp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146759B3-2186-E5E0-207F-EDF980521F69}"/>
                </a:ext>
              </a:extLst>
            </p:cNvPr>
            <p:cNvSpPr/>
            <p:nvPr/>
          </p:nvSpPr>
          <p:spPr>
            <a:xfrm rot="1037778">
              <a:off x="6442343" y="1966381"/>
              <a:ext cx="4053017" cy="4053017"/>
            </a:xfrm>
            <a:prstGeom prst="roundRect">
              <a:avLst/>
            </a:prstGeom>
            <a:noFill/>
            <a:ln w="38100">
              <a:solidFill>
                <a:srgbClr val="DC2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aphic 25">
            <a:extLst>
              <a:ext uri="{FF2B5EF4-FFF2-40B4-BE49-F238E27FC236}">
                <a16:creationId xmlns:a16="http://schemas.microsoft.com/office/drawing/2014/main" id="{94282F77-C537-04DF-3076-F58FC80EAAC2}"/>
              </a:ext>
            </a:extLst>
          </p:cNvPr>
          <p:cNvGrpSpPr/>
          <p:nvPr/>
        </p:nvGrpSpPr>
        <p:grpSpPr>
          <a:xfrm>
            <a:off x="5213916" y="2937600"/>
            <a:ext cx="349853" cy="476250"/>
            <a:chOff x="4768898" y="4938712"/>
            <a:chExt cx="349853" cy="476250"/>
          </a:xfrm>
          <a:solidFill>
            <a:schemeClr val="tx1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F112175-51E4-719A-A4A9-4C09BE36AFDC}"/>
                </a:ext>
              </a:extLst>
            </p:cNvPr>
            <p:cNvSpPr/>
            <p:nvPr/>
          </p:nvSpPr>
          <p:spPr>
            <a:xfrm>
              <a:off x="4947206" y="5214937"/>
              <a:ext cx="21145" cy="20955"/>
            </a:xfrm>
            <a:custGeom>
              <a:avLst/>
              <a:gdLst>
                <a:gd name="connsiteX0" fmla="*/ 10573 w 21145"/>
                <a:gd name="connsiteY0" fmla="*/ 0 h 20955"/>
                <a:gd name="connsiteX1" fmla="*/ 0 w 21145"/>
                <a:gd name="connsiteY1" fmla="*/ 10478 h 20955"/>
                <a:gd name="connsiteX2" fmla="*/ 10573 w 21145"/>
                <a:gd name="connsiteY2" fmla="*/ 20955 h 20955"/>
                <a:gd name="connsiteX3" fmla="*/ 21146 w 21145"/>
                <a:gd name="connsiteY3" fmla="*/ 10478 h 20955"/>
                <a:gd name="connsiteX4" fmla="*/ 10573 w 21145"/>
                <a:gd name="connsiteY4" fmla="*/ 0 h 20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955">
                  <a:moveTo>
                    <a:pt x="10573" y="0"/>
                  </a:moveTo>
                  <a:cubicBezTo>
                    <a:pt x="4763" y="0"/>
                    <a:pt x="0" y="4763"/>
                    <a:pt x="0" y="10478"/>
                  </a:cubicBezTo>
                  <a:cubicBezTo>
                    <a:pt x="0" y="16193"/>
                    <a:pt x="4858" y="20955"/>
                    <a:pt x="10573" y="20955"/>
                  </a:cubicBezTo>
                  <a:cubicBezTo>
                    <a:pt x="16383" y="20955"/>
                    <a:pt x="21146" y="16193"/>
                    <a:pt x="21146" y="10478"/>
                  </a:cubicBezTo>
                  <a:cubicBezTo>
                    <a:pt x="21146" y="4763"/>
                    <a:pt x="16383" y="0"/>
                    <a:pt x="1057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6730138-02D5-613C-E425-03B244B1B792}"/>
                </a:ext>
              </a:extLst>
            </p:cNvPr>
            <p:cNvSpPr/>
            <p:nvPr/>
          </p:nvSpPr>
          <p:spPr>
            <a:xfrm>
              <a:off x="4953969" y="5131117"/>
              <a:ext cx="7715" cy="7619"/>
            </a:xfrm>
            <a:custGeom>
              <a:avLst/>
              <a:gdLst>
                <a:gd name="connsiteX0" fmla="*/ 3810 w 7715"/>
                <a:gd name="connsiteY0" fmla="*/ 0 h 7619"/>
                <a:gd name="connsiteX1" fmla="*/ 7716 w 7715"/>
                <a:gd name="connsiteY1" fmla="*/ 3810 h 7619"/>
                <a:gd name="connsiteX2" fmla="*/ 3810 w 7715"/>
                <a:gd name="connsiteY2" fmla="*/ 7620 h 7619"/>
                <a:gd name="connsiteX3" fmla="*/ 0 w 7715"/>
                <a:gd name="connsiteY3" fmla="*/ 3810 h 7619"/>
                <a:gd name="connsiteX4" fmla="*/ 3810 w 7715"/>
                <a:gd name="connsiteY4" fmla="*/ 0 h 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5" h="7619">
                  <a:moveTo>
                    <a:pt x="3810" y="0"/>
                  </a:moveTo>
                  <a:cubicBezTo>
                    <a:pt x="5906" y="0"/>
                    <a:pt x="7716" y="1714"/>
                    <a:pt x="7716" y="3810"/>
                  </a:cubicBezTo>
                  <a:cubicBezTo>
                    <a:pt x="7716" y="5905"/>
                    <a:pt x="6001" y="7620"/>
                    <a:pt x="3810" y="7620"/>
                  </a:cubicBezTo>
                  <a:cubicBezTo>
                    <a:pt x="1619" y="7620"/>
                    <a:pt x="0" y="5905"/>
                    <a:pt x="0" y="3810"/>
                  </a:cubicBezTo>
                  <a:cubicBezTo>
                    <a:pt x="0" y="1714"/>
                    <a:pt x="1715" y="0"/>
                    <a:pt x="381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47E2A6C-8852-2264-7EA0-F7FAEE564EE2}"/>
                </a:ext>
              </a:extLst>
            </p:cNvPr>
            <p:cNvSpPr/>
            <p:nvPr/>
          </p:nvSpPr>
          <p:spPr>
            <a:xfrm>
              <a:off x="4768898" y="5355907"/>
              <a:ext cx="310324" cy="59055"/>
            </a:xfrm>
            <a:custGeom>
              <a:avLst/>
              <a:gdLst>
                <a:gd name="connsiteX0" fmla="*/ 35719 w 310324"/>
                <a:gd name="connsiteY0" fmla="*/ 0 h 59055"/>
                <a:gd name="connsiteX1" fmla="*/ 29909 w 310324"/>
                <a:gd name="connsiteY1" fmla="*/ 0 h 59055"/>
                <a:gd name="connsiteX2" fmla="*/ 0 w 310324"/>
                <a:gd name="connsiteY2" fmla="*/ 29528 h 59055"/>
                <a:gd name="connsiteX3" fmla="*/ 29909 w 310324"/>
                <a:gd name="connsiteY3" fmla="*/ 59055 h 59055"/>
                <a:gd name="connsiteX4" fmla="*/ 310325 w 310324"/>
                <a:gd name="connsiteY4" fmla="*/ 59055 h 59055"/>
                <a:gd name="connsiteX5" fmla="*/ 300704 w 310324"/>
                <a:gd name="connsiteY5" fmla="*/ 29528 h 59055"/>
                <a:gd name="connsiteX6" fmla="*/ 310325 w 310324"/>
                <a:gd name="connsiteY6" fmla="*/ 0 h 59055"/>
                <a:gd name="connsiteX7" fmla="*/ 35719 w 310324"/>
                <a:gd name="connsiteY7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324" h="59055">
                  <a:moveTo>
                    <a:pt x="35719" y="0"/>
                  </a:moveTo>
                  <a:lnTo>
                    <a:pt x="29909" y="0"/>
                  </a:lnTo>
                  <a:cubicBezTo>
                    <a:pt x="13526" y="0"/>
                    <a:pt x="0" y="13335"/>
                    <a:pt x="0" y="29528"/>
                  </a:cubicBezTo>
                  <a:cubicBezTo>
                    <a:pt x="0" y="45720"/>
                    <a:pt x="13526" y="59055"/>
                    <a:pt x="29909" y="59055"/>
                  </a:cubicBezTo>
                  <a:lnTo>
                    <a:pt x="310325" y="59055"/>
                  </a:lnTo>
                  <a:cubicBezTo>
                    <a:pt x="304514" y="50483"/>
                    <a:pt x="300704" y="40005"/>
                    <a:pt x="300704" y="29528"/>
                  </a:cubicBezTo>
                  <a:cubicBezTo>
                    <a:pt x="300704" y="19050"/>
                    <a:pt x="304610" y="8573"/>
                    <a:pt x="310325" y="0"/>
                  </a:cubicBezTo>
                  <a:lnTo>
                    <a:pt x="3571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96150FB-CEB7-6822-FAB6-C12FDA0F3538}"/>
                </a:ext>
              </a:extLst>
            </p:cNvPr>
            <p:cNvSpPr/>
            <p:nvPr/>
          </p:nvSpPr>
          <p:spPr>
            <a:xfrm>
              <a:off x="4947206" y="5034915"/>
              <a:ext cx="21145" cy="20954"/>
            </a:xfrm>
            <a:custGeom>
              <a:avLst/>
              <a:gdLst>
                <a:gd name="connsiteX0" fmla="*/ 10573 w 21145"/>
                <a:gd name="connsiteY0" fmla="*/ 20955 h 20954"/>
                <a:gd name="connsiteX1" fmla="*/ 21146 w 21145"/>
                <a:gd name="connsiteY1" fmla="*/ 10478 h 20954"/>
                <a:gd name="connsiteX2" fmla="*/ 10573 w 21145"/>
                <a:gd name="connsiteY2" fmla="*/ 0 h 20954"/>
                <a:gd name="connsiteX3" fmla="*/ 0 w 21145"/>
                <a:gd name="connsiteY3" fmla="*/ 10478 h 20954"/>
                <a:gd name="connsiteX4" fmla="*/ 10573 w 21145"/>
                <a:gd name="connsiteY4" fmla="*/ 20955 h 2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954">
                  <a:moveTo>
                    <a:pt x="10573" y="20955"/>
                  </a:moveTo>
                  <a:cubicBezTo>
                    <a:pt x="16383" y="20955"/>
                    <a:pt x="21146" y="16192"/>
                    <a:pt x="21146" y="10478"/>
                  </a:cubicBezTo>
                  <a:cubicBezTo>
                    <a:pt x="21146" y="4763"/>
                    <a:pt x="16288" y="0"/>
                    <a:pt x="10573" y="0"/>
                  </a:cubicBezTo>
                  <a:cubicBezTo>
                    <a:pt x="4763" y="0"/>
                    <a:pt x="0" y="4763"/>
                    <a:pt x="0" y="10478"/>
                  </a:cubicBezTo>
                  <a:cubicBezTo>
                    <a:pt x="0" y="16192"/>
                    <a:pt x="4763" y="20955"/>
                    <a:pt x="10573" y="20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4E93DC9-3F31-C175-EE89-A883C29E42F0}"/>
                </a:ext>
              </a:extLst>
            </p:cNvPr>
            <p:cNvSpPr/>
            <p:nvPr/>
          </p:nvSpPr>
          <p:spPr>
            <a:xfrm>
              <a:off x="4900915" y="5078730"/>
              <a:ext cx="113728" cy="112394"/>
            </a:xfrm>
            <a:custGeom>
              <a:avLst/>
              <a:gdLst>
                <a:gd name="connsiteX0" fmla="*/ 56864 w 113728"/>
                <a:gd name="connsiteY0" fmla="*/ 112395 h 112394"/>
                <a:gd name="connsiteX1" fmla="*/ 113729 w 113728"/>
                <a:gd name="connsiteY1" fmla="*/ 56197 h 112394"/>
                <a:gd name="connsiteX2" fmla="*/ 56864 w 113728"/>
                <a:gd name="connsiteY2" fmla="*/ 0 h 112394"/>
                <a:gd name="connsiteX3" fmla="*/ 0 w 113728"/>
                <a:gd name="connsiteY3" fmla="*/ 56197 h 112394"/>
                <a:gd name="connsiteX4" fmla="*/ 56864 w 113728"/>
                <a:gd name="connsiteY4" fmla="*/ 112395 h 112394"/>
                <a:gd name="connsiteX5" fmla="*/ 56864 w 113728"/>
                <a:gd name="connsiteY5" fmla="*/ 36195 h 112394"/>
                <a:gd name="connsiteX6" fmla="*/ 77057 w 113728"/>
                <a:gd name="connsiteY6" fmla="*/ 56197 h 112394"/>
                <a:gd name="connsiteX7" fmla="*/ 56864 w 113728"/>
                <a:gd name="connsiteY7" fmla="*/ 76200 h 112394"/>
                <a:gd name="connsiteX8" fmla="*/ 36671 w 113728"/>
                <a:gd name="connsiteY8" fmla="*/ 56197 h 112394"/>
                <a:gd name="connsiteX9" fmla="*/ 56864 w 113728"/>
                <a:gd name="connsiteY9" fmla="*/ 36195 h 11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728" h="112394">
                  <a:moveTo>
                    <a:pt x="56864" y="112395"/>
                  </a:moveTo>
                  <a:cubicBezTo>
                    <a:pt x="87725" y="112395"/>
                    <a:pt x="113729" y="87630"/>
                    <a:pt x="113729" y="56197"/>
                  </a:cubicBezTo>
                  <a:cubicBezTo>
                    <a:pt x="113729" y="25717"/>
                    <a:pt x="88678" y="0"/>
                    <a:pt x="56864" y="0"/>
                  </a:cubicBezTo>
                  <a:cubicBezTo>
                    <a:pt x="25051" y="0"/>
                    <a:pt x="0" y="24765"/>
                    <a:pt x="0" y="56197"/>
                  </a:cubicBezTo>
                  <a:cubicBezTo>
                    <a:pt x="0" y="87630"/>
                    <a:pt x="26003" y="112395"/>
                    <a:pt x="56864" y="112395"/>
                  </a:cubicBezTo>
                  <a:close/>
                  <a:moveTo>
                    <a:pt x="56864" y="36195"/>
                  </a:moveTo>
                  <a:cubicBezTo>
                    <a:pt x="68389" y="36195"/>
                    <a:pt x="77057" y="45720"/>
                    <a:pt x="77057" y="56197"/>
                  </a:cubicBezTo>
                  <a:cubicBezTo>
                    <a:pt x="77057" y="66675"/>
                    <a:pt x="67437" y="76200"/>
                    <a:pt x="56864" y="76200"/>
                  </a:cubicBezTo>
                  <a:cubicBezTo>
                    <a:pt x="46291" y="76200"/>
                    <a:pt x="36671" y="66675"/>
                    <a:pt x="36671" y="56197"/>
                  </a:cubicBezTo>
                  <a:cubicBezTo>
                    <a:pt x="36671" y="45720"/>
                    <a:pt x="45339" y="36195"/>
                    <a:pt x="56864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A27710F-BA82-A42C-3703-70F9D4BF43FC}"/>
                </a:ext>
              </a:extLst>
            </p:cNvPr>
            <p:cNvSpPr/>
            <p:nvPr/>
          </p:nvSpPr>
          <p:spPr>
            <a:xfrm>
              <a:off x="4768898" y="4938712"/>
              <a:ext cx="24098" cy="401955"/>
            </a:xfrm>
            <a:custGeom>
              <a:avLst/>
              <a:gdLst>
                <a:gd name="connsiteX0" fmla="*/ 24098 w 24098"/>
                <a:gd name="connsiteY0" fmla="*/ 0 h 401955"/>
                <a:gd name="connsiteX1" fmla="*/ 21241 w 24098"/>
                <a:gd name="connsiteY1" fmla="*/ 0 h 401955"/>
                <a:gd name="connsiteX2" fmla="*/ 0 w 24098"/>
                <a:gd name="connsiteY2" fmla="*/ 20955 h 401955"/>
                <a:gd name="connsiteX3" fmla="*/ 0 w 24098"/>
                <a:gd name="connsiteY3" fmla="*/ 401955 h 401955"/>
                <a:gd name="connsiteX4" fmla="*/ 24098 w 24098"/>
                <a:gd name="connsiteY4" fmla="*/ 393382 h 401955"/>
                <a:gd name="connsiteX5" fmla="*/ 24098 w 24098"/>
                <a:gd name="connsiteY5" fmla="*/ 0 h 40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98" h="401955">
                  <a:moveTo>
                    <a:pt x="24098" y="0"/>
                  </a:moveTo>
                  <a:lnTo>
                    <a:pt x="21241" y="0"/>
                  </a:lnTo>
                  <a:cubicBezTo>
                    <a:pt x="9716" y="0"/>
                    <a:pt x="0" y="9525"/>
                    <a:pt x="0" y="20955"/>
                  </a:cubicBezTo>
                  <a:lnTo>
                    <a:pt x="0" y="401955"/>
                  </a:lnTo>
                  <a:cubicBezTo>
                    <a:pt x="6763" y="397193"/>
                    <a:pt x="15430" y="394335"/>
                    <a:pt x="24098" y="393382"/>
                  </a:cubicBezTo>
                  <a:lnTo>
                    <a:pt x="240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F97EF88-B472-20D6-0CAD-2A18C4356215}"/>
                </a:ext>
              </a:extLst>
            </p:cNvPr>
            <p:cNvSpPr/>
            <p:nvPr/>
          </p:nvSpPr>
          <p:spPr>
            <a:xfrm>
              <a:off x="4817190" y="4938712"/>
              <a:ext cx="301561" cy="394334"/>
            </a:xfrm>
            <a:custGeom>
              <a:avLst/>
              <a:gdLst>
                <a:gd name="connsiteX0" fmla="*/ 72199 w 301561"/>
                <a:gd name="connsiteY0" fmla="*/ 345757 h 394334"/>
                <a:gd name="connsiteX1" fmla="*/ 301562 w 301561"/>
                <a:gd name="connsiteY1" fmla="*/ 345757 h 394334"/>
                <a:gd name="connsiteX2" fmla="*/ 301562 w 301561"/>
                <a:gd name="connsiteY2" fmla="*/ 0 h 394334"/>
                <a:gd name="connsiteX3" fmla="*/ 0 w 301561"/>
                <a:gd name="connsiteY3" fmla="*/ 0 h 394334"/>
                <a:gd name="connsiteX4" fmla="*/ 0 w 301561"/>
                <a:gd name="connsiteY4" fmla="*/ 23813 h 394334"/>
                <a:gd name="connsiteX5" fmla="*/ 229362 w 301561"/>
                <a:gd name="connsiteY5" fmla="*/ 23813 h 394334"/>
                <a:gd name="connsiteX6" fmla="*/ 241935 w 301561"/>
                <a:gd name="connsiteY6" fmla="*/ 36195 h 394334"/>
                <a:gd name="connsiteX7" fmla="*/ 229362 w 301561"/>
                <a:gd name="connsiteY7" fmla="*/ 48578 h 394334"/>
                <a:gd name="connsiteX8" fmla="*/ 0 w 301561"/>
                <a:gd name="connsiteY8" fmla="*/ 48578 h 394334"/>
                <a:gd name="connsiteX9" fmla="*/ 0 w 301561"/>
                <a:gd name="connsiteY9" fmla="*/ 394335 h 394334"/>
                <a:gd name="connsiteX10" fmla="*/ 301562 w 301561"/>
                <a:gd name="connsiteY10" fmla="*/ 394335 h 394334"/>
                <a:gd name="connsiteX11" fmla="*/ 301562 w 301561"/>
                <a:gd name="connsiteY11" fmla="*/ 370522 h 394334"/>
                <a:gd name="connsiteX12" fmla="*/ 72199 w 301561"/>
                <a:gd name="connsiteY12" fmla="*/ 370522 h 394334"/>
                <a:gd name="connsiteX13" fmla="*/ 59627 w 301561"/>
                <a:gd name="connsiteY13" fmla="*/ 358140 h 394334"/>
                <a:gd name="connsiteX14" fmla="*/ 72199 w 301561"/>
                <a:gd name="connsiteY14" fmla="*/ 345757 h 394334"/>
                <a:gd name="connsiteX15" fmla="*/ 256222 w 301561"/>
                <a:gd name="connsiteY15" fmla="*/ 27622 h 394334"/>
                <a:gd name="connsiteX16" fmla="*/ 264890 w 301561"/>
                <a:gd name="connsiteY16" fmla="*/ 23813 h 394334"/>
                <a:gd name="connsiteX17" fmla="*/ 273558 w 301561"/>
                <a:gd name="connsiteY17" fmla="*/ 27622 h 394334"/>
                <a:gd name="connsiteX18" fmla="*/ 277368 w 301561"/>
                <a:gd name="connsiteY18" fmla="*/ 36195 h 394334"/>
                <a:gd name="connsiteX19" fmla="*/ 273558 w 301561"/>
                <a:gd name="connsiteY19" fmla="*/ 44768 h 394334"/>
                <a:gd name="connsiteX20" fmla="*/ 264890 w 301561"/>
                <a:gd name="connsiteY20" fmla="*/ 48578 h 394334"/>
                <a:gd name="connsiteX21" fmla="*/ 256222 w 301561"/>
                <a:gd name="connsiteY21" fmla="*/ 44768 h 394334"/>
                <a:gd name="connsiteX22" fmla="*/ 252317 w 301561"/>
                <a:gd name="connsiteY22" fmla="*/ 36195 h 394334"/>
                <a:gd name="connsiteX23" fmla="*/ 256222 w 301561"/>
                <a:gd name="connsiteY23" fmla="*/ 27622 h 394334"/>
                <a:gd name="connsiteX24" fmla="*/ 44291 w 301561"/>
                <a:gd name="connsiteY24" fmla="*/ 365760 h 394334"/>
                <a:gd name="connsiteX25" fmla="*/ 35623 w 301561"/>
                <a:gd name="connsiteY25" fmla="*/ 369570 h 394334"/>
                <a:gd name="connsiteX26" fmla="*/ 26956 w 301561"/>
                <a:gd name="connsiteY26" fmla="*/ 365760 h 394334"/>
                <a:gd name="connsiteX27" fmla="*/ 23146 w 301561"/>
                <a:gd name="connsiteY27" fmla="*/ 357188 h 394334"/>
                <a:gd name="connsiteX28" fmla="*/ 26956 w 301561"/>
                <a:gd name="connsiteY28" fmla="*/ 348615 h 394334"/>
                <a:gd name="connsiteX29" fmla="*/ 35623 w 301561"/>
                <a:gd name="connsiteY29" fmla="*/ 344805 h 394334"/>
                <a:gd name="connsiteX30" fmla="*/ 44291 w 301561"/>
                <a:gd name="connsiteY30" fmla="*/ 348615 h 394334"/>
                <a:gd name="connsiteX31" fmla="*/ 48101 w 301561"/>
                <a:gd name="connsiteY31" fmla="*/ 357188 h 394334"/>
                <a:gd name="connsiteX32" fmla="*/ 44291 w 301561"/>
                <a:gd name="connsiteY32" fmla="*/ 365760 h 394334"/>
                <a:gd name="connsiteX33" fmla="*/ 109728 w 301561"/>
                <a:gd name="connsiteY33" fmla="*/ 122872 h 394334"/>
                <a:gd name="connsiteX34" fmla="*/ 104870 w 301561"/>
                <a:gd name="connsiteY34" fmla="*/ 105728 h 394334"/>
                <a:gd name="connsiteX35" fmla="*/ 139541 w 301561"/>
                <a:gd name="connsiteY35" fmla="*/ 71438 h 394334"/>
                <a:gd name="connsiteX36" fmla="*/ 174212 w 301561"/>
                <a:gd name="connsiteY36" fmla="*/ 105728 h 394334"/>
                <a:gd name="connsiteX37" fmla="*/ 169354 w 301561"/>
                <a:gd name="connsiteY37" fmla="*/ 122872 h 394334"/>
                <a:gd name="connsiteX38" fmla="*/ 219456 w 301561"/>
                <a:gd name="connsiteY38" fmla="*/ 196215 h 394334"/>
                <a:gd name="connsiteX39" fmla="*/ 169354 w 301561"/>
                <a:gd name="connsiteY39" fmla="*/ 269557 h 394334"/>
                <a:gd name="connsiteX40" fmla="*/ 174212 w 301561"/>
                <a:gd name="connsiteY40" fmla="*/ 286703 h 394334"/>
                <a:gd name="connsiteX41" fmla="*/ 139541 w 301561"/>
                <a:gd name="connsiteY41" fmla="*/ 320993 h 394334"/>
                <a:gd name="connsiteX42" fmla="*/ 104870 w 301561"/>
                <a:gd name="connsiteY42" fmla="*/ 286703 h 394334"/>
                <a:gd name="connsiteX43" fmla="*/ 109728 w 301561"/>
                <a:gd name="connsiteY43" fmla="*/ 269557 h 394334"/>
                <a:gd name="connsiteX44" fmla="*/ 59627 w 301561"/>
                <a:gd name="connsiteY44" fmla="*/ 196215 h 394334"/>
                <a:gd name="connsiteX45" fmla="*/ 109728 w 301561"/>
                <a:gd name="connsiteY45" fmla="*/ 122872 h 39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01561" h="394334">
                  <a:moveTo>
                    <a:pt x="72199" y="345757"/>
                  </a:moveTo>
                  <a:lnTo>
                    <a:pt x="301562" y="345757"/>
                  </a:lnTo>
                  <a:lnTo>
                    <a:pt x="301562" y="0"/>
                  </a:lnTo>
                  <a:lnTo>
                    <a:pt x="0" y="0"/>
                  </a:lnTo>
                  <a:lnTo>
                    <a:pt x="0" y="23813"/>
                  </a:lnTo>
                  <a:lnTo>
                    <a:pt x="229362" y="23813"/>
                  </a:lnTo>
                  <a:cubicBezTo>
                    <a:pt x="236125" y="23813"/>
                    <a:pt x="241935" y="29528"/>
                    <a:pt x="241935" y="36195"/>
                  </a:cubicBezTo>
                  <a:cubicBezTo>
                    <a:pt x="241935" y="42863"/>
                    <a:pt x="236125" y="48578"/>
                    <a:pt x="229362" y="48578"/>
                  </a:cubicBezTo>
                  <a:lnTo>
                    <a:pt x="0" y="48578"/>
                  </a:lnTo>
                  <a:lnTo>
                    <a:pt x="0" y="394335"/>
                  </a:lnTo>
                  <a:lnTo>
                    <a:pt x="301562" y="394335"/>
                  </a:lnTo>
                  <a:lnTo>
                    <a:pt x="301562" y="370522"/>
                  </a:lnTo>
                  <a:lnTo>
                    <a:pt x="72199" y="370522"/>
                  </a:lnTo>
                  <a:cubicBezTo>
                    <a:pt x="65437" y="370522"/>
                    <a:pt x="59627" y="364807"/>
                    <a:pt x="59627" y="358140"/>
                  </a:cubicBezTo>
                  <a:cubicBezTo>
                    <a:pt x="59627" y="351472"/>
                    <a:pt x="65437" y="345757"/>
                    <a:pt x="72199" y="345757"/>
                  </a:cubicBezTo>
                  <a:close/>
                  <a:moveTo>
                    <a:pt x="256222" y="27622"/>
                  </a:moveTo>
                  <a:cubicBezTo>
                    <a:pt x="258128" y="25718"/>
                    <a:pt x="262033" y="23813"/>
                    <a:pt x="264890" y="23813"/>
                  </a:cubicBezTo>
                  <a:cubicBezTo>
                    <a:pt x="267748" y="23813"/>
                    <a:pt x="271653" y="24765"/>
                    <a:pt x="273558" y="27622"/>
                  </a:cubicBezTo>
                  <a:cubicBezTo>
                    <a:pt x="275463" y="29528"/>
                    <a:pt x="277368" y="33338"/>
                    <a:pt x="277368" y="36195"/>
                  </a:cubicBezTo>
                  <a:cubicBezTo>
                    <a:pt x="277368" y="39053"/>
                    <a:pt x="276415" y="42863"/>
                    <a:pt x="273558" y="44768"/>
                  </a:cubicBezTo>
                  <a:cubicBezTo>
                    <a:pt x="271653" y="46672"/>
                    <a:pt x="267748" y="48578"/>
                    <a:pt x="264890" y="48578"/>
                  </a:cubicBezTo>
                  <a:cubicBezTo>
                    <a:pt x="262033" y="48578"/>
                    <a:pt x="258128" y="47625"/>
                    <a:pt x="256222" y="44768"/>
                  </a:cubicBezTo>
                  <a:cubicBezTo>
                    <a:pt x="254318" y="41910"/>
                    <a:pt x="252317" y="39053"/>
                    <a:pt x="252317" y="36195"/>
                  </a:cubicBezTo>
                  <a:cubicBezTo>
                    <a:pt x="252413" y="32385"/>
                    <a:pt x="254318" y="29528"/>
                    <a:pt x="256222" y="27622"/>
                  </a:cubicBezTo>
                  <a:close/>
                  <a:moveTo>
                    <a:pt x="44291" y="365760"/>
                  </a:moveTo>
                  <a:cubicBezTo>
                    <a:pt x="42386" y="367665"/>
                    <a:pt x="38481" y="369570"/>
                    <a:pt x="35623" y="369570"/>
                  </a:cubicBezTo>
                  <a:cubicBezTo>
                    <a:pt x="32766" y="369570"/>
                    <a:pt x="28861" y="368618"/>
                    <a:pt x="26956" y="365760"/>
                  </a:cubicBezTo>
                  <a:cubicBezTo>
                    <a:pt x="25051" y="363855"/>
                    <a:pt x="23146" y="360045"/>
                    <a:pt x="23146" y="357188"/>
                  </a:cubicBezTo>
                  <a:cubicBezTo>
                    <a:pt x="23146" y="354330"/>
                    <a:pt x="24098" y="350520"/>
                    <a:pt x="26956" y="348615"/>
                  </a:cubicBezTo>
                  <a:cubicBezTo>
                    <a:pt x="29813" y="346710"/>
                    <a:pt x="32766" y="344805"/>
                    <a:pt x="35623" y="344805"/>
                  </a:cubicBezTo>
                  <a:cubicBezTo>
                    <a:pt x="38481" y="344805"/>
                    <a:pt x="42386" y="345757"/>
                    <a:pt x="44291" y="348615"/>
                  </a:cubicBezTo>
                  <a:cubicBezTo>
                    <a:pt x="46196" y="350520"/>
                    <a:pt x="48101" y="354330"/>
                    <a:pt x="48101" y="357188"/>
                  </a:cubicBezTo>
                  <a:cubicBezTo>
                    <a:pt x="48101" y="360045"/>
                    <a:pt x="46196" y="363855"/>
                    <a:pt x="44291" y="365760"/>
                  </a:cubicBezTo>
                  <a:close/>
                  <a:moveTo>
                    <a:pt x="109728" y="122872"/>
                  </a:moveTo>
                  <a:cubicBezTo>
                    <a:pt x="106871" y="118110"/>
                    <a:pt x="104870" y="112395"/>
                    <a:pt x="104870" y="105728"/>
                  </a:cubicBezTo>
                  <a:cubicBezTo>
                    <a:pt x="104870" y="86678"/>
                    <a:pt x="120301" y="71438"/>
                    <a:pt x="139541" y="71438"/>
                  </a:cubicBezTo>
                  <a:cubicBezTo>
                    <a:pt x="158782" y="71438"/>
                    <a:pt x="174212" y="86678"/>
                    <a:pt x="174212" y="105728"/>
                  </a:cubicBezTo>
                  <a:cubicBezTo>
                    <a:pt x="174212" y="111443"/>
                    <a:pt x="172307" y="117157"/>
                    <a:pt x="169354" y="122872"/>
                  </a:cubicBezTo>
                  <a:cubicBezTo>
                    <a:pt x="198215" y="135255"/>
                    <a:pt x="219456" y="163830"/>
                    <a:pt x="219456" y="196215"/>
                  </a:cubicBezTo>
                  <a:cubicBezTo>
                    <a:pt x="219456" y="229553"/>
                    <a:pt x="198215" y="258128"/>
                    <a:pt x="169354" y="269557"/>
                  </a:cubicBezTo>
                  <a:cubicBezTo>
                    <a:pt x="172212" y="274320"/>
                    <a:pt x="174212" y="280035"/>
                    <a:pt x="174212" y="286703"/>
                  </a:cubicBezTo>
                  <a:cubicBezTo>
                    <a:pt x="174212" y="305753"/>
                    <a:pt x="158782" y="320993"/>
                    <a:pt x="139541" y="320993"/>
                  </a:cubicBezTo>
                  <a:cubicBezTo>
                    <a:pt x="120301" y="320993"/>
                    <a:pt x="104870" y="305753"/>
                    <a:pt x="104870" y="286703"/>
                  </a:cubicBezTo>
                  <a:cubicBezTo>
                    <a:pt x="104870" y="280988"/>
                    <a:pt x="106775" y="275272"/>
                    <a:pt x="109728" y="269557"/>
                  </a:cubicBezTo>
                  <a:cubicBezTo>
                    <a:pt x="80867" y="257175"/>
                    <a:pt x="59627" y="228600"/>
                    <a:pt x="59627" y="196215"/>
                  </a:cubicBezTo>
                  <a:cubicBezTo>
                    <a:pt x="59627" y="162878"/>
                    <a:pt x="80867" y="134303"/>
                    <a:pt x="109728" y="1228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2" name="Graphic 25">
            <a:extLst>
              <a:ext uri="{FF2B5EF4-FFF2-40B4-BE49-F238E27FC236}">
                <a16:creationId xmlns:a16="http://schemas.microsoft.com/office/drawing/2014/main" id="{C652ACA7-98C2-ED91-BB4B-AB6C163300FC}"/>
              </a:ext>
            </a:extLst>
          </p:cNvPr>
          <p:cNvGrpSpPr/>
          <p:nvPr/>
        </p:nvGrpSpPr>
        <p:grpSpPr>
          <a:xfrm>
            <a:off x="5147003" y="1224081"/>
            <a:ext cx="483679" cy="466725"/>
            <a:chOff x="4701462" y="1343025"/>
            <a:chExt cx="483679" cy="466725"/>
          </a:xfrm>
          <a:solidFill>
            <a:schemeClr val="tx1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C91E010-1F03-C083-73BC-F428631A7B61}"/>
                </a:ext>
              </a:extLst>
            </p:cNvPr>
            <p:cNvSpPr/>
            <p:nvPr/>
          </p:nvSpPr>
          <p:spPr>
            <a:xfrm>
              <a:off x="4799760" y="1444942"/>
              <a:ext cx="284321" cy="273367"/>
            </a:xfrm>
            <a:custGeom>
              <a:avLst/>
              <a:gdLst>
                <a:gd name="connsiteX0" fmla="*/ 242792 w 284321"/>
                <a:gd name="connsiteY0" fmla="*/ 116205 h 273367"/>
                <a:gd name="connsiteX1" fmla="*/ 257270 w 284321"/>
                <a:gd name="connsiteY1" fmla="*/ 54293 h 273367"/>
                <a:gd name="connsiteX2" fmla="*/ 192691 w 284321"/>
                <a:gd name="connsiteY2" fmla="*/ 54293 h 273367"/>
                <a:gd name="connsiteX3" fmla="*/ 183071 w 284321"/>
                <a:gd name="connsiteY3" fmla="*/ 49530 h 273367"/>
                <a:gd name="connsiteX4" fmla="*/ 142589 w 284321"/>
                <a:gd name="connsiteY4" fmla="*/ 0 h 273367"/>
                <a:gd name="connsiteX5" fmla="*/ 102108 w 284321"/>
                <a:gd name="connsiteY5" fmla="*/ 49530 h 273367"/>
                <a:gd name="connsiteX6" fmla="*/ 92488 w 284321"/>
                <a:gd name="connsiteY6" fmla="*/ 54293 h 273367"/>
                <a:gd name="connsiteX7" fmla="*/ 27908 w 284321"/>
                <a:gd name="connsiteY7" fmla="*/ 54293 h 273367"/>
                <a:gd name="connsiteX8" fmla="*/ 42386 w 284321"/>
                <a:gd name="connsiteY8" fmla="*/ 116205 h 273367"/>
                <a:gd name="connsiteX9" fmla="*/ 40481 w 284321"/>
                <a:gd name="connsiteY9" fmla="*/ 126682 h 273367"/>
                <a:gd name="connsiteX10" fmla="*/ 0 w 284321"/>
                <a:gd name="connsiteY10" fmla="*/ 176213 h 273367"/>
                <a:gd name="connsiteX11" fmla="*/ 57817 w 284321"/>
                <a:gd name="connsiteY11" fmla="*/ 203835 h 273367"/>
                <a:gd name="connsiteX12" fmla="*/ 64579 w 284321"/>
                <a:gd name="connsiteY12" fmla="*/ 211455 h 273367"/>
                <a:gd name="connsiteX13" fmla="*/ 79057 w 284321"/>
                <a:gd name="connsiteY13" fmla="*/ 273368 h 273367"/>
                <a:gd name="connsiteX14" fmla="*/ 136874 w 284321"/>
                <a:gd name="connsiteY14" fmla="*/ 245745 h 273367"/>
                <a:gd name="connsiteX15" fmla="*/ 147447 w 284321"/>
                <a:gd name="connsiteY15" fmla="*/ 245745 h 273367"/>
                <a:gd name="connsiteX16" fmla="*/ 205264 w 284321"/>
                <a:gd name="connsiteY16" fmla="*/ 273368 h 273367"/>
                <a:gd name="connsiteX17" fmla="*/ 219742 w 284321"/>
                <a:gd name="connsiteY17" fmla="*/ 211455 h 273367"/>
                <a:gd name="connsiteX18" fmla="*/ 226504 w 284321"/>
                <a:gd name="connsiteY18" fmla="*/ 203835 h 273367"/>
                <a:gd name="connsiteX19" fmla="*/ 284321 w 284321"/>
                <a:gd name="connsiteY19" fmla="*/ 176213 h 273367"/>
                <a:gd name="connsiteX20" fmla="*/ 243840 w 284321"/>
                <a:gd name="connsiteY20" fmla="*/ 126682 h 273367"/>
                <a:gd name="connsiteX21" fmla="*/ 242792 w 284321"/>
                <a:gd name="connsiteY21" fmla="*/ 116205 h 273367"/>
                <a:gd name="connsiteX22" fmla="*/ 192691 w 284321"/>
                <a:gd name="connsiteY22" fmla="*/ 148590 h 273367"/>
                <a:gd name="connsiteX23" fmla="*/ 185928 w 284321"/>
                <a:gd name="connsiteY23" fmla="*/ 156210 h 273367"/>
                <a:gd name="connsiteX24" fmla="*/ 174403 w 284321"/>
                <a:gd name="connsiteY24" fmla="*/ 161925 h 273367"/>
                <a:gd name="connsiteX25" fmla="*/ 172498 w 284321"/>
                <a:gd name="connsiteY25" fmla="*/ 174308 h 273367"/>
                <a:gd name="connsiteX26" fmla="*/ 165735 w 284321"/>
                <a:gd name="connsiteY26" fmla="*/ 181927 h 273367"/>
                <a:gd name="connsiteX27" fmla="*/ 160877 w 284321"/>
                <a:gd name="connsiteY27" fmla="*/ 182880 h 273367"/>
                <a:gd name="connsiteX28" fmla="*/ 156019 w 284321"/>
                <a:gd name="connsiteY28" fmla="*/ 181927 h 273367"/>
                <a:gd name="connsiteX29" fmla="*/ 144494 w 284321"/>
                <a:gd name="connsiteY29" fmla="*/ 176213 h 273367"/>
                <a:gd name="connsiteX30" fmla="*/ 132969 w 284321"/>
                <a:gd name="connsiteY30" fmla="*/ 181927 h 273367"/>
                <a:gd name="connsiteX31" fmla="*/ 122396 w 284321"/>
                <a:gd name="connsiteY31" fmla="*/ 181927 h 273367"/>
                <a:gd name="connsiteX32" fmla="*/ 115633 w 284321"/>
                <a:gd name="connsiteY32" fmla="*/ 174308 h 273367"/>
                <a:gd name="connsiteX33" fmla="*/ 112776 w 284321"/>
                <a:gd name="connsiteY33" fmla="*/ 161925 h 273367"/>
                <a:gd name="connsiteX34" fmla="*/ 101251 w 284321"/>
                <a:gd name="connsiteY34" fmla="*/ 156210 h 273367"/>
                <a:gd name="connsiteX35" fmla="*/ 94488 w 284321"/>
                <a:gd name="connsiteY35" fmla="*/ 148590 h 273367"/>
                <a:gd name="connsiteX36" fmla="*/ 96393 w 284321"/>
                <a:gd name="connsiteY36" fmla="*/ 138113 h 273367"/>
                <a:gd name="connsiteX37" fmla="*/ 104108 w 284321"/>
                <a:gd name="connsiteY37" fmla="*/ 128588 h 273367"/>
                <a:gd name="connsiteX38" fmla="*/ 101251 w 284321"/>
                <a:gd name="connsiteY38" fmla="*/ 116205 h 273367"/>
                <a:gd name="connsiteX39" fmla="*/ 103156 w 284321"/>
                <a:gd name="connsiteY39" fmla="*/ 105727 h 273367"/>
                <a:gd name="connsiteX40" fmla="*/ 112776 w 284321"/>
                <a:gd name="connsiteY40" fmla="*/ 100965 h 273367"/>
                <a:gd name="connsiteX41" fmla="*/ 125254 w 284321"/>
                <a:gd name="connsiteY41" fmla="*/ 100965 h 273367"/>
                <a:gd name="connsiteX42" fmla="*/ 132969 w 284321"/>
                <a:gd name="connsiteY42" fmla="*/ 91440 h 273367"/>
                <a:gd name="connsiteX43" fmla="*/ 142589 w 284321"/>
                <a:gd name="connsiteY43" fmla="*/ 86677 h 273367"/>
                <a:gd name="connsiteX44" fmla="*/ 152209 w 284321"/>
                <a:gd name="connsiteY44" fmla="*/ 91440 h 273367"/>
                <a:gd name="connsiteX45" fmla="*/ 159925 w 284321"/>
                <a:gd name="connsiteY45" fmla="*/ 100965 h 273367"/>
                <a:gd name="connsiteX46" fmla="*/ 172498 w 284321"/>
                <a:gd name="connsiteY46" fmla="*/ 100965 h 273367"/>
                <a:gd name="connsiteX47" fmla="*/ 182118 w 284321"/>
                <a:gd name="connsiteY47" fmla="*/ 105727 h 273367"/>
                <a:gd name="connsiteX48" fmla="*/ 184023 w 284321"/>
                <a:gd name="connsiteY48" fmla="*/ 116205 h 273367"/>
                <a:gd name="connsiteX49" fmla="*/ 181165 w 284321"/>
                <a:gd name="connsiteY49" fmla="*/ 128588 h 273367"/>
                <a:gd name="connsiteX50" fmla="*/ 188881 w 284321"/>
                <a:gd name="connsiteY50" fmla="*/ 138113 h 273367"/>
                <a:gd name="connsiteX51" fmla="*/ 192691 w 284321"/>
                <a:gd name="connsiteY51" fmla="*/ 148590 h 27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84321" h="273367">
                  <a:moveTo>
                    <a:pt x="242792" y="116205"/>
                  </a:moveTo>
                  <a:lnTo>
                    <a:pt x="257270" y="54293"/>
                  </a:lnTo>
                  <a:lnTo>
                    <a:pt x="192691" y="54293"/>
                  </a:lnTo>
                  <a:cubicBezTo>
                    <a:pt x="188881" y="54293"/>
                    <a:pt x="185928" y="52388"/>
                    <a:pt x="183071" y="49530"/>
                  </a:cubicBezTo>
                  <a:lnTo>
                    <a:pt x="142589" y="0"/>
                  </a:lnTo>
                  <a:lnTo>
                    <a:pt x="102108" y="49530"/>
                  </a:lnTo>
                  <a:cubicBezTo>
                    <a:pt x="100203" y="52388"/>
                    <a:pt x="96298" y="54293"/>
                    <a:pt x="92488" y="54293"/>
                  </a:cubicBezTo>
                  <a:lnTo>
                    <a:pt x="27908" y="54293"/>
                  </a:lnTo>
                  <a:lnTo>
                    <a:pt x="42386" y="116205"/>
                  </a:lnTo>
                  <a:cubicBezTo>
                    <a:pt x="43339" y="120015"/>
                    <a:pt x="42386" y="123825"/>
                    <a:pt x="40481" y="126682"/>
                  </a:cubicBezTo>
                  <a:lnTo>
                    <a:pt x="0" y="176213"/>
                  </a:lnTo>
                  <a:lnTo>
                    <a:pt x="57817" y="203835"/>
                  </a:lnTo>
                  <a:cubicBezTo>
                    <a:pt x="60674" y="205740"/>
                    <a:pt x="63627" y="208597"/>
                    <a:pt x="64579" y="211455"/>
                  </a:cubicBezTo>
                  <a:lnTo>
                    <a:pt x="79057" y="273368"/>
                  </a:lnTo>
                  <a:lnTo>
                    <a:pt x="136874" y="245745"/>
                  </a:lnTo>
                  <a:cubicBezTo>
                    <a:pt x="139732" y="243840"/>
                    <a:pt x="143637" y="243840"/>
                    <a:pt x="147447" y="245745"/>
                  </a:cubicBezTo>
                  <a:lnTo>
                    <a:pt x="205264" y="273368"/>
                  </a:lnTo>
                  <a:lnTo>
                    <a:pt x="219742" y="211455"/>
                  </a:lnTo>
                  <a:cubicBezTo>
                    <a:pt x="220694" y="207645"/>
                    <a:pt x="222599" y="204788"/>
                    <a:pt x="226504" y="203835"/>
                  </a:cubicBezTo>
                  <a:lnTo>
                    <a:pt x="284321" y="176213"/>
                  </a:lnTo>
                  <a:lnTo>
                    <a:pt x="243840" y="126682"/>
                  </a:lnTo>
                  <a:cubicBezTo>
                    <a:pt x="243745" y="122872"/>
                    <a:pt x="242792" y="119063"/>
                    <a:pt x="242792" y="116205"/>
                  </a:cubicBezTo>
                  <a:close/>
                  <a:moveTo>
                    <a:pt x="192691" y="148590"/>
                  </a:moveTo>
                  <a:cubicBezTo>
                    <a:pt x="191738" y="152400"/>
                    <a:pt x="189833" y="155258"/>
                    <a:pt x="185928" y="156210"/>
                  </a:cubicBezTo>
                  <a:lnTo>
                    <a:pt x="174403" y="161925"/>
                  </a:lnTo>
                  <a:lnTo>
                    <a:pt x="172498" y="174308"/>
                  </a:lnTo>
                  <a:cubicBezTo>
                    <a:pt x="171545" y="178118"/>
                    <a:pt x="169640" y="180975"/>
                    <a:pt x="165735" y="181927"/>
                  </a:cubicBezTo>
                  <a:cubicBezTo>
                    <a:pt x="163830" y="182880"/>
                    <a:pt x="161925" y="182880"/>
                    <a:pt x="160877" y="182880"/>
                  </a:cubicBezTo>
                  <a:cubicBezTo>
                    <a:pt x="159925" y="182880"/>
                    <a:pt x="157067" y="182880"/>
                    <a:pt x="156019" y="181927"/>
                  </a:cubicBezTo>
                  <a:lnTo>
                    <a:pt x="144494" y="176213"/>
                  </a:lnTo>
                  <a:lnTo>
                    <a:pt x="132969" y="181927"/>
                  </a:lnTo>
                  <a:cubicBezTo>
                    <a:pt x="130111" y="183833"/>
                    <a:pt x="126206" y="183833"/>
                    <a:pt x="122396" y="181927"/>
                  </a:cubicBezTo>
                  <a:cubicBezTo>
                    <a:pt x="119539" y="180022"/>
                    <a:pt x="116586" y="177165"/>
                    <a:pt x="115633" y="174308"/>
                  </a:cubicBezTo>
                  <a:lnTo>
                    <a:pt x="112776" y="161925"/>
                  </a:lnTo>
                  <a:lnTo>
                    <a:pt x="101251" y="156210"/>
                  </a:lnTo>
                  <a:cubicBezTo>
                    <a:pt x="98393" y="154305"/>
                    <a:pt x="95440" y="151447"/>
                    <a:pt x="94488" y="148590"/>
                  </a:cubicBezTo>
                  <a:cubicBezTo>
                    <a:pt x="93535" y="145733"/>
                    <a:pt x="94488" y="140970"/>
                    <a:pt x="96393" y="138113"/>
                  </a:cubicBezTo>
                  <a:lnTo>
                    <a:pt x="104108" y="128588"/>
                  </a:lnTo>
                  <a:lnTo>
                    <a:pt x="101251" y="116205"/>
                  </a:lnTo>
                  <a:cubicBezTo>
                    <a:pt x="100298" y="112395"/>
                    <a:pt x="101251" y="108585"/>
                    <a:pt x="103156" y="105727"/>
                  </a:cubicBezTo>
                  <a:cubicBezTo>
                    <a:pt x="105061" y="102870"/>
                    <a:pt x="108966" y="100965"/>
                    <a:pt x="112776" y="100965"/>
                  </a:cubicBezTo>
                  <a:lnTo>
                    <a:pt x="125254" y="100965"/>
                  </a:lnTo>
                  <a:lnTo>
                    <a:pt x="132969" y="91440"/>
                  </a:lnTo>
                  <a:cubicBezTo>
                    <a:pt x="134874" y="88582"/>
                    <a:pt x="138779" y="86677"/>
                    <a:pt x="142589" y="86677"/>
                  </a:cubicBezTo>
                  <a:cubicBezTo>
                    <a:pt x="146399" y="86677"/>
                    <a:pt x="149352" y="88582"/>
                    <a:pt x="152209" y="91440"/>
                  </a:cubicBezTo>
                  <a:lnTo>
                    <a:pt x="159925" y="100965"/>
                  </a:lnTo>
                  <a:lnTo>
                    <a:pt x="172498" y="100965"/>
                  </a:lnTo>
                  <a:cubicBezTo>
                    <a:pt x="176308" y="100965"/>
                    <a:pt x="179260" y="102870"/>
                    <a:pt x="182118" y="105727"/>
                  </a:cubicBezTo>
                  <a:cubicBezTo>
                    <a:pt x="184975" y="108585"/>
                    <a:pt x="184975" y="112395"/>
                    <a:pt x="184023" y="116205"/>
                  </a:cubicBezTo>
                  <a:lnTo>
                    <a:pt x="181165" y="128588"/>
                  </a:lnTo>
                  <a:lnTo>
                    <a:pt x="188881" y="138113"/>
                  </a:lnTo>
                  <a:cubicBezTo>
                    <a:pt x="192691" y="140970"/>
                    <a:pt x="193643" y="144780"/>
                    <a:pt x="192691" y="1485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BC77FF6-FA6E-6E79-8BFD-D4F9C06FEEA2}"/>
                </a:ext>
              </a:extLst>
            </p:cNvPr>
            <p:cNvSpPr/>
            <p:nvPr/>
          </p:nvSpPr>
          <p:spPr>
            <a:xfrm>
              <a:off x="4925108" y="1563052"/>
              <a:ext cx="36576" cy="36195"/>
            </a:xfrm>
            <a:custGeom>
              <a:avLst/>
              <a:gdLst>
                <a:gd name="connsiteX0" fmla="*/ 32671 w 36576"/>
                <a:gd name="connsiteY0" fmla="*/ 10478 h 36195"/>
                <a:gd name="connsiteX1" fmla="*/ 33623 w 36576"/>
                <a:gd name="connsiteY1" fmla="*/ 7620 h 36195"/>
                <a:gd name="connsiteX2" fmla="*/ 29718 w 36576"/>
                <a:gd name="connsiteY2" fmla="*/ 7620 h 36195"/>
                <a:gd name="connsiteX3" fmla="*/ 20098 w 36576"/>
                <a:gd name="connsiteY3" fmla="*/ 2858 h 36195"/>
                <a:gd name="connsiteX4" fmla="*/ 18193 w 36576"/>
                <a:gd name="connsiteY4" fmla="*/ 0 h 36195"/>
                <a:gd name="connsiteX5" fmla="*/ 16288 w 36576"/>
                <a:gd name="connsiteY5" fmla="*/ 2858 h 36195"/>
                <a:gd name="connsiteX6" fmla="*/ 6668 w 36576"/>
                <a:gd name="connsiteY6" fmla="*/ 7620 h 36195"/>
                <a:gd name="connsiteX7" fmla="*/ 2858 w 36576"/>
                <a:gd name="connsiteY7" fmla="*/ 7620 h 36195"/>
                <a:gd name="connsiteX8" fmla="*/ 3810 w 36576"/>
                <a:gd name="connsiteY8" fmla="*/ 10478 h 36195"/>
                <a:gd name="connsiteX9" fmla="*/ 1905 w 36576"/>
                <a:gd name="connsiteY9" fmla="*/ 20955 h 36195"/>
                <a:gd name="connsiteX10" fmla="*/ 0 w 36576"/>
                <a:gd name="connsiteY10" fmla="*/ 23813 h 36195"/>
                <a:gd name="connsiteX11" fmla="*/ 2858 w 36576"/>
                <a:gd name="connsiteY11" fmla="*/ 25718 h 36195"/>
                <a:gd name="connsiteX12" fmla="*/ 9620 w 36576"/>
                <a:gd name="connsiteY12" fmla="*/ 33338 h 36195"/>
                <a:gd name="connsiteX13" fmla="*/ 10573 w 36576"/>
                <a:gd name="connsiteY13" fmla="*/ 36195 h 36195"/>
                <a:gd name="connsiteX14" fmla="*/ 13430 w 36576"/>
                <a:gd name="connsiteY14" fmla="*/ 34290 h 36195"/>
                <a:gd name="connsiteX15" fmla="*/ 18288 w 36576"/>
                <a:gd name="connsiteY15" fmla="*/ 33338 h 36195"/>
                <a:gd name="connsiteX16" fmla="*/ 23146 w 36576"/>
                <a:gd name="connsiteY16" fmla="*/ 34290 h 36195"/>
                <a:gd name="connsiteX17" fmla="*/ 26003 w 36576"/>
                <a:gd name="connsiteY17" fmla="*/ 36195 h 36195"/>
                <a:gd name="connsiteX18" fmla="*/ 26956 w 36576"/>
                <a:gd name="connsiteY18" fmla="*/ 33338 h 36195"/>
                <a:gd name="connsiteX19" fmla="*/ 33719 w 36576"/>
                <a:gd name="connsiteY19" fmla="*/ 25718 h 36195"/>
                <a:gd name="connsiteX20" fmla="*/ 36576 w 36576"/>
                <a:gd name="connsiteY20" fmla="*/ 23813 h 36195"/>
                <a:gd name="connsiteX21" fmla="*/ 34671 w 36576"/>
                <a:gd name="connsiteY21" fmla="*/ 20955 h 36195"/>
                <a:gd name="connsiteX22" fmla="*/ 32671 w 36576"/>
                <a:gd name="connsiteY22" fmla="*/ 10478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6576" h="36195">
                  <a:moveTo>
                    <a:pt x="32671" y="10478"/>
                  </a:moveTo>
                  <a:lnTo>
                    <a:pt x="33623" y="7620"/>
                  </a:lnTo>
                  <a:lnTo>
                    <a:pt x="29718" y="7620"/>
                  </a:lnTo>
                  <a:cubicBezTo>
                    <a:pt x="25908" y="7620"/>
                    <a:pt x="22955" y="5715"/>
                    <a:pt x="20098" y="2858"/>
                  </a:cubicBezTo>
                  <a:lnTo>
                    <a:pt x="18193" y="0"/>
                  </a:lnTo>
                  <a:lnTo>
                    <a:pt x="16288" y="2858"/>
                  </a:lnTo>
                  <a:cubicBezTo>
                    <a:pt x="14383" y="5715"/>
                    <a:pt x="10478" y="7620"/>
                    <a:pt x="6668" y="7620"/>
                  </a:cubicBezTo>
                  <a:lnTo>
                    <a:pt x="2858" y="7620"/>
                  </a:lnTo>
                  <a:lnTo>
                    <a:pt x="3810" y="10478"/>
                  </a:lnTo>
                  <a:cubicBezTo>
                    <a:pt x="4763" y="14288"/>
                    <a:pt x="3810" y="18098"/>
                    <a:pt x="1905" y="20955"/>
                  </a:cubicBezTo>
                  <a:lnTo>
                    <a:pt x="0" y="23813"/>
                  </a:lnTo>
                  <a:lnTo>
                    <a:pt x="2858" y="25718"/>
                  </a:lnTo>
                  <a:cubicBezTo>
                    <a:pt x="5715" y="27623"/>
                    <a:pt x="8668" y="30480"/>
                    <a:pt x="9620" y="33338"/>
                  </a:cubicBezTo>
                  <a:lnTo>
                    <a:pt x="10573" y="36195"/>
                  </a:lnTo>
                  <a:lnTo>
                    <a:pt x="13430" y="34290"/>
                  </a:lnTo>
                  <a:cubicBezTo>
                    <a:pt x="15335" y="33338"/>
                    <a:pt x="17336" y="33338"/>
                    <a:pt x="18288" y="33338"/>
                  </a:cubicBezTo>
                  <a:cubicBezTo>
                    <a:pt x="19241" y="33338"/>
                    <a:pt x="22193" y="33338"/>
                    <a:pt x="23146" y="34290"/>
                  </a:cubicBezTo>
                  <a:lnTo>
                    <a:pt x="26003" y="36195"/>
                  </a:lnTo>
                  <a:lnTo>
                    <a:pt x="26956" y="33338"/>
                  </a:lnTo>
                  <a:cubicBezTo>
                    <a:pt x="27908" y="29528"/>
                    <a:pt x="29813" y="26670"/>
                    <a:pt x="33719" y="25718"/>
                  </a:cubicBezTo>
                  <a:lnTo>
                    <a:pt x="36576" y="23813"/>
                  </a:lnTo>
                  <a:lnTo>
                    <a:pt x="34671" y="20955"/>
                  </a:lnTo>
                  <a:cubicBezTo>
                    <a:pt x="32671" y="18098"/>
                    <a:pt x="31718" y="14288"/>
                    <a:pt x="32671" y="104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2FAF2A-0C49-CFAC-78EA-778BF1EA0FC5}"/>
                </a:ext>
              </a:extLst>
            </p:cNvPr>
            <p:cNvSpPr/>
            <p:nvPr/>
          </p:nvSpPr>
          <p:spPr>
            <a:xfrm>
              <a:off x="4701462" y="1343025"/>
              <a:ext cx="483679" cy="466725"/>
            </a:xfrm>
            <a:custGeom>
              <a:avLst/>
              <a:gdLst>
                <a:gd name="connsiteX0" fmla="*/ 412432 w 483679"/>
                <a:gd name="connsiteY0" fmla="*/ 212408 h 466725"/>
                <a:gd name="connsiteX1" fmla="*/ 410528 w 483679"/>
                <a:gd name="connsiteY1" fmla="*/ 201930 h 466725"/>
                <a:gd name="connsiteX2" fmla="*/ 435578 w 483679"/>
                <a:gd name="connsiteY2" fmla="*/ 92393 h 466725"/>
                <a:gd name="connsiteX3" fmla="*/ 321850 w 483679"/>
                <a:gd name="connsiteY3" fmla="*/ 92393 h 466725"/>
                <a:gd name="connsiteX4" fmla="*/ 312230 w 483679"/>
                <a:gd name="connsiteY4" fmla="*/ 87630 h 466725"/>
                <a:gd name="connsiteX5" fmla="*/ 241935 w 483679"/>
                <a:gd name="connsiteY5" fmla="*/ 0 h 466725"/>
                <a:gd name="connsiteX6" fmla="*/ 170593 w 483679"/>
                <a:gd name="connsiteY6" fmla="*/ 87630 h 466725"/>
                <a:gd name="connsiteX7" fmla="*/ 160972 w 483679"/>
                <a:gd name="connsiteY7" fmla="*/ 92393 h 466725"/>
                <a:gd name="connsiteX8" fmla="*/ 48196 w 483679"/>
                <a:gd name="connsiteY8" fmla="*/ 92393 h 466725"/>
                <a:gd name="connsiteX9" fmla="*/ 73247 w 483679"/>
                <a:gd name="connsiteY9" fmla="*/ 201930 h 466725"/>
                <a:gd name="connsiteX10" fmla="*/ 71342 w 483679"/>
                <a:gd name="connsiteY10" fmla="*/ 212408 h 466725"/>
                <a:gd name="connsiteX11" fmla="*/ 0 w 483679"/>
                <a:gd name="connsiteY11" fmla="*/ 300038 h 466725"/>
                <a:gd name="connsiteX12" fmla="*/ 102108 w 483679"/>
                <a:gd name="connsiteY12" fmla="*/ 348615 h 466725"/>
                <a:gd name="connsiteX13" fmla="*/ 108871 w 483679"/>
                <a:gd name="connsiteY13" fmla="*/ 356235 h 466725"/>
                <a:gd name="connsiteX14" fmla="*/ 133921 w 483679"/>
                <a:gd name="connsiteY14" fmla="*/ 466725 h 466725"/>
                <a:gd name="connsiteX15" fmla="*/ 236982 w 483679"/>
                <a:gd name="connsiteY15" fmla="*/ 417195 h 466725"/>
                <a:gd name="connsiteX16" fmla="*/ 241840 w 483679"/>
                <a:gd name="connsiteY16" fmla="*/ 416242 h 466725"/>
                <a:gd name="connsiteX17" fmla="*/ 246697 w 483679"/>
                <a:gd name="connsiteY17" fmla="*/ 417195 h 466725"/>
                <a:gd name="connsiteX18" fmla="*/ 349758 w 483679"/>
                <a:gd name="connsiteY18" fmla="*/ 466725 h 466725"/>
                <a:gd name="connsiteX19" fmla="*/ 374809 w 483679"/>
                <a:gd name="connsiteY19" fmla="*/ 357188 h 466725"/>
                <a:gd name="connsiteX20" fmla="*/ 381571 w 483679"/>
                <a:gd name="connsiteY20" fmla="*/ 349568 h 466725"/>
                <a:gd name="connsiteX21" fmla="*/ 483680 w 483679"/>
                <a:gd name="connsiteY21" fmla="*/ 300990 h 466725"/>
                <a:gd name="connsiteX22" fmla="*/ 412432 w 483679"/>
                <a:gd name="connsiteY22" fmla="*/ 212408 h 466725"/>
                <a:gd name="connsiteX23" fmla="*/ 408527 w 483679"/>
                <a:gd name="connsiteY23" fmla="*/ 292418 h 466725"/>
                <a:gd name="connsiteX24" fmla="*/ 342043 w 483679"/>
                <a:gd name="connsiteY24" fmla="*/ 323850 h 466725"/>
                <a:gd name="connsiteX25" fmla="*/ 325660 w 483679"/>
                <a:gd name="connsiteY25" fmla="*/ 395288 h 466725"/>
                <a:gd name="connsiteX26" fmla="*/ 318897 w 483679"/>
                <a:gd name="connsiteY26" fmla="*/ 402908 h 466725"/>
                <a:gd name="connsiteX27" fmla="*/ 314039 w 483679"/>
                <a:gd name="connsiteY27" fmla="*/ 403860 h 466725"/>
                <a:gd name="connsiteX28" fmla="*/ 309181 w 483679"/>
                <a:gd name="connsiteY28" fmla="*/ 402908 h 466725"/>
                <a:gd name="connsiteX29" fmla="*/ 241745 w 483679"/>
                <a:gd name="connsiteY29" fmla="*/ 371475 h 466725"/>
                <a:gd name="connsiteX30" fmla="*/ 175260 w 483679"/>
                <a:gd name="connsiteY30" fmla="*/ 402908 h 466725"/>
                <a:gd name="connsiteX31" fmla="*/ 164687 w 483679"/>
                <a:gd name="connsiteY31" fmla="*/ 402908 h 466725"/>
                <a:gd name="connsiteX32" fmla="*/ 157924 w 483679"/>
                <a:gd name="connsiteY32" fmla="*/ 395288 h 466725"/>
                <a:gd name="connsiteX33" fmla="*/ 141541 w 483679"/>
                <a:gd name="connsiteY33" fmla="*/ 323850 h 466725"/>
                <a:gd name="connsiteX34" fmla="*/ 75057 w 483679"/>
                <a:gd name="connsiteY34" fmla="*/ 292418 h 466725"/>
                <a:gd name="connsiteX35" fmla="*/ 68294 w 483679"/>
                <a:gd name="connsiteY35" fmla="*/ 284798 h 466725"/>
                <a:gd name="connsiteX36" fmla="*/ 70199 w 483679"/>
                <a:gd name="connsiteY36" fmla="*/ 274320 h 466725"/>
                <a:gd name="connsiteX37" fmla="*/ 116491 w 483679"/>
                <a:gd name="connsiteY37" fmla="*/ 217170 h 466725"/>
                <a:gd name="connsiteX38" fmla="*/ 100108 w 483679"/>
                <a:gd name="connsiteY38" fmla="*/ 145733 h 466725"/>
                <a:gd name="connsiteX39" fmla="*/ 102013 w 483679"/>
                <a:gd name="connsiteY39" fmla="*/ 135255 h 466725"/>
                <a:gd name="connsiteX40" fmla="*/ 111633 w 483679"/>
                <a:gd name="connsiteY40" fmla="*/ 130493 h 466725"/>
                <a:gd name="connsiteX41" fmla="*/ 185833 w 483679"/>
                <a:gd name="connsiteY41" fmla="*/ 130493 h 466725"/>
                <a:gd name="connsiteX42" fmla="*/ 232124 w 483679"/>
                <a:gd name="connsiteY42" fmla="*/ 73343 h 466725"/>
                <a:gd name="connsiteX43" fmla="*/ 241745 w 483679"/>
                <a:gd name="connsiteY43" fmla="*/ 68580 h 466725"/>
                <a:gd name="connsiteX44" fmla="*/ 251365 w 483679"/>
                <a:gd name="connsiteY44" fmla="*/ 73343 h 466725"/>
                <a:gd name="connsiteX45" fmla="*/ 297656 w 483679"/>
                <a:gd name="connsiteY45" fmla="*/ 130493 h 466725"/>
                <a:gd name="connsiteX46" fmla="*/ 371856 w 483679"/>
                <a:gd name="connsiteY46" fmla="*/ 130493 h 466725"/>
                <a:gd name="connsiteX47" fmla="*/ 381476 w 483679"/>
                <a:gd name="connsiteY47" fmla="*/ 135255 h 466725"/>
                <a:gd name="connsiteX48" fmla="*/ 383381 w 483679"/>
                <a:gd name="connsiteY48" fmla="*/ 145733 h 466725"/>
                <a:gd name="connsiteX49" fmla="*/ 366998 w 483679"/>
                <a:gd name="connsiteY49" fmla="*/ 217170 h 466725"/>
                <a:gd name="connsiteX50" fmla="*/ 413290 w 483679"/>
                <a:gd name="connsiteY50" fmla="*/ 274320 h 466725"/>
                <a:gd name="connsiteX51" fmla="*/ 415195 w 483679"/>
                <a:gd name="connsiteY51" fmla="*/ 284798 h 466725"/>
                <a:gd name="connsiteX52" fmla="*/ 408527 w 483679"/>
                <a:gd name="connsiteY52" fmla="*/ 292418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83679" h="466725">
                  <a:moveTo>
                    <a:pt x="412432" y="212408"/>
                  </a:moveTo>
                  <a:cubicBezTo>
                    <a:pt x="410528" y="209550"/>
                    <a:pt x="409575" y="205740"/>
                    <a:pt x="410528" y="201930"/>
                  </a:cubicBezTo>
                  <a:lnTo>
                    <a:pt x="435578" y="92393"/>
                  </a:lnTo>
                  <a:lnTo>
                    <a:pt x="321850" y="92393"/>
                  </a:lnTo>
                  <a:cubicBezTo>
                    <a:pt x="318040" y="92393"/>
                    <a:pt x="315087" y="90488"/>
                    <a:pt x="312230" y="87630"/>
                  </a:cubicBezTo>
                  <a:lnTo>
                    <a:pt x="241935" y="0"/>
                  </a:lnTo>
                  <a:lnTo>
                    <a:pt x="170593" y="87630"/>
                  </a:lnTo>
                  <a:cubicBezTo>
                    <a:pt x="168688" y="90488"/>
                    <a:pt x="164782" y="92393"/>
                    <a:pt x="160972" y="92393"/>
                  </a:cubicBezTo>
                  <a:lnTo>
                    <a:pt x="48196" y="92393"/>
                  </a:lnTo>
                  <a:lnTo>
                    <a:pt x="73247" y="201930"/>
                  </a:lnTo>
                  <a:cubicBezTo>
                    <a:pt x="74200" y="205740"/>
                    <a:pt x="73247" y="209550"/>
                    <a:pt x="71342" y="212408"/>
                  </a:cubicBezTo>
                  <a:lnTo>
                    <a:pt x="0" y="300038"/>
                  </a:lnTo>
                  <a:lnTo>
                    <a:pt x="102108" y="348615"/>
                  </a:lnTo>
                  <a:cubicBezTo>
                    <a:pt x="104965" y="350520"/>
                    <a:pt x="107918" y="353378"/>
                    <a:pt x="108871" y="356235"/>
                  </a:cubicBezTo>
                  <a:lnTo>
                    <a:pt x="133921" y="466725"/>
                  </a:lnTo>
                  <a:lnTo>
                    <a:pt x="236982" y="417195"/>
                  </a:lnTo>
                  <a:cubicBezTo>
                    <a:pt x="238887" y="416242"/>
                    <a:pt x="240887" y="416242"/>
                    <a:pt x="241840" y="416242"/>
                  </a:cubicBezTo>
                  <a:cubicBezTo>
                    <a:pt x="242792" y="416242"/>
                    <a:pt x="245745" y="416242"/>
                    <a:pt x="246697" y="417195"/>
                  </a:cubicBezTo>
                  <a:lnTo>
                    <a:pt x="349758" y="466725"/>
                  </a:lnTo>
                  <a:lnTo>
                    <a:pt x="374809" y="357188"/>
                  </a:lnTo>
                  <a:cubicBezTo>
                    <a:pt x="375761" y="353378"/>
                    <a:pt x="377666" y="350520"/>
                    <a:pt x="381571" y="349568"/>
                  </a:cubicBezTo>
                  <a:lnTo>
                    <a:pt x="483680" y="300990"/>
                  </a:lnTo>
                  <a:lnTo>
                    <a:pt x="412432" y="212408"/>
                  </a:lnTo>
                  <a:close/>
                  <a:moveTo>
                    <a:pt x="408527" y="292418"/>
                  </a:moveTo>
                  <a:lnTo>
                    <a:pt x="342043" y="323850"/>
                  </a:lnTo>
                  <a:lnTo>
                    <a:pt x="325660" y="395288"/>
                  </a:lnTo>
                  <a:cubicBezTo>
                    <a:pt x="324707" y="399098"/>
                    <a:pt x="322802" y="401955"/>
                    <a:pt x="318897" y="402908"/>
                  </a:cubicBezTo>
                  <a:cubicBezTo>
                    <a:pt x="316992" y="403860"/>
                    <a:pt x="315087" y="403860"/>
                    <a:pt x="314039" y="403860"/>
                  </a:cubicBezTo>
                  <a:cubicBezTo>
                    <a:pt x="313087" y="403860"/>
                    <a:pt x="310229" y="403860"/>
                    <a:pt x="309181" y="402908"/>
                  </a:cubicBezTo>
                  <a:lnTo>
                    <a:pt x="241745" y="371475"/>
                  </a:lnTo>
                  <a:lnTo>
                    <a:pt x="175260" y="402908"/>
                  </a:lnTo>
                  <a:cubicBezTo>
                    <a:pt x="172403" y="404813"/>
                    <a:pt x="168497" y="404813"/>
                    <a:pt x="164687" y="402908"/>
                  </a:cubicBezTo>
                  <a:cubicBezTo>
                    <a:pt x="161830" y="401003"/>
                    <a:pt x="158877" y="398145"/>
                    <a:pt x="157924" y="395288"/>
                  </a:cubicBezTo>
                  <a:lnTo>
                    <a:pt x="141541" y="323850"/>
                  </a:lnTo>
                  <a:lnTo>
                    <a:pt x="75057" y="292418"/>
                  </a:lnTo>
                  <a:cubicBezTo>
                    <a:pt x="72199" y="290513"/>
                    <a:pt x="69247" y="287655"/>
                    <a:pt x="68294" y="284798"/>
                  </a:cubicBezTo>
                  <a:cubicBezTo>
                    <a:pt x="67342" y="280988"/>
                    <a:pt x="68294" y="277178"/>
                    <a:pt x="70199" y="274320"/>
                  </a:cubicBezTo>
                  <a:lnTo>
                    <a:pt x="116491" y="217170"/>
                  </a:lnTo>
                  <a:lnTo>
                    <a:pt x="100108" y="145733"/>
                  </a:lnTo>
                  <a:cubicBezTo>
                    <a:pt x="99155" y="141923"/>
                    <a:pt x="100108" y="138113"/>
                    <a:pt x="102013" y="135255"/>
                  </a:cubicBezTo>
                  <a:cubicBezTo>
                    <a:pt x="103918" y="132398"/>
                    <a:pt x="107823" y="130493"/>
                    <a:pt x="111633" y="130493"/>
                  </a:cubicBezTo>
                  <a:lnTo>
                    <a:pt x="185833" y="130493"/>
                  </a:lnTo>
                  <a:lnTo>
                    <a:pt x="232124" y="73343"/>
                  </a:lnTo>
                  <a:cubicBezTo>
                    <a:pt x="234029" y="70485"/>
                    <a:pt x="237934" y="68580"/>
                    <a:pt x="241745" y="68580"/>
                  </a:cubicBezTo>
                  <a:cubicBezTo>
                    <a:pt x="245650" y="68580"/>
                    <a:pt x="248507" y="70485"/>
                    <a:pt x="251365" y="73343"/>
                  </a:cubicBezTo>
                  <a:lnTo>
                    <a:pt x="297656" y="130493"/>
                  </a:lnTo>
                  <a:lnTo>
                    <a:pt x="371856" y="130493"/>
                  </a:lnTo>
                  <a:cubicBezTo>
                    <a:pt x="375666" y="130493"/>
                    <a:pt x="378619" y="132398"/>
                    <a:pt x="381476" y="135255"/>
                  </a:cubicBezTo>
                  <a:cubicBezTo>
                    <a:pt x="383381" y="138113"/>
                    <a:pt x="384334" y="141923"/>
                    <a:pt x="383381" y="145733"/>
                  </a:cubicBezTo>
                  <a:lnTo>
                    <a:pt x="366998" y="217170"/>
                  </a:lnTo>
                  <a:lnTo>
                    <a:pt x="413290" y="274320"/>
                  </a:lnTo>
                  <a:cubicBezTo>
                    <a:pt x="415195" y="277178"/>
                    <a:pt x="416147" y="280988"/>
                    <a:pt x="415195" y="284798"/>
                  </a:cubicBezTo>
                  <a:cubicBezTo>
                    <a:pt x="413385" y="287655"/>
                    <a:pt x="411480" y="291465"/>
                    <a:pt x="408527" y="2924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24E45DF0-7D44-36BB-7953-48F40485E437}"/>
              </a:ext>
            </a:extLst>
          </p:cNvPr>
          <p:cNvSpPr/>
          <p:nvPr/>
        </p:nvSpPr>
        <p:spPr>
          <a:xfrm>
            <a:off x="5723912" y="1202724"/>
            <a:ext cx="45719" cy="466725"/>
          </a:xfrm>
          <a:prstGeom prst="rect">
            <a:avLst/>
          </a:prstGeom>
          <a:solidFill>
            <a:srgbClr val="DC2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E6A48E6-997E-599E-46A1-5259507EB2D9}"/>
              </a:ext>
            </a:extLst>
          </p:cNvPr>
          <p:cNvSpPr/>
          <p:nvPr/>
        </p:nvSpPr>
        <p:spPr>
          <a:xfrm>
            <a:off x="5723912" y="2966964"/>
            <a:ext cx="45719" cy="466725"/>
          </a:xfrm>
          <a:prstGeom prst="rect">
            <a:avLst/>
          </a:prstGeom>
          <a:solidFill>
            <a:srgbClr val="DC2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DC82968-E62B-D17D-69D9-0C7384F01DB4}"/>
              </a:ext>
            </a:extLst>
          </p:cNvPr>
          <p:cNvSpPr/>
          <p:nvPr/>
        </p:nvSpPr>
        <p:spPr>
          <a:xfrm>
            <a:off x="5723912" y="4731204"/>
            <a:ext cx="45719" cy="466725"/>
          </a:xfrm>
          <a:prstGeom prst="rect">
            <a:avLst/>
          </a:prstGeom>
          <a:solidFill>
            <a:srgbClr val="DC2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B241BC1F-359D-D156-880B-A7D778E998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1984" y="3888246"/>
            <a:ext cx="2006023" cy="19495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7C0B6CA9-B054-6954-198C-2817A74066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557775">
            <a:off x="8626465" y="1276666"/>
            <a:ext cx="2415898" cy="23067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78" name="Graphic 5">
            <a:extLst>
              <a:ext uri="{FF2B5EF4-FFF2-40B4-BE49-F238E27FC236}">
                <a16:creationId xmlns:a16="http://schemas.microsoft.com/office/drawing/2014/main" id="{0EBCD57B-5AE7-1DB0-7DEA-B4E555281431}"/>
              </a:ext>
            </a:extLst>
          </p:cNvPr>
          <p:cNvGrpSpPr/>
          <p:nvPr/>
        </p:nvGrpSpPr>
        <p:grpSpPr>
          <a:xfrm>
            <a:off x="9125836" y="1098285"/>
            <a:ext cx="364140" cy="375162"/>
            <a:chOff x="2126383" y="557880"/>
            <a:chExt cx="559115" cy="576039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D62FB77D-5C24-608E-9B76-CD27D302124D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0E664733-81E9-C75B-8D8D-1C130259CEE4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1390BA77-14F7-1ED1-156F-0EA5BC6382D8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8C2E1A0A-F6FD-47A5-6D1D-98087FE3CD99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B0D7FAD3-11C1-6F3A-BA7D-33366524A34E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3725353D-4B09-DB48-16F8-AD0574A70ED9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0E29EF5-D59A-68B7-B7B1-7729DEFA6C7C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56A0EB63-9938-0261-4C9D-61032C6B4517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06B73647-436E-6519-3D14-F1DE88E6A06E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D3D2C52A-0D7A-3C9A-244E-4F4C2B9CB381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07F95E32-F78A-D1C2-BDB5-FFCD7B5EADA1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0" name="Graphic 5">
            <a:extLst>
              <a:ext uri="{FF2B5EF4-FFF2-40B4-BE49-F238E27FC236}">
                <a16:creationId xmlns:a16="http://schemas.microsoft.com/office/drawing/2014/main" id="{70B8F1BC-F9B7-B3BB-ED02-3AC40705D38D}"/>
              </a:ext>
            </a:extLst>
          </p:cNvPr>
          <p:cNvGrpSpPr/>
          <p:nvPr/>
        </p:nvGrpSpPr>
        <p:grpSpPr>
          <a:xfrm>
            <a:off x="7634453" y="3545152"/>
            <a:ext cx="364140" cy="375162"/>
            <a:chOff x="2126383" y="557880"/>
            <a:chExt cx="559115" cy="576039"/>
          </a:xfrm>
        </p:grpSpPr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EB128BCD-AD1D-8E46-8E54-CEFE75CC7353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8317DF58-F693-027E-3F8F-BB44BF1B1D53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239E79A2-BD14-2D7F-31B9-A108F7F8A0B6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057F022F-A8E2-1110-F9F6-04F4A638CFD4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90C6EB41-7D7B-6C61-962A-F54772E101AE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6EF594AE-A74C-E11A-ED0F-E7B0A137F0B9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1F20285E-9323-7B94-DB3D-D4BBF50DD857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97EEE8A1-C1B1-A3DF-A398-6E7D4AF0D05E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6C165C71-1196-6914-5AA2-AF04E6275A83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C68FA96-9CEF-6B31-9608-8C4901B6CD13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1C15361E-57D2-EE39-E147-E409C4188563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9660E9FB-A12D-E913-EE64-2CADF8C9C2C0}"/>
              </a:ext>
            </a:extLst>
          </p:cNvPr>
          <p:cNvSpPr txBox="1"/>
          <p:nvPr/>
        </p:nvSpPr>
        <p:spPr>
          <a:xfrm>
            <a:off x="609269" y="829940"/>
            <a:ext cx="4352191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C9A6D62B-42B2-6A91-4A20-C9C934868E0A}"/>
              </a:ext>
            </a:extLst>
          </p:cNvPr>
          <p:cNvSpPr txBox="1"/>
          <p:nvPr/>
        </p:nvSpPr>
        <p:spPr>
          <a:xfrm>
            <a:off x="609269" y="2540984"/>
            <a:ext cx="4352191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04A6660-C693-E8D9-297D-B34084D5E9E8}"/>
              </a:ext>
            </a:extLst>
          </p:cNvPr>
          <p:cNvSpPr txBox="1"/>
          <p:nvPr/>
        </p:nvSpPr>
        <p:spPr>
          <a:xfrm>
            <a:off x="609269" y="4252028"/>
            <a:ext cx="4352191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105" name="Graphic 25">
            <a:extLst>
              <a:ext uri="{FF2B5EF4-FFF2-40B4-BE49-F238E27FC236}">
                <a16:creationId xmlns:a16="http://schemas.microsoft.com/office/drawing/2014/main" id="{CC7B8BFE-77DC-13C7-9A44-726CE7529477}"/>
              </a:ext>
            </a:extLst>
          </p:cNvPr>
          <p:cNvGrpSpPr/>
          <p:nvPr/>
        </p:nvGrpSpPr>
        <p:grpSpPr>
          <a:xfrm>
            <a:off x="5116142" y="4749635"/>
            <a:ext cx="505872" cy="533400"/>
            <a:chOff x="2262776" y="6110287"/>
            <a:chExt cx="505872" cy="533400"/>
          </a:xfrm>
          <a:solidFill>
            <a:schemeClr val="tx1"/>
          </a:solidFill>
        </p:grpSpPr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F4ED547C-5A59-79DE-C713-CDD43FB3479E}"/>
                </a:ext>
              </a:extLst>
            </p:cNvPr>
            <p:cNvSpPr/>
            <p:nvPr/>
          </p:nvSpPr>
          <p:spPr>
            <a:xfrm>
              <a:off x="2478612" y="6511289"/>
              <a:ext cx="72334" cy="131445"/>
            </a:xfrm>
            <a:custGeom>
              <a:avLst/>
              <a:gdLst>
                <a:gd name="connsiteX0" fmla="*/ 36576 w 72334"/>
                <a:gd name="connsiteY0" fmla="*/ 0 h 131445"/>
                <a:gd name="connsiteX1" fmla="*/ 0 w 72334"/>
                <a:gd name="connsiteY1" fmla="*/ 36195 h 131445"/>
                <a:gd name="connsiteX2" fmla="*/ 0 w 72334"/>
                <a:gd name="connsiteY2" fmla="*/ 131445 h 131445"/>
                <a:gd name="connsiteX3" fmla="*/ 72295 w 72334"/>
                <a:gd name="connsiteY3" fmla="*/ 131445 h 131445"/>
                <a:gd name="connsiteX4" fmla="*/ 72295 w 72334"/>
                <a:gd name="connsiteY4" fmla="*/ 36195 h 131445"/>
                <a:gd name="connsiteX5" fmla="*/ 36576 w 72334"/>
                <a:gd name="connsiteY5" fmla="*/ 0 h 13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34" h="131445">
                  <a:moveTo>
                    <a:pt x="36576" y="0"/>
                  </a:moveTo>
                  <a:cubicBezTo>
                    <a:pt x="16383" y="0"/>
                    <a:pt x="0" y="16193"/>
                    <a:pt x="0" y="36195"/>
                  </a:cubicBezTo>
                  <a:lnTo>
                    <a:pt x="0" y="131445"/>
                  </a:lnTo>
                  <a:lnTo>
                    <a:pt x="72295" y="131445"/>
                  </a:lnTo>
                  <a:lnTo>
                    <a:pt x="72295" y="36195"/>
                  </a:lnTo>
                  <a:cubicBezTo>
                    <a:pt x="73247" y="16193"/>
                    <a:pt x="56864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371B3D15-5238-E99F-973E-D1FA672A5248}"/>
                </a:ext>
              </a:extLst>
            </p:cNvPr>
            <p:cNvSpPr/>
            <p:nvPr/>
          </p:nvSpPr>
          <p:spPr>
            <a:xfrm>
              <a:off x="2298399" y="6201727"/>
              <a:ext cx="24098" cy="179069"/>
            </a:xfrm>
            <a:custGeom>
              <a:avLst/>
              <a:gdLst>
                <a:gd name="connsiteX0" fmla="*/ 0 w 24098"/>
                <a:gd name="connsiteY0" fmla="*/ 0 h 179069"/>
                <a:gd name="connsiteX1" fmla="*/ 24098 w 24098"/>
                <a:gd name="connsiteY1" fmla="*/ 0 h 179069"/>
                <a:gd name="connsiteX2" fmla="*/ 24098 w 24098"/>
                <a:gd name="connsiteY2" fmla="*/ 179070 h 179069"/>
                <a:gd name="connsiteX3" fmla="*/ 0 w 24098"/>
                <a:gd name="connsiteY3" fmla="*/ 17907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9069">
                  <a:moveTo>
                    <a:pt x="0" y="0"/>
                  </a:moveTo>
                  <a:lnTo>
                    <a:pt x="24098" y="0"/>
                  </a:lnTo>
                  <a:lnTo>
                    <a:pt x="24098" y="179070"/>
                  </a:lnTo>
                  <a:lnTo>
                    <a:pt x="0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FED7E16C-B438-D16B-7DBE-5745BAD13F1B}"/>
                </a:ext>
              </a:extLst>
            </p:cNvPr>
            <p:cNvSpPr/>
            <p:nvPr/>
          </p:nvSpPr>
          <p:spPr>
            <a:xfrm>
              <a:off x="2706926" y="6154102"/>
              <a:ext cx="25050" cy="24765"/>
            </a:xfrm>
            <a:custGeom>
              <a:avLst/>
              <a:gdLst>
                <a:gd name="connsiteX0" fmla="*/ 25051 w 25050"/>
                <a:gd name="connsiteY0" fmla="*/ 12383 h 24765"/>
                <a:gd name="connsiteX1" fmla="*/ 12478 w 25050"/>
                <a:gd name="connsiteY1" fmla="*/ 0 h 24765"/>
                <a:gd name="connsiteX2" fmla="*/ 0 w 25050"/>
                <a:gd name="connsiteY2" fmla="*/ 12383 h 24765"/>
                <a:gd name="connsiteX3" fmla="*/ 0 w 25050"/>
                <a:gd name="connsiteY3" fmla="*/ 24765 h 24765"/>
                <a:gd name="connsiteX4" fmla="*/ 25051 w 25050"/>
                <a:gd name="connsiteY4" fmla="*/ 24765 h 24765"/>
                <a:gd name="connsiteX5" fmla="*/ 25051 w 25050"/>
                <a:gd name="connsiteY5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50" h="24765">
                  <a:moveTo>
                    <a:pt x="25051" y="12383"/>
                  </a:moveTo>
                  <a:cubicBezTo>
                    <a:pt x="25051" y="5715"/>
                    <a:pt x="19241" y="0"/>
                    <a:pt x="12478" y="0"/>
                  </a:cubicBezTo>
                  <a:cubicBezTo>
                    <a:pt x="5715" y="0"/>
                    <a:pt x="0" y="5715"/>
                    <a:pt x="0" y="12383"/>
                  </a:cubicBezTo>
                  <a:lnTo>
                    <a:pt x="0" y="24765"/>
                  </a:lnTo>
                  <a:lnTo>
                    <a:pt x="25051" y="24765"/>
                  </a:lnTo>
                  <a:lnTo>
                    <a:pt x="25051" y="12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0B925BE-5034-C4D0-4467-4F60457E44D3}"/>
                </a:ext>
              </a:extLst>
            </p:cNvPr>
            <p:cNvSpPr/>
            <p:nvPr/>
          </p:nvSpPr>
          <p:spPr>
            <a:xfrm>
              <a:off x="2346596" y="6571297"/>
              <a:ext cx="35623" cy="71437"/>
            </a:xfrm>
            <a:custGeom>
              <a:avLst/>
              <a:gdLst>
                <a:gd name="connsiteX0" fmla="*/ 17335 w 35623"/>
                <a:gd name="connsiteY0" fmla="*/ 0 h 71437"/>
                <a:gd name="connsiteX1" fmla="*/ 0 w 35623"/>
                <a:gd name="connsiteY1" fmla="*/ 17145 h 71437"/>
                <a:gd name="connsiteX2" fmla="*/ 0 w 35623"/>
                <a:gd name="connsiteY2" fmla="*/ 71438 h 71437"/>
                <a:gd name="connsiteX3" fmla="*/ 35624 w 35623"/>
                <a:gd name="connsiteY3" fmla="*/ 71438 h 71437"/>
                <a:gd name="connsiteX4" fmla="*/ 35624 w 35623"/>
                <a:gd name="connsiteY4" fmla="*/ 17145 h 71437"/>
                <a:gd name="connsiteX5" fmla="*/ 17335 w 35623"/>
                <a:gd name="connsiteY5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23" h="71437">
                  <a:moveTo>
                    <a:pt x="17335" y="0"/>
                  </a:moveTo>
                  <a:cubicBezTo>
                    <a:pt x="7715" y="0"/>
                    <a:pt x="0" y="7620"/>
                    <a:pt x="0" y="17145"/>
                  </a:cubicBezTo>
                  <a:lnTo>
                    <a:pt x="0" y="71438"/>
                  </a:lnTo>
                  <a:lnTo>
                    <a:pt x="35624" y="71438"/>
                  </a:lnTo>
                  <a:lnTo>
                    <a:pt x="35624" y="17145"/>
                  </a:lnTo>
                  <a:cubicBezTo>
                    <a:pt x="35624" y="7620"/>
                    <a:pt x="26956" y="0"/>
                    <a:pt x="17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89D32211-6D19-2672-46A5-235DF3B89E37}"/>
                </a:ext>
              </a:extLst>
            </p:cNvPr>
            <p:cNvSpPr/>
            <p:nvPr/>
          </p:nvSpPr>
          <p:spPr>
            <a:xfrm>
              <a:off x="2648157" y="6571297"/>
              <a:ext cx="35623" cy="71437"/>
            </a:xfrm>
            <a:custGeom>
              <a:avLst/>
              <a:gdLst>
                <a:gd name="connsiteX0" fmla="*/ 17335 w 35623"/>
                <a:gd name="connsiteY0" fmla="*/ 0 h 71437"/>
                <a:gd name="connsiteX1" fmla="*/ 0 w 35623"/>
                <a:gd name="connsiteY1" fmla="*/ 17145 h 71437"/>
                <a:gd name="connsiteX2" fmla="*/ 0 w 35623"/>
                <a:gd name="connsiteY2" fmla="*/ 71438 h 71437"/>
                <a:gd name="connsiteX3" fmla="*/ 35623 w 35623"/>
                <a:gd name="connsiteY3" fmla="*/ 71438 h 71437"/>
                <a:gd name="connsiteX4" fmla="*/ 35623 w 35623"/>
                <a:gd name="connsiteY4" fmla="*/ 17145 h 71437"/>
                <a:gd name="connsiteX5" fmla="*/ 17335 w 35623"/>
                <a:gd name="connsiteY5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23" h="71437">
                  <a:moveTo>
                    <a:pt x="17335" y="0"/>
                  </a:moveTo>
                  <a:cubicBezTo>
                    <a:pt x="7715" y="0"/>
                    <a:pt x="0" y="7620"/>
                    <a:pt x="0" y="17145"/>
                  </a:cubicBezTo>
                  <a:lnTo>
                    <a:pt x="0" y="71438"/>
                  </a:lnTo>
                  <a:lnTo>
                    <a:pt x="35623" y="71438"/>
                  </a:lnTo>
                  <a:lnTo>
                    <a:pt x="35623" y="17145"/>
                  </a:lnTo>
                  <a:cubicBezTo>
                    <a:pt x="34766" y="7620"/>
                    <a:pt x="27051" y="0"/>
                    <a:pt x="17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CAA3374E-D18C-36EE-35F1-ADD7AC1BE542}"/>
                </a:ext>
              </a:extLst>
            </p:cNvPr>
            <p:cNvSpPr/>
            <p:nvPr/>
          </p:nvSpPr>
          <p:spPr>
            <a:xfrm>
              <a:off x="2297352" y="6154102"/>
              <a:ext cx="25145" cy="24765"/>
            </a:xfrm>
            <a:custGeom>
              <a:avLst/>
              <a:gdLst>
                <a:gd name="connsiteX0" fmla="*/ 25146 w 25145"/>
                <a:gd name="connsiteY0" fmla="*/ 12383 h 24765"/>
                <a:gd name="connsiteX1" fmla="*/ 12573 w 25145"/>
                <a:gd name="connsiteY1" fmla="*/ 0 h 24765"/>
                <a:gd name="connsiteX2" fmla="*/ 0 w 25145"/>
                <a:gd name="connsiteY2" fmla="*/ 12383 h 24765"/>
                <a:gd name="connsiteX3" fmla="*/ 0 w 25145"/>
                <a:gd name="connsiteY3" fmla="*/ 24765 h 24765"/>
                <a:gd name="connsiteX4" fmla="*/ 24098 w 25145"/>
                <a:gd name="connsiteY4" fmla="*/ 24765 h 24765"/>
                <a:gd name="connsiteX5" fmla="*/ 24098 w 25145"/>
                <a:gd name="connsiteY5" fmla="*/ 12383 h 24765"/>
                <a:gd name="connsiteX6" fmla="*/ 25146 w 25145"/>
                <a:gd name="connsiteY6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145" h="24765">
                  <a:moveTo>
                    <a:pt x="25146" y="12383"/>
                  </a:moveTo>
                  <a:cubicBezTo>
                    <a:pt x="25146" y="5715"/>
                    <a:pt x="19336" y="0"/>
                    <a:pt x="12573" y="0"/>
                  </a:cubicBezTo>
                  <a:cubicBezTo>
                    <a:pt x="5810" y="0"/>
                    <a:pt x="0" y="5715"/>
                    <a:pt x="0" y="12383"/>
                  </a:cubicBezTo>
                  <a:lnTo>
                    <a:pt x="0" y="24765"/>
                  </a:lnTo>
                  <a:lnTo>
                    <a:pt x="24098" y="24765"/>
                  </a:lnTo>
                  <a:lnTo>
                    <a:pt x="24098" y="12383"/>
                  </a:lnTo>
                  <a:lnTo>
                    <a:pt x="25146" y="12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F255A093-140B-19D6-F81D-9D5B431264D9}"/>
                </a:ext>
              </a:extLst>
            </p:cNvPr>
            <p:cNvSpPr/>
            <p:nvPr/>
          </p:nvSpPr>
          <p:spPr>
            <a:xfrm>
              <a:off x="2262776" y="6404610"/>
              <a:ext cx="505872" cy="35242"/>
            </a:xfrm>
            <a:custGeom>
              <a:avLst/>
              <a:gdLst>
                <a:gd name="connsiteX0" fmla="*/ 481775 w 505872"/>
                <a:gd name="connsiteY0" fmla="*/ 0 h 35242"/>
                <a:gd name="connsiteX1" fmla="*/ 481775 w 505872"/>
                <a:gd name="connsiteY1" fmla="*/ 0 h 35242"/>
                <a:gd name="connsiteX2" fmla="*/ 432625 w 505872"/>
                <a:gd name="connsiteY2" fmla="*/ 0 h 35242"/>
                <a:gd name="connsiteX3" fmla="*/ 383477 w 505872"/>
                <a:gd name="connsiteY3" fmla="*/ 0 h 35242"/>
                <a:gd name="connsiteX4" fmla="*/ 121444 w 505872"/>
                <a:gd name="connsiteY4" fmla="*/ 0 h 35242"/>
                <a:gd name="connsiteX5" fmla="*/ 72295 w 505872"/>
                <a:gd name="connsiteY5" fmla="*/ 0 h 35242"/>
                <a:gd name="connsiteX6" fmla="*/ 24098 w 505872"/>
                <a:gd name="connsiteY6" fmla="*/ 0 h 35242"/>
                <a:gd name="connsiteX7" fmla="*/ 23146 w 505872"/>
                <a:gd name="connsiteY7" fmla="*/ 0 h 35242"/>
                <a:gd name="connsiteX8" fmla="*/ 0 w 505872"/>
                <a:gd name="connsiteY8" fmla="*/ 22860 h 35242"/>
                <a:gd name="connsiteX9" fmla="*/ 0 w 505872"/>
                <a:gd name="connsiteY9" fmla="*/ 35242 h 35242"/>
                <a:gd name="connsiteX10" fmla="*/ 505873 w 505872"/>
                <a:gd name="connsiteY10" fmla="*/ 35242 h 35242"/>
                <a:gd name="connsiteX11" fmla="*/ 505873 w 505872"/>
                <a:gd name="connsiteY11" fmla="*/ 22860 h 35242"/>
                <a:gd name="connsiteX12" fmla="*/ 481775 w 505872"/>
                <a:gd name="connsiteY12" fmla="*/ 0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5872" h="35242">
                  <a:moveTo>
                    <a:pt x="481775" y="0"/>
                  </a:moveTo>
                  <a:lnTo>
                    <a:pt x="481775" y="0"/>
                  </a:lnTo>
                  <a:lnTo>
                    <a:pt x="432625" y="0"/>
                  </a:lnTo>
                  <a:lnTo>
                    <a:pt x="383477" y="0"/>
                  </a:lnTo>
                  <a:lnTo>
                    <a:pt x="121444" y="0"/>
                  </a:lnTo>
                  <a:lnTo>
                    <a:pt x="72295" y="0"/>
                  </a:lnTo>
                  <a:lnTo>
                    <a:pt x="24098" y="0"/>
                  </a:lnTo>
                  <a:lnTo>
                    <a:pt x="23146" y="0"/>
                  </a:lnTo>
                  <a:cubicBezTo>
                    <a:pt x="10668" y="0"/>
                    <a:pt x="0" y="10477"/>
                    <a:pt x="0" y="22860"/>
                  </a:cubicBezTo>
                  <a:lnTo>
                    <a:pt x="0" y="35242"/>
                  </a:lnTo>
                  <a:lnTo>
                    <a:pt x="505873" y="35242"/>
                  </a:lnTo>
                  <a:lnTo>
                    <a:pt x="505873" y="22860"/>
                  </a:lnTo>
                  <a:cubicBezTo>
                    <a:pt x="505873" y="10477"/>
                    <a:pt x="495300" y="0"/>
                    <a:pt x="481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C12F81E2-CDEF-EEEC-08E7-5C260271CD15}"/>
                </a:ext>
              </a:extLst>
            </p:cNvPr>
            <p:cNvSpPr/>
            <p:nvPr/>
          </p:nvSpPr>
          <p:spPr>
            <a:xfrm>
              <a:off x="2707974" y="6201727"/>
              <a:ext cx="24098" cy="179069"/>
            </a:xfrm>
            <a:custGeom>
              <a:avLst/>
              <a:gdLst>
                <a:gd name="connsiteX0" fmla="*/ 0 w 24098"/>
                <a:gd name="connsiteY0" fmla="*/ 0 h 179069"/>
                <a:gd name="connsiteX1" fmla="*/ 24098 w 24098"/>
                <a:gd name="connsiteY1" fmla="*/ 0 h 179069"/>
                <a:gd name="connsiteX2" fmla="*/ 24098 w 24098"/>
                <a:gd name="connsiteY2" fmla="*/ 179070 h 179069"/>
                <a:gd name="connsiteX3" fmla="*/ 0 w 24098"/>
                <a:gd name="connsiteY3" fmla="*/ 17907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9069">
                  <a:moveTo>
                    <a:pt x="0" y="0"/>
                  </a:moveTo>
                  <a:lnTo>
                    <a:pt x="24098" y="0"/>
                  </a:lnTo>
                  <a:lnTo>
                    <a:pt x="24098" y="179070"/>
                  </a:lnTo>
                  <a:lnTo>
                    <a:pt x="0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415A12F6-C764-3F3B-065E-275097AC5D93}"/>
                </a:ext>
              </a:extLst>
            </p:cNvPr>
            <p:cNvSpPr/>
            <p:nvPr/>
          </p:nvSpPr>
          <p:spPr>
            <a:xfrm>
              <a:off x="2262776" y="6462712"/>
              <a:ext cx="505872" cy="180975"/>
            </a:xfrm>
            <a:custGeom>
              <a:avLst/>
              <a:gdLst>
                <a:gd name="connsiteX0" fmla="*/ 0 w 505872"/>
                <a:gd name="connsiteY0" fmla="*/ 24765 h 180975"/>
                <a:gd name="connsiteX1" fmla="*/ 60674 w 505872"/>
                <a:gd name="connsiteY1" fmla="*/ 24765 h 180975"/>
                <a:gd name="connsiteX2" fmla="*/ 73152 w 505872"/>
                <a:gd name="connsiteY2" fmla="*/ 37148 h 180975"/>
                <a:gd name="connsiteX3" fmla="*/ 60674 w 505872"/>
                <a:gd name="connsiteY3" fmla="*/ 49530 h 180975"/>
                <a:gd name="connsiteX4" fmla="*/ 0 w 505872"/>
                <a:gd name="connsiteY4" fmla="*/ 49530 h 180975"/>
                <a:gd name="connsiteX5" fmla="*/ 0 w 505872"/>
                <a:gd name="connsiteY5" fmla="*/ 85725 h 180975"/>
                <a:gd name="connsiteX6" fmla="*/ 0 w 505872"/>
                <a:gd name="connsiteY6" fmla="*/ 109538 h 180975"/>
                <a:gd name="connsiteX7" fmla="*/ 0 w 505872"/>
                <a:gd name="connsiteY7" fmla="*/ 180975 h 180975"/>
                <a:gd name="connsiteX8" fmla="*/ 60674 w 505872"/>
                <a:gd name="connsiteY8" fmla="*/ 180975 h 180975"/>
                <a:gd name="connsiteX9" fmla="*/ 60674 w 505872"/>
                <a:gd name="connsiteY9" fmla="*/ 126682 h 180975"/>
                <a:gd name="connsiteX10" fmla="*/ 102108 w 505872"/>
                <a:gd name="connsiteY10" fmla="*/ 85725 h 180975"/>
                <a:gd name="connsiteX11" fmla="*/ 143542 w 505872"/>
                <a:gd name="connsiteY11" fmla="*/ 126682 h 180975"/>
                <a:gd name="connsiteX12" fmla="*/ 143542 w 505872"/>
                <a:gd name="connsiteY12" fmla="*/ 180975 h 180975"/>
                <a:gd name="connsiteX13" fmla="*/ 192691 w 505872"/>
                <a:gd name="connsiteY13" fmla="*/ 180975 h 180975"/>
                <a:gd name="connsiteX14" fmla="*/ 192691 w 505872"/>
                <a:gd name="connsiteY14" fmla="*/ 85725 h 180975"/>
                <a:gd name="connsiteX15" fmla="*/ 253365 w 505872"/>
                <a:gd name="connsiteY15" fmla="*/ 25718 h 180975"/>
                <a:gd name="connsiteX16" fmla="*/ 314039 w 505872"/>
                <a:gd name="connsiteY16" fmla="*/ 85725 h 180975"/>
                <a:gd name="connsiteX17" fmla="*/ 314039 w 505872"/>
                <a:gd name="connsiteY17" fmla="*/ 180975 h 180975"/>
                <a:gd name="connsiteX18" fmla="*/ 362236 w 505872"/>
                <a:gd name="connsiteY18" fmla="*/ 180975 h 180975"/>
                <a:gd name="connsiteX19" fmla="*/ 362236 w 505872"/>
                <a:gd name="connsiteY19" fmla="*/ 126682 h 180975"/>
                <a:gd name="connsiteX20" fmla="*/ 403669 w 505872"/>
                <a:gd name="connsiteY20" fmla="*/ 85725 h 180975"/>
                <a:gd name="connsiteX21" fmla="*/ 445103 w 505872"/>
                <a:gd name="connsiteY21" fmla="*/ 126682 h 180975"/>
                <a:gd name="connsiteX22" fmla="*/ 445103 w 505872"/>
                <a:gd name="connsiteY22" fmla="*/ 180975 h 180975"/>
                <a:gd name="connsiteX23" fmla="*/ 505778 w 505872"/>
                <a:gd name="connsiteY23" fmla="*/ 180975 h 180975"/>
                <a:gd name="connsiteX24" fmla="*/ 505778 w 505872"/>
                <a:gd name="connsiteY24" fmla="*/ 60960 h 180975"/>
                <a:gd name="connsiteX25" fmla="*/ 397002 w 505872"/>
                <a:gd name="connsiteY25" fmla="*/ 60960 h 180975"/>
                <a:gd name="connsiteX26" fmla="*/ 384429 w 505872"/>
                <a:gd name="connsiteY26" fmla="*/ 48577 h 180975"/>
                <a:gd name="connsiteX27" fmla="*/ 397002 w 505872"/>
                <a:gd name="connsiteY27" fmla="*/ 36195 h 180975"/>
                <a:gd name="connsiteX28" fmla="*/ 505873 w 505872"/>
                <a:gd name="connsiteY28" fmla="*/ 36195 h 180975"/>
                <a:gd name="connsiteX29" fmla="*/ 505873 w 505872"/>
                <a:gd name="connsiteY29" fmla="*/ 0 h 180975"/>
                <a:gd name="connsiteX30" fmla="*/ 0 w 505872"/>
                <a:gd name="connsiteY30" fmla="*/ 0 h 180975"/>
                <a:gd name="connsiteX31" fmla="*/ 0 w 505872"/>
                <a:gd name="connsiteY31" fmla="*/ 2476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5872" h="180975">
                  <a:moveTo>
                    <a:pt x="0" y="24765"/>
                  </a:moveTo>
                  <a:lnTo>
                    <a:pt x="60674" y="24765"/>
                  </a:lnTo>
                  <a:cubicBezTo>
                    <a:pt x="67437" y="24765"/>
                    <a:pt x="73152" y="30480"/>
                    <a:pt x="73152" y="37148"/>
                  </a:cubicBezTo>
                  <a:cubicBezTo>
                    <a:pt x="73152" y="43815"/>
                    <a:pt x="67342" y="49530"/>
                    <a:pt x="60674" y="49530"/>
                  </a:cubicBezTo>
                  <a:lnTo>
                    <a:pt x="0" y="49530"/>
                  </a:lnTo>
                  <a:lnTo>
                    <a:pt x="0" y="85725"/>
                  </a:lnTo>
                  <a:lnTo>
                    <a:pt x="0" y="109538"/>
                  </a:lnTo>
                  <a:lnTo>
                    <a:pt x="0" y="180975"/>
                  </a:lnTo>
                  <a:lnTo>
                    <a:pt x="60674" y="180975"/>
                  </a:lnTo>
                  <a:lnTo>
                    <a:pt x="60674" y="126682"/>
                  </a:lnTo>
                  <a:cubicBezTo>
                    <a:pt x="60674" y="103823"/>
                    <a:pt x="78962" y="85725"/>
                    <a:pt x="102108" y="85725"/>
                  </a:cubicBezTo>
                  <a:cubicBezTo>
                    <a:pt x="125254" y="85725"/>
                    <a:pt x="143542" y="103823"/>
                    <a:pt x="143542" y="126682"/>
                  </a:cubicBezTo>
                  <a:lnTo>
                    <a:pt x="143542" y="180975"/>
                  </a:lnTo>
                  <a:lnTo>
                    <a:pt x="192691" y="180975"/>
                  </a:lnTo>
                  <a:lnTo>
                    <a:pt x="192691" y="85725"/>
                  </a:lnTo>
                  <a:cubicBezTo>
                    <a:pt x="192691" y="53340"/>
                    <a:pt x="219647" y="25718"/>
                    <a:pt x="253365" y="25718"/>
                  </a:cubicBezTo>
                  <a:cubicBezTo>
                    <a:pt x="287084" y="25718"/>
                    <a:pt x="314039" y="52388"/>
                    <a:pt x="314039" y="85725"/>
                  </a:cubicBezTo>
                  <a:lnTo>
                    <a:pt x="314039" y="180975"/>
                  </a:lnTo>
                  <a:lnTo>
                    <a:pt x="362236" y="180975"/>
                  </a:lnTo>
                  <a:lnTo>
                    <a:pt x="362236" y="126682"/>
                  </a:lnTo>
                  <a:cubicBezTo>
                    <a:pt x="362236" y="103823"/>
                    <a:pt x="380524" y="85725"/>
                    <a:pt x="403669" y="85725"/>
                  </a:cubicBezTo>
                  <a:cubicBezTo>
                    <a:pt x="426815" y="85725"/>
                    <a:pt x="445103" y="103823"/>
                    <a:pt x="445103" y="126682"/>
                  </a:cubicBezTo>
                  <a:lnTo>
                    <a:pt x="445103" y="180975"/>
                  </a:lnTo>
                  <a:lnTo>
                    <a:pt x="505778" y="180975"/>
                  </a:lnTo>
                  <a:lnTo>
                    <a:pt x="505778" y="60960"/>
                  </a:lnTo>
                  <a:lnTo>
                    <a:pt x="397002" y="60960"/>
                  </a:lnTo>
                  <a:cubicBezTo>
                    <a:pt x="390239" y="60960"/>
                    <a:pt x="384429" y="55245"/>
                    <a:pt x="384429" y="48577"/>
                  </a:cubicBezTo>
                  <a:cubicBezTo>
                    <a:pt x="384429" y="41910"/>
                    <a:pt x="390239" y="36195"/>
                    <a:pt x="397002" y="36195"/>
                  </a:cubicBezTo>
                  <a:lnTo>
                    <a:pt x="505873" y="36195"/>
                  </a:lnTo>
                  <a:lnTo>
                    <a:pt x="505873" y="0"/>
                  </a:lnTo>
                  <a:lnTo>
                    <a:pt x="0" y="0"/>
                  </a:lnTo>
                  <a:lnTo>
                    <a:pt x="0" y="247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D3A65BC5-F63C-EB2B-3BB4-D112B7D15DF6}"/>
                </a:ext>
              </a:extLst>
            </p:cNvPr>
            <p:cNvSpPr/>
            <p:nvPr/>
          </p:nvSpPr>
          <p:spPr>
            <a:xfrm>
              <a:off x="2360407" y="6110287"/>
              <a:ext cx="311848" cy="270510"/>
            </a:xfrm>
            <a:custGeom>
              <a:avLst/>
              <a:gdLst>
                <a:gd name="connsiteX0" fmla="*/ 31432 w 311848"/>
                <a:gd name="connsiteY0" fmla="*/ 270510 h 270510"/>
                <a:gd name="connsiteX1" fmla="*/ 278130 w 311848"/>
                <a:gd name="connsiteY1" fmla="*/ 270510 h 270510"/>
                <a:gd name="connsiteX2" fmla="*/ 304133 w 311848"/>
                <a:gd name="connsiteY2" fmla="*/ 270510 h 270510"/>
                <a:gd name="connsiteX3" fmla="*/ 311848 w 311848"/>
                <a:gd name="connsiteY3" fmla="*/ 222885 h 270510"/>
                <a:gd name="connsiteX4" fmla="*/ 167354 w 311848"/>
                <a:gd name="connsiteY4" fmla="*/ 68580 h 270510"/>
                <a:gd name="connsiteX5" fmla="*/ 167354 w 311848"/>
                <a:gd name="connsiteY5" fmla="*/ 60007 h 270510"/>
                <a:gd name="connsiteX6" fmla="*/ 188595 w 311848"/>
                <a:gd name="connsiteY6" fmla="*/ 48577 h 270510"/>
                <a:gd name="connsiteX7" fmla="*/ 204026 w 311848"/>
                <a:gd name="connsiteY7" fmla="*/ 15240 h 270510"/>
                <a:gd name="connsiteX8" fmla="*/ 192500 w 311848"/>
                <a:gd name="connsiteY8" fmla="*/ 2857 h 270510"/>
                <a:gd name="connsiteX9" fmla="*/ 180023 w 311848"/>
                <a:gd name="connsiteY9" fmla="*/ 14288 h 270510"/>
                <a:gd name="connsiteX10" fmla="*/ 172307 w 311848"/>
                <a:gd name="connsiteY10" fmla="*/ 30480 h 270510"/>
                <a:gd name="connsiteX11" fmla="*/ 154972 w 311848"/>
                <a:gd name="connsiteY11" fmla="*/ 37148 h 270510"/>
                <a:gd name="connsiteX12" fmla="*/ 138589 w 311848"/>
                <a:gd name="connsiteY12" fmla="*/ 29527 h 270510"/>
                <a:gd name="connsiteX13" fmla="*/ 131826 w 311848"/>
                <a:gd name="connsiteY13" fmla="*/ 12382 h 270510"/>
                <a:gd name="connsiteX14" fmla="*/ 120301 w 311848"/>
                <a:gd name="connsiteY14" fmla="*/ 0 h 270510"/>
                <a:gd name="connsiteX15" fmla="*/ 107823 w 311848"/>
                <a:gd name="connsiteY15" fmla="*/ 11430 h 270510"/>
                <a:gd name="connsiteX16" fmla="*/ 121349 w 311848"/>
                <a:gd name="connsiteY16" fmla="*/ 45720 h 270510"/>
                <a:gd name="connsiteX17" fmla="*/ 144494 w 311848"/>
                <a:gd name="connsiteY17" fmla="*/ 59055 h 270510"/>
                <a:gd name="connsiteX18" fmla="*/ 144494 w 311848"/>
                <a:gd name="connsiteY18" fmla="*/ 67627 h 270510"/>
                <a:gd name="connsiteX19" fmla="*/ 0 w 311848"/>
                <a:gd name="connsiteY19" fmla="*/ 221932 h 270510"/>
                <a:gd name="connsiteX20" fmla="*/ 7715 w 311848"/>
                <a:gd name="connsiteY20" fmla="*/ 269557 h 270510"/>
                <a:gd name="connsiteX21" fmla="*/ 31432 w 311848"/>
                <a:gd name="connsiteY21" fmla="*/ 270510 h 270510"/>
                <a:gd name="connsiteX22" fmla="*/ 31432 w 311848"/>
                <a:gd name="connsiteY22" fmla="*/ 270510 h 270510"/>
                <a:gd name="connsiteX23" fmla="*/ 178879 w 311848"/>
                <a:gd name="connsiteY23" fmla="*/ 137160 h 270510"/>
                <a:gd name="connsiteX24" fmla="*/ 193358 w 311848"/>
                <a:gd name="connsiteY24" fmla="*/ 127635 h 270510"/>
                <a:gd name="connsiteX25" fmla="*/ 251174 w 311848"/>
                <a:gd name="connsiteY25" fmla="*/ 197168 h 270510"/>
                <a:gd name="connsiteX26" fmla="*/ 240602 w 311848"/>
                <a:gd name="connsiteY26" fmla="*/ 210502 h 270510"/>
                <a:gd name="connsiteX27" fmla="*/ 238697 w 311848"/>
                <a:gd name="connsiteY27" fmla="*/ 210502 h 270510"/>
                <a:gd name="connsiteX28" fmla="*/ 227171 w 311848"/>
                <a:gd name="connsiteY28" fmla="*/ 200025 h 270510"/>
                <a:gd name="connsiteX29" fmla="*/ 188595 w 311848"/>
                <a:gd name="connsiteY29" fmla="*/ 150495 h 270510"/>
                <a:gd name="connsiteX30" fmla="*/ 178879 w 311848"/>
                <a:gd name="connsiteY30" fmla="*/ 137160 h 270510"/>
                <a:gd name="connsiteX31" fmla="*/ 95059 w 311848"/>
                <a:gd name="connsiteY31" fmla="*/ 222885 h 270510"/>
                <a:gd name="connsiteX32" fmla="*/ 287750 w 311848"/>
                <a:gd name="connsiteY32" fmla="*/ 222885 h 270510"/>
                <a:gd name="connsiteX33" fmla="*/ 285845 w 311848"/>
                <a:gd name="connsiteY33" fmla="*/ 246698 h 270510"/>
                <a:gd name="connsiteX34" fmla="*/ 95059 w 311848"/>
                <a:gd name="connsiteY34" fmla="*/ 246698 h 270510"/>
                <a:gd name="connsiteX35" fmla="*/ 82487 w 311848"/>
                <a:gd name="connsiteY35" fmla="*/ 234315 h 270510"/>
                <a:gd name="connsiteX36" fmla="*/ 95059 w 311848"/>
                <a:gd name="connsiteY36" fmla="*/ 222885 h 270510"/>
                <a:gd name="connsiteX37" fmla="*/ 49816 w 311848"/>
                <a:gd name="connsiteY37" fmla="*/ 225743 h 270510"/>
                <a:gd name="connsiteX38" fmla="*/ 58483 w 311848"/>
                <a:gd name="connsiteY38" fmla="*/ 221932 h 270510"/>
                <a:gd name="connsiteX39" fmla="*/ 67151 w 311848"/>
                <a:gd name="connsiteY39" fmla="*/ 225743 h 270510"/>
                <a:gd name="connsiteX40" fmla="*/ 70961 w 311848"/>
                <a:gd name="connsiteY40" fmla="*/ 234315 h 270510"/>
                <a:gd name="connsiteX41" fmla="*/ 67151 w 311848"/>
                <a:gd name="connsiteY41" fmla="*/ 242888 h 270510"/>
                <a:gd name="connsiteX42" fmla="*/ 58483 w 311848"/>
                <a:gd name="connsiteY42" fmla="*/ 246698 h 270510"/>
                <a:gd name="connsiteX43" fmla="*/ 49816 w 311848"/>
                <a:gd name="connsiteY43" fmla="*/ 242888 h 270510"/>
                <a:gd name="connsiteX44" fmla="*/ 46006 w 311848"/>
                <a:gd name="connsiteY44" fmla="*/ 234315 h 270510"/>
                <a:gd name="connsiteX45" fmla="*/ 49816 w 311848"/>
                <a:gd name="connsiteY45" fmla="*/ 225743 h 27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11848" h="270510">
                  <a:moveTo>
                    <a:pt x="31432" y="270510"/>
                  </a:moveTo>
                  <a:lnTo>
                    <a:pt x="278130" y="270510"/>
                  </a:lnTo>
                  <a:lnTo>
                    <a:pt x="304133" y="270510"/>
                  </a:lnTo>
                  <a:cubicBezTo>
                    <a:pt x="308991" y="255270"/>
                    <a:pt x="311848" y="239077"/>
                    <a:pt x="311848" y="222885"/>
                  </a:cubicBezTo>
                  <a:cubicBezTo>
                    <a:pt x="311848" y="141923"/>
                    <a:pt x="248222" y="74295"/>
                    <a:pt x="167354" y="68580"/>
                  </a:cubicBezTo>
                  <a:lnTo>
                    <a:pt x="167354" y="60007"/>
                  </a:lnTo>
                  <a:cubicBezTo>
                    <a:pt x="175070" y="58102"/>
                    <a:pt x="182785" y="54293"/>
                    <a:pt x="188595" y="48577"/>
                  </a:cubicBezTo>
                  <a:cubicBezTo>
                    <a:pt x="198215" y="40005"/>
                    <a:pt x="203073" y="27623"/>
                    <a:pt x="204026" y="15240"/>
                  </a:cubicBezTo>
                  <a:cubicBezTo>
                    <a:pt x="204026" y="8573"/>
                    <a:pt x="199168" y="2857"/>
                    <a:pt x="192500" y="2857"/>
                  </a:cubicBezTo>
                  <a:cubicBezTo>
                    <a:pt x="185738" y="2857"/>
                    <a:pt x="180023" y="7620"/>
                    <a:pt x="180023" y="14288"/>
                  </a:cubicBezTo>
                  <a:cubicBezTo>
                    <a:pt x="180023" y="20955"/>
                    <a:pt x="177165" y="26670"/>
                    <a:pt x="172307" y="30480"/>
                  </a:cubicBezTo>
                  <a:cubicBezTo>
                    <a:pt x="167450" y="34290"/>
                    <a:pt x="161735" y="37148"/>
                    <a:pt x="154972" y="37148"/>
                  </a:cubicBezTo>
                  <a:cubicBezTo>
                    <a:pt x="148209" y="37148"/>
                    <a:pt x="142494" y="34290"/>
                    <a:pt x="138589" y="29527"/>
                  </a:cubicBezTo>
                  <a:cubicBezTo>
                    <a:pt x="133731" y="24765"/>
                    <a:pt x="131826" y="19050"/>
                    <a:pt x="131826" y="12382"/>
                  </a:cubicBezTo>
                  <a:cubicBezTo>
                    <a:pt x="131826" y="5715"/>
                    <a:pt x="126968" y="0"/>
                    <a:pt x="120301" y="0"/>
                  </a:cubicBezTo>
                  <a:cubicBezTo>
                    <a:pt x="113633" y="0"/>
                    <a:pt x="107823" y="4763"/>
                    <a:pt x="107823" y="11430"/>
                  </a:cubicBezTo>
                  <a:cubicBezTo>
                    <a:pt x="107823" y="23813"/>
                    <a:pt x="111633" y="36195"/>
                    <a:pt x="121349" y="45720"/>
                  </a:cubicBezTo>
                  <a:cubicBezTo>
                    <a:pt x="128111" y="52388"/>
                    <a:pt x="135827" y="57150"/>
                    <a:pt x="144494" y="59055"/>
                  </a:cubicBezTo>
                  <a:lnTo>
                    <a:pt x="144494" y="67627"/>
                  </a:lnTo>
                  <a:cubicBezTo>
                    <a:pt x="63532" y="73343"/>
                    <a:pt x="0" y="140970"/>
                    <a:pt x="0" y="221932"/>
                  </a:cubicBezTo>
                  <a:cubicBezTo>
                    <a:pt x="0" y="238125"/>
                    <a:pt x="2857" y="254318"/>
                    <a:pt x="7715" y="269557"/>
                  </a:cubicBezTo>
                  <a:lnTo>
                    <a:pt x="31432" y="270510"/>
                  </a:lnTo>
                  <a:lnTo>
                    <a:pt x="31432" y="270510"/>
                  </a:lnTo>
                  <a:close/>
                  <a:moveTo>
                    <a:pt x="178879" y="137160"/>
                  </a:moveTo>
                  <a:cubicBezTo>
                    <a:pt x="179832" y="130493"/>
                    <a:pt x="186595" y="126682"/>
                    <a:pt x="193358" y="127635"/>
                  </a:cubicBezTo>
                  <a:cubicBezTo>
                    <a:pt x="195263" y="127635"/>
                    <a:pt x="242506" y="138113"/>
                    <a:pt x="251174" y="197168"/>
                  </a:cubicBezTo>
                  <a:cubicBezTo>
                    <a:pt x="252127" y="203835"/>
                    <a:pt x="247364" y="209550"/>
                    <a:pt x="240602" y="210502"/>
                  </a:cubicBezTo>
                  <a:cubicBezTo>
                    <a:pt x="239649" y="210502"/>
                    <a:pt x="239649" y="210502"/>
                    <a:pt x="238697" y="210502"/>
                  </a:cubicBezTo>
                  <a:cubicBezTo>
                    <a:pt x="232886" y="210502"/>
                    <a:pt x="228124" y="205740"/>
                    <a:pt x="227171" y="200025"/>
                  </a:cubicBezTo>
                  <a:cubicBezTo>
                    <a:pt x="221361" y="158115"/>
                    <a:pt x="189548" y="150495"/>
                    <a:pt x="188595" y="150495"/>
                  </a:cubicBezTo>
                  <a:cubicBezTo>
                    <a:pt x="181832" y="149543"/>
                    <a:pt x="177927" y="143827"/>
                    <a:pt x="178879" y="137160"/>
                  </a:cubicBezTo>
                  <a:close/>
                  <a:moveTo>
                    <a:pt x="95059" y="222885"/>
                  </a:moveTo>
                  <a:lnTo>
                    <a:pt x="287750" y="222885"/>
                  </a:lnTo>
                  <a:cubicBezTo>
                    <a:pt x="287750" y="230505"/>
                    <a:pt x="286798" y="239077"/>
                    <a:pt x="285845" y="246698"/>
                  </a:cubicBezTo>
                  <a:lnTo>
                    <a:pt x="95059" y="246698"/>
                  </a:lnTo>
                  <a:cubicBezTo>
                    <a:pt x="88297" y="246698"/>
                    <a:pt x="82487" y="240982"/>
                    <a:pt x="82487" y="234315"/>
                  </a:cubicBezTo>
                  <a:cubicBezTo>
                    <a:pt x="82582" y="227648"/>
                    <a:pt x="88297" y="222885"/>
                    <a:pt x="95059" y="222885"/>
                  </a:cubicBezTo>
                  <a:close/>
                  <a:moveTo>
                    <a:pt x="49816" y="225743"/>
                  </a:moveTo>
                  <a:cubicBezTo>
                    <a:pt x="51721" y="223838"/>
                    <a:pt x="55626" y="221932"/>
                    <a:pt x="58483" y="221932"/>
                  </a:cubicBezTo>
                  <a:cubicBezTo>
                    <a:pt x="61341" y="221932"/>
                    <a:pt x="65246" y="222885"/>
                    <a:pt x="67151" y="225743"/>
                  </a:cubicBezTo>
                  <a:cubicBezTo>
                    <a:pt x="69056" y="227648"/>
                    <a:pt x="70961" y="231457"/>
                    <a:pt x="70961" y="234315"/>
                  </a:cubicBezTo>
                  <a:cubicBezTo>
                    <a:pt x="70961" y="237173"/>
                    <a:pt x="70009" y="240982"/>
                    <a:pt x="67151" y="242888"/>
                  </a:cubicBezTo>
                  <a:cubicBezTo>
                    <a:pt x="65246" y="244793"/>
                    <a:pt x="61341" y="246698"/>
                    <a:pt x="58483" y="246698"/>
                  </a:cubicBezTo>
                  <a:cubicBezTo>
                    <a:pt x="55626" y="246698"/>
                    <a:pt x="51721" y="245745"/>
                    <a:pt x="49816" y="242888"/>
                  </a:cubicBezTo>
                  <a:cubicBezTo>
                    <a:pt x="47911" y="240982"/>
                    <a:pt x="46006" y="237173"/>
                    <a:pt x="46006" y="234315"/>
                  </a:cubicBezTo>
                  <a:cubicBezTo>
                    <a:pt x="46863" y="231457"/>
                    <a:pt x="47816" y="228600"/>
                    <a:pt x="49816" y="2257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7086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102" grpId="0"/>
      <p:bldP spid="103" grpId="0"/>
      <p:bldP spid="10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5B412E-277B-1404-2F64-6545DD94EEE3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857BB0-9202-AC87-9CED-1D1B60AC8311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B34536-F56A-BEC1-146B-7A66C48EE384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E1F8BE-C96E-EEF1-2363-319C81481442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B85DC4-6180-870C-E694-F87DF58A3E7C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715AB1-E342-3FE5-0565-7C90F720DD72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E806C8A-5AFF-C551-C244-5ADA69605EE4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24E4792-36CA-2805-C492-37F4FCD7AEC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A337BAA-7431-CE4D-C695-63EE8D3337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D3785F8-0D4C-3A2B-8DF0-5D1A4A3D3A78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F9519A7-198D-56EE-B92F-4D42561D0F74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7DAF1806-08D6-D9AA-00C4-D4182322192C}"/>
              </a:ext>
            </a:extLst>
          </p:cNvPr>
          <p:cNvGrpSpPr/>
          <p:nvPr/>
        </p:nvGrpSpPr>
        <p:grpSpPr>
          <a:xfrm>
            <a:off x="10564943" y="4717141"/>
            <a:ext cx="564451" cy="551878"/>
            <a:chOff x="4259135" y="6271403"/>
            <a:chExt cx="564451" cy="551878"/>
          </a:xfrm>
          <a:solidFill>
            <a:schemeClr val="tx1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1E3854B-BC47-0012-8DD2-683B11DE5F18}"/>
                </a:ext>
              </a:extLst>
            </p:cNvPr>
            <p:cNvSpPr/>
            <p:nvPr/>
          </p:nvSpPr>
          <p:spPr>
            <a:xfrm>
              <a:off x="4594415" y="6680026"/>
              <a:ext cx="84582" cy="83629"/>
            </a:xfrm>
            <a:custGeom>
              <a:avLst/>
              <a:gdLst>
                <a:gd name="connsiteX0" fmla="*/ 84582 w 84582"/>
                <a:gd name="connsiteY0" fmla="*/ 0 h 83629"/>
                <a:gd name="connsiteX1" fmla="*/ 0 w 84582"/>
                <a:gd name="connsiteY1" fmla="*/ 0 h 83629"/>
                <a:gd name="connsiteX2" fmla="*/ 0 w 84582"/>
                <a:gd name="connsiteY2" fmla="*/ 83629 h 83629"/>
                <a:gd name="connsiteX3" fmla="*/ 84582 w 84582"/>
                <a:gd name="connsiteY3" fmla="*/ 83629 h 83629"/>
                <a:gd name="connsiteX4" fmla="*/ 84582 w 84582"/>
                <a:gd name="connsiteY4" fmla="*/ 0 h 83629"/>
                <a:gd name="connsiteX5" fmla="*/ 59531 w 84582"/>
                <a:gd name="connsiteY5" fmla="*/ 32671 h 83629"/>
                <a:gd name="connsiteX6" fmla="*/ 43148 w 84582"/>
                <a:gd name="connsiteY6" fmla="*/ 56674 h 83629"/>
                <a:gd name="connsiteX7" fmla="*/ 38386 w 84582"/>
                <a:gd name="connsiteY7" fmla="*/ 59531 h 83629"/>
                <a:gd name="connsiteX8" fmla="*/ 33623 w 84582"/>
                <a:gd name="connsiteY8" fmla="*/ 56674 h 83629"/>
                <a:gd name="connsiteX9" fmla="*/ 24956 w 84582"/>
                <a:gd name="connsiteY9" fmla="*/ 45148 h 83629"/>
                <a:gd name="connsiteX10" fmla="*/ 26860 w 84582"/>
                <a:gd name="connsiteY10" fmla="*/ 36481 h 83629"/>
                <a:gd name="connsiteX11" fmla="*/ 35528 w 84582"/>
                <a:gd name="connsiteY11" fmla="*/ 38386 h 83629"/>
                <a:gd name="connsiteX12" fmla="*/ 38386 w 84582"/>
                <a:gd name="connsiteY12" fmla="*/ 43148 h 83629"/>
                <a:gd name="connsiteX13" fmla="*/ 48958 w 84582"/>
                <a:gd name="connsiteY13" fmla="*/ 26765 h 83629"/>
                <a:gd name="connsiteX14" fmla="*/ 57626 w 84582"/>
                <a:gd name="connsiteY14" fmla="*/ 24860 h 83629"/>
                <a:gd name="connsiteX15" fmla="*/ 59531 w 84582"/>
                <a:gd name="connsiteY15" fmla="*/ 32671 h 8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582" h="83629">
                  <a:moveTo>
                    <a:pt x="84582" y="0"/>
                  </a:moveTo>
                  <a:lnTo>
                    <a:pt x="0" y="0"/>
                  </a:lnTo>
                  <a:lnTo>
                    <a:pt x="0" y="83629"/>
                  </a:lnTo>
                  <a:lnTo>
                    <a:pt x="84582" y="83629"/>
                  </a:lnTo>
                  <a:lnTo>
                    <a:pt x="84582" y="0"/>
                  </a:lnTo>
                  <a:close/>
                  <a:moveTo>
                    <a:pt x="59531" y="32671"/>
                  </a:moveTo>
                  <a:lnTo>
                    <a:pt x="43148" y="56674"/>
                  </a:lnTo>
                  <a:cubicBezTo>
                    <a:pt x="42196" y="58579"/>
                    <a:pt x="40291" y="59531"/>
                    <a:pt x="38386" y="59531"/>
                  </a:cubicBezTo>
                  <a:cubicBezTo>
                    <a:pt x="36481" y="59531"/>
                    <a:pt x="34576" y="58579"/>
                    <a:pt x="33623" y="56674"/>
                  </a:cubicBezTo>
                  <a:lnTo>
                    <a:pt x="24956" y="45148"/>
                  </a:lnTo>
                  <a:cubicBezTo>
                    <a:pt x="23051" y="42291"/>
                    <a:pt x="24003" y="38386"/>
                    <a:pt x="26860" y="36481"/>
                  </a:cubicBezTo>
                  <a:cubicBezTo>
                    <a:pt x="29718" y="34576"/>
                    <a:pt x="33623" y="35528"/>
                    <a:pt x="35528" y="38386"/>
                  </a:cubicBezTo>
                  <a:lnTo>
                    <a:pt x="38386" y="43148"/>
                  </a:lnTo>
                  <a:lnTo>
                    <a:pt x="48958" y="26765"/>
                  </a:lnTo>
                  <a:cubicBezTo>
                    <a:pt x="50864" y="23908"/>
                    <a:pt x="54769" y="22955"/>
                    <a:pt x="57626" y="24860"/>
                  </a:cubicBezTo>
                  <a:cubicBezTo>
                    <a:pt x="60484" y="25908"/>
                    <a:pt x="61436" y="29813"/>
                    <a:pt x="59531" y="326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73D7D7C-7260-B082-DD54-995E003BF513}"/>
                </a:ext>
              </a:extLst>
            </p:cNvPr>
            <p:cNvSpPr/>
            <p:nvPr/>
          </p:nvSpPr>
          <p:spPr>
            <a:xfrm>
              <a:off x="4342479" y="6271403"/>
              <a:ext cx="107632" cy="107632"/>
            </a:xfrm>
            <a:custGeom>
              <a:avLst/>
              <a:gdLst>
                <a:gd name="connsiteX0" fmla="*/ 53816 w 107632"/>
                <a:gd name="connsiteY0" fmla="*/ 107632 h 107632"/>
                <a:gd name="connsiteX1" fmla="*/ 107633 w 107632"/>
                <a:gd name="connsiteY1" fmla="*/ 53816 h 107632"/>
                <a:gd name="connsiteX2" fmla="*/ 53816 w 107632"/>
                <a:gd name="connsiteY2" fmla="*/ 0 h 107632"/>
                <a:gd name="connsiteX3" fmla="*/ 0 w 107632"/>
                <a:gd name="connsiteY3" fmla="*/ 53816 h 107632"/>
                <a:gd name="connsiteX4" fmla="*/ 53816 w 107632"/>
                <a:gd name="connsiteY4" fmla="*/ 107632 h 107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632" h="107632">
                  <a:moveTo>
                    <a:pt x="53816" y="107632"/>
                  </a:moveTo>
                  <a:cubicBezTo>
                    <a:pt x="83630" y="107632"/>
                    <a:pt x="107633" y="83629"/>
                    <a:pt x="107633" y="53816"/>
                  </a:cubicBezTo>
                  <a:cubicBezTo>
                    <a:pt x="107633" y="24003"/>
                    <a:pt x="83630" y="0"/>
                    <a:pt x="53816" y="0"/>
                  </a:cubicBezTo>
                  <a:cubicBezTo>
                    <a:pt x="24003" y="0"/>
                    <a:pt x="0" y="24003"/>
                    <a:pt x="0" y="53816"/>
                  </a:cubicBezTo>
                  <a:cubicBezTo>
                    <a:pt x="0" y="83629"/>
                    <a:pt x="24003" y="107632"/>
                    <a:pt x="53816" y="1076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8C038EC-9EB0-EB5D-E041-2C98561B7C8C}"/>
                </a:ext>
              </a:extLst>
            </p:cNvPr>
            <p:cNvSpPr/>
            <p:nvPr/>
          </p:nvSpPr>
          <p:spPr>
            <a:xfrm>
              <a:off x="4594415" y="6499241"/>
              <a:ext cx="84582" cy="84582"/>
            </a:xfrm>
            <a:custGeom>
              <a:avLst/>
              <a:gdLst>
                <a:gd name="connsiteX0" fmla="*/ 84582 w 84582"/>
                <a:gd name="connsiteY0" fmla="*/ 0 h 84582"/>
                <a:gd name="connsiteX1" fmla="*/ 0 w 84582"/>
                <a:gd name="connsiteY1" fmla="*/ 0 h 84582"/>
                <a:gd name="connsiteX2" fmla="*/ 0 w 84582"/>
                <a:gd name="connsiteY2" fmla="*/ 84582 h 84582"/>
                <a:gd name="connsiteX3" fmla="*/ 84582 w 84582"/>
                <a:gd name="connsiteY3" fmla="*/ 84582 h 84582"/>
                <a:gd name="connsiteX4" fmla="*/ 84582 w 84582"/>
                <a:gd name="connsiteY4" fmla="*/ 0 h 84582"/>
                <a:gd name="connsiteX5" fmla="*/ 59531 w 84582"/>
                <a:gd name="connsiteY5" fmla="*/ 33623 h 84582"/>
                <a:gd name="connsiteX6" fmla="*/ 43148 w 84582"/>
                <a:gd name="connsiteY6" fmla="*/ 57626 h 84582"/>
                <a:gd name="connsiteX7" fmla="*/ 38386 w 84582"/>
                <a:gd name="connsiteY7" fmla="*/ 60484 h 84582"/>
                <a:gd name="connsiteX8" fmla="*/ 33623 w 84582"/>
                <a:gd name="connsiteY8" fmla="*/ 57626 h 84582"/>
                <a:gd name="connsiteX9" fmla="*/ 25908 w 84582"/>
                <a:gd name="connsiteY9" fmla="*/ 45149 h 84582"/>
                <a:gd name="connsiteX10" fmla="*/ 27813 w 84582"/>
                <a:gd name="connsiteY10" fmla="*/ 36481 h 84582"/>
                <a:gd name="connsiteX11" fmla="*/ 36481 w 84582"/>
                <a:gd name="connsiteY11" fmla="*/ 38386 h 84582"/>
                <a:gd name="connsiteX12" fmla="*/ 39338 w 84582"/>
                <a:gd name="connsiteY12" fmla="*/ 43148 h 84582"/>
                <a:gd name="connsiteX13" fmla="*/ 49911 w 84582"/>
                <a:gd name="connsiteY13" fmla="*/ 26765 h 84582"/>
                <a:gd name="connsiteX14" fmla="*/ 58579 w 84582"/>
                <a:gd name="connsiteY14" fmla="*/ 24860 h 84582"/>
                <a:gd name="connsiteX15" fmla="*/ 59531 w 84582"/>
                <a:gd name="connsiteY15" fmla="*/ 33623 h 8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582" h="84582">
                  <a:moveTo>
                    <a:pt x="84582" y="0"/>
                  </a:moveTo>
                  <a:lnTo>
                    <a:pt x="0" y="0"/>
                  </a:lnTo>
                  <a:lnTo>
                    <a:pt x="0" y="84582"/>
                  </a:lnTo>
                  <a:lnTo>
                    <a:pt x="84582" y="84582"/>
                  </a:lnTo>
                  <a:lnTo>
                    <a:pt x="84582" y="0"/>
                  </a:lnTo>
                  <a:close/>
                  <a:moveTo>
                    <a:pt x="59531" y="33623"/>
                  </a:moveTo>
                  <a:lnTo>
                    <a:pt x="43148" y="57626"/>
                  </a:lnTo>
                  <a:cubicBezTo>
                    <a:pt x="42196" y="59531"/>
                    <a:pt x="40291" y="60484"/>
                    <a:pt x="38386" y="60484"/>
                  </a:cubicBezTo>
                  <a:cubicBezTo>
                    <a:pt x="36481" y="60484"/>
                    <a:pt x="34576" y="59531"/>
                    <a:pt x="33623" y="57626"/>
                  </a:cubicBezTo>
                  <a:lnTo>
                    <a:pt x="25908" y="45149"/>
                  </a:lnTo>
                  <a:cubicBezTo>
                    <a:pt x="24003" y="42291"/>
                    <a:pt x="24956" y="38386"/>
                    <a:pt x="27813" y="36481"/>
                  </a:cubicBezTo>
                  <a:cubicBezTo>
                    <a:pt x="30671" y="34576"/>
                    <a:pt x="34576" y="35528"/>
                    <a:pt x="36481" y="38386"/>
                  </a:cubicBezTo>
                  <a:lnTo>
                    <a:pt x="39338" y="43148"/>
                  </a:lnTo>
                  <a:lnTo>
                    <a:pt x="49911" y="26765"/>
                  </a:lnTo>
                  <a:cubicBezTo>
                    <a:pt x="51816" y="23908"/>
                    <a:pt x="55721" y="22955"/>
                    <a:pt x="58579" y="24860"/>
                  </a:cubicBezTo>
                  <a:cubicBezTo>
                    <a:pt x="60484" y="26956"/>
                    <a:pt x="61436" y="30766"/>
                    <a:pt x="59531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03640C0-8F7C-47E8-4F58-EC66896D307E}"/>
                </a:ext>
              </a:extLst>
            </p:cNvPr>
            <p:cNvSpPr/>
            <p:nvPr/>
          </p:nvSpPr>
          <p:spPr>
            <a:xfrm>
              <a:off x="4594415" y="6319504"/>
              <a:ext cx="84582" cy="84582"/>
            </a:xfrm>
            <a:custGeom>
              <a:avLst/>
              <a:gdLst>
                <a:gd name="connsiteX0" fmla="*/ 84582 w 84582"/>
                <a:gd name="connsiteY0" fmla="*/ 0 h 84582"/>
                <a:gd name="connsiteX1" fmla="*/ 0 w 84582"/>
                <a:gd name="connsiteY1" fmla="*/ 0 h 84582"/>
                <a:gd name="connsiteX2" fmla="*/ 0 w 84582"/>
                <a:gd name="connsiteY2" fmla="*/ 84582 h 84582"/>
                <a:gd name="connsiteX3" fmla="*/ 84582 w 84582"/>
                <a:gd name="connsiteY3" fmla="*/ 84582 h 84582"/>
                <a:gd name="connsiteX4" fmla="*/ 84582 w 84582"/>
                <a:gd name="connsiteY4" fmla="*/ 0 h 84582"/>
                <a:gd name="connsiteX5" fmla="*/ 59531 w 84582"/>
                <a:gd name="connsiteY5" fmla="*/ 32671 h 84582"/>
                <a:gd name="connsiteX6" fmla="*/ 43148 w 84582"/>
                <a:gd name="connsiteY6" fmla="*/ 56674 h 84582"/>
                <a:gd name="connsiteX7" fmla="*/ 38386 w 84582"/>
                <a:gd name="connsiteY7" fmla="*/ 59531 h 84582"/>
                <a:gd name="connsiteX8" fmla="*/ 33623 w 84582"/>
                <a:gd name="connsiteY8" fmla="*/ 56674 h 84582"/>
                <a:gd name="connsiteX9" fmla="*/ 25908 w 84582"/>
                <a:gd name="connsiteY9" fmla="*/ 44196 h 84582"/>
                <a:gd name="connsiteX10" fmla="*/ 27813 w 84582"/>
                <a:gd name="connsiteY10" fmla="*/ 35528 h 84582"/>
                <a:gd name="connsiteX11" fmla="*/ 36481 w 84582"/>
                <a:gd name="connsiteY11" fmla="*/ 37433 h 84582"/>
                <a:gd name="connsiteX12" fmla="*/ 39338 w 84582"/>
                <a:gd name="connsiteY12" fmla="*/ 42196 h 84582"/>
                <a:gd name="connsiteX13" fmla="*/ 49911 w 84582"/>
                <a:gd name="connsiteY13" fmla="*/ 25813 h 84582"/>
                <a:gd name="connsiteX14" fmla="*/ 58579 w 84582"/>
                <a:gd name="connsiteY14" fmla="*/ 23908 h 84582"/>
                <a:gd name="connsiteX15" fmla="*/ 59531 w 84582"/>
                <a:gd name="connsiteY15" fmla="*/ 32671 h 8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582" h="84582">
                  <a:moveTo>
                    <a:pt x="84582" y="0"/>
                  </a:moveTo>
                  <a:lnTo>
                    <a:pt x="0" y="0"/>
                  </a:lnTo>
                  <a:lnTo>
                    <a:pt x="0" y="84582"/>
                  </a:lnTo>
                  <a:lnTo>
                    <a:pt x="84582" y="84582"/>
                  </a:lnTo>
                  <a:lnTo>
                    <a:pt x="84582" y="0"/>
                  </a:lnTo>
                  <a:close/>
                  <a:moveTo>
                    <a:pt x="59531" y="32671"/>
                  </a:moveTo>
                  <a:lnTo>
                    <a:pt x="43148" y="56674"/>
                  </a:lnTo>
                  <a:cubicBezTo>
                    <a:pt x="42196" y="58579"/>
                    <a:pt x="40291" y="59531"/>
                    <a:pt x="38386" y="59531"/>
                  </a:cubicBezTo>
                  <a:cubicBezTo>
                    <a:pt x="36481" y="59531"/>
                    <a:pt x="34576" y="58579"/>
                    <a:pt x="33623" y="56674"/>
                  </a:cubicBezTo>
                  <a:lnTo>
                    <a:pt x="25908" y="44196"/>
                  </a:lnTo>
                  <a:cubicBezTo>
                    <a:pt x="24003" y="41338"/>
                    <a:pt x="24956" y="37433"/>
                    <a:pt x="27813" y="35528"/>
                  </a:cubicBezTo>
                  <a:cubicBezTo>
                    <a:pt x="30671" y="33623"/>
                    <a:pt x="34576" y="34576"/>
                    <a:pt x="36481" y="37433"/>
                  </a:cubicBezTo>
                  <a:lnTo>
                    <a:pt x="39338" y="42196"/>
                  </a:lnTo>
                  <a:lnTo>
                    <a:pt x="49911" y="25813"/>
                  </a:lnTo>
                  <a:cubicBezTo>
                    <a:pt x="51816" y="22955"/>
                    <a:pt x="55721" y="22003"/>
                    <a:pt x="58579" y="23908"/>
                  </a:cubicBezTo>
                  <a:cubicBezTo>
                    <a:pt x="60484" y="25908"/>
                    <a:pt x="61436" y="29813"/>
                    <a:pt x="59531" y="326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7805E78-D900-F0FB-D471-26F524D40EAC}"/>
                </a:ext>
              </a:extLst>
            </p:cNvPr>
            <p:cNvSpPr/>
            <p:nvPr/>
          </p:nvSpPr>
          <p:spPr>
            <a:xfrm>
              <a:off x="4259135" y="6391513"/>
              <a:ext cx="564451" cy="431768"/>
            </a:xfrm>
            <a:custGeom>
              <a:avLst/>
              <a:gdLst>
                <a:gd name="connsiteX0" fmla="*/ 558260 w 564451"/>
                <a:gd name="connsiteY0" fmla="*/ 420148 h 431768"/>
                <a:gd name="connsiteX1" fmla="*/ 215075 w 564451"/>
                <a:gd name="connsiteY1" fmla="*/ 420148 h 431768"/>
                <a:gd name="connsiteX2" fmla="*/ 215075 w 564451"/>
                <a:gd name="connsiteY2" fmla="*/ 305753 h 431768"/>
                <a:gd name="connsiteX3" fmla="*/ 215075 w 564451"/>
                <a:gd name="connsiteY3" fmla="*/ 305753 h 431768"/>
                <a:gd name="connsiteX4" fmla="*/ 215075 w 564451"/>
                <a:gd name="connsiteY4" fmla="*/ 305753 h 431768"/>
                <a:gd name="connsiteX5" fmla="*/ 215075 w 564451"/>
                <a:gd name="connsiteY5" fmla="*/ 185547 h 431768"/>
                <a:gd name="connsiteX6" fmla="*/ 220885 w 564451"/>
                <a:gd name="connsiteY6" fmla="*/ 179737 h 431768"/>
                <a:gd name="connsiteX7" fmla="*/ 226695 w 564451"/>
                <a:gd name="connsiteY7" fmla="*/ 185547 h 431768"/>
                <a:gd name="connsiteX8" fmla="*/ 226695 w 564451"/>
                <a:gd name="connsiteY8" fmla="*/ 299942 h 431768"/>
                <a:gd name="connsiteX9" fmla="*/ 263271 w 564451"/>
                <a:gd name="connsiteY9" fmla="*/ 299942 h 431768"/>
                <a:gd name="connsiteX10" fmla="*/ 263271 w 564451"/>
                <a:gd name="connsiteY10" fmla="*/ 125921 h 431768"/>
                <a:gd name="connsiteX11" fmla="*/ 137351 w 564451"/>
                <a:gd name="connsiteY11" fmla="*/ 0 h 431768"/>
                <a:gd name="connsiteX12" fmla="*/ 11430 w 564451"/>
                <a:gd name="connsiteY12" fmla="*/ 125921 h 431768"/>
                <a:gd name="connsiteX13" fmla="*/ 11430 w 564451"/>
                <a:gd name="connsiteY13" fmla="*/ 299942 h 431768"/>
                <a:gd name="connsiteX14" fmla="*/ 48006 w 564451"/>
                <a:gd name="connsiteY14" fmla="*/ 299942 h 431768"/>
                <a:gd name="connsiteX15" fmla="*/ 48006 w 564451"/>
                <a:gd name="connsiteY15" fmla="*/ 185547 h 431768"/>
                <a:gd name="connsiteX16" fmla="*/ 53816 w 564451"/>
                <a:gd name="connsiteY16" fmla="*/ 179737 h 431768"/>
                <a:gd name="connsiteX17" fmla="*/ 59627 w 564451"/>
                <a:gd name="connsiteY17" fmla="*/ 185547 h 431768"/>
                <a:gd name="connsiteX18" fmla="*/ 59627 w 564451"/>
                <a:gd name="connsiteY18" fmla="*/ 420148 h 431768"/>
                <a:gd name="connsiteX19" fmla="*/ 5810 w 564451"/>
                <a:gd name="connsiteY19" fmla="*/ 420148 h 431768"/>
                <a:gd name="connsiteX20" fmla="*/ 0 w 564451"/>
                <a:gd name="connsiteY20" fmla="*/ 425958 h 431768"/>
                <a:gd name="connsiteX21" fmla="*/ 5810 w 564451"/>
                <a:gd name="connsiteY21" fmla="*/ 431768 h 431768"/>
                <a:gd name="connsiteX22" fmla="*/ 558641 w 564451"/>
                <a:gd name="connsiteY22" fmla="*/ 431768 h 431768"/>
                <a:gd name="connsiteX23" fmla="*/ 564452 w 564451"/>
                <a:gd name="connsiteY23" fmla="*/ 425958 h 431768"/>
                <a:gd name="connsiteX24" fmla="*/ 558260 w 564451"/>
                <a:gd name="connsiteY24" fmla="*/ 420148 h 431768"/>
                <a:gd name="connsiteX25" fmla="*/ 142970 w 564451"/>
                <a:gd name="connsiteY25" fmla="*/ 420148 h 431768"/>
                <a:gd name="connsiteX26" fmla="*/ 130492 w 564451"/>
                <a:gd name="connsiteY26" fmla="*/ 420148 h 431768"/>
                <a:gd name="connsiteX27" fmla="*/ 130492 w 564451"/>
                <a:gd name="connsiteY27" fmla="*/ 257651 h 431768"/>
                <a:gd name="connsiteX28" fmla="*/ 136303 w 564451"/>
                <a:gd name="connsiteY28" fmla="*/ 251841 h 431768"/>
                <a:gd name="connsiteX29" fmla="*/ 142113 w 564451"/>
                <a:gd name="connsiteY29" fmla="*/ 257651 h 431768"/>
                <a:gd name="connsiteX30" fmla="*/ 142113 w 564451"/>
                <a:gd name="connsiteY30" fmla="*/ 420148 h 431768"/>
                <a:gd name="connsiteX31" fmla="*/ 142970 w 564451"/>
                <a:gd name="connsiteY31" fmla="*/ 420148 h 431768"/>
                <a:gd name="connsiteX32" fmla="*/ 149638 w 564451"/>
                <a:gd name="connsiteY32" fmla="*/ 209645 h 431768"/>
                <a:gd name="connsiteX33" fmla="*/ 125635 w 564451"/>
                <a:gd name="connsiteY33" fmla="*/ 209645 h 431768"/>
                <a:gd name="connsiteX34" fmla="*/ 125635 w 564451"/>
                <a:gd name="connsiteY34" fmla="*/ 185642 h 431768"/>
                <a:gd name="connsiteX35" fmla="*/ 149638 w 564451"/>
                <a:gd name="connsiteY35" fmla="*/ 185642 h 431768"/>
                <a:gd name="connsiteX36" fmla="*/ 149638 w 564451"/>
                <a:gd name="connsiteY36" fmla="*/ 209645 h 431768"/>
                <a:gd name="connsiteX37" fmla="*/ 149638 w 564451"/>
                <a:gd name="connsiteY37" fmla="*/ 161544 h 431768"/>
                <a:gd name="connsiteX38" fmla="*/ 125635 w 564451"/>
                <a:gd name="connsiteY38" fmla="*/ 161544 h 431768"/>
                <a:gd name="connsiteX39" fmla="*/ 125635 w 564451"/>
                <a:gd name="connsiteY39" fmla="*/ 137541 h 431768"/>
                <a:gd name="connsiteX40" fmla="*/ 149638 w 564451"/>
                <a:gd name="connsiteY40" fmla="*/ 137541 h 431768"/>
                <a:gd name="connsiteX41" fmla="*/ 149638 w 564451"/>
                <a:gd name="connsiteY41" fmla="*/ 161544 h 431768"/>
                <a:gd name="connsiteX42" fmla="*/ 149638 w 564451"/>
                <a:gd name="connsiteY42" fmla="*/ 113538 h 431768"/>
                <a:gd name="connsiteX43" fmla="*/ 125635 w 564451"/>
                <a:gd name="connsiteY43" fmla="*/ 113538 h 431768"/>
                <a:gd name="connsiteX44" fmla="*/ 125635 w 564451"/>
                <a:gd name="connsiteY44" fmla="*/ 89535 h 431768"/>
                <a:gd name="connsiteX45" fmla="*/ 149638 w 564451"/>
                <a:gd name="connsiteY45" fmla="*/ 89535 h 431768"/>
                <a:gd name="connsiteX46" fmla="*/ 149638 w 564451"/>
                <a:gd name="connsiteY46" fmla="*/ 113538 h 43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64451" h="431768">
                  <a:moveTo>
                    <a:pt x="558260" y="420148"/>
                  </a:moveTo>
                  <a:lnTo>
                    <a:pt x="215075" y="420148"/>
                  </a:lnTo>
                  <a:lnTo>
                    <a:pt x="215075" y="305753"/>
                  </a:lnTo>
                  <a:lnTo>
                    <a:pt x="215075" y="305753"/>
                  </a:lnTo>
                  <a:lnTo>
                    <a:pt x="215075" y="305753"/>
                  </a:lnTo>
                  <a:lnTo>
                    <a:pt x="215075" y="185547"/>
                  </a:lnTo>
                  <a:cubicBezTo>
                    <a:pt x="215075" y="182690"/>
                    <a:pt x="217932" y="179737"/>
                    <a:pt x="220885" y="179737"/>
                  </a:cubicBezTo>
                  <a:cubicBezTo>
                    <a:pt x="223742" y="179737"/>
                    <a:pt x="226695" y="182594"/>
                    <a:pt x="226695" y="185547"/>
                  </a:cubicBezTo>
                  <a:lnTo>
                    <a:pt x="226695" y="299942"/>
                  </a:lnTo>
                  <a:lnTo>
                    <a:pt x="263271" y="299942"/>
                  </a:lnTo>
                  <a:lnTo>
                    <a:pt x="263271" y="125921"/>
                  </a:lnTo>
                  <a:cubicBezTo>
                    <a:pt x="263271" y="56674"/>
                    <a:pt x="206502" y="0"/>
                    <a:pt x="137351" y="0"/>
                  </a:cubicBezTo>
                  <a:cubicBezTo>
                    <a:pt x="68199" y="0"/>
                    <a:pt x="11430" y="56674"/>
                    <a:pt x="11430" y="125921"/>
                  </a:cubicBezTo>
                  <a:lnTo>
                    <a:pt x="11430" y="299942"/>
                  </a:lnTo>
                  <a:lnTo>
                    <a:pt x="48006" y="299942"/>
                  </a:lnTo>
                  <a:lnTo>
                    <a:pt x="48006" y="185547"/>
                  </a:lnTo>
                  <a:cubicBezTo>
                    <a:pt x="48006" y="182690"/>
                    <a:pt x="50864" y="179737"/>
                    <a:pt x="53816" y="179737"/>
                  </a:cubicBezTo>
                  <a:cubicBezTo>
                    <a:pt x="56674" y="179737"/>
                    <a:pt x="59627" y="182594"/>
                    <a:pt x="59627" y="185547"/>
                  </a:cubicBezTo>
                  <a:lnTo>
                    <a:pt x="59627" y="420148"/>
                  </a:lnTo>
                  <a:lnTo>
                    <a:pt x="5810" y="420148"/>
                  </a:lnTo>
                  <a:cubicBezTo>
                    <a:pt x="2953" y="420148"/>
                    <a:pt x="0" y="423005"/>
                    <a:pt x="0" y="425958"/>
                  </a:cubicBezTo>
                  <a:cubicBezTo>
                    <a:pt x="0" y="428816"/>
                    <a:pt x="2857" y="431768"/>
                    <a:pt x="5810" y="431768"/>
                  </a:cubicBezTo>
                  <a:lnTo>
                    <a:pt x="558641" y="431768"/>
                  </a:lnTo>
                  <a:cubicBezTo>
                    <a:pt x="561499" y="431768"/>
                    <a:pt x="564452" y="428911"/>
                    <a:pt x="564452" y="425958"/>
                  </a:cubicBezTo>
                  <a:cubicBezTo>
                    <a:pt x="564071" y="423101"/>
                    <a:pt x="561118" y="420148"/>
                    <a:pt x="558260" y="420148"/>
                  </a:cubicBezTo>
                  <a:close/>
                  <a:moveTo>
                    <a:pt x="142970" y="420148"/>
                  </a:moveTo>
                  <a:lnTo>
                    <a:pt x="130492" y="420148"/>
                  </a:lnTo>
                  <a:lnTo>
                    <a:pt x="130492" y="257651"/>
                  </a:lnTo>
                  <a:cubicBezTo>
                    <a:pt x="130492" y="254794"/>
                    <a:pt x="133350" y="251841"/>
                    <a:pt x="136303" y="251841"/>
                  </a:cubicBezTo>
                  <a:cubicBezTo>
                    <a:pt x="139160" y="251841"/>
                    <a:pt x="142113" y="254699"/>
                    <a:pt x="142113" y="257651"/>
                  </a:cubicBezTo>
                  <a:lnTo>
                    <a:pt x="142113" y="420148"/>
                  </a:lnTo>
                  <a:lnTo>
                    <a:pt x="142970" y="420148"/>
                  </a:lnTo>
                  <a:close/>
                  <a:moveTo>
                    <a:pt x="149638" y="209645"/>
                  </a:moveTo>
                  <a:lnTo>
                    <a:pt x="125635" y="209645"/>
                  </a:lnTo>
                  <a:lnTo>
                    <a:pt x="125635" y="185642"/>
                  </a:lnTo>
                  <a:lnTo>
                    <a:pt x="149638" y="185642"/>
                  </a:lnTo>
                  <a:lnTo>
                    <a:pt x="149638" y="209645"/>
                  </a:lnTo>
                  <a:close/>
                  <a:moveTo>
                    <a:pt x="149638" y="161544"/>
                  </a:moveTo>
                  <a:lnTo>
                    <a:pt x="125635" y="161544"/>
                  </a:lnTo>
                  <a:lnTo>
                    <a:pt x="125635" y="137541"/>
                  </a:lnTo>
                  <a:lnTo>
                    <a:pt x="149638" y="137541"/>
                  </a:lnTo>
                  <a:lnTo>
                    <a:pt x="149638" y="161544"/>
                  </a:lnTo>
                  <a:close/>
                  <a:moveTo>
                    <a:pt x="149638" y="113538"/>
                  </a:moveTo>
                  <a:lnTo>
                    <a:pt x="125635" y="113538"/>
                  </a:lnTo>
                  <a:lnTo>
                    <a:pt x="125635" y="89535"/>
                  </a:lnTo>
                  <a:lnTo>
                    <a:pt x="149638" y="89535"/>
                  </a:lnTo>
                  <a:lnTo>
                    <a:pt x="149638" y="1135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259AF42-F04A-9207-9DC8-1852217C09E7}"/>
                </a:ext>
              </a:extLst>
            </p:cNvPr>
            <p:cNvSpPr/>
            <p:nvPr/>
          </p:nvSpPr>
          <p:spPr>
            <a:xfrm>
              <a:off x="4727003" y="6330935"/>
              <a:ext cx="96202" cy="12573"/>
            </a:xfrm>
            <a:custGeom>
              <a:avLst/>
              <a:gdLst>
                <a:gd name="connsiteX0" fmla="*/ 5810 w 96202"/>
                <a:gd name="connsiteY0" fmla="*/ 12573 h 12573"/>
                <a:gd name="connsiteX1" fmla="*/ 90392 w 96202"/>
                <a:gd name="connsiteY1" fmla="*/ 12573 h 12573"/>
                <a:gd name="connsiteX2" fmla="*/ 96202 w 96202"/>
                <a:gd name="connsiteY2" fmla="*/ 6763 h 12573"/>
                <a:gd name="connsiteX3" fmla="*/ 90392 w 96202"/>
                <a:gd name="connsiteY3" fmla="*/ 0 h 12573"/>
                <a:gd name="connsiteX4" fmla="*/ 5810 w 96202"/>
                <a:gd name="connsiteY4" fmla="*/ 0 h 12573"/>
                <a:gd name="connsiteX5" fmla="*/ 0 w 96202"/>
                <a:gd name="connsiteY5" fmla="*/ 5810 h 12573"/>
                <a:gd name="connsiteX6" fmla="*/ 5810 w 96202"/>
                <a:gd name="connsiteY6" fmla="*/ 12573 h 1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202" h="12573">
                  <a:moveTo>
                    <a:pt x="5810" y="12573"/>
                  </a:moveTo>
                  <a:lnTo>
                    <a:pt x="90392" y="12573"/>
                  </a:lnTo>
                  <a:cubicBezTo>
                    <a:pt x="93250" y="12573"/>
                    <a:pt x="96202" y="9715"/>
                    <a:pt x="96202" y="6763"/>
                  </a:cubicBezTo>
                  <a:cubicBezTo>
                    <a:pt x="96202" y="3810"/>
                    <a:pt x="93345" y="0"/>
                    <a:pt x="90392" y="0"/>
                  </a:cubicBezTo>
                  <a:lnTo>
                    <a:pt x="5810" y="0"/>
                  </a:lnTo>
                  <a:cubicBezTo>
                    <a:pt x="2953" y="0"/>
                    <a:pt x="0" y="2857"/>
                    <a:pt x="0" y="5810"/>
                  </a:cubicBezTo>
                  <a:cubicBezTo>
                    <a:pt x="0" y="8763"/>
                    <a:pt x="2953" y="12573"/>
                    <a:pt x="5810" y="12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6A7D837-52B4-08D1-4F46-66E8C70AFE47}"/>
                </a:ext>
              </a:extLst>
            </p:cNvPr>
            <p:cNvSpPr/>
            <p:nvPr/>
          </p:nvSpPr>
          <p:spPr>
            <a:xfrm>
              <a:off x="4727003" y="6379036"/>
              <a:ext cx="59721" cy="12573"/>
            </a:xfrm>
            <a:custGeom>
              <a:avLst/>
              <a:gdLst>
                <a:gd name="connsiteX0" fmla="*/ 5810 w 59721"/>
                <a:gd name="connsiteY0" fmla="*/ 12573 h 12573"/>
                <a:gd name="connsiteX1" fmla="*/ 53911 w 59721"/>
                <a:gd name="connsiteY1" fmla="*/ 12573 h 12573"/>
                <a:gd name="connsiteX2" fmla="*/ 59722 w 59721"/>
                <a:gd name="connsiteY2" fmla="*/ 6763 h 12573"/>
                <a:gd name="connsiteX3" fmla="*/ 53911 w 59721"/>
                <a:gd name="connsiteY3" fmla="*/ 0 h 12573"/>
                <a:gd name="connsiteX4" fmla="*/ 5810 w 59721"/>
                <a:gd name="connsiteY4" fmla="*/ 0 h 12573"/>
                <a:gd name="connsiteX5" fmla="*/ 0 w 59721"/>
                <a:gd name="connsiteY5" fmla="*/ 5810 h 12573"/>
                <a:gd name="connsiteX6" fmla="*/ 5810 w 59721"/>
                <a:gd name="connsiteY6" fmla="*/ 12573 h 1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21" h="12573">
                  <a:moveTo>
                    <a:pt x="5810" y="12573"/>
                  </a:moveTo>
                  <a:lnTo>
                    <a:pt x="53911" y="12573"/>
                  </a:lnTo>
                  <a:cubicBezTo>
                    <a:pt x="56769" y="12573"/>
                    <a:pt x="59722" y="9716"/>
                    <a:pt x="59722" y="6763"/>
                  </a:cubicBezTo>
                  <a:cubicBezTo>
                    <a:pt x="59722" y="3905"/>
                    <a:pt x="56864" y="0"/>
                    <a:pt x="53911" y="0"/>
                  </a:cubicBezTo>
                  <a:lnTo>
                    <a:pt x="5810" y="0"/>
                  </a:lnTo>
                  <a:cubicBezTo>
                    <a:pt x="2953" y="0"/>
                    <a:pt x="0" y="2858"/>
                    <a:pt x="0" y="5810"/>
                  </a:cubicBezTo>
                  <a:cubicBezTo>
                    <a:pt x="0" y="8668"/>
                    <a:pt x="2953" y="12573"/>
                    <a:pt x="5810" y="12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FF694D5-0404-28FC-A4EA-66E135BFC4A6}"/>
                </a:ext>
              </a:extLst>
            </p:cNvPr>
            <p:cNvSpPr/>
            <p:nvPr/>
          </p:nvSpPr>
          <p:spPr>
            <a:xfrm>
              <a:off x="4727003" y="6511719"/>
              <a:ext cx="96202" cy="11620"/>
            </a:xfrm>
            <a:custGeom>
              <a:avLst/>
              <a:gdLst>
                <a:gd name="connsiteX0" fmla="*/ 90392 w 96202"/>
                <a:gd name="connsiteY0" fmla="*/ 0 h 11620"/>
                <a:gd name="connsiteX1" fmla="*/ 5810 w 96202"/>
                <a:gd name="connsiteY1" fmla="*/ 0 h 11620"/>
                <a:gd name="connsiteX2" fmla="*/ 0 w 96202"/>
                <a:gd name="connsiteY2" fmla="*/ 5810 h 11620"/>
                <a:gd name="connsiteX3" fmla="*/ 5810 w 96202"/>
                <a:gd name="connsiteY3" fmla="*/ 11621 h 11620"/>
                <a:gd name="connsiteX4" fmla="*/ 90392 w 96202"/>
                <a:gd name="connsiteY4" fmla="*/ 11621 h 11620"/>
                <a:gd name="connsiteX5" fmla="*/ 96202 w 96202"/>
                <a:gd name="connsiteY5" fmla="*/ 5810 h 11620"/>
                <a:gd name="connsiteX6" fmla="*/ 90392 w 96202"/>
                <a:gd name="connsiteY6" fmla="*/ 0 h 1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202" h="11620">
                  <a:moveTo>
                    <a:pt x="90392" y="0"/>
                  </a:moveTo>
                  <a:lnTo>
                    <a:pt x="5810" y="0"/>
                  </a:lnTo>
                  <a:cubicBezTo>
                    <a:pt x="2953" y="0"/>
                    <a:pt x="0" y="2858"/>
                    <a:pt x="0" y="5810"/>
                  </a:cubicBezTo>
                  <a:cubicBezTo>
                    <a:pt x="0" y="8763"/>
                    <a:pt x="2857" y="11621"/>
                    <a:pt x="5810" y="11621"/>
                  </a:cubicBezTo>
                  <a:lnTo>
                    <a:pt x="90392" y="11621"/>
                  </a:lnTo>
                  <a:cubicBezTo>
                    <a:pt x="93250" y="11621"/>
                    <a:pt x="96202" y="8763"/>
                    <a:pt x="96202" y="5810"/>
                  </a:cubicBezTo>
                  <a:cubicBezTo>
                    <a:pt x="96202" y="2858"/>
                    <a:pt x="93250" y="0"/>
                    <a:pt x="9039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C1F966E-F9EC-5C72-B761-85080DFA2B61}"/>
                </a:ext>
              </a:extLst>
            </p:cNvPr>
            <p:cNvSpPr/>
            <p:nvPr/>
          </p:nvSpPr>
          <p:spPr>
            <a:xfrm>
              <a:off x="4727003" y="6559725"/>
              <a:ext cx="59721" cy="11620"/>
            </a:xfrm>
            <a:custGeom>
              <a:avLst/>
              <a:gdLst>
                <a:gd name="connsiteX0" fmla="*/ 5810 w 59721"/>
                <a:gd name="connsiteY0" fmla="*/ 11621 h 11620"/>
                <a:gd name="connsiteX1" fmla="*/ 53911 w 59721"/>
                <a:gd name="connsiteY1" fmla="*/ 11621 h 11620"/>
                <a:gd name="connsiteX2" fmla="*/ 59722 w 59721"/>
                <a:gd name="connsiteY2" fmla="*/ 5810 h 11620"/>
                <a:gd name="connsiteX3" fmla="*/ 53911 w 59721"/>
                <a:gd name="connsiteY3" fmla="*/ 0 h 11620"/>
                <a:gd name="connsiteX4" fmla="*/ 5810 w 59721"/>
                <a:gd name="connsiteY4" fmla="*/ 0 h 11620"/>
                <a:gd name="connsiteX5" fmla="*/ 0 w 59721"/>
                <a:gd name="connsiteY5" fmla="*/ 5810 h 11620"/>
                <a:gd name="connsiteX6" fmla="*/ 5810 w 59721"/>
                <a:gd name="connsiteY6" fmla="*/ 11621 h 1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21" h="11620">
                  <a:moveTo>
                    <a:pt x="5810" y="11621"/>
                  </a:moveTo>
                  <a:lnTo>
                    <a:pt x="53911" y="11621"/>
                  </a:lnTo>
                  <a:cubicBezTo>
                    <a:pt x="56769" y="11621"/>
                    <a:pt x="59722" y="8763"/>
                    <a:pt x="59722" y="5810"/>
                  </a:cubicBezTo>
                  <a:cubicBezTo>
                    <a:pt x="59722" y="2953"/>
                    <a:pt x="56864" y="0"/>
                    <a:pt x="53911" y="0"/>
                  </a:cubicBezTo>
                  <a:lnTo>
                    <a:pt x="5810" y="0"/>
                  </a:lnTo>
                  <a:cubicBezTo>
                    <a:pt x="2953" y="0"/>
                    <a:pt x="0" y="2858"/>
                    <a:pt x="0" y="5810"/>
                  </a:cubicBezTo>
                  <a:cubicBezTo>
                    <a:pt x="0" y="8763"/>
                    <a:pt x="2953" y="11621"/>
                    <a:pt x="5810" y="11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E4988CE-E57E-8324-4649-ECEB4939B533}"/>
                </a:ext>
              </a:extLst>
            </p:cNvPr>
            <p:cNvSpPr/>
            <p:nvPr/>
          </p:nvSpPr>
          <p:spPr>
            <a:xfrm>
              <a:off x="4727003" y="6691551"/>
              <a:ext cx="96202" cy="11620"/>
            </a:xfrm>
            <a:custGeom>
              <a:avLst/>
              <a:gdLst>
                <a:gd name="connsiteX0" fmla="*/ 90392 w 96202"/>
                <a:gd name="connsiteY0" fmla="*/ 0 h 11620"/>
                <a:gd name="connsiteX1" fmla="*/ 5810 w 96202"/>
                <a:gd name="connsiteY1" fmla="*/ 0 h 11620"/>
                <a:gd name="connsiteX2" fmla="*/ 0 w 96202"/>
                <a:gd name="connsiteY2" fmla="*/ 5810 h 11620"/>
                <a:gd name="connsiteX3" fmla="*/ 5810 w 96202"/>
                <a:gd name="connsiteY3" fmla="*/ 11621 h 11620"/>
                <a:gd name="connsiteX4" fmla="*/ 90392 w 96202"/>
                <a:gd name="connsiteY4" fmla="*/ 11621 h 11620"/>
                <a:gd name="connsiteX5" fmla="*/ 96202 w 96202"/>
                <a:gd name="connsiteY5" fmla="*/ 5810 h 11620"/>
                <a:gd name="connsiteX6" fmla="*/ 90392 w 96202"/>
                <a:gd name="connsiteY6" fmla="*/ 0 h 1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202" h="11620">
                  <a:moveTo>
                    <a:pt x="90392" y="0"/>
                  </a:moveTo>
                  <a:lnTo>
                    <a:pt x="5810" y="0"/>
                  </a:lnTo>
                  <a:cubicBezTo>
                    <a:pt x="2953" y="0"/>
                    <a:pt x="0" y="2858"/>
                    <a:pt x="0" y="5810"/>
                  </a:cubicBezTo>
                  <a:cubicBezTo>
                    <a:pt x="0" y="8763"/>
                    <a:pt x="2857" y="11621"/>
                    <a:pt x="5810" y="11621"/>
                  </a:cubicBezTo>
                  <a:lnTo>
                    <a:pt x="90392" y="11621"/>
                  </a:lnTo>
                  <a:cubicBezTo>
                    <a:pt x="93250" y="11621"/>
                    <a:pt x="96202" y="8763"/>
                    <a:pt x="96202" y="5810"/>
                  </a:cubicBezTo>
                  <a:cubicBezTo>
                    <a:pt x="96202" y="2858"/>
                    <a:pt x="93250" y="0"/>
                    <a:pt x="9039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5624D8E-8BF7-245D-9FBB-545C854BF3E6}"/>
                </a:ext>
              </a:extLst>
            </p:cNvPr>
            <p:cNvSpPr/>
            <p:nvPr/>
          </p:nvSpPr>
          <p:spPr>
            <a:xfrm>
              <a:off x="4727003" y="6740510"/>
              <a:ext cx="59721" cy="11620"/>
            </a:xfrm>
            <a:custGeom>
              <a:avLst/>
              <a:gdLst>
                <a:gd name="connsiteX0" fmla="*/ 53911 w 59721"/>
                <a:gd name="connsiteY0" fmla="*/ 11621 h 11620"/>
                <a:gd name="connsiteX1" fmla="*/ 59722 w 59721"/>
                <a:gd name="connsiteY1" fmla="*/ 5810 h 11620"/>
                <a:gd name="connsiteX2" fmla="*/ 53911 w 59721"/>
                <a:gd name="connsiteY2" fmla="*/ 0 h 11620"/>
                <a:gd name="connsiteX3" fmla="*/ 5810 w 59721"/>
                <a:gd name="connsiteY3" fmla="*/ 0 h 11620"/>
                <a:gd name="connsiteX4" fmla="*/ 0 w 59721"/>
                <a:gd name="connsiteY4" fmla="*/ 5810 h 11620"/>
                <a:gd name="connsiteX5" fmla="*/ 5810 w 59721"/>
                <a:gd name="connsiteY5" fmla="*/ 11621 h 11620"/>
                <a:gd name="connsiteX6" fmla="*/ 53911 w 59721"/>
                <a:gd name="connsiteY6" fmla="*/ 11621 h 1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21" h="11620">
                  <a:moveTo>
                    <a:pt x="53911" y="11621"/>
                  </a:moveTo>
                  <a:cubicBezTo>
                    <a:pt x="56769" y="11621"/>
                    <a:pt x="59722" y="8763"/>
                    <a:pt x="59722" y="5810"/>
                  </a:cubicBezTo>
                  <a:cubicBezTo>
                    <a:pt x="59722" y="2953"/>
                    <a:pt x="56864" y="0"/>
                    <a:pt x="53911" y="0"/>
                  </a:cubicBezTo>
                  <a:lnTo>
                    <a:pt x="5810" y="0"/>
                  </a:lnTo>
                  <a:cubicBezTo>
                    <a:pt x="2953" y="0"/>
                    <a:pt x="0" y="2857"/>
                    <a:pt x="0" y="5810"/>
                  </a:cubicBezTo>
                  <a:cubicBezTo>
                    <a:pt x="0" y="8668"/>
                    <a:pt x="2857" y="11621"/>
                    <a:pt x="5810" y="11621"/>
                  </a:cubicBezTo>
                  <a:lnTo>
                    <a:pt x="53911" y="11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5" name="Graphic 3">
            <a:extLst>
              <a:ext uri="{FF2B5EF4-FFF2-40B4-BE49-F238E27FC236}">
                <a16:creationId xmlns:a16="http://schemas.microsoft.com/office/drawing/2014/main" id="{AE924EC3-C988-7647-8FD8-E3ECFC518948}"/>
              </a:ext>
            </a:extLst>
          </p:cNvPr>
          <p:cNvGrpSpPr/>
          <p:nvPr/>
        </p:nvGrpSpPr>
        <p:grpSpPr>
          <a:xfrm>
            <a:off x="10559846" y="3495782"/>
            <a:ext cx="564261" cy="564261"/>
            <a:chOff x="7892065" y="3842052"/>
            <a:chExt cx="564261" cy="564261"/>
          </a:xfrm>
          <a:solidFill>
            <a:schemeClr val="tx1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01E9CEF2-1190-C695-A802-6E3B157619B2}"/>
                </a:ext>
              </a:extLst>
            </p:cNvPr>
            <p:cNvSpPr/>
            <p:nvPr/>
          </p:nvSpPr>
          <p:spPr>
            <a:xfrm>
              <a:off x="8118856" y="3854435"/>
              <a:ext cx="107632" cy="107632"/>
            </a:xfrm>
            <a:custGeom>
              <a:avLst/>
              <a:gdLst>
                <a:gd name="connsiteX0" fmla="*/ 53816 w 107632"/>
                <a:gd name="connsiteY0" fmla="*/ 107633 h 107632"/>
                <a:gd name="connsiteX1" fmla="*/ 107632 w 107632"/>
                <a:gd name="connsiteY1" fmla="*/ 53816 h 107632"/>
                <a:gd name="connsiteX2" fmla="*/ 53816 w 107632"/>
                <a:gd name="connsiteY2" fmla="*/ 0 h 107632"/>
                <a:gd name="connsiteX3" fmla="*/ 0 w 107632"/>
                <a:gd name="connsiteY3" fmla="*/ 53816 h 107632"/>
                <a:gd name="connsiteX4" fmla="*/ 53816 w 107632"/>
                <a:gd name="connsiteY4" fmla="*/ 107633 h 107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632" h="107632">
                  <a:moveTo>
                    <a:pt x="53816" y="107633"/>
                  </a:moveTo>
                  <a:cubicBezTo>
                    <a:pt x="83629" y="107633"/>
                    <a:pt x="107632" y="83629"/>
                    <a:pt x="107632" y="53816"/>
                  </a:cubicBezTo>
                  <a:cubicBezTo>
                    <a:pt x="107632" y="24003"/>
                    <a:pt x="83629" y="0"/>
                    <a:pt x="53816" y="0"/>
                  </a:cubicBezTo>
                  <a:cubicBezTo>
                    <a:pt x="24003" y="0"/>
                    <a:pt x="0" y="24003"/>
                    <a:pt x="0" y="53816"/>
                  </a:cubicBezTo>
                  <a:cubicBezTo>
                    <a:pt x="0" y="83629"/>
                    <a:pt x="24003" y="107633"/>
                    <a:pt x="53816" y="1076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7B1030D-1C25-2B64-ED62-E4EDC7168E9D}"/>
                </a:ext>
              </a:extLst>
            </p:cNvPr>
            <p:cNvSpPr/>
            <p:nvPr/>
          </p:nvSpPr>
          <p:spPr>
            <a:xfrm>
              <a:off x="8046751" y="3974640"/>
              <a:ext cx="252221" cy="418242"/>
            </a:xfrm>
            <a:custGeom>
              <a:avLst/>
              <a:gdLst>
                <a:gd name="connsiteX0" fmla="*/ 125921 w 252221"/>
                <a:gd name="connsiteY0" fmla="*/ 0 h 418242"/>
                <a:gd name="connsiteX1" fmla="*/ 0 w 252221"/>
                <a:gd name="connsiteY1" fmla="*/ 125920 h 418242"/>
                <a:gd name="connsiteX2" fmla="*/ 0 w 252221"/>
                <a:gd name="connsiteY2" fmla="*/ 299942 h 418242"/>
                <a:gd name="connsiteX3" fmla="*/ 36576 w 252221"/>
                <a:gd name="connsiteY3" fmla="*/ 299942 h 418242"/>
                <a:gd name="connsiteX4" fmla="*/ 36576 w 252221"/>
                <a:gd name="connsiteY4" fmla="*/ 186499 h 418242"/>
                <a:gd name="connsiteX5" fmla="*/ 42386 w 252221"/>
                <a:gd name="connsiteY5" fmla="*/ 180689 h 418242"/>
                <a:gd name="connsiteX6" fmla="*/ 48196 w 252221"/>
                <a:gd name="connsiteY6" fmla="*/ 186499 h 418242"/>
                <a:gd name="connsiteX7" fmla="*/ 48196 w 252221"/>
                <a:gd name="connsiteY7" fmla="*/ 418243 h 418242"/>
                <a:gd name="connsiteX8" fmla="*/ 120301 w 252221"/>
                <a:gd name="connsiteY8" fmla="*/ 418243 h 418242"/>
                <a:gd name="connsiteX9" fmla="*/ 120301 w 252221"/>
                <a:gd name="connsiteY9" fmla="*/ 258604 h 418242"/>
                <a:gd name="connsiteX10" fmla="*/ 126111 w 252221"/>
                <a:gd name="connsiteY10" fmla="*/ 252793 h 418242"/>
                <a:gd name="connsiteX11" fmla="*/ 131921 w 252221"/>
                <a:gd name="connsiteY11" fmla="*/ 258604 h 418242"/>
                <a:gd name="connsiteX12" fmla="*/ 131921 w 252221"/>
                <a:gd name="connsiteY12" fmla="*/ 418243 h 418242"/>
                <a:gd name="connsiteX13" fmla="*/ 204025 w 252221"/>
                <a:gd name="connsiteY13" fmla="*/ 418243 h 418242"/>
                <a:gd name="connsiteX14" fmla="*/ 204025 w 252221"/>
                <a:gd name="connsiteY14" fmla="*/ 186499 h 418242"/>
                <a:gd name="connsiteX15" fmla="*/ 209836 w 252221"/>
                <a:gd name="connsiteY15" fmla="*/ 180689 h 418242"/>
                <a:gd name="connsiteX16" fmla="*/ 215646 w 252221"/>
                <a:gd name="connsiteY16" fmla="*/ 186499 h 418242"/>
                <a:gd name="connsiteX17" fmla="*/ 215646 w 252221"/>
                <a:gd name="connsiteY17" fmla="*/ 300895 h 418242"/>
                <a:gd name="connsiteX18" fmla="*/ 252222 w 252221"/>
                <a:gd name="connsiteY18" fmla="*/ 300895 h 418242"/>
                <a:gd name="connsiteX19" fmla="*/ 252222 w 252221"/>
                <a:gd name="connsiteY19" fmla="*/ 125920 h 418242"/>
                <a:gd name="connsiteX20" fmla="*/ 125921 w 252221"/>
                <a:gd name="connsiteY20" fmla="*/ 0 h 418242"/>
                <a:gd name="connsiteX21" fmla="*/ 137446 w 252221"/>
                <a:gd name="connsiteY21" fmla="*/ 210502 h 418242"/>
                <a:gd name="connsiteX22" fmla="*/ 113443 w 252221"/>
                <a:gd name="connsiteY22" fmla="*/ 210502 h 418242"/>
                <a:gd name="connsiteX23" fmla="*/ 113443 w 252221"/>
                <a:gd name="connsiteY23" fmla="*/ 186499 h 418242"/>
                <a:gd name="connsiteX24" fmla="*/ 137446 w 252221"/>
                <a:gd name="connsiteY24" fmla="*/ 186499 h 418242"/>
                <a:gd name="connsiteX25" fmla="*/ 137446 w 252221"/>
                <a:gd name="connsiteY25" fmla="*/ 210502 h 418242"/>
                <a:gd name="connsiteX26" fmla="*/ 137446 w 252221"/>
                <a:gd name="connsiteY26" fmla="*/ 162401 h 418242"/>
                <a:gd name="connsiteX27" fmla="*/ 113443 w 252221"/>
                <a:gd name="connsiteY27" fmla="*/ 162401 h 418242"/>
                <a:gd name="connsiteX28" fmla="*/ 113443 w 252221"/>
                <a:gd name="connsiteY28" fmla="*/ 138398 h 418242"/>
                <a:gd name="connsiteX29" fmla="*/ 137446 w 252221"/>
                <a:gd name="connsiteY29" fmla="*/ 138398 h 418242"/>
                <a:gd name="connsiteX30" fmla="*/ 137446 w 252221"/>
                <a:gd name="connsiteY30" fmla="*/ 162401 h 418242"/>
                <a:gd name="connsiteX31" fmla="*/ 137446 w 252221"/>
                <a:gd name="connsiteY31" fmla="*/ 114395 h 418242"/>
                <a:gd name="connsiteX32" fmla="*/ 113443 w 252221"/>
                <a:gd name="connsiteY32" fmla="*/ 114395 h 418242"/>
                <a:gd name="connsiteX33" fmla="*/ 113443 w 252221"/>
                <a:gd name="connsiteY33" fmla="*/ 90392 h 418242"/>
                <a:gd name="connsiteX34" fmla="*/ 137446 w 252221"/>
                <a:gd name="connsiteY34" fmla="*/ 90392 h 418242"/>
                <a:gd name="connsiteX35" fmla="*/ 137446 w 252221"/>
                <a:gd name="connsiteY35" fmla="*/ 114395 h 41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52221" h="418242">
                  <a:moveTo>
                    <a:pt x="125921" y="0"/>
                  </a:moveTo>
                  <a:cubicBezTo>
                    <a:pt x="56674" y="0"/>
                    <a:pt x="0" y="56769"/>
                    <a:pt x="0" y="125920"/>
                  </a:cubicBezTo>
                  <a:lnTo>
                    <a:pt x="0" y="299942"/>
                  </a:lnTo>
                  <a:lnTo>
                    <a:pt x="36576" y="299942"/>
                  </a:lnTo>
                  <a:lnTo>
                    <a:pt x="36576" y="186499"/>
                  </a:lnTo>
                  <a:cubicBezTo>
                    <a:pt x="36576" y="183642"/>
                    <a:pt x="39433" y="180689"/>
                    <a:pt x="42386" y="180689"/>
                  </a:cubicBezTo>
                  <a:cubicBezTo>
                    <a:pt x="45244" y="180689"/>
                    <a:pt x="48196" y="183547"/>
                    <a:pt x="48196" y="186499"/>
                  </a:cubicBezTo>
                  <a:lnTo>
                    <a:pt x="48196" y="418243"/>
                  </a:lnTo>
                  <a:lnTo>
                    <a:pt x="120301" y="418243"/>
                  </a:lnTo>
                  <a:lnTo>
                    <a:pt x="120301" y="258604"/>
                  </a:lnTo>
                  <a:cubicBezTo>
                    <a:pt x="120301" y="255746"/>
                    <a:pt x="123158" y="252793"/>
                    <a:pt x="126111" y="252793"/>
                  </a:cubicBezTo>
                  <a:cubicBezTo>
                    <a:pt x="128968" y="252793"/>
                    <a:pt x="131921" y="255651"/>
                    <a:pt x="131921" y="258604"/>
                  </a:cubicBezTo>
                  <a:lnTo>
                    <a:pt x="131921" y="418243"/>
                  </a:lnTo>
                  <a:lnTo>
                    <a:pt x="204025" y="418243"/>
                  </a:lnTo>
                  <a:lnTo>
                    <a:pt x="204025" y="186499"/>
                  </a:lnTo>
                  <a:cubicBezTo>
                    <a:pt x="204025" y="183642"/>
                    <a:pt x="206883" y="180689"/>
                    <a:pt x="209836" y="180689"/>
                  </a:cubicBezTo>
                  <a:cubicBezTo>
                    <a:pt x="212693" y="180689"/>
                    <a:pt x="215646" y="183547"/>
                    <a:pt x="215646" y="186499"/>
                  </a:cubicBezTo>
                  <a:lnTo>
                    <a:pt x="215646" y="300895"/>
                  </a:lnTo>
                  <a:lnTo>
                    <a:pt x="252222" y="300895"/>
                  </a:lnTo>
                  <a:lnTo>
                    <a:pt x="252222" y="125920"/>
                  </a:lnTo>
                  <a:cubicBezTo>
                    <a:pt x="251936" y="56674"/>
                    <a:pt x="195167" y="0"/>
                    <a:pt x="125921" y="0"/>
                  </a:cubicBezTo>
                  <a:close/>
                  <a:moveTo>
                    <a:pt x="137446" y="210502"/>
                  </a:moveTo>
                  <a:lnTo>
                    <a:pt x="113443" y="210502"/>
                  </a:lnTo>
                  <a:lnTo>
                    <a:pt x="113443" y="186499"/>
                  </a:lnTo>
                  <a:lnTo>
                    <a:pt x="137446" y="186499"/>
                  </a:lnTo>
                  <a:lnTo>
                    <a:pt x="137446" y="210502"/>
                  </a:lnTo>
                  <a:close/>
                  <a:moveTo>
                    <a:pt x="137446" y="162401"/>
                  </a:moveTo>
                  <a:lnTo>
                    <a:pt x="113443" y="162401"/>
                  </a:lnTo>
                  <a:lnTo>
                    <a:pt x="113443" y="138398"/>
                  </a:lnTo>
                  <a:lnTo>
                    <a:pt x="137446" y="138398"/>
                  </a:lnTo>
                  <a:lnTo>
                    <a:pt x="137446" y="162401"/>
                  </a:lnTo>
                  <a:close/>
                  <a:moveTo>
                    <a:pt x="137446" y="114395"/>
                  </a:moveTo>
                  <a:lnTo>
                    <a:pt x="113443" y="114395"/>
                  </a:lnTo>
                  <a:lnTo>
                    <a:pt x="113443" y="90392"/>
                  </a:lnTo>
                  <a:lnTo>
                    <a:pt x="137446" y="90392"/>
                  </a:lnTo>
                  <a:lnTo>
                    <a:pt x="137446" y="1143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597AB258-9FEB-D65C-9712-90378EEFFADD}"/>
                </a:ext>
              </a:extLst>
            </p:cNvPr>
            <p:cNvSpPr/>
            <p:nvPr/>
          </p:nvSpPr>
          <p:spPr>
            <a:xfrm>
              <a:off x="8340407" y="3842052"/>
              <a:ext cx="114776" cy="115252"/>
            </a:xfrm>
            <a:custGeom>
              <a:avLst/>
              <a:gdLst>
                <a:gd name="connsiteX0" fmla="*/ 12097 w 114776"/>
                <a:gd name="connsiteY0" fmla="*/ 91250 h 115252"/>
                <a:gd name="connsiteX1" fmla="*/ 65913 w 114776"/>
                <a:gd name="connsiteY1" fmla="*/ 37433 h 115252"/>
                <a:gd name="connsiteX2" fmla="*/ 67818 w 114776"/>
                <a:gd name="connsiteY2" fmla="*/ 33623 h 115252"/>
                <a:gd name="connsiteX3" fmla="*/ 65913 w 114776"/>
                <a:gd name="connsiteY3" fmla="*/ 29813 h 115252"/>
                <a:gd name="connsiteX4" fmla="*/ 58198 w 114776"/>
                <a:gd name="connsiteY4" fmla="*/ 22098 h 115252"/>
                <a:gd name="connsiteX5" fmla="*/ 103346 w 114776"/>
                <a:gd name="connsiteY5" fmla="*/ 14383 h 115252"/>
                <a:gd name="connsiteX6" fmla="*/ 95631 w 114776"/>
                <a:gd name="connsiteY6" fmla="*/ 59531 h 115252"/>
                <a:gd name="connsiteX7" fmla="*/ 87916 w 114776"/>
                <a:gd name="connsiteY7" fmla="*/ 51816 h 115252"/>
                <a:gd name="connsiteX8" fmla="*/ 79248 w 114776"/>
                <a:gd name="connsiteY8" fmla="*/ 51816 h 115252"/>
                <a:gd name="connsiteX9" fmla="*/ 25432 w 114776"/>
                <a:gd name="connsiteY9" fmla="*/ 104680 h 115252"/>
                <a:gd name="connsiteX10" fmla="*/ 25432 w 114776"/>
                <a:gd name="connsiteY10" fmla="*/ 113348 h 115252"/>
                <a:gd name="connsiteX11" fmla="*/ 29242 w 114776"/>
                <a:gd name="connsiteY11" fmla="*/ 115253 h 115252"/>
                <a:gd name="connsiteX12" fmla="*/ 33052 w 114776"/>
                <a:gd name="connsiteY12" fmla="*/ 113348 h 115252"/>
                <a:gd name="connsiteX13" fmla="*/ 83058 w 114776"/>
                <a:gd name="connsiteY13" fmla="*/ 63341 h 115252"/>
                <a:gd name="connsiteX14" fmla="*/ 94583 w 114776"/>
                <a:gd name="connsiteY14" fmla="*/ 74867 h 115252"/>
                <a:gd name="connsiteX15" fmla="*/ 100394 w 114776"/>
                <a:gd name="connsiteY15" fmla="*/ 76772 h 115252"/>
                <a:gd name="connsiteX16" fmla="*/ 104203 w 114776"/>
                <a:gd name="connsiteY16" fmla="*/ 72009 h 115252"/>
                <a:gd name="connsiteX17" fmla="*/ 114776 w 114776"/>
                <a:gd name="connsiteY17" fmla="*/ 6668 h 115252"/>
                <a:gd name="connsiteX18" fmla="*/ 112871 w 114776"/>
                <a:gd name="connsiteY18" fmla="*/ 1905 h 115252"/>
                <a:gd name="connsiteX19" fmla="*/ 108109 w 114776"/>
                <a:gd name="connsiteY19" fmla="*/ 0 h 115252"/>
                <a:gd name="connsiteX20" fmla="*/ 42767 w 114776"/>
                <a:gd name="connsiteY20" fmla="*/ 10573 h 115252"/>
                <a:gd name="connsiteX21" fmla="*/ 38005 w 114776"/>
                <a:gd name="connsiteY21" fmla="*/ 14383 h 115252"/>
                <a:gd name="connsiteX22" fmla="*/ 39910 w 114776"/>
                <a:gd name="connsiteY22" fmla="*/ 20193 h 115252"/>
                <a:gd name="connsiteX23" fmla="*/ 51435 w 114776"/>
                <a:gd name="connsiteY23" fmla="*/ 31718 h 115252"/>
                <a:gd name="connsiteX24" fmla="*/ 1429 w 114776"/>
                <a:gd name="connsiteY24" fmla="*/ 81725 h 115252"/>
                <a:gd name="connsiteX25" fmla="*/ 1429 w 114776"/>
                <a:gd name="connsiteY25" fmla="*/ 90392 h 115252"/>
                <a:gd name="connsiteX26" fmla="*/ 12097 w 114776"/>
                <a:gd name="connsiteY26" fmla="*/ 91250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4776" h="115252">
                  <a:moveTo>
                    <a:pt x="12097" y="91250"/>
                  </a:moveTo>
                  <a:lnTo>
                    <a:pt x="65913" y="37433"/>
                  </a:lnTo>
                  <a:cubicBezTo>
                    <a:pt x="66866" y="36481"/>
                    <a:pt x="67818" y="34576"/>
                    <a:pt x="67818" y="33623"/>
                  </a:cubicBezTo>
                  <a:cubicBezTo>
                    <a:pt x="67818" y="31718"/>
                    <a:pt x="66866" y="30766"/>
                    <a:pt x="65913" y="29813"/>
                  </a:cubicBezTo>
                  <a:lnTo>
                    <a:pt x="58198" y="22098"/>
                  </a:lnTo>
                  <a:lnTo>
                    <a:pt x="103346" y="14383"/>
                  </a:lnTo>
                  <a:lnTo>
                    <a:pt x="95631" y="59531"/>
                  </a:lnTo>
                  <a:lnTo>
                    <a:pt x="87916" y="51816"/>
                  </a:lnTo>
                  <a:cubicBezTo>
                    <a:pt x="86011" y="49911"/>
                    <a:pt x="82105" y="49911"/>
                    <a:pt x="79248" y="51816"/>
                  </a:cubicBezTo>
                  <a:lnTo>
                    <a:pt x="25432" y="104680"/>
                  </a:lnTo>
                  <a:cubicBezTo>
                    <a:pt x="23527" y="106585"/>
                    <a:pt x="23527" y="110490"/>
                    <a:pt x="25432" y="113348"/>
                  </a:cubicBezTo>
                  <a:cubicBezTo>
                    <a:pt x="26384" y="114300"/>
                    <a:pt x="28289" y="115253"/>
                    <a:pt x="29242" y="115253"/>
                  </a:cubicBezTo>
                  <a:cubicBezTo>
                    <a:pt x="30194" y="115253"/>
                    <a:pt x="32099" y="114300"/>
                    <a:pt x="33052" y="113348"/>
                  </a:cubicBezTo>
                  <a:lnTo>
                    <a:pt x="83058" y="63341"/>
                  </a:lnTo>
                  <a:lnTo>
                    <a:pt x="94583" y="74867"/>
                  </a:lnTo>
                  <a:cubicBezTo>
                    <a:pt x="96488" y="76772"/>
                    <a:pt x="98393" y="76772"/>
                    <a:pt x="100394" y="76772"/>
                  </a:cubicBezTo>
                  <a:cubicBezTo>
                    <a:pt x="102299" y="75819"/>
                    <a:pt x="104203" y="73914"/>
                    <a:pt x="104203" y="72009"/>
                  </a:cubicBezTo>
                  <a:lnTo>
                    <a:pt x="114776" y="6668"/>
                  </a:lnTo>
                  <a:cubicBezTo>
                    <a:pt x="114776" y="4763"/>
                    <a:pt x="114776" y="2858"/>
                    <a:pt x="112871" y="1905"/>
                  </a:cubicBezTo>
                  <a:cubicBezTo>
                    <a:pt x="111919" y="953"/>
                    <a:pt x="110014" y="0"/>
                    <a:pt x="108109" y="0"/>
                  </a:cubicBezTo>
                  <a:lnTo>
                    <a:pt x="42767" y="10573"/>
                  </a:lnTo>
                  <a:cubicBezTo>
                    <a:pt x="40862" y="10573"/>
                    <a:pt x="38957" y="12478"/>
                    <a:pt x="38005" y="14383"/>
                  </a:cubicBezTo>
                  <a:cubicBezTo>
                    <a:pt x="37052" y="16288"/>
                    <a:pt x="38005" y="19145"/>
                    <a:pt x="39910" y="20193"/>
                  </a:cubicBezTo>
                  <a:lnTo>
                    <a:pt x="51435" y="31718"/>
                  </a:lnTo>
                  <a:lnTo>
                    <a:pt x="1429" y="81725"/>
                  </a:lnTo>
                  <a:cubicBezTo>
                    <a:pt x="-476" y="83630"/>
                    <a:pt x="-476" y="87535"/>
                    <a:pt x="1429" y="90392"/>
                  </a:cubicBezTo>
                  <a:cubicBezTo>
                    <a:pt x="5334" y="94107"/>
                    <a:pt x="9144" y="94107"/>
                    <a:pt x="12097" y="91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5C1F40F-7639-68C4-ACB4-CF80E9D53CA5}"/>
                </a:ext>
              </a:extLst>
            </p:cNvPr>
            <p:cNvSpPr/>
            <p:nvPr/>
          </p:nvSpPr>
          <p:spPr>
            <a:xfrm>
              <a:off x="7892923" y="4292489"/>
              <a:ext cx="114776" cy="113823"/>
            </a:xfrm>
            <a:custGeom>
              <a:avLst/>
              <a:gdLst>
                <a:gd name="connsiteX0" fmla="*/ 103822 w 114776"/>
                <a:gd name="connsiteY0" fmla="*/ 23432 h 113823"/>
                <a:gd name="connsiteX1" fmla="*/ 50006 w 114776"/>
                <a:gd name="connsiteY1" fmla="*/ 77248 h 113823"/>
                <a:gd name="connsiteX2" fmla="*/ 50006 w 114776"/>
                <a:gd name="connsiteY2" fmla="*/ 85916 h 113823"/>
                <a:gd name="connsiteX3" fmla="*/ 57721 w 114776"/>
                <a:gd name="connsiteY3" fmla="*/ 93631 h 113823"/>
                <a:gd name="connsiteX4" fmla="*/ 12573 w 114776"/>
                <a:gd name="connsiteY4" fmla="*/ 101346 h 113823"/>
                <a:gd name="connsiteX5" fmla="*/ 20288 w 114776"/>
                <a:gd name="connsiteY5" fmla="*/ 56197 h 113823"/>
                <a:gd name="connsiteX6" fmla="*/ 28003 w 114776"/>
                <a:gd name="connsiteY6" fmla="*/ 63913 h 113823"/>
                <a:gd name="connsiteX7" fmla="*/ 31813 w 114776"/>
                <a:gd name="connsiteY7" fmla="*/ 65818 h 113823"/>
                <a:gd name="connsiteX8" fmla="*/ 35623 w 114776"/>
                <a:gd name="connsiteY8" fmla="*/ 63913 h 113823"/>
                <a:gd name="connsiteX9" fmla="*/ 89440 w 114776"/>
                <a:gd name="connsiteY9" fmla="*/ 10097 h 113823"/>
                <a:gd name="connsiteX10" fmla="*/ 89440 w 114776"/>
                <a:gd name="connsiteY10" fmla="*/ 1429 h 113823"/>
                <a:gd name="connsiteX11" fmla="*/ 80772 w 114776"/>
                <a:gd name="connsiteY11" fmla="*/ 1429 h 113823"/>
                <a:gd name="connsiteX12" fmla="*/ 30766 w 114776"/>
                <a:gd name="connsiteY12" fmla="*/ 51435 h 113823"/>
                <a:gd name="connsiteX13" fmla="*/ 20193 w 114776"/>
                <a:gd name="connsiteY13" fmla="*/ 38957 h 113823"/>
                <a:gd name="connsiteX14" fmla="*/ 14383 w 114776"/>
                <a:gd name="connsiteY14" fmla="*/ 37052 h 113823"/>
                <a:gd name="connsiteX15" fmla="*/ 10573 w 114776"/>
                <a:gd name="connsiteY15" fmla="*/ 41815 h 113823"/>
                <a:gd name="connsiteX16" fmla="*/ 0 w 114776"/>
                <a:gd name="connsiteY16" fmla="*/ 107156 h 113823"/>
                <a:gd name="connsiteX17" fmla="*/ 1905 w 114776"/>
                <a:gd name="connsiteY17" fmla="*/ 111919 h 113823"/>
                <a:gd name="connsiteX18" fmla="*/ 5715 w 114776"/>
                <a:gd name="connsiteY18" fmla="*/ 113824 h 113823"/>
                <a:gd name="connsiteX19" fmla="*/ 6667 w 114776"/>
                <a:gd name="connsiteY19" fmla="*/ 113824 h 113823"/>
                <a:gd name="connsiteX20" fmla="*/ 72009 w 114776"/>
                <a:gd name="connsiteY20" fmla="*/ 103251 h 113823"/>
                <a:gd name="connsiteX21" fmla="*/ 76771 w 114776"/>
                <a:gd name="connsiteY21" fmla="*/ 99441 h 113823"/>
                <a:gd name="connsiteX22" fmla="*/ 74866 w 114776"/>
                <a:gd name="connsiteY22" fmla="*/ 93631 h 113823"/>
                <a:gd name="connsiteX23" fmla="*/ 63341 w 114776"/>
                <a:gd name="connsiteY23" fmla="*/ 82105 h 113823"/>
                <a:gd name="connsiteX24" fmla="*/ 113347 w 114776"/>
                <a:gd name="connsiteY24" fmla="*/ 32099 h 113823"/>
                <a:gd name="connsiteX25" fmla="*/ 113347 w 114776"/>
                <a:gd name="connsiteY25" fmla="*/ 23432 h 113823"/>
                <a:gd name="connsiteX26" fmla="*/ 103822 w 114776"/>
                <a:gd name="connsiteY26" fmla="*/ 23432 h 11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4776" h="113823">
                  <a:moveTo>
                    <a:pt x="103822" y="23432"/>
                  </a:moveTo>
                  <a:lnTo>
                    <a:pt x="50006" y="77248"/>
                  </a:lnTo>
                  <a:cubicBezTo>
                    <a:pt x="48101" y="79153"/>
                    <a:pt x="48101" y="83058"/>
                    <a:pt x="50006" y="85916"/>
                  </a:cubicBezTo>
                  <a:lnTo>
                    <a:pt x="57721" y="93631"/>
                  </a:lnTo>
                  <a:lnTo>
                    <a:pt x="12573" y="101346"/>
                  </a:lnTo>
                  <a:lnTo>
                    <a:pt x="20288" y="56197"/>
                  </a:lnTo>
                  <a:lnTo>
                    <a:pt x="28003" y="63913"/>
                  </a:lnTo>
                  <a:cubicBezTo>
                    <a:pt x="28956" y="64865"/>
                    <a:pt x="30861" y="65818"/>
                    <a:pt x="31813" y="65818"/>
                  </a:cubicBezTo>
                  <a:cubicBezTo>
                    <a:pt x="32766" y="65818"/>
                    <a:pt x="34671" y="64865"/>
                    <a:pt x="35623" y="63913"/>
                  </a:cubicBezTo>
                  <a:lnTo>
                    <a:pt x="89440" y="10097"/>
                  </a:lnTo>
                  <a:cubicBezTo>
                    <a:pt x="91345" y="8191"/>
                    <a:pt x="91345" y="4286"/>
                    <a:pt x="89440" y="1429"/>
                  </a:cubicBezTo>
                  <a:cubicBezTo>
                    <a:pt x="87534" y="-476"/>
                    <a:pt x="83629" y="-476"/>
                    <a:pt x="80772" y="1429"/>
                  </a:cubicBezTo>
                  <a:lnTo>
                    <a:pt x="30766" y="51435"/>
                  </a:lnTo>
                  <a:lnTo>
                    <a:pt x="20193" y="38957"/>
                  </a:lnTo>
                  <a:cubicBezTo>
                    <a:pt x="18288" y="37052"/>
                    <a:pt x="16383" y="37052"/>
                    <a:pt x="14383" y="37052"/>
                  </a:cubicBezTo>
                  <a:cubicBezTo>
                    <a:pt x="12478" y="38005"/>
                    <a:pt x="10573" y="39910"/>
                    <a:pt x="10573" y="41815"/>
                  </a:cubicBezTo>
                  <a:lnTo>
                    <a:pt x="0" y="107156"/>
                  </a:lnTo>
                  <a:cubicBezTo>
                    <a:pt x="0" y="109061"/>
                    <a:pt x="0" y="110966"/>
                    <a:pt x="1905" y="111919"/>
                  </a:cubicBezTo>
                  <a:cubicBezTo>
                    <a:pt x="2857" y="112871"/>
                    <a:pt x="4763" y="113824"/>
                    <a:pt x="5715" y="113824"/>
                  </a:cubicBezTo>
                  <a:lnTo>
                    <a:pt x="6667" y="113824"/>
                  </a:lnTo>
                  <a:lnTo>
                    <a:pt x="72009" y="103251"/>
                  </a:lnTo>
                  <a:cubicBezTo>
                    <a:pt x="73914" y="103251"/>
                    <a:pt x="75819" y="101346"/>
                    <a:pt x="76771" y="99441"/>
                  </a:cubicBezTo>
                  <a:cubicBezTo>
                    <a:pt x="77724" y="97536"/>
                    <a:pt x="76771" y="94678"/>
                    <a:pt x="74866" y="93631"/>
                  </a:cubicBezTo>
                  <a:lnTo>
                    <a:pt x="63341" y="82105"/>
                  </a:lnTo>
                  <a:lnTo>
                    <a:pt x="113347" y="32099"/>
                  </a:lnTo>
                  <a:cubicBezTo>
                    <a:pt x="115252" y="30194"/>
                    <a:pt x="115252" y="26289"/>
                    <a:pt x="113347" y="23432"/>
                  </a:cubicBezTo>
                  <a:cubicBezTo>
                    <a:pt x="110585" y="20574"/>
                    <a:pt x="106775" y="20574"/>
                    <a:pt x="103822" y="23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310452E-F8BD-05E0-D510-C6498B4494E1}"/>
                </a:ext>
              </a:extLst>
            </p:cNvPr>
            <p:cNvSpPr/>
            <p:nvPr/>
          </p:nvSpPr>
          <p:spPr>
            <a:xfrm>
              <a:off x="8342503" y="4292394"/>
              <a:ext cx="113823" cy="113823"/>
            </a:xfrm>
            <a:custGeom>
              <a:avLst/>
              <a:gdLst>
                <a:gd name="connsiteX0" fmla="*/ 103251 w 113823"/>
                <a:gd name="connsiteY0" fmla="*/ 42767 h 113823"/>
                <a:gd name="connsiteX1" fmla="*/ 99441 w 113823"/>
                <a:gd name="connsiteY1" fmla="*/ 38005 h 113823"/>
                <a:gd name="connsiteX2" fmla="*/ 93631 w 113823"/>
                <a:gd name="connsiteY2" fmla="*/ 39910 h 113823"/>
                <a:gd name="connsiteX3" fmla="*/ 82105 w 113823"/>
                <a:gd name="connsiteY3" fmla="*/ 51435 h 113823"/>
                <a:gd name="connsiteX4" fmla="*/ 32099 w 113823"/>
                <a:gd name="connsiteY4" fmla="*/ 1429 h 113823"/>
                <a:gd name="connsiteX5" fmla="*/ 23431 w 113823"/>
                <a:gd name="connsiteY5" fmla="*/ 1429 h 113823"/>
                <a:gd name="connsiteX6" fmla="*/ 23431 w 113823"/>
                <a:gd name="connsiteY6" fmla="*/ 10096 h 113823"/>
                <a:gd name="connsiteX7" fmla="*/ 77248 w 113823"/>
                <a:gd name="connsiteY7" fmla="*/ 63913 h 113823"/>
                <a:gd name="connsiteX8" fmla="*/ 85916 w 113823"/>
                <a:gd name="connsiteY8" fmla="*/ 63913 h 113823"/>
                <a:gd name="connsiteX9" fmla="*/ 93631 w 113823"/>
                <a:gd name="connsiteY9" fmla="*/ 56198 h 113823"/>
                <a:gd name="connsiteX10" fmla="*/ 101346 w 113823"/>
                <a:gd name="connsiteY10" fmla="*/ 101346 h 113823"/>
                <a:gd name="connsiteX11" fmla="*/ 56197 w 113823"/>
                <a:gd name="connsiteY11" fmla="*/ 93631 h 113823"/>
                <a:gd name="connsiteX12" fmla="*/ 63913 w 113823"/>
                <a:gd name="connsiteY12" fmla="*/ 85915 h 113823"/>
                <a:gd name="connsiteX13" fmla="*/ 63913 w 113823"/>
                <a:gd name="connsiteY13" fmla="*/ 77248 h 113823"/>
                <a:gd name="connsiteX14" fmla="*/ 10096 w 113823"/>
                <a:gd name="connsiteY14" fmla="*/ 23432 h 113823"/>
                <a:gd name="connsiteX15" fmla="*/ 1429 w 113823"/>
                <a:gd name="connsiteY15" fmla="*/ 23432 h 113823"/>
                <a:gd name="connsiteX16" fmla="*/ 1429 w 113823"/>
                <a:gd name="connsiteY16" fmla="*/ 32099 h 113823"/>
                <a:gd name="connsiteX17" fmla="*/ 51435 w 113823"/>
                <a:gd name="connsiteY17" fmla="*/ 82105 h 113823"/>
                <a:gd name="connsiteX18" fmla="*/ 38957 w 113823"/>
                <a:gd name="connsiteY18" fmla="*/ 93631 h 113823"/>
                <a:gd name="connsiteX19" fmla="*/ 37052 w 113823"/>
                <a:gd name="connsiteY19" fmla="*/ 99441 h 113823"/>
                <a:gd name="connsiteX20" fmla="*/ 41815 w 113823"/>
                <a:gd name="connsiteY20" fmla="*/ 103251 h 113823"/>
                <a:gd name="connsiteX21" fmla="*/ 107156 w 113823"/>
                <a:gd name="connsiteY21" fmla="*/ 113824 h 113823"/>
                <a:gd name="connsiteX22" fmla="*/ 108109 w 113823"/>
                <a:gd name="connsiteY22" fmla="*/ 113824 h 113823"/>
                <a:gd name="connsiteX23" fmla="*/ 111919 w 113823"/>
                <a:gd name="connsiteY23" fmla="*/ 111919 h 113823"/>
                <a:gd name="connsiteX24" fmla="*/ 113824 w 113823"/>
                <a:gd name="connsiteY24" fmla="*/ 107156 h 113823"/>
                <a:gd name="connsiteX25" fmla="*/ 103251 w 113823"/>
                <a:gd name="connsiteY25" fmla="*/ 42767 h 11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3823" h="113823">
                  <a:moveTo>
                    <a:pt x="103251" y="42767"/>
                  </a:moveTo>
                  <a:cubicBezTo>
                    <a:pt x="103251" y="40862"/>
                    <a:pt x="101346" y="38957"/>
                    <a:pt x="99441" y="38005"/>
                  </a:cubicBezTo>
                  <a:cubicBezTo>
                    <a:pt x="97536" y="37052"/>
                    <a:pt x="94678" y="38005"/>
                    <a:pt x="93631" y="39910"/>
                  </a:cubicBezTo>
                  <a:lnTo>
                    <a:pt x="82105" y="51435"/>
                  </a:lnTo>
                  <a:lnTo>
                    <a:pt x="32099" y="1429"/>
                  </a:lnTo>
                  <a:cubicBezTo>
                    <a:pt x="30194" y="-476"/>
                    <a:pt x="26289" y="-476"/>
                    <a:pt x="23431" y="1429"/>
                  </a:cubicBezTo>
                  <a:cubicBezTo>
                    <a:pt x="21527" y="3334"/>
                    <a:pt x="21527" y="7239"/>
                    <a:pt x="23431" y="10096"/>
                  </a:cubicBezTo>
                  <a:lnTo>
                    <a:pt x="77248" y="63913"/>
                  </a:lnTo>
                  <a:cubicBezTo>
                    <a:pt x="79153" y="65818"/>
                    <a:pt x="83058" y="65818"/>
                    <a:pt x="85916" y="63913"/>
                  </a:cubicBezTo>
                  <a:lnTo>
                    <a:pt x="93631" y="56198"/>
                  </a:lnTo>
                  <a:lnTo>
                    <a:pt x="101346" y="101346"/>
                  </a:lnTo>
                  <a:lnTo>
                    <a:pt x="56197" y="93631"/>
                  </a:lnTo>
                  <a:lnTo>
                    <a:pt x="63913" y="85915"/>
                  </a:lnTo>
                  <a:cubicBezTo>
                    <a:pt x="65818" y="84011"/>
                    <a:pt x="65818" y="80105"/>
                    <a:pt x="63913" y="77248"/>
                  </a:cubicBezTo>
                  <a:lnTo>
                    <a:pt x="10096" y="23432"/>
                  </a:lnTo>
                  <a:cubicBezTo>
                    <a:pt x="8192" y="21526"/>
                    <a:pt x="4286" y="21526"/>
                    <a:pt x="1429" y="23432"/>
                  </a:cubicBezTo>
                  <a:cubicBezTo>
                    <a:pt x="-476" y="25336"/>
                    <a:pt x="-476" y="29242"/>
                    <a:pt x="1429" y="32099"/>
                  </a:cubicBezTo>
                  <a:lnTo>
                    <a:pt x="51435" y="82105"/>
                  </a:lnTo>
                  <a:lnTo>
                    <a:pt x="38957" y="93631"/>
                  </a:lnTo>
                  <a:cubicBezTo>
                    <a:pt x="37052" y="95536"/>
                    <a:pt x="37052" y="97441"/>
                    <a:pt x="37052" y="99441"/>
                  </a:cubicBezTo>
                  <a:cubicBezTo>
                    <a:pt x="38005" y="101346"/>
                    <a:pt x="39910" y="103251"/>
                    <a:pt x="41815" y="103251"/>
                  </a:cubicBezTo>
                  <a:lnTo>
                    <a:pt x="107156" y="113824"/>
                  </a:lnTo>
                  <a:lnTo>
                    <a:pt x="108109" y="113824"/>
                  </a:lnTo>
                  <a:cubicBezTo>
                    <a:pt x="110014" y="113824"/>
                    <a:pt x="110966" y="112871"/>
                    <a:pt x="111919" y="111919"/>
                  </a:cubicBezTo>
                  <a:cubicBezTo>
                    <a:pt x="112871" y="110966"/>
                    <a:pt x="113824" y="109061"/>
                    <a:pt x="113824" y="107156"/>
                  </a:cubicBezTo>
                  <a:lnTo>
                    <a:pt x="103251" y="427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839BD75-470F-0C89-E519-ED8AECC93FC9}"/>
                </a:ext>
              </a:extLst>
            </p:cNvPr>
            <p:cNvSpPr/>
            <p:nvPr/>
          </p:nvSpPr>
          <p:spPr>
            <a:xfrm>
              <a:off x="7892065" y="3843862"/>
              <a:ext cx="114681" cy="115252"/>
            </a:xfrm>
            <a:custGeom>
              <a:avLst/>
              <a:gdLst>
                <a:gd name="connsiteX0" fmla="*/ 63341 w 114681"/>
                <a:gd name="connsiteY0" fmla="*/ 31718 h 115252"/>
                <a:gd name="connsiteX1" fmla="*/ 74867 w 114681"/>
                <a:gd name="connsiteY1" fmla="*/ 20193 h 115252"/>
                <a:gd name="connsiteX2" fmla="*/ 76772 w 114681"/>
                <a:gd name="connsiteY2" fmla="*/ 14383 h 115252"/>
                <a:gd name="connsiteX3" fmla="*/ 72009 w 114681"/>
                <a:gd name="connsiteY3" fmla="*/ 10573 h 115252"/>
                <a:gd name="connsiteX4" fmla="*/ 6668 w 114681"/>
                <a:gd name="connsiteY4" fmla="*/ 0 h 115252"/>
                <a:gd name="connsiteX5" fmla="*/ 1905 w 114681"/>
                <a:gd name="connsiteY5" fmla="*/ 1905 h 115252"/>
                <a:gd name="connsiteX6" fmla="*/ 0 w 114681"/>
                <a:gd name="connsiteY6" fmla="*/ 6668 h 115252"/>
                <a:gd name="connsiteX7" fmla="*/ 10573 w 114681"/>
                <a:gd name="connsiteY7" fmla="*/ 72009 h 115252"/>
                <a:gd name="connsiteX8" fmla="*/ 14383 w 114681"/>
                <a:gd name="connsiteY8" fmla="*/ 76771 h 115252"/>
                <a:gd name="connsiteX9" fmla="*/ 20193 w 114681"/>
                <a:gd name="connsiteY9" fmla="*/ 74867 h 115252"/>
                <a:gd name="connsiteX10" fmla="*/ 31718 w 114681"/>
                <a:gd name="connsiteY10" fmla="*/ 63341 h 115252"/>
                <a:gd name="connsiteX11" fmla="*/ 81725 w 114681"/>
                <a:gd name="connsiteY11" fmla="*/ 113348 h 115252"/>
                <a:gd name="connsiteX12" fmla="*/ 85535 w 114681"/>
                <a:gd name="connsiteY12" fmla="*/ 115253 h 115252"/>
                <a:gd name="connsiteX13" fmla="*/ 89345 w 114681"/>
                <a:gd name="connsiteY13" fmla="*/ 113348 h 115252"/>
                <a:gd name="connsiteX14" fmla="*/ 89345 w 114681"/>
                <a:gd name="connsiteY14" fmla="*/ 104680 h 115252"/>
                <a:gd name="connsiteX15" fmla="*/ 37433 w 114681"/>
                <a:gd name="connsiteY15" fmla="*/ 48958 h 115252"/>
                <a:gd name="connsiteX16" fmla="*/ 28766 w 114681"/>
                <a:gd name="connsiteY16" fmla="*/ 48958 h 115252"/>
                <a:gd name="connsiteX17" fmla="*/ 21050 w 114681"/>
                <a:gd name="connsiteY17" fmla="*/ 56674 h 115252"/>
                <a:gd name="connsiteX18" fmla="*/ 13335 w 114681"/>
                <a:gd name="connsiteY18" fmla="*/ 11525 h 115252"/>
                <a:gd name="connsiteX19" fmla="*/ 58484 w 114681"/>
                <a:gd name="connsiteY19" fmla="*/ 19241 h 115252"/>
                <a:gd name="connsiteX20" fmla="*/ 50768 w 114681"/>
                <a:gd name="connsiteY20" fmla="*/ 26956 h 115252"/>
                <a:gd name="connsiteX21" fmla="*/ 50768 w 114681"/>
                <a:gd name="connsiteY21" fmla="*/ 35623 h 115252"/>
                <a:gd name="connsiteX22" fmla="*/ 104585 w 114681"/>
                <a:gd name="connsiteY22" fmla="*/ 89440 h 115252"/>
                <a:gd name="connsiteX23" fmla="*/ 113252 w 114681"/>
                <a:gd name="connsiteY23" fmla="*/ 89440 h 115252"/>
                <a:gd name="connsiteX24" fmla="*/ 113252 w 114681"/>
                <a:gd name="connsiteY24" fmla="*/ 80772 h 115252"/>
                <a:gd name="connsiteX25" fmla="*/ 63341 w 114681"/>
                <a:gd name="connsiteY25" fmla="*/ 31718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4681" h="115252">
                  <a:moveTo>
                    <a:pt x="63341" y="31718"/>
                  </a:moveTo>
                  <a:lnTo>
                    <a:pt x="74867" y="20193"/>
                  </a:lnTo>
                  <a:cubicBezTo>
                    <a:pt x="76772" y="18288"/>
                    <a:pt x="76772" y="16383"/>
                    <a:pt x="76772" y="14383"/>
                  </a:cubicBezTo>
                  <a:cubicBezTo>
                    <a:pt x="75819" y="12478"/>
                    <a:pt x="73914" y="10573"/>
                    <a:pt x="72009" y="10573"/>
                  </a:cubicBezTo>
                  <a:lnTo>
                    <a:pt x="6668" y="0"/>
                  </a:lnTo>
                  <a:cubicBezTo>
                    <a:pt x="4763" y="0"/>
                    <a:pt x="2858" y="0"/>
                    <a:pt x="1905" y="1905"/>
                  </a:cubicBezTo>
                  <a:cubicBezTo>
                    <a:pt x="953" y="2858"/>
                    <a:pt x="0" y="4763"/>
                    <a:pt x="0" y="6668"/>
                  </a:cubicBezTo>
                  <a:lnTo>
                    <a:pt x="10573" y="72009"/>
                  </a:lnTo>
                  <a:cubicBezTo>
                    <a:pt x="10573" y="73914"/>
                    <a:pt x="12478" y="75819"/>
                    <a:pt x="14383" y="76771"/>
                  </a:cubicBezTo>
                  <a:cubicBezTo>
                    <a:pt x="16288" y="77724"/>
                    <a:pt x="19145" y="76771"/>
                    <a:pt x="20193" y="74867"/>
                  </a:cubicBezTo>
                  <a:lnTo>
                    <a:pt x="31718" y="63341"/>
                  </a:lnTo>
                  <a:lnTo>
                    <a:pt x="81725" y="113348"/>
                  </a:lnTo>
                  <a:cubicBezTo>
                    <a:pt x="82677" y="114300"/>
                    <a:pt x="84582" y="115253"/>
                    <a:pt x="85535" y="115253"/>
                  </a:cubicBezTo>
                  <a:cubicBezTo>
                    <a:pt x="87440" y="115253"/>
                    <a:pt x="88392" y="114300"/>
                    <a:pt x="89345" y="113348"/>
                  </a:cubicBezTo>
                  <a:cubicBezTo>
                    <a:pt x="91250" y="111442"/>
                    <a:pt x="91250" y="107537"/>
                    <a:pt x="89345" y="104680"/>
                  </a:cubicBezTo>
                  <a:lnTo>
                    <a:pt x="37433" y="48958"/>
                  </a:lnTo>
                  <a:cubicBezTo>
                    <a:pt x="35528" y="47054"/>
                    <a:pt x="31623" y="47054"/>
                    <a:pt x="28766" y="48958"/>
                  </a:cubicBezTo>
                  <a:lnTo>
                    <a:pt x="21050" y="56674"/>
                  </a:lnTo>
                  <a:lnTo>
                    <a:pt x="13335" y="11525"/>
                  </a:lnTo>
                  <a:lnTo>
                    <a:pt x="58484" y="19241"/>
                  </a:lnTo>
                  <a:lnTo>
                    <a:pt x="50768" y="26956"/>
                  </a:lnTo>
                  <a:cubicBezTo>
                    <a:pt x="48863" y="28861"/>
                    <a:pt x="48863" y="32766"/>
                    <a:pt x="50768" y="35623"/>
                  </a:cubicBezTo>
                  <a:lnTo>
                    <a:pt x="104585" y="89440"/>
                  </a:lnTo>
                  <a:cubicBezTo>
                    <a:pt x="106490" y="91345"/>
                    <a:pt x="110395" y="91345"/>
                    <a:pt x="113252" y="89440"/>
                  </a:cubicBezTo>
                  <a:cubicBezTo>
                    <a:pt x="115158" y="87535"/>
                    <a:pt x="115158" y="83630"/>
                    <a:pt x="113252" y="80772"/>
                  </a:cubicBezTo>
                  <a:lnTo>
                    <a:pt x="63341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795BF3B1-694F-10E8-E0E3-2C7F493F3468}"/>
              </a:ext>
            </a:extLst>
          </p:cNvPr>
          <p:cNvSpPr txBox="1"/>
          <p:nvPr/>
        </p:nvSpPr>
        <p:spPr>
          <a:xfrm>
            <a:off x="1063353" y="1044983"/>
            <a:ext cx="10101246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FCB16C0-4806-9431-72BD-387682480098}"/>
              </a:ext>
            </a:extLst>
          </p:cNvPr>
          <p:cNvSpPr txBox="1"/>
          <p:nvPr/>
        </p:nvSpPr>
        <p:spPr>
          <a:xfrm>
            <a:off x="3770492" y="3158481"/>
            <a:ext cx="6470261" cy="990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27CB26D-5FAC-E14E-13ED-EC59337D69E3}"/>
              </a:ext>
            </a:extLst>
          </p:cNvPr>
          <p:cNvSpPr txBox="1"/>
          <p:nvPr/>
        </p:nvSpPr>
        <p:spPr>
          <a:xfrm>
            <a:off x="3770491" y="4415976"/>
            <a:ext cx="6470261" cy="990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18297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2" grpId="0"/>
      <p:bldP spid="33" grpId="0"/>
      <p:bldP spid="3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5B412E-277B-1404-2F64-6545DD94EEE3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857BB0-9202-AC87-9CED-1D1B60AC8311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B34536-F56A-BEC1-146B-7A66C48EE384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E1F8BE-C96E-EEF1-2363-319C81481442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B85DC4-6180-870C-E694-F87DF58A3E7C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715AB1-E342-3FE5-0565-7C90F720DD72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E806C8A-5AFF-C551-C244-5ADA69605EE4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24E4792-36CA-2805-C492-37F4FCD7AEC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A337BAA-7431-CE4D-C695-63EE8D3337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D3785F8-0D4C-3A2B-8DF0-5D1A4A3D3A78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F9519A7-198D-56EE-B92F-4D42561D0F74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ACE2567-70E4-A862-2266-68FFDC382D10}"/>
              </a:ext>
            </a:extLst>
          </p:cNvPr>
          <p:cNvSpPr/>
          <p:nvPr/>
        </p:nvSpPr>
        <p:spPr>
          <a:xfrm rot="1037778">
            <a:off x="1524471" y="1314868"/>
            <a:ext cx="3518682" cy="3518682"/>
          </a:xfrm>
          <a:prstGeom prst="roundRect">
            <a:avLst/>
          </a:prstGeom>
          <a:noFill/>
          <a:ln w="38100">
            <a:solidFill>
              <a:srgbClr val="DC2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6AF7661-43AA-09D5-03F0-F719C1F923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91028">
            <a:off x="429396" y="167697"/>
            <a:ext cx="4077033" cy="16149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BC02F9-F371-D9C8-47CC-82CC4E98A6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35651">
            <a:off x="1517928" y="1396848"/>
            <a:ext cx="3531768" cy="3682369"/>
          </a:xfrm>
          <a:prstGeom prst="round2DiagRect">
            <a:avLst>
              <a:gd name="adj1" fmla="val 3054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6FBBA0E-91F1-648D-2C81-08C43F9FCF11}"/>
              </a:ext>
            </a:extLst>
          </p:cNvPr>
          <p:cNvSpPr txBox="1"/>
          <p:nvPr/>
        </p:nvSpPr>
        <p:spPr>
          <a:xfrm>
            <a:off x="6619899" y="1133010"/>
            <a:ext cx="4587507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19616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4" presetClass="entr" presetSubtype="5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E220EB-C34E-F3F7-70B8-A25C95DBEBC1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E38CD-A40D-0EE4-3352-BCD338E00049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EC6F1-604D-468A-70B8-7FBFE0A6D7AE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3ECB0-ACDC-47FF-6AA8-9C00DFFD3ED9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155E17-43D6-EAC1-2D2C-5A03A7956A2B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78372-6F6A-BFB9-A350-5E889CAD8B21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274532-8D82-6438-351D-0E423AA4BF19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004E23-28BD-5356-5B93-A8267CF74B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D759FE8-B51C-FBB2-5CA6-AAD6FA25B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9C8A1D6-8CDF-CE6E-90BD-9A92C6F4B583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57B44A29-68C1-89F9-F7D4-90759990BBBA}"/>
              </a:ext>
            </a:extLst>
          </p:cNvPr>
          <p:cNvSpPr txBox="1"/>
          <p:nvPr/>
        </p:nvSpPr>
        <p:spPr>
          <a:xfrm>
            <a:off x="825717" y="735010"/>
            <a:ext cx="10540566" cy="4924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F857CB-C36B-250D-9776-F8527E43BE9A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00872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0B1490E6-01CE-7548-6DB1-485DD779FDA8}"/>
              </a:ext>
            </a:extLst>
          </p:cNvPr>
          <p:cNvSpPr/>
          <p:nvPr/>
        </p:nvSpPr>
        <p:spPr>
          <a:xfrm>
            <a:off x="5034950" y="1544211"/>
            <a:ext cx="1514167" cy="15141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A79DE6-346C-BD34-219D-3067EB032526}"/>
              </a:ext>
            </a:extLst>
          </p:cNvPr>
          <p:cNvSpPr txBox="1"/>
          <p:nvPr/>
        </p:nvSpPr>
        <p:spPr>
          <a:xfrm>
            <a:off x="2676143" y="3955830"/>
            <a:ext cx="6923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 ششم را وارد نمایید</a:t>
            </a:r>
            <a:endParaRPr lang="en-US" sz="4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9E96CB3-D8D0-52AB-4713-905C7FA6A4F3}"/>
              </a:ext>
            </a:extLst>
          </p:cNvPr>
          <p:cNvGrpSpPr/>
          <p:nvPr/>
        </p:nvGrpSpPr>
        <p:grpSpPr>
          <a:xfrm>
            <a:off x="4821989" y="1562779"/>
            <a:ext cx="1584245" cy="1866221"/>
            <a:chOff x="4821989" y="1562779"/>
            <a:chExt cx="1584245" cy="1866221"/>
          </a:xfrm>
        </p:grpSpPr>
        <p:sp>
          <p:nvSpPr>
            <p:cNvPr id="15" name="Graphic 46">
              <a:extLst>
                <a:ext uri="{FF2B5EF4-FFF2-40B4-BE49-F238E27FC236}">
                  <a16:creationId xmlns:a16="http://schemas.microsoft.com/office/drawing/2014/main" id="{00B9BACE-E4B1-4395-E7FE-B683BD653C74}"/>
                </a:ext>
              </a:extLst>
            </p:cNvPr>
            <p:cNvSpPr/>
            <p:nvPr/>
          </p:nvSpPr>
          <p:spPr>
            <a:xfrm>
              <a:off x="5032650" y="1562779"/>
              <a:ext cx="1162924" cy="1791677"/>
            </a:xfrm>
            <a:custGeom>
              <a:avLst/>
              <a:gdLst>
                <a:gd name="connsiteX0" fmla="*/ 1862182 w 1895825"/>
                <a:gd name="connsiteY0" fmla="*/ 2006566 h 2920832"/>
                <a:gd name="connsiteX1" fmla="*/ 1878022 w 1895825"/>
                <a:gd name="connsiteY1" fmla="*/ 1864012 h 2920832"/>
                <a:gd name="connsiteX2" fmla="*/ 1561234 w 1895825"/>
                <a:gd name="connsiteY2" fmla="*/ 1764400 h 2920832"/>
                <a:gd name="connsiteX3" fmla="*/ 1361423 w 1895825"/>
                <a:gd name="connsiteY3" fmla="*/ 1799598 h 2920832"/>
                <a:gd name="connsiteX4" fmla="*/ 1329509 w 1895825"/>
                <a:gd name="connsiteY4" fmla="*/ 1240409 h 2920832"/>
                <a:gd name="connsiteX5" fmla="*/ 768442 w 1895825"/>
                <a:gd name="connsiteY5" fmla="*/ 506165 h 2920832"/>
                <a:gd name="connsiteX6" fmla="*/ 465734 w 1895825"/>
                <a:gd name="connsiteY6" fmla="*/ 8 h 2920832"/>
                <a:gd name="connsiteX7" fmla="*/ 501636 w 1895825"/>
                <a:gd name="connsiteY7" fmla="*/ 394937 h 2920832"/>
                <a:gd name="connsiteX8" fmla="*/ 371753 w 1895825"/>
                <a:gd name="connsiteY8" fmla="*/ 322545 h 2920832"/>
                <a:gd name="connsiteX9" fmla="*/ 428423 w 1895825"/>
                <a:gd name="connsiteY9" fmla="*/ 497482 h 2920832"/>
                <a:gd name="connsiteX10" fmla="*/ 342890 w 1895825"/>
                <a:gd name="connsiteY10" fmla="*/ 472491 h 2920832"/>
                <a:gd name="connsiteX11" fmla="*/ 409181 w 1895825"/>
                <a:gd name="connsiteY11" fmla="*/ 652943 h 2920832"/>
                <a:gd name="connsiteX12" fmla="*/ 397800 w 1895825"/>
                <a:gd name="connsiteY12" fmla="*/ 766635 h 2920832"/>
                <a:gd name="connsiteX13" fmla="*/ 320715 w 1895825"/>
                <a:gd name="connsiteY13" fmla="*/ 807231 h 2920832"/>
                <a:gd name="connsiteX14" fmla="*/ 411763 w 1895825"/>
                <a:gd name="connsiteY14" fmla="*/ 911771 h 2920832"/>
                <a:gd name="connsiteX15" fmla="*/ 335616 w 1895825"/>
                <a:gd name="connsiteY15" fmla="*/ 940868 h 2920832"/>
                <a:gd name="connsiteX16" fmla="*/ 432882 w 1895825"/>
                <a:gd name="connsiteY16" fmla="*/ 1059957 h 2920832"/>
                <a:gd name="connsiteX17" fmla="*/ 370111 w 1895825"/>
                <a:gd name="connsiteY17" fmla="*/ 1102195 h 2920832"/>
                <a:gd name="connsiteX18" fmla="*/ 471600 w 1895825"/>
                <a:gd name="connsiteY18" fmla="*/ 1210959 h 2920832"/>
                <a:gd name="connsiteX19" fmla="*/ 428775 w 1895825"/>
                <a:gd name="connsiteY19" fmla="*/ 1235716 h 2920832"/>
                <a:gd name="connsiteX20" fmla="*/ 510788 w 1895825"/>
                <a:gd name="connsiteY20" fmla="*/ 1348469 h 2920832"/>
                <a:gd name="connsiteX21" fmla="*/ 525454 w 1895825"/>
                <a:gd name="connsiteY21" fmla="*/ 1538424 h 2920832"/>
                <a:gd name="connsiteX22" fmla="*/ 547512 w 1895825"/>
                <a:gd name="connsiteY22" fmla="*/ 1854978 h 2920832"/>
                <a:gd name="connsiteX23" fmla="*/ 716583 w 1895825"/>
                <a:gd name="connsiteY23" fmla="*/ 2112280 h 2920832"/>
                <a:gd name="connsiteX24" fmla="*/ 499759 w 1895825"/>
                <a:gd name="connsiteY24" fmla="*/ 2325466 h 2920832"/>
                <a:gd name="connsiteX25" fmla="*/ 10850 w 1895825"/>
                <a:gd name="connsiteY25" fmla="*/ 2711478 h 2920832"/>
                <a:gd name="connsiteX26" fmla="*/ 172529 w 1895825"/>
                <a:gd name="connsiteY26" fmla="*/ 2671000 h 2920832"/>
                <a:gd name="connsiteX27" fmla="*/ 6274 w 1895825"/>
                <a:gd name="connsiteY27" fmla="*/ 2849809 h 2920832"/>
                <a:gd name="connsiteX28" fmla="*/ 242340 w 1895825"/>
                <a:gd name="connsiteY28" fmla="*/ 2689303 h 2920832"/>
                <a:gd name="connsiteX29" fmla="*/ 91689 w 1895825"/>
                <a:gd name="connsiteY29" fmla="*/ 2895098 h 2920832"/>
                <a:gd name="connsiteX30" fmla="*/ 315905 w 1895825"/>
                <a:gd name="connsiteY30" fmla="*/ 2740693 h 2920832"/>
                <a:gd name="connsiteX31" fmla="*/ 198341 w 1895825"/>
                <a:gd name="connsiteY31" fmla="*/ 2920676 h 2920832"/>
                <a:gd name="connsiteX32" fmla="*/ 521817 w 1895825"/>
                <a:gd name="connsiteY32" fmla="*/ 2616090 h 2920832"/>
                <a:gd name="connsiteX33" fmla="*/ 752134 w 1895825"/>
                <a:gd name="connsiteY33" fmla="*/ 2528680 h 2920832"/>
                <a:gd name="connsiteX34" fmla="*/ 849751 w 1895825"/>
                <a:gd name="connsiteY34" fmla="*/ 2592741 h 2920832"/>
                <a:gd name="connsiteX35" fmla="*/ 1013190 w 1895825"/>
                <a:gd name="connsiteY35" fmla="*/ 2541234 h 2920832"/>
                <a:gd name="connsiteX36" fmla="*/ 1109517 w 1895825"/>
                <a:gd name="connsiteY36" fmla="*/ 2515539 h 2920832"/>
                <a:gd name="connsiteX37" fmla="*/ 1113976 w 1895825"/>
                <a:gd name="connsiteY37" fmla="*/ 2624186 h 2920832"/>
                <a:gd name="connsiteX38" fmla="*/ 1091566 w 1895825"/>
                <a:gd name="connsiteY38" fmla="*/ 2654457 h 2920832"/>
                <a:gd name="connsiteX39" fmla="*/ 1126295 w 1895825"/>
                <a:gd name="connsiteY39" fmla="*/ 2639908 h 2920832"/>
                <a:gd name="connsiteX40" fmla="*/ 1155393 w 1895825"/>
                <a:gd name="connsiteY40" fmla="*/ 2554844 h 2920832"/>
                <a:gd name="connsiteX41" fmla="*/ 1159852 w 1895825"/>
                <a:gd name="connsiteY41" fmla="*/ 2639908 h 2920832"/>
                <a:gd name="connsiteX42" fmla="*/ 1150935 w 1895825"/>
                <a:gd name="connsiteY42" fmla="*/ 2672408 h 2920832"/>
                <a:gd name="connsiteX43" fmla="*/ 1177803 w 1895825"/>
                <a:gd name="connsiteY43" fmla="*/ 2647769 h 2920832"/>
                <a:gd name="connsiteX44" fmla="*/ 1212532 w 1895825"/>
                <a:gd name="connsiteY44" fmla="*/ 2527976 h 2920832"/>
                <a:gd name="connsiteX45" fmla="*/ 1228254 w 1895825"/>
                <a:gd name="connsiteY45" fmla="*/ 2592859 h 2920832"/>
                <a:gd name="connsiteX46" fmla="*/ 1223796 w 1895825"/>
                <a:gd name="connsiteY46" fmla="*/ 2626415 h 2920832"/>
                <a:gd name="connsiteX47" fmla="*/ 1251837 w 1895825"/>
                <a:gd name="connsiteY47" fmla="*/ 2593915 h 2920832"/>
                <a:gd name="connsiteX48" fmla="*/ 1257469 w 1895825"/>
                <a:gd name="connsiteY48" fmla="*/ 2451712 h 2920832"/>
                <a:gd name="connsiteX49" fmla="*/ 1176864 w 1895825"/>
                <a:gd name="connsiteY49" fmla="*/ 2387768 h 2920832"/>
                <a:gd name="connsiteX50" fmla="*/ 1289735 w 1895825"/>
                <a:gd name="connsiteY50" fmla="*/ 2329455 h 2920832"/>
                <a:gd name="connsiteX51" fmla="*/ 1727606 w 1895825"/>
                <a:gd name="connsiteY51" fmla="*/ 2056314 h 2920832"/>
                <a:gd name="connsiteX52" fmla="*/ 1828392 w 1895825"/>
                <a:gd name="connsiteY52" fmla="*/ 2051973 h 2920832"/>
                <a:gd name="connsiteX53" fmla="*/ 1893978 w 1895825"/>
                <a:gd name="connsiteY53" fmla="*/ 2119906 h 2920832"/>
                <a:gd name="connsiteX54" fmla="*/ 1862182 w 1895825"/>
                <a:gd name="connsiteY54" fmla="*/ 2006566 h 292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895825" h="2920832">
                  <a:moveTo>
                    <a:pt x="1862182" y="2006566"/>
                  </a:moveTo>
                  <a:cubicBezTo>
                    <a:pt x="1862182" y="2006566"/>
                    <a:pt x="1898437" y="1929599"/>
                    <a:pt x="1878022" y="1864012"/>
                  </a:cubicBezTo>
                  <a:cubicBezTo>
                    <a:pt x="1834023" y="1722161"/>
                    <a:pt x="1681144" y="1730492"/>
                    <a:pt x="1561234" y="1764400"/>
                  </a:cubicBezTo>
                  <a:cubicBezTo>
                    <a:pt x="1441324" y="1798308"/>
                    <a:pt x="1361423" y="1799598"/>
                    <a:pt x="1361423" y="1799598"/>
                  </a:cubicBezTo>
                  <a:cubicBezTo>
                    <a:pt x="1361423" y="1799598"/>
                    <a:pt x="1374094" y="1460283"/>
                    <a:pt x="1329509" y="1240409"/>
                  </a:cubicBezTo>
                  <a:cubicBezTo>
                    <a:pt x="1293958" y="1065237"/>
                    <a:pt x="878497" y="626192"/>
                    <a:pt x="768442" y="506165"/>
                  </a:cubicBezTo>
                  <a:cubicBezTo>
                    <a:pt x="537422" y="254142"/>
                    <a:pt x="509145" y="-1635"/>
                    <a:pt x="465734" y="8"/>
                  </a:cubicBezTo>
                  <a:cubicBezTo>
                    <a:pt x="352511" y="4232"/>
                    <a:pt x="501636" y="394937"/>
                    <a:pt x="501636" y="394937"/>
                  </a:cubicBezTo>
                  <a:cubicBezTo>
                    <a:pt x="501636" y="394937"/>
                    <a:pt x="405896" y="292274"/>
                    <a:pt x="371753" y="322545"/>
                  </a:cubicBezTo>
                  <a:cubicBezTo>
                    <a:pt x="337611" y="352816"/>
                    <a:pt x="428423" y="497482"/>
                    <a:pt x="428423" y="497482"/>
                  </a:cubicBezTo>
                  <a:cubicBezTo>
                    <a:pt x="428423" y="497482"/>
                    <a:pt x="364244" y="448908"/>
                    <a:pt x="342890" y="472491"/>
                  </a:cubicBezTo>
                  <a:cubicBezTo>
                    <a:pt x="321537" y="496074"/>
                    <a:pt x="325056" y="563421"/>
                    <a:pt x="409181" y="652943"/>
                  </a:cubicBezTo>
                  <a:cubicBezTo>
                    <a:pt x="369641" y="648133"/>
                    <a:pt x="285634" y="655524"/>
                    <a:pt x="397800" y="766635"/>
                  </a:cubicBezTo>
                  <a:cubicBezTo>
                    <a:pt x="397800" y="766635"/>
                    <a:pt x="320129" y="757718"/>
                    <a:pt x="320715" y="807231"/>
                  </a:cubicBezTo>
                  <a:cubicBezTo>
                    <a:pt x="321067" y="840669"/>
                    <a:pt x="411763" y="911771"/>
                    <a:pt x="411763" y="911771"/>
                  </a:cubicBezTo>
                  <a:cubicBezTo>
                    <a:pt x="411763" y="911771"/>
                    <a:pt x="337845" y="905200"/>
                    <a:pt x="335616" y="940868"/>
                  </a:cubicBezTo>
                  <a:cubicBezTo>
                    <a:pt x="331392" y="1011383"/>
                    <a:pt x="432882" y="1059957"/>
                    <a:pt x="432882" y="1059957"/>
                  </a:cubicBezTo>
                  <a:cubicBezTo>
                    <a:pt x="432882" y="1059957"/>
                    <a:pt x="372809" y="1052800"/>
                    <a:pt x="370111" y="1102195"/>
                  </a:cubicBezTo>
                  <a:cubicBezTo>
                    <a:pt x="367530" y="1151591"/>
                    <a:pt x="471600" y="1210959"/>
                    <a:pt x="471600" y="1210959"/>
                  </a:cubicBezTo>
                  <a:cubicBezTo>
                    <a:pt x="471600" y="1210959"/>
                    <a:pt x="429479" y="1204858"/>
                    <a:pt x="428775" y="1235716"/>
                  </a:cubicBezTo>
                  <a:cubicBezTo>
                    <a:pt x="427485" y="1289452"/>
                    <a:pt x="510788" y="1348469"/>
                    <a:pt x="510788" y="1348469"/>
                  </a:cubicBezTo>
                  <a:cubicBezTo>
                    <a:pt x="448369" y="1347765"/>
                    <a:pt x="448369" y="1504868"/>
                    <a:pt x="525454" y="1538424"/>
                  </a:cubicBezTo>
                  <a:cubicBezTo>
                    <a:pt x="525454" y="1538424"/>
                    <a:pt x="459281" y="1792558"/>
                    <a:pt x="547512" y="1854978"/>
                  </a:cubicBezTo>
                  <a:cubicBezTo>
                    <a:pt x="492367" y="1873398"/>
                    <a:pt x="646772" y="2108643"/>
                    <a:pt x="716583" y="2112280"/>
                  </a:cubicBezTo>
                  <a:cubicBezTo>
                    <a:pt x="716583" y="2112280"/>
                    <a:pt x="598902" y="2182090"/>
                    <a:pt x="499759" y="2325466"/>
                  </a:cubicBezTo>
                  <a:cubicBezTo>
                    <a:pt x="400499" y="2468842"/>
                    <a:pt x="47691" y="2641550"/>
                    <a:pt x="10850" y="2711478"/>
                  </a:cubicBezTo>
                  <a:cubicBezTo>
                    <a:pt x="-25874" y="2781289"/>
                    <a:pt x="172529" y="2671000"/>
                    <a:pt x="172529" y="2671000"/>
                  </a:cubicBezTo>
                  <a:cubicBezTo>
                    <a:pt x="172529" y="2671000"/>
                    <a:pt x="-38663" y="2833852"/>
                    <a:pt x="6274" y="2849809"/>
                  </a:cubicBezTo>
                  <a:cubicBezTo>
                    <a:pt x="51211" y="2865766"/>
                    <a:pt x="242340" y="2689303"/>
                    <a:pt x="242340" y="2689303"/>
                  </a:cubicBezTo>
                  <a:cubicBezTo>
                    <a:pt x="242340" y="2689303"/>
                    <a:pt x="36545" y="2884069"/>
                    <a:pt x="91689" y="2895098"/>
                  </a:cubicBezTo>
                  <a:cubicBezTo>
                    <a:pt x="146834" y="2906127"/>
                    <a:pt x="315905" y="2740693"/>
                    <a:pt x="315905" y="2740693"/>
                  </a:cubicBezTo>
                  <a:cubicBezTo>
                    <a:pt x="315905" y="2740693"/>
                    <a:pt x="143197" y="2912815"/>
                    <a:pt x="198341" y="2920676"/>
                  </a:cubicBezTo>
                  <a:cubicBezTo>
                    <a:pt x="253486" y="2928537"/>
                    <a:pt x="474064" y="2638148"/>
                    <a:pt x="521817" y="2616090"/>
                  </a:cubicBezTo>
                  <a:cubicBezTo>
                    <a:pt x="561474" y="2597787"/>
                    <a:pt x="679507" y="2569393"/>
                    <a:pt x="752134" y="2528680"/>
                  </a:cubicBezTo>
                  <a:cubicBezTo>
                    <a:pt x="760464" y="2575494"/>
                    <a:pt x="783930" y="2627001"/>
                    <a:pt x="849751" y="2592741"/>
                  </a:cubicBezTo>
                  <a:cubicBezTo>
                    <a:pt x="959454" y="2535602"/>
                    <a:pt x="947134" y="2568102"/>
                    <a:pt x="1013190" y="2541234"/>
                  </a:cubicBezTo>
                  <a:cubicBezTo>
                    <a:pt x="1079247" y="2514366"/>
                    <a:pt x="1093795" y="2468490"/>
                    <a:pt x="1109517" y="2515539"/>
                  </a:cubicBezTo>
                  <a:cubicBezTo>
                    <a:pt x="1125240" y="2562588"/>
                    <a:pt x="1106115" y="2618554"/>
                    <a:pt x="1113976" y="2624186"/>
                  </a:cubicBezTo>
                  <a:cubicBezTo>
                    <a:pt x="1130167" y="2635684"/>
                    <a:pt x="1091566" y="2654457"/>
                    <a:pt x="1091566" y="2654457"/>
                  </a:cubicBezTo>
                  <a:cubicBezTo>
                    <a:pt x="1118434" y="2661144"/>
                    <a:pt x="1126295" y="2639908"/>
                    <a:pt x="1126295" y="2639908"/>
                  </a:cubicBezTo>
                  <a:cubicBezTo>
                    <a:pt x="1158796" y="2642137"/>
                    <a:pt x="1155393" y="2554844"/>
                    <a:pt x="1155393" y="2554844"/>
                  </a:cubicBezTo>
                  <a:cubicBezTo>
                    <a:pt x="1172171" y="2573851"/>
                    <a:pt x="1159852" y="2639908"/>
                    <a:pt x="1159852" y="2639908"/>
                  </a:cubicBezTo>
                  <a:cubicBezTo>
                    <a:pt x="1166539" y="2657859"/>
                    <a:pt x="1150935" y="2672408"/>
                    <a:pt x="1150935" y="2672408"/>
                  </a:cubicBezTo>
                  <a:cubicBezTo>
                    <a:pt x="1182261" y="2671234"/>
                    <a:pt x="1177803" y="2647769"/>
                    <a:pt x="1177803" y="2647769"/>
                  </a:cubicBezTo>
                  <a:cubicBezTo>
                    <a:pt x="1209130" y="2638852"/>
                    <a:pt x="1212532" y="2527976"/>
                    <a:pt x="1212532" y="2527976"/>
                  </a:cubicBezTo>
                  <a:cubicBezTo>
                    <a:pt x="1212532" y="2527976"/>
                    <a:pt x="1222622" y="2577254"/>
                    <a:pt x="1228254" y="2592859"/>
                  </a:cubicBezTo>
                  <a:cubicBezTo>
                    <a:pt x="1233886" y="2608581"/>
                    <a:pt x="1223796" y="2626415"/>
                    <a:pt x="1223796" y="2626415"/>
                  </a:cubicBezTo>
                  <a:cubicBezTo>
                    <a:pt x="1256296" y="2630873"/>
                    <a:pt x="1251837" y="2593915"/>
                    <a:pt x="1251837" y="2593915"/>
                  </a:cubicBezTo>
                  <a:cubicBezTo>
                    <a:pt x="1264157" y="2581595"/>
                    <a:pt x="1261928" y="2474122"/>
                    <a:pt x="1257469" y="2451712"/>
                  </a:cubicBezTo>
                  <a:cubicBezTo>
                    <a:pt x="1253715" y="2432705"/>
                    <a:pt x="1233534" y="2410412"/>
                    <a:pt x="1176864" y="2387768"/>
                  </a:cubicBezTo>
                  <a:cubicBezTo>
                    <a:pt x="1211359" y="2371694"/>
                    <a:pt x="1248787" y="2352569"/>
                    <a:pt x="1289735" y="2329455"/>
                  </a:cubicBezTo>
                  <a:cubicBezTo>
                    <a:pt x="1620954" y="2141964"/>
                    <a:pt x="1727606" y="2056314"/>
                    <a:pt x="1727606" y="2056314"/>
                  </a:cubicBezTo>
                  <a:cubicBezTo>
                    <a:pt x="1782985" y="2033435"/>
                    <a:pt x="1812552" y="2038480"/>
                    <a:pt x="1828392" y="2051973"/>
                  </a:cubicBezTo>
                  <a:cubicBezTo>
                    <a:pt x="1844231" y="2065583"/>
                    <a:pt x="1882715" y="2128940"/>
                    <a:pt x="1893978" y="2119906"/>
                  </a:cubicBezTo>
                  <a:cubicBezTo>
                    <a:pt x="1905125" y="2110637"/>
                    <a:pt x="1862182" y="2006566"/>
                    <a:pt x="1862182" y="2006566"/>
                  </a:cubicBezTo>
                  <a:close/>
                </a:path>
              </a:pathLst>
            </a:custGeom>
            <a:solidFill>
              <a:srgbClr val="DC2E1D"/>
            </a:solidFill>
            <a:ln w="11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AE14448A-1E6E-C35E-18D1-B78EBAE8F7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21989" y="1844755"/>
              <a:ext cx="1584245" cy="1584245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5506444-8D8B-6B65-8781-B1E4FFDBCE02}"/>
              </a:ext>
            </a:extLst>
          </p:cNvPr>
          <p:cNvGrpSpPr/>
          <p:nvPr/>
        </p:nvGrpSpPr>
        <p:grpSpPr>
          <a:xfrm rot="16200000">
            <a:off x="6929465" y="2270975"/>
            <a:ext cx="149288" cy="731805"/>
            <a:chOff x="9273603" y="2224631"/>
            <a:chExt cx="243373" cy="1193005"/>
          </a:xfrm>
          <a:solidFill>
            <a:srgbClr val="DC2E1D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38E0886-BEC6-C0CE-7CB3-DEF3FAFE5E82}"/>
                </a:ext>
              </a:extLst>
            </p:cNvPr>
            <p:cNvSpPr/>
            <p:nvPr/>
          </p:nvSpPr>
          <p:spPr>
            <a:xfrm>
              <a:off x="9273603" y="2722284"/>
              <a:ext cx="243373" cy="597639"/>
            </a:xfrm>
            <a:custGeom>
              <a:avLst/>
              <a:gdLst>
                <a:gd name="connsiteX0" fmla="*/ 0 w 243373"/>
                <a:gd name="connsiteY0" fmla="*/ 597639 h 597639"/>
                <a:gd name="connsiteX1" fmla="*/ 243373 w 243373"/>
                <a:gd name="connsiteY1" fmla="*/ 597639 h 597639"/>
                <a:gd name="connsiteX2" fmla="*/ 243373 w 243373"/>
                <a:gd name="connsiteY2" fmla="*/ 0 h 597639"/>
                <a:gd name="connsiteX3" fmla="*/ 0 w 243373"/>
                <a:gd name="connsiteY3" fmla="*/ 0 h 597639"/>
                <a:gd name="connsiteX4" fmla="*/ 0 w 243373"/>
                <a:gd name="connsiteY4" fmla="*/ 597639 h 597639"/>
                <a:gd name="connsiteX5" fmla="*/ 57492 w 243373"/>
                <a:gd name="connsiteY5" fmla="*/ 143161 h 597639"/>
                <a:gd name="connsiteX6" fmla="*/ 71353 w 243373"/>
                <a:gd name="connsiteY6" fmla="*/ 129526 h 597639"/>
                <a:gd name="connsiteX7" fmla="*/ 85215 w 243373"/>
                <a:gd name="connsiteY7" fmla="*/ 143161 h 597639"/>
                <a:gd name="connsiteX8" fmla="*/ 85215 w 243373"/>
                <a:gd name="connsiteY8" fmla="*/ 356766 h 597639"/>
                <a:gd name="connsiteX9" fmla="*/ 71353 w 243373"/>
                <a:gd name="connsiteY9" fmla="*/ 370400 h 597639"/>
                <a:gd name="connsiteX10" fmla="*/ 57492 w 243373"/>
                <a:gd name="connsiteY10" fmla="*/ 354493 h 597639"/>
                <a:gd name="connsiteX11" fmla="*/ 57492 w 243373"/>
                <a:gd name="connsiteY11" fmla="*/ 143161 h 597639"/>
                <a:gd name="connsiteX12" fmla="*/ 57492 w 243373"/>
                <a:gd name="connsiteY12" fmla="*/ 427210 h 597639"/>
                <a:gd name="connsiteX13" fmla="*/ 71353 w 243373"/>
                <a:gd name="connsiteY13" fmla="*/ 413575 h 597639"/>
                <a:gd name="connsiteX14" fmla="*/ 85215 w 243373"/>
                <a:gd name="connsiteY14" fmla="*/ 427210 h 597639"/>
                <a:gd name="connsiteX15" fmla="*/ 85215 w 243373"/>
                <a:gd name="connsiteY15" fmla="*/ 513561 h 597639"/>
                <a:gd name="connsiteX16" fmla="*/ 71353 w 243373"/>
                <a:gd name="connsiteY16" fmla="*/ 527195 h 597639"/>
                <a:gd name="connsiteX17" fmla="*/ 57492 w 243373"/>
                <a:gd name="connsiteY17" fmla="*/ 511288 h 597639"/>
                <a:gd name="connsiteX18" fmla="*/ 57492 w 243373"/>
                <a:gd name="connsiteY18" fmla="*/ 427210 h 597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3373" h="597639">
                  <a:moveTo>
                    <a:pt x="0" y="597639"/>
                  </a:moveTo>
                  <a:lnTo>
                    <a:pt x="243373" y="597639"/>
                  </a:lnTo>
                  <a:lnTo>
                    <a:pt x="243373" y="0"/>
                  </a:lnTo>
                  <a:lnTo>
                    <a:pt x="0" y="0"/>
                  </a:lnTo>
                  <a:lnTo>
                    <a:pt x="0" y="597639"/>
                  </a:lnTo>
                  <a:close/>
                  <a:moveTo>
                    <a:pt x="57492" y="143161"/>
                  </a:moveTo>
                  <a:cubicBezTo>
                    <a:pt x="57492" y="136344"/>
                    <a:pt x="64309" y="129526"/>
                    <a:pt x="71353" y="129526"/>
                  </a:cubicBezTo>
                  <a:cubicBezTo>
                    <a:pt x="78170" y="129526"/>
                    <a:pt x="85215" y="136344"/>
                    <a:pt x="85215" y="143161"/>
                  </a:cubicBezTo>
                  <a:lnTo>
                    <a:pt x="85215" y="356766"/>
                  </a:lnTo>
                  <a:cubicBezTo>
                    <a:pt x="85215" y="363583"/>
                    <a:pt x="78398" y="370400"/>
                    <a:pt x="71353" y="370400"/>
                  </a:cubicBezTo>
                  <a:cubicBezTo>
                    <a:pt x="64536" y="370400"/>
                    <a:pt x="57492" y="363583"/>
                    <a:pt x="57492" y="354493"/>
                  </a:cubicBezTo>
                  <a:lnTo>
                    <a:pt x="57492" y="143161"/>
                  </a:lnTo>
                  <a:close/>
                  <a:moveTo>
                    <a:pt x="57492" y="427210"/>
                  </a:moveTo>
                  <a:cubicBezTo>
                    <a:pt x="57492" y="420393"/>
                    <a:pt x="64309" y="413575"/>
                    <a:pt x="71353" y="413575"/>
                  </a:cubicBezTo>
                  <a:cubicBezTo>
                    <a:pt x="78170" y="413575"/>
                    <a:pt x="85215" y="420393"/>
                    <a:pt x="85215" y="427210"/>
                  </a:cubicBezTo>
                  <a:lnTo>
                    <a:pt x="85215" y="513561"/>
                  </a:lnTo>
                  <a:cubicBezTo>
                    <a:pt x="85215" y="520378"/>
                    <a:pt x="78398" y="527195"/>
                    <a:pt x="71353" y="527195"/>
                  </a:cubicBezTo>
                  <a:cubicBezTo>
                    <a:pt x="64536" y="527195"/>
                    <a:pt x="57492" y="520378"/>
                    <a:pt x="57492" y="511288"/>
                  </a:cubicBezTo>
                  <a:lnTo>
                    <a:pt x="57492" y="427210"/>
                  </a:lnTo>
                  <a:close/>
                </a:path>
              </a:pathLst>
            </a:custGeom>
            <a:grpFill/>
            <a:ln w="226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C278537-9C15-427F-44D9-65BCB6FF1CDC}"/>
                </a:ext>
              </a:extLst>
            </p:cNvPr>
            <p:cNvSpPr/>
            <p:nvPr/>
          </p:nvSpPr>
          <p:spPr>
            <a:xfrm>
              <a:off x="9273603" y="3347192"/>
              <a:ext cx="243373" cy="70444"/>
            </a:xfrm>
            <a:custGeom>
              <a:avLst/>
              <a:gdLst>
                <a:gd name="connsiteX0" fmla="*/ 0 w 243373"/>
                <a:gd name="connsiteY0" fmla="*/ 0 h 70444"/>
                <a:gd name="connsiteX1" fmla="*/ 243373 w 243373"/>
                <a:gd name="connsiteY1" fmla="*/ 0 h 70444"/>
                <a:gd name="connsiteX2" fmla="*/ 243373 w 243373"/>
                <a:gd name="connsiteY2" fmla="*/ 70444 h 70444"/>
                <a:gd name="connsiteX3" fmla="*/ 0 w 243373"/>
                <a:gd name="connsiteY3" fmla="*/ 70444 h 70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373" h="70444">
                  <a:moveTo>
                    <a:pt x="0" y="0"/>
                  </a:moveTo>
                  <a:lnTo>
                    <a:pt x="243373" y="0"/>
                  </a:lnTo>
                  <a:lnTo>
                    <a:pt x="243373" y="70444"/>
                  </a:lnTo>
                  <a:lnTo>
                    <a:pt x="0" y="70444"/>
                  </a:lnTo>
                  <a:close/>
                </a:path>
              </a:pathLst>
            </a:custGeom>
            <a:grpFill/>
            <a:ln w="226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F5536D8-F88F-C06C-E20F-16E1BCC3E97A}"/>
                </a:ext>
              </a:extLst>
            </p:cNvPr>
            <p:cNvSpPr/>
            <p:nvPr/>
          </p:nvSpPr>
          <p:spPr>
            <a:xfrm>
              <a:off x="9282920" y="2608665"/>
              <a:ext cx="224739" cy="86350"/>
            </a:xfrm>
            <a:custGeom>
              <a:avLst/>
              <a:gdLst>
                <a:gd name="connsiteX0" fmla="*/ 183609 w 224739"/>
                <a:gd name="connsiteY0" fmla="*/ 0 h 86350"/>
                <a:gd name="connsiteX1" fmla="*/ 43630 w 224739"/>
                <a:gd name="connsiteY1" fmla="*/ 0 h 86350"/>
                <a:gd name="connsiteX2" fmla="*/ 0 w 224739"/>
                <a:gd name="connsiteY2" fmla="*/ 86351 h 86350"/>
                <a:gd name="connsiteX3" fmla="*/ 224740 w 224739"/>
                <a:gd name="connsiteY3" fmla="*/ 86351 h 8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39" h="86350">
                  <a:moveTo>
                    <a:pt x="183609" y="0"/>
                  </a:moveTo>
                  <a:lnTo>
                    <a:pt x="43630" y="0"/>
                  </a:lnTo>
                  <a:lnTo>
                    <a:pt x="0" y="86351"/>
                  </a:lnTo>
                  <a:lnTo>
                    <a:pt x="224740" y="86351"/>
                  </a:lnTo>
                  <a:close/>
                </a:path>
              </a:pathLst>
            </a:custGeom>
            <a:grpFill/>
            <a:ln w="226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56099A9-3293-9F57-ECB1-AEA150C04171}"/>
                </a:ext>
              </a:extLst>
            </p:cNvPr>
            <p:cNvSpPr/>
            <p:nvPr/>
          </p:nvSpPr>
          <p:spPr>
            <a:xfrm>
              <a:off x="9344957" y="2224631"/>
              <a:ext cx="100894" cy="227239"/>
            </a:xfrm>
            <a:custGeom>
              <a:avLst/>
              <a:gdLst>
                <a:gd name="connsiteX0" fmla="*/ 80215 w 100894"/>
                <a:gd name="connsiteY0" fmla="*/ 63627 h 227239"/>
                <a:gd name="connsiteX1" fmla="*/ 50447 w 100894"/>
                <a:gd name="connsiteY1" fmla="*/ 0 h 227239"/>
                <a:gd name="connsiteX2" fmla="*/ 20679 w 100894"/>
                <a:gd name="connsiteY2" fmla="*/ 63627 h 227239"/>
                <a:gd name="connsiteX3" fmla="*/ 0 w 100894"/>
                <a:gd name="connsiteY3" fmla="*/ 227239 h 227239"/>
                <a:gd name="connsiteX4" fmla="*/ 100894 w 100894"/>
                <a:gd name="connsiteY4" fmla="*/ 227239 h 227239"/>
                <a:gd name="connsiteX5" fmla="*/ 80215 w 100894"/>
                <a:gd name="connsiteY5" fmla="*/ 63627 h 22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94" h="227239">
                  <a:moveTo>
                    <a:pt x="80215" y="63627"/>
                  </a:moveTo>
                  <a:cubicBezTo>
                    <a:pt x="66354" y="11362"/>
                    <a:pt x="52720" y="0"/>
                    <a:pt x="50447" y="0"/>
                  </a:cubicBezTo>
                  <a:cubicBezTo>
                    <a:pt x="48175" y="0"/>
                    <a:pt x="34313" y="11362"/>
                    <a:pt x="20679" y="63627"/>
                  </a:cubicBezTo>
                  <a:cubicBezTo>
                    <a:pt x="9317" y="106802"/>
                    <a:pt x="2272" y="163612"/>
                    <a:pt x="0" y="227239"/>
                  </a:cubicBezTo>
                  <a:lnTo>
                    <a:pt x="100894" y="227239"/>
                  </a:lnTo>
                  <a:cubicBezTo>
                    <a:pt x="98622" y="165885"/>
                    <a:pt x="91577" y="106802"/>
                    <a:pt x="80215" y="63627"/>
                  </a:cubicBezTo>
                  <a:close/>
                </a:path>
              </a:pathLst>
            </a:custGeom>
            <a:grpFill/>
            <a:ln w="226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C5030DC-5DD0-3AF2-1E0A-AA6CA5AFDDDC}"/>
                </a:ext>
              </a:extLst>
            </p:cNvPr>
            <p:cNvSpPr/>
            <p:nvPr/>
          </p:nvSpPr>
          <p:spPr>
            <a:xfrm>
              <a:off x="9331095" y="2481411"/>
              <a:ext cx="128617" cy="99985"/>
            </a:xfrm>
            <a:custGeom>
              <a:avLst/>
              <a:gdLst>
                <a:gd name="connsiteX0" fmla="*/ 0 w 128617"/>
                <a:gd name="connsiteY0" fmla="*/ 0 h 99985"/>
                <a:gd name="connsiteX1" fmla="*/ 128617 w 128617"/>
                <a:gd name="connsiteY1" fmla="*/ 0 h 99985"/>
                <a:gd name="connsiteX2" fmla="*/ 128617 w 128617"/>
                <a:gd name="connsiteY2" fmla="*/ 99985 h 99985"/>
                <a:gd name="connsiteX3" fmla="*/ 0 w 128617"/>
                <a:gd name="connsiteY3" fmla="*/ 99985 h 99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617" h="99985">
                  <a:moveTo>
                    <a:pt x="0" y="0"/>
                  </a:moveTo>
                  <a:lnTo>
                    <a:pt x="128617" y="0"/>
                  </a:lnTo>
                  <a:lnTo>
                    <a:pt x="128617" y="99985"/>
                  </a:lnTo>
                  <a:lnTo>
                    <a:pt x="0" y="99985"/>
                  </a:lnTo>
                  <a:close/>
                </a:path>
              </a:pathLst>
            </a:custGeom>
            <a:grpFill/>
            <a:ln w="226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1926557"/>
      </p:ext>
    </p:extLst>
  </p:cSld>
  <p:clrMapOvr>
    <a:masterClrMapping/>
  </p:clrMapOvr>
  <p:transition spd="med">
    <p:pull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27236C-F834-E44F-F431-B7EA6CE6B624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034B9F-52C3-3273-2648-6D89B908EAD0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52096D-08C2-1BE8-C2BB-4F95C19A953C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486C42-08F0-8410-8431-A80D285DF2BB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C2432F-208C-42A9-2C29-816CF8C5DF45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D277C0-D0E5-E00C-2FBC-8D2B970CFC8A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682482A-B6E5-04BF-39FB-5238E3551075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9A03FC5-145A-AC06-7986-DF74402CF1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130AC07-67FD-31B6-8BA8-6220EC41B4D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FECE955C-18DB-6759-FA90-29CA3D165B1C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07A24755-27D0-E1A6-EA92-67B6AA920A9E}"/>
              </a:ext>
            </a:extLst>
          </p:cNvPr>
          <p:cNvSpPr txBox="1"/>
          <p:nvPr/>
        </p:nvSpPr>
        <p:spPr>
          <a:xfrm>
            <a:off x="825717" y="735010"/>
            <a:ext cx="10540566" cy="4924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2A4EA9-DB6D-77BB-E2D9-A06373D218B9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96462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27236C-F834-E44F-F431-B7EA6CE6B624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034B9F-52C3-3273-2648-6D89B908EAD0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52096D-08C2-1BE8-C2BB-4F95C19A953C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486C42-08F0-8410-8431-A80D285DF2BB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C2432F-208C-42A9-2C29-816CF8C5DF45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D277C0-D0E5-E00C-2FBC-8D2B970CFC8A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682482A-B6E5-04BF-39FB-5238E3551075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9A03FC5-145A-AC06-7986-DF74402CF1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130AC07-67FD-31B6-8BA8-6220EC41B4D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FECE955C-18DB-6759-FA90-29CA3D165B1C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92A4EA9-DB6D-77BB-E2D9-A06373D218B9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EFBC6BF-F5AC-926C-68F7-48B59187255D}"/>
              </a:ext>
            </a:extLst>
          </p:cNvPr>
          <p:cNvSpPr/>
          <p:nvPr/>
        </p:nvSpPr>
        <p:spPr>
          <a:xfrm rot="1037778">
            <a:off x="979988" y="2575850"/>
            <a:ext cx="2706114" cy="2706114"/>
          </a:xfrm>
          <a:prstGeom prst="roundRect">
            <a:avLst/>
          </a:prstGeom>
          <a:noFill/>
          <a:ln w="38100">
            <a:solidFill>
              <a:srgbClr val="DC2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4BF13DE-52D8-52E3-244A-D509D099AC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352" y="336743"/>
            <a:ext cx="2012377" cy="1634144"/>
          </a:xfrm>
          <a:prstGeom prst="rect">
            <a:avLst/>
          </a:prstGeom>
        </p:spPr>
      </p:pic>
      <p:grpSp>
        <p:nvGrpSpPr>
          <p:cNvPr id="15" name="Graphic 81">
            <a:extLst>
              <a:ext uri="{FF2B5EF4-FFF2-40B4-BE49-F238E27FC236}">
                <a16:creationId xmlns:a16="http://schemas.microsoft.com/office/drawing/2014/main" id="{8888DC26-57A2-59A3-511E-7F1B2417D568}"/>
              </a:ext>
            </a:extLst>
          </p:cNvPr>
          <p:cNvGrpSpPr/>
          <p:nvPr/>
        </p:nvGrpSpPr>
        <p:grpSpPr>
          <a:xfrm>
            <a:off x="9853103" y="3811336"/>
            <a:ext cx="529113" cy="505777"/>
            <a:chOff x="8253126" y="3248448"/>
            <a:chExt cx="529113" cy="505777"/>
          </a:xfrm>
          <a:solidFill>
            <a:srgbClr val="DC2E1D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0060D7F-8009-1A08-7489-84CC86E9D895}"/>
                </a:ext>
              </a:extLst>
            </p:cNvPr>
            <p:cNvSpPr/>
            <p:nvPr/>
          </p:nvSpPr>
          <p:spPr>
            <a:xfrm>
              <a:off x="8373427" y="3457046"/>
              <a:ext cx="102012" cy="250507"/>
            </a:xfrm>
            <a:custGeom>
              <a:avLst/>
              <a:gdLst>
                <a:gd name="connsiteX0" fmla="*/ 0 w 102012"/>
                <a:gd name="connsiteY0" fmla="*/ 250508 h 250507"/>
                <a:gd name="connsiteX1" fmla="*/ 102013 w 102012"/>
                <a:gd name="connsiteY1" fmla="*/ 250508 h 250507"/>
                <a:gd name="connsiteX2" fmla="*/ 102013 w 102012"/>
                <a:gd name="connsiteY2" fmla="*/ 0 h 250507"/>
                <a:gd name="connsiteX3" fmla="*/ 0 w 102012"/>
                <a:gd name="connsiteY3" fmla="*/ 0 h 250507"/>
                <a:gd name="connsiteX4" fmla="*/ 0 w 102012"/>
                <a:gd name="connsiteY4" fmla="*/ 250508 h 250507"/>
                <a:gd name="connsiteX5" fmla="*/ 24003 w 102012"/>
                <a:gd name="connsiteY5" fmla="*/ 60008 h 250507"/>
                <a:gd name="connsiteX6" fmla="*/ 29813 w 102012"/>
                <a:gd name="connsiteY6" fmla="*/ 54292 h 250507"/>
                <a:gd name="connsiteX7" fmla="*/ 35623 w 102012"/>
                <a:gd name="connsiteY7" fmla="*/ 60008 h 250507"/>
                <a:gd name="connsiteX8" fmla="*/ 35623 w 102012"/>
                <a:gd name="connsiteY8" fmla="*/ 149542 h 250507"/>
                <a:gd name="connsiteX9" fmla="*/ 29813 w 102012"/>
                <a:gd name="connsiteY9" fmla="*/ 155258 h 250507"/>
                <a:gd name="connsiteX10" fmla="*/ 24003 w 102012"/>
                <a:gd name="connsiteY10" fmla="*/ 148590 h 250507"/>
                <a:gd name="connsiteX11" fmla="*/ 24003 w 102012"/>
                <a:gd name="connsiteY11" fmla="*/ 60008 h 250507"/>
                <a:gd name="connsiteX12" fmla="*/ 24003 w 102012"/>
                <a:gd name="connsiteY12" fmla="*/ 179070 h 250507"/>
                <a:gd name="connsiteX13" fmla="*/ 29813 w 102012"/>
                <a:gd name="connsiteY13" fmla="*/ 173355 h 250507"/>
                <a:gd name="connsiteX14" fmla="*/ 35623 w 102012"/>
                <a:gd name="connsiteY14" fmla="*/ 179070 h 250507"/>
                <a:gd name="connsiteX15" fmla="*/ 35623 w 102012"/>
                <a:gd name="connsiteY15" fmla="*/ 215265 h 250507"/>
                <a:gd name="connsiteX16" fmla="*/ 29813 w 102012"/>
                <a:gd name="connsiteY16" fmla="*/ 220980 h 250507"/>
                <a:gd name="connsiteX17" fmla="*/ 24003 w 102012"/>
                <a:gd name="connsiteY17" fmla="*/ 214313 h 250507"/>
                <a:gd name="connsiteX18" fmla="*/ 24003 w 102012"/>
                <a:gd name="connsiteY18" fmla="*/ 179070 h 25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012" h="250507">
                  <a:moveTo>
                    <a:pt x="0" y="250508"/>
                  </a:moveTo>
                  <a:lnTo>
                    <a:pt x="102013" y="250508"/>
                  </a:lnTo>
                  <a:lnTo>
                    <a:pt x="102013" y="0"/>
                  </a:lnTo>
                  <a:lnTo>
                    <a:pt x="0" y="0"/>
                  </a:lnTo>
                  <a:lnTo>
                    <a:pt x="0" y="250508"/>
                  </a:lnTo>
                  <a:close/>
                  <a:moveTo>
                    <a:pt x="24003" y="60008"/>
                  </a:moveTo>
                  <a:cubicBezTo>
                    <a:pt x="24003" y="57150"/>
                    <a:pt x="26861" y="54292"/>
                    <a:pt x="29813" y="54292"/>
                  </a:cubicBezTo>
                  <a:cubicBezTo>
                    <a:pt x="32671" y="54292"/>
                    <a:pt x="35623" y="57150"/>
                    <a:pt x="35623" y="60008"/>
                  </a:cubicBezTo>
                  <a:lnTo>
                    <a:pt x="35623" y="149542"/>
                  </a:lnTo>
                  <a:cubicBezTo>
                    <a:pt x="35623" y="152400"/>
                    <a:pt x="32766" y="155258"/>
                    <a:pt x="29813" y="155258"/>
                  </a:cubicBezTo>
                  <a:cubicBezTo>
                    <a:pt x="26956" y="155258"/>
                    <a:pt x="24003" y="152400"/>
                    <a:pt x="24003" y="148590"/>
                  </a:cubicBezTo>
                  <a:lnTo>
                    <a:pt x="24003" y="60008"/>
                  </a:lnTo>
                  <a:close/>
                  <a:moveTo>
                    <a:pt x="24003" y="179070"/>
                  </a:moveTo>
                  <a:cubicBezTo>
                    <a:pt x="24003" y="176213"/>
                    <a:pt x="26861" y="173355"/>
                    <a:pt x="29813" y="173355"/>
                  </a:cubicBezTo>
                  <a:cubicBezTo>
                    <a:pt x="32671" y="173355"/>
                    <a:pt x="35623" y="176213"/>
                    <a:pt x="35623" y="179070"/>
                  </a:cubicBezTo>
                  <a:lnTo>
                    <a:pt x="35623" y="215265"/>
                  </a:lnTo>
                  <a:cubicBezTo>
                    <a:pt x="35623" y="218122"/>
                    <a:pt x="32766" y="220980"/>
                    <a:pt x="29813" y="220980"/>
                  </a:cubicBezTo>
                  <a:cubicBezTo>
                    <a:pt x="26956" y="220980"/>
                    <a:pt x="24003" y="218122"/>
                    <a:pt x="24003" y="214313"/>
                  </a:cubicBezTo>
                  <a:lnTo>
                    <a:pt x="24003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E435E46-6232-03B5-5F4A-18ECFA32085E}"/>
                </a:ext>
              </a:extLst>
            </p:cNvPr>
            <p:cNvSpPr/>
            <p:nvPr/>
          </p:nvSpPr>
          <p:spPr>
            <a:xfrm>
              <a:off x="8571547" y="3356081"/>
              <a:ext cx="53911" cy="41910"/>
            </a:xfrm>
            <a:custGeom>
              <a:avLst/>
              <a:gdLst>
                <a:gd name="connsiteX0" fmla="*/ 0 w 53911"/>
                <a:gd name="connsiteY0" fmla="*/ 0 h 41910"/>
                <a:gd name="connsiteX1" fmla="*/ 53911 w 53911"/>
                <a:gd name="connsiteY1" fmla="*/ 0 h 41910"/>
                <a:gd name="connsiteX2" fmla="*/ 53911 w 53911"/>
                <a:gd name="connsiteY2" fmla="*/ 41910 h 41910"/>
                <a:gd name="connsiteX3" fmla="*/ 0 w 53911"/>
                <a:gd name="connsiteY3" fmla="*/ 4191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1" h="41910">
                  <a:moveTo>
                    <a:pt x="0" y="0"/>
                  </a:moveTo>
                  <a:lnTo>
                    <a:pt x="53911" y="0"/>
                  </a:lnTo>
                  <a:lnTo>
                    <a:pt x="53911" y="41910"/>
                  </a:lnTo>
                  <a:lnTo>
                    <a:pt x="0" y="41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280DA9C-ADC0-D932-BE7E-FB79E74892A0}"/>
                </a:ext>
              </a:extLst>
            </p:cNvPr>
            <p:cNvSpPr/>
            <p:nvPr/>
          </p:nvSpPr>
          <p:spPr>
            <a:xfrm>
              <a:off x="8373427" y="3718983"/>
              <a:ext cx="102012" cy="29527"/>
            </a:xfrm>
            <a:custGeom>
              <a:avLst/>
              <a:gdLst>
                <a:gd name="connsiteX0" fmla="*/ 0 w 102012"/>
                <a:gd name="connsiteY0" fmla="*/ 0 h 29527"/>
                <a:gd name="connsiteX1" fmla="*/ 102013 w 102012"/>
                <a:gd name="connsiteY1" fmla="*/ 0 h 29527"/>
                <a:gd name="connsiteX2" fmla="*/ 102013 w 102012"/>
                <a:gd name="connsiteY2" fmla="*/ 29528 h 29527"/>
                <a:gd name="connsiteX3" fmla="*/ 0 w 10201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12" h="29527">
                  <a:moveTo>
                    <a:pt x="0" y="0"/>
                  </a:moveTo>
                  <a:lnTo>
                    <a:pt x="102013" y="0"/>
                  </a:lnTo>
                  <a:lnTo>
                    <a:pt x="10201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87EEAA4-5EED-6FCE-CA5A-A4087F73C75A}"/>
                </a:ext>
              </a:extLst>
            </p:cNvPr>
            <p:cNvSpPr/>
            <p:nvPr/>
          </p:nvSpPr>
          <p:spPr>
            <a:xfrm>
              <a:off x="8551353" y="3409421"/>
              <a:ext cx="95250" cy="36195"/>
            </a:xfrm>
            <a:custGeom>
              <a:avLst/>
              <a:gdLst>
                <a:gd name="connsiteX0" fmla="*/ 76962 w 95250"/>
                <a:gd name="connsiteY0" fmla="*/ 0 h 36195"/>
                <a:gd name="connsiteX1" fmla="*/ 18288 w 95250"/>
                <a:gd name="connsiteY1" fmla="*/ 0 h 36195"/>
                <a:gd name="connsiteX2" fmla="*/ 0 w 95250"/>
                <a:gd name="connsiteY2" fmla="*/ 36195 h 36195"/>
                <a:gd name="connsiteX3" fmla="*/ 95250 w 95250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36195">
                  <a:moveTo>
                    <a:pt x="76962" y="0"/>
                  </a:moveTo>
                  <a:lnTo>
                    <a:pt x="18288" y="0"/>
                  </a:lnTo>
                  <a:lnTo>
                    <a:pt x="0" y="36195"/>
                  </a:lnTo>
                  <a:lnTo>
                    <a:pt x="95250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6861B3B-2A2D-66FF-C27E-C9AB7FE6AF54}"/>
                </a:ext>
              </a:extLst>
            </p:cNvPr>
            <p:cNvSpPr/>
            <p:nvPr/>
          </p:nvSpPr>
          <p:spPr>
            <a:xfrm>
              <a:off x="8377237" y="3409421"/>
              <a:ext cx="94297" cy="36195"/>
            </a:xfrm>
            <a:custGeom>
              <a:avLst/>
              <a:gdLst>
                <a:gd name="connsiteX0" fmla="*/ 76962 w 94297"/>
                <a:gd name="connsiteY0" fmla="*/ 0 h 36195"/>
                <a:gd name="connsiteX1" fmla="*/ 18288 w 94297"/>
                <a:gd name="connsiteY1" fmla="*/ 0 h 36195"/>
                <a:gd name="connsiteX2" fmla="*/ 0 w 94297"/>
                <a:gd name="connsiteY2" fmla="*/ 36195 h 36195"/>
                <a:gd name="connsiteX3" fmla="*/ 94297 w 94297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97" h="36195">
                  <a:moveTo>
                    <a:pt x="76962" y="0"/>
                  </a:moveTo>
                  <a:lnTo>
                    <a:pt x="18288" y="0"/>
                  </a:lnTo>
                  <a:lnTo>
                    <a:pt x="0" y="36195"/>
                  </a:lnTo>
                  <a:lnTo>
                    <a:pt x="94297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AA05358-7C88-708F-59D2-26D82C778084}"/>
                </a:ext>
              </a:extLst>
            </p:cNvPr>
            <p:cNvSpPr/>
            <p:nvPr/>
          </p:nvSpPr>
          <p:spPr>
            <a:xfrm>
              <a:off x="8403240" y="3248448"/>
              <a:ext cx="42291" cy="95250"/>
            </a:xfrm>
            <a:custGeom>
              <a:avLst/>
              <a:gdLst>
                <a:gd name="connsiteX0" fmla="*/ 33623 w 42291"/>
                <a:gd name="connsiteY0" fmla="*/ 26670 h 95250"/>
                <a:gd name="connsiteX1" fmla="*/ 21146 w 42291"/>
                <a:gd name="connsiteY1" fmla="*/ 0 h 95250"/>
                <a:gd name="connsiteX2" fmla="*/ 8668 w 42291"/>
                <a:gd name="connsiteY2" fmla="*/ 26670 h 95250"/>
                <a:gd name="connsiteX3" fmla="*/ 0 w 42291"/>
                <a:gd name="connsiteY3" fmla="*/ 95250 h 95250"/>
                <a:gd name="connsiteX4" fmla="*/ 42291 w 42291"/>
                <a:gd name="connsiteY4" fmla="*/ 95250 h 95250"/>
                <a:gd name="connsiteX5" fmla="*/ 33623 w 42291"/>
                <a:gd name="connsiteY5" fmla="*/ 2667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91" h="95250">
                  <a:moveTo>
                    <a:pt x="33623" y="26670"/>
                  </a:moveTo>
                  <a:cubicBezTo>
                    <a:pt x="27813" y="4763"/>
                    <a:pt x="22098" y="0"/>
                    <a:pt x="21146" y="0"/>
                  </a:cubicBezTo>
                  <a:cubicBezTo>
                    <a:pt x="20193" y="0"/>
                    <a:pt x="14383" y="4763"/>
                    <a:pt x="8668" y="26670"/>
                  </a:cubicBezTo>
                  <a:cubicBezTo>
                    <a:pt x="3905" y="44768"/>
                    <a:pt x="952" y="68580"/>
                    <a:pt x="0" y="95250"/>
                  </a:cubicBezTo>
                  <a:lnTo>
                    <a:pt x="42291" y="95250"/>
                  </a:lnTo>
                  <a:cubicBezTo>
                    <a:pt x="41338" y="69533"/>
                    <a:pt x="38481" y="44768"/>
                    <a:pt x="33623" y="26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D9EA70E-5278-A7DB-22EA-FFDBF1D4F973}"/>
                </a:ext>
              </a:extLst>
            </p:cNvPr>
            <p:cNvSpPr/>
            <p:nvPr/>
          </p:nvSpPr>
          <p:spPr>
            <a:xfrm>
              <a:off x="8253126" y="3617066"/>
              <a:ext cx="72199" cy="72389"/>
            </a:xfrm>
            <a:custGeom>
              <a:avLst/>
              <a:gdLst>
                <a:gd name="connsiteX0" fmla="*/ 72199 w 72199"/>
                <a:gd name="connsiteY0" fmla="*/ 36195 h 72389"/>
                <a:gd name="connsiteX1" fmla="*/ 35623 w 72199"/>
                <a:gd name="connsiteY1" fmla="*/ 0 h 72389"/>
                <a:gd name="connsiteX2" fmla="*/ 0 w 72199"/>
                <a:gd name="connsiteY2" fmla="*/ 36195 h 72389"/>
                <a:gd name="connsiteX3" fmla="*/ 36576 w 72199"/>
                <a:gd name="connsiteY3" fmla="*/ 72390 h 72389"/>
                <a:gd name="connsiteX4" fmla="*/ 72199 w 72199"/>
                <a:gd name="connsiteY4" fmla="*/ 36195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99" h="72389">
                  <a:moveTo>
                    <a:pt x="72199" y="36195"/>
                  </a:moveTo>
                  <a:cubicBezTo>
                    <a:pt x="72199" y="16192"/>
                    <a:pt x="55816" y="0"/>
                    <a:pt x="35623" y="0"/>
                  </a:cubicBezTo>
                  <a:cubicBezTo>
                    <a:pt x="15430" y="0"/>
                    <a:pt x="0" y="17145"/>
                    <a:pt x="0" y="36195"/>
                  </a:cubicBezTo>
                  <a:cubicBezTo>
                    <a:pt x="0" y="55245"/>
                    <a:pt x="16383" y="72390"/>
                    <a:pt x="36576" y="72390"/>
                  </a:cubicBezTo>
                  <a:cubicBezTo>
                    <a:pt x="56769" y="72390"/>
                    <a:pt x="72199" y="56197"/>
                    <a:pt x="72199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B480870-C0B2-6E70-1ED7-E8FA700F3969}"/>
                </a:ext>
              </a:extLst>
            </p:cNvPr>
            <p:cNvSpPr/>
            <p:nvPr/>
          </p:nvSpPr>
          <p:spPr>
            <a:xfrm>
              <a:off x="8397430" y="3356081"/>
              <a:ext cx="53911" cy="41910"/>
            </a:xfrm>
            <a:custGeom>
              <a:avLst/>
              <a:gdLst>
                <a:gd name="connsiteX0" fmla="*/ 0 w 53911"/>
                <a:gd name="connsiteY0" fmla="*/ 0 h 41910"/>
                <a:gd name="connsiteX1" fmla="*/ 53911 w 53911"/>
                <a:gd name="connsiteY1" fmla="*/ 0 h 41910"/>
                <a:gd name="connsiteX2" fmla="*/ 53911 w 53911"/>
                <a:gd name="connsiteY2" fmla="*/ 41910 h 41910"/>
                <a:gd name="connsiteX3" fmla="*/ 0 w 53911"/>
                <a:gd name="connsiteY3" fmla="*/ 4191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1" h="41910">
                  <a:moveTo>
                    <a:pt x="0" y="0"/>
                  </a:moveTo>
                  <a:lnTo>
                    <a:pt x="53911" y="0"/>
                  </a:lnTo>
                  <a:lnTo>
                    <a:pt x="53911" y="41910"/>
                  </a:lnTo>
                  <a:lnTo>
                    <a:pt x="0" y="41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A1ADEBF-A58A-A374-5025-F8DACF845AF8}"/>
                </a:ext>
              </a:extLst>
            </p:cNvPr>
            <p:cNvSpPr/>
            <p:nvPr/>
          </p:nvSpPr>
          <p:spPr>
            <a:xfrm>
              <a:off x="8547544" y="3718983"/>
              <a:ext cx="102012" cy="29527"/>
            </a:xfrm>
            <a:custGeom>
              <a:avLst/>
              <a:gdLst>
                <a:gd name="connsiteX0" fmla="*/ 0 w 102012"/>
                <a:gd name="connsiteY0" fmla="*/ 0 h 29527"/>
                <a:gd name="connsiteX1" fmla="*/ 102013 w 102012"/>
                <a:gd name="connsiteY1" fmla="*/ 0 h 29527"/>
                <a:gd name="connsiteX2" fmla="*/ 102013 w 102012"/>
                <a:gd name="connsiteY2" fmla="*/ 29528 h 29527"/>
                <a:gd name="connsiteX3" fmla="*/ 0 w 10201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12" h="29527">
                  <a:moveTo>
                    <a:pt x="0" y="0"/>
                  </a:moveTo>
                  <a:lnTo>
                    <a:pt x="102013" y="0"/>
                  </a:lnTo>
                  <a:lnTo>
                    <a:pt x="10201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5677A91-F2E5-ACBB-7A52-6D4F4C1C772D}"/>
                </a:ext>
              </a:extLst>
            </p:cNvPr>
            <p:cNvSpPr/>
            <p:nvPr/>
          </p:nvSpPr>
          <p:spPr>
            <a:xfrm>
              <a:off x="8577357" y="3248448"/>
              <a:ext cx="41338" cy="95250"/>
            </a:xfrm>
            <a:custGeom>
              <a:avLst/>
              <a:gdLst>
                <a:gd name="connsiteX0" fmla="*/ 33623 w 41338"/>
                <a:gd name="connsiteY0" fmla="*/ 26670 h 95250"/>
                <a:gd name="connsiteX1" fmla="*/ 21146 w 41338"/>
                <a:gd name="connsiteY1" fmla="*/ 0 h 95250"/>
                <a:gd name="connsiteX2" fmla="*/ 8668 w 41338"/>
                <a:gd name="connsiteY2" fmla="*/ 26670 h 95250"/>
                <a:gd name="connsiteX3" fmla="*/ 0 w 41338"/>
                <a:gd name="connsiteY3" fmla="*/ 95250 h 95250"/>
                <a:gd name="connsiteX4" fmla="*/ 41338 w 41338"/>
                <a:gd name="connsiteY4" fmla="*/ 95250 h 95250"/>
                <a:gd name="connsiteX5" fmla="*/ 33623 w 41338"/>
                <a:gd name="connsiteY5" fmla="*/ 2667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38" h="95250">
                  <a:moveTo>
                    <a:pt x="33623" y="26670"/>
                  </a:moveTo>
                  <a:cubicBezTo>
                    <a:pt x="27813" y="4763"/>
                    <a:pt x="22098" y="0"/>
                    <a:pt x="21146" y="0"/>
                  </a:cubicBezTo>
                  <a:cubicBezTo>
                    <a:pt x="20193" y="0"/>
                    <a:pt x="14383" y="4763"/>
                    <a:pt x="8668" y="26670"/>
                  </a:cubicBezTo>
                  <a:cubicBezTo>
                    <a:pt x="3905" y="44768"/>
                    <a:pt x="952" y="68580"/>
                    <a:pt x="0" y="95250"/>
                  </a:cubicBezTo>
                  <a:lnTo>
                    <a:pt x="41338" y="95250"/>
                  </a:lnTo>
                  <a:cubicBezTo>
                    <a:pt x="41338" y="69533"/>
                    <a:pt x="38481" y="44768"/>
                    <a:pt x="33623" y="26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B7D42B4-DA20-11FE-2AEF-82DE2BF16040}"/>
                </a:ext>
              </a:extLst>
            </p:cNvPr>
            <p:cNvSpPr/>
            <p:nvPr/>
          </p:nvSpPr>
          <p:spPr>
            <a:xfrm>
              <a:off x="8704325" y="3308455"/>
              <a:ext cx="48006" cy="47625"/>
            </a:xfrm>
            <a:custGeom>
              <a:avLst/>
              <a:gdLst>
                <a:gd name="connsiteX0" fmla="*/ 24003 w 48006"/>
                <a:gd name="connsiteY0" fmla="*/ 0 h 47625"/>
                <a:gd name="connsiteX1" fmla="*/ 0 w 48006"/>
                <a:gd name="connsiteY1" fmla="*/ 23813 h 47625"/>
                <a:gd name="connsiteX2" fmla="*/ 24003 w 48006"/>
                <a:gd name="connsiteY2" fmla="*/ 47625 h 47625"/>
                <a:gd name="connsiteX3" fmla="*/ 48006 w 48006"/>
                <a:gd name="connsiteY3" fmla="*/ 23813 h 47625"/>
                <a:gd name="connsiteX4" fmla="*/ 24003 w 48006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0"/>
                  </a:move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03" y="47625"/>
                  </a:cubicBezTo>
                  <a:cubicBezTo>
                    <a:pt x="37433" y="47625"/>
                    <a:pt x="48006" y="37148"/>
                    <a:pt x="48006" y="23813"/>
                  </a:cubicBezTo>
                  <a:cubicBezTo>
                    <a:pt x="48101" y="10478"/>
                    <a:pt x="37529" y="0"/>
                    <a:pt x="2400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D42AA6D-D668-5193-BF3D-AAE50AAA075C}"/>
                </a:ext>
              </a:extLst>
            </p:cNvPr>
            <p:cNvSpPr/>
            <p:nvPr/>
          </p:nvSpPr>
          <p:spPr>
            <a:xfrm>
              <a:off x="8547544" y="3457046"/>
              <a:ext cx="102012" cy="250507"/>
            </a:xfrm>
            <a:custGeom>
              <a:avLst/>
              <a:gdLst>
                <a:gd name="connsiteX0" fmla="*/ 0 w 102012"/>
                <a:gd name="connsiteY0" fmla="*/ 250508 h 250507"/>
                <a:gd name="connsiteX1" fmla="*/ 102013 w 102012"/>
                <a:gd name="connsiteY1" fmla="*/ 250508 h 250507"/>
                <a:gd name="connsiteX2" fmla="*/ 102013 w 102012"/>
                <a:gd name="connsiteY2" fmla="*/ 0 h 250507"/>
                <a:gd name="connsiteX3" fmla="*/ 0 w 102012"/>
                <a:gd name="connsiteY3" fmla="*/ 0 h 250507"/>
                <a:gd name="connsiteX4" fmla="*/ 0 w 102012"/>
                <a:gd name="connsiteY4" fmla="*/ 250508 h 250507"/>
                <a:gd name="connsiteX5" fmla="*/ 24003 w 102012"/>
                <a:gd name="connsiteY5" fmla="*/ 60008 h 250507"/>
                <a:gd name="connsiteX6" fmla="*/ 29813 w 102012"/>
                <a:gd name="connsiteY6" fmla="*/ 54292 h 250507"/>
                <a:gd name="connsiteX7" fmla="*/ 35623 w 102012"/>
                <a:gd name="connsiteY7" fmla="*/ 60008 h 250507"/>
                <a:gd name="connsiteX8" fmla="*/ 35623 w 102012"/>
                <a:gd name="connsiteY8" fmla="*/ 149542 h 250507"/>
                <a:gd name="connsiteX9" fmla="*/ 29813 w 102012"/>
                <a:gd name="connsiteY9" fmla="*/ 155258 h 250507"/>
                <a:gd name="connsiteX10" fmla="*/ 24003 w 102012"/>
                <a:gd name="connsiteY10" fmla="*/ 149542 h 250507"/>
                <a:gd name="connsiteX11" fmla="*/ 24003 w 102012"/>
                <a:gd name="connsiteY11" fmla="*/ 60008 h 250507"/>
                <a:gd name="connsiteX12" fmla="*/ 24003 w 102012"/>
                <a:gd name="connsiteY12" fmla="*/ 179070 h 250507"/>
                <a:gd name="connsiteX13" fmla="*/ 29813 w 102012"/>
                <a:gd name="connsiteY13" fmla="*/ 173355 h 250507"/>
                <a:gd name="connsiteX14" fmla="*/ 35623 w 102012"/>
                <a:gd name="connsiteY14" fmla="*/ 179070 h 250507"/>
                <a:gd name="connsiteX15" fmla="*/ 35623 w 102012"/>
                <a:gd name="connsiteY15" fmla="*/ 215265 h 250507"/>
                <a:gd name="connsiteX16" fmla="*/ 29813 w 102012"/>
                <a:gd name="connsiteY16" fmla="*/ 220980 h 250507"/>
                <a:gd name="connsiteX17" fmla="*/ 24003 w 102012"/>
                <a:gd name="connsiteY17" fmla="*/ 215265 h 250507"/>
                <a:gd name="connsiteX18" fmla="*/ 24003 w 102012"/>
                <a:gd name="connsiteY18" fmla="*/ 179070 h 25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012" h="250507">
                  <a:moveTo>
                    <a:pt x="0" y="250508"/>
                  </a:moveTo>
                  <a:lnTo>
                    <a:pt x="102013" y="250508"/>
                  </a:lnTo>
                  <a:lnTo>
                    <a:pt x="102013" y="0"/>
                  </a:lnTo>
                  <a:lnTo>
                    <a:pt x="0" y="0"/>
                  </a:lnTo>
                  <a:lnTo>
                    <a:pt x="0" y="250508"/>
                  </a:lnTo>
                  <a:close/>
                  <a:moveTo>
                    <a:pt x="24003" y="60008"/>
                  </a:moveTo>
                  <a:cubicBezTo>
                    <a:pt x="24003" y="57150"/>
                    <a:pt x="26861" y="54292"/>
                    <a:pt x="29813" y="54292"/>
                  </a:cubicBezTo>
                  <a:cubicBezTo>
                    <a:pt x="32671" y="54292"/>
                    <a:pt x="35623" y="57150"/>
                    <a:pt x="35623" y="60008"/>
                  </a:cubicBezTo>
                  <a:lnTo>
                    <a:pt x="35623" y="149542"/>
                  </a:lnTo>
                  <a:cubicBezTo>
                    <a:pt x="35623" y="152400"/>
                    <a:pt x="32766" y="155258"/>
                    <a:pt x="29813" y="155258"/>
                  </a:cubicBezTo>
                  <a:cubicBezTo>
                    <a:pt x="26956" y="155258"/>
                    <a:pt x="24003" y="152400"/>
                    <a:pt x="24003" y="149542"/>
                  </a:cubicBezTo>
                  <a:lnTo>
                    <a:pt x="24003" y="60008"/>
                  </a:lnTo>
                  <a:close/>
                  <a:moveTo>
                    <a:pt x="24003" y="179070"/>
                  </a:moveTo>
                  <a:cubicBezTo>
                    <a:pt x="24003" y="176213"/>
                    <a:pt x="26861" y="173355"/>
                    <a:pt x="29813" y="173355"/>
                  </a:cubicBezTo>
                  <a:cubicBezTo>
                    <a:pt x="32671" y="173355"/>
                    <a:pt x="35623" y="176213"/>
                    <a:pt x="35623" y="179070"/>
                  </a:cubicBezTo>
                  <a:lnTo>
                    <a:pt x="35623" y="215265"/>
                  </a:lnTo>
                  <a:cubicBezTo>
                    <a:pt x="35623" y="218122"/>
                    <a:pt x="32766" y="220980"/>
                    <a:pt x="29813" y="220980"/>
                  </a:cubicBezTo>
                  <a:cubicBezTo>
                    <a:pt x="26956" y="220980"/>
                    <a:pt x="24003" y="218122"/>
                    <a:pt x="24003" y="215265"/>
                  </a:cubicBezTo>
                  <a:lnTo>
                    <a:pt x="24003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515F89F0-C4A0-5A26-8018-F9A5C3E82DA3}"/>
                </a:ext>
              </a:extLst>
            </p:cNvPr>
            <p:cNvSpPr/>
            <p:nvPr/>
          </p:nvSpPr>
          <p:spPr>
            <a:xfrm>
              <a:off x="8764904" y="3564678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5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67D13B7-9AC4-5F68-8593-8EF44A3BFB14}"/>
                </a:ext>
              </a:extLst>
            </p:cNvPr>
            <p:cNvSpPr/>
            <p:nvPr/>
          </p:nvSpPr>
          <p:spPr>
            <a:xfrm>
              <a:off x="8698515" y="371326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53F466C-6329-A12C-FED4-63B4FEF95FBD}"/>
                </a:ext>
              </a:extLst>
            </p:cNvPr>
            <p:cNvSpPr/>
            <p:nvPr/>
          </p:nvSpPr>
          <p:spPr>
            <a:xfrm>
              <a:off x="8698515" y="341608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2802C18-3AE7-1D3B-24DD-0F9DE1A1A998}"/>
                </a:ext>
              </a:extLst>
            </p:cNvPr>
            <p:cNvSpPr/>
            <p:nvPr/>
          </p:nvSpPr>
          <p:spPr>
            <a:xfrm>
              <a:off x="8493632" y="329131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9D151AD-7FDF-EC36-9CEB-003060FA2351}"/>
                </a:ext>
              </a:extLst>
            </p:cNvPr>
            <p:cNvSpPr/>
            <p:nvPr/>
          </p:nvSpPr>
          <p:spPr>
            <a:xfrm>
              <a:off x="8253126" y="326749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F906702-FB0A-A1F2-9F2E-998AC031FB59}"/>
                </a:ext>
              </a:extLst>
            </p:cNvPr>
            <p:cNvSpPr/>
            <p:nvPr/>
          </p:nvSpPr>
          <p:spPr>
            <a:xfrm>
              <a:off x="8301227" y="344561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747E769-2C49-2930-2921-31DA80B14AE0}"/>
                </a:ext>
              </a:extLst>
            </p:cNvPr>
            <p:cNvSpPr/>
            <p:nvPr/>
          </p:nvSpPr>
          <p:spPr>
            <a:xfrm>
              <a:off x="8313800" y="3737081"/>
              <a:ext cx="17335" cy="17145"/>
            </a:xfrm>
            <a:custGeom>
              <a:avLst/>
              <a:gdLst>
                <a:gd name="connsiteX0" fmla="*/ 17336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6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6" y="8573"/>
                  </a:moveTo>
                  <a:cubicBezTo>
                    <a:pt x="17336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6" y="3838"/>
                    <a:pt x="17336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5" name="Graphic 81">
            <a:extLst>
              <a:ext uri="{FF2B5EF4-FFF2-40B4-BE49-F238E27FC236}">
                <a16:creationId xmlns:a16="http://schemas.microsoft.com/office/drawing/2014/main" id="{CFD9EF60-483D-EA80-15B2-B1D837A8CD67}"/>
              </a:ext>
            </a:extLst>
          </p:cNvPr>
          <p:cNvGrpSpPr/>
          <p:nvPr/>
        </p:nvGrpSpPr>
        <p:grpSpPr>
          <a:xfrm>
            <a:off x="5960551" y="1424730"/>
            <a:ext cx="535876" cy="504825"/>
            <a:chOff x="7037164" y="3249401"/>
            <a:chExt cx="535876" cy="504825"/>
          </a:xfrm>
          <a:solidFill>
            <a:srgbClr val="DC2E1D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E4B589D-8E33-AAAC-454C-1C27F62A6D08}"/>
                </a:ext>
              </a:extLst>
            </p:cNvPr>
            <p:cNvSpPr/>
            <p:nvPr/>
          </p:nvSpPr>
          <p:spPr>
            <a:xfrm>
              <a:off x="7234427" y="3392276"/>
              <a:ext cx="144303" cy="88582"/>
            </a:xfrm>
            <a:custGeom>
              <a:avLst/>
              <a:gdLst>
                <a:gd name="connsiteX0" fmla="*/ 144304 w 144303"/>
                <a:gd name="connsiteY0" fmla="*/ 88583 h 88582"/>
                <a:gd name="connsiteX1" fmla="*/ 72104 w 144303"/>
                <a:gd name="connsiteY1" fmla="*/ 0 h 88582"/>
                <a:gd name="connsiteX2" fmla="*/ 0 w 144303"/>
                <a:gd name="connsiteY2" fmla="*/ 88583 h 88582"/>
                <a:gd name="connsiteX3" fmla="*/ 144304 w 144303"/>
                <a:gd name="connsiteY3" fmla="*/ 88583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88582">
                  <a:moveTo>
                    <a:pt x="144304" y="88583"/>
                  </a:moveTo>
                  <a:cubicBezTo>
                    <a:pt x="132779" y="53340"/>
                    <a:pt x="109633" y="0"/>
                    <a:pt x="72104" y="0"/>
                  </a:cubicBezTo>
                  <a:cubicBezTo>
                    <a:pt x="34576" y="0"/>
                    <a:pt x="11525" y="54292"/>
                    <a:pt x="0" y="88583"/>
                  </a:cubicBezTo>
                  <a:cubicBezTo>
                    <a:pt x="16383" y="88583"/>
                    <a:pt x="127921" y="88583"/>
                    <a:pt x="144304" y="885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92638A6-E689-CFB7-7941-89CB54BCB1E8}"/>
                </a:ext>
              </a:extLst>
            </p:cNvPr>
            <p:cNvSpPr/>
            <p:nvPr/>
          </p:nvSpPr>
          <p:spPr>
            <a:xfrm>
              <a:off x="7286338" y="3337983"/>
              <a:ext cx="38481" cy="46672"/>
            </a:xfrm>
            <a:custGeom>
              <a:avLst/>
              <a:gdLst>
                <a:gd name="connsiteX0" fmla="*/ 5810 w 38481"/>
                <a:gd name="connsiteY0" fmla="*/ 0 h 46672"/>
                <a:gd name="connsiteX1" fmla="*/ 0 w 38481"/>
                <a:gd name="connsiteY1" fmla="*/ 46672 h 46672"/>
                <a:gd name="connsiteX2" fmla="*/ 38481 w 38481"/>
                <a:gd name="connsiteY2" fmla="*/ 45720 h 46672"/>
                <a:gd name="connsiteX3" fmla="*/ 32671 w 38481"/>
                <a:gd name="connsiteY3" fmla="*/ 0 h 46672"/>
                <a:gd name="connsiteX4" fmla="*/ 5810 w 38481"/>
                <a:gd name="connsiteY4" fmla="*/ 0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81" h="46672">
                  <a:moveTo>
                    <a:pt x="5810" y="0"/>
                  </a:moveTo>
                  <a:lnTo>
                    <a:pt x="0" y="46672"/>
                  </a:lnTo>
                  <a:cubicBezTo>
                    <a:pt x="12478" y="40958"/>
                    <a:pt x="26003" y="40958"/>
                    <a:pt x="38481" y="45720"/>
                  </a:cubicBezTo>
                  <a:lnTo>
                    <a:pt x="32671" y="0"/>
                  </a:lnTo>
                  <a:lnTo>
                    <a:pt x="581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ED374D3-B474-99B8-2917-783C427CFB60}"/>
                </a:ext>
              </a:extLst>
            </p:cNvPr>
            <p:cNvSpPr/>
            <p:nvPr/>
          </p:nvSpPr>
          <p:spPr>
            <a:xfrm>
              <a:off x="7497984" y="3325601"/>
              <a:ext cx="36575" cy="36195"/>
            </a:xfrm>
            <a:custGeom>
              <a:avLst/>
              <a:gdLst>
                <a:gd name="connsiteX0" fmla="*/ 18288 w 36575"/>
                <a:gd name="connsiteY0" fmla="*/ 36195 h 36195"/>
                <a:gd name="connsiteX1" fmla="*/ 36576 w 36575"/>
                <a:gd name="connsiteY1" fmla="*/ 18097 h 36195"/>
                <a:gd name="connsiteX2" fmla="*/ 18288 w 36575"/>
                <a:gd name="connsiteY2" fmla="*/ 0 h 36195"/>
                <a:gd name="connsiteX3" fmla="*/ 0 w 36575"/>
                <a:gd name="connsiteY3" fmla="*/ 18097 h 36195"/>
                <a:gd name="connsiteX4" fmla="*/ 18288 w 36575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7620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8575"/>
                    <a:pt x="7715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9FADDDA1-268E-310E-5103-FED3A73CBAFC}"/>
                </a:ext>
              </a:extLst>
            </p:cNvPr>
            <p:cNvSpPr/>
            <p:nvPr/>
          </p:nvSpPr>
          <p:spPr>
            <a:xfrm>
              <a:off x="7076693" y="3360843"/>
              <a:ext cx="73152" cy="72390"/>
            </a:xfrm>
            <a:custGeom>
              <a:avLst/>
              <a:gdLst>
                <a:gd name="connsiteX0" fmla="*/ 36576 w 73152"/>
                <a:gd name="connsiteY0" fmla="*/ 72390 h 72390"/>
                <a:gd name="connsiteX1" fmla="*/ 73152 w 73152"/>
                <a:gd name="connsiteY1" fmla="*/ 36195 h 72390"/>
                <a:gd name="connsiteX2" fmla="*/ 36576 w 73152"/>
                <a:gd name="connsiteY2" fmla="*/ 0 h 72390"/>
                <a:gd name="connsiteX3" fmla="*/ 0 w 73152"/>
                <a:gd name="connsiteY3" fmla="*/ 36195 h 72390"/>
                <a:gd name="connsiteX4" fmla="*/ 36576 w 73152"/>
                <a:gd name="connsiteY4" fmla="*/ 7239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2390">
                  <a:moveTo>
                    <a:pt x="36576" y="72390"/>
                  </a:moveTo>
                  <a:cubicBezTo>
                    <a:pt x="56769" y="72390"/>
                    <a:pt x="73152" y="56198"/>
                    <a:pt x="73152" y="36195"/>
                  </a:cubicBezTo>
                  <a:cubicBezTo>
                    <a:pt x="73152" y="16192"/>
                    <a:pt x="56769" y="0"/>
                    <a:pt x="36576" y="0"/>
                  </a:cubicBez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30C3760-986C-1433-49E4-3231C45AF3AF}"/>
                </a:ext>
              </a:extLst>
            </p:cNvPr>
            <p:cNvSpPr/>
            <p:nvPr/>
          </p:nvSpPr>
          <p:spPr>
            <a:xfrm>
              <a:off x="7263288" y="3309408"/>
              <a:ext cx="83724" cy="17145"/>
            </a:xfrm>
            <a:custGeom>
              <a:avLst/>
              <a:gdLst>
                <a:gd name="connsiteX0" fmla="*/ 8668 w 83724"/>
                <a:gd name="connsiteY0" fmla="*/ 17145 h 17145"/>
                <a:gd name="connsiteX1" fmla="*/ 75057 w 83724"/>
                <a:gd name="connsiteY1" fmla="*/ 17145 h 17145"/>
                <a:gd name="connsiteX2" fmla="*/ 83725 w 83724"/>
                <a:gd name="connsiteY2" fmla="*/ 8572 h 17145"/>
                <a:gd name="connsiteX3" fmla="*/ 75057 w 83724"/>
                <a:gd name="connsiteY3" fmla="*/ 0 h 17145"/>
                <a:gd name="connsiteX4" fmla="*/ 8668 w 83724"/>
                <a:gd name="connsiteY4" fmla="*/ 0 h 17145"/>
                <a:gd name="connsiteX5" fmla="*/ 0 w 83724"/>
                <a:gd name="connsiteY5" fmla="*/ 8572 h 17145"/>
                <a:gd name="connsiteX6" fmla="*/ 8668 w 83724"/>
                <a:gd name="connsiteY6" fmla="*/ 17145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724" h="17145">
                  <a:moveTo>
                    <a:pt x="8668" y="17145"/>
                  </a:moveTo>
                  <a:cubicBezTo>
                    <a:pt x="18288" y="17145"/>
                    <a:pt x="57721" y="17145"/>
                    <a:pt x="75057" y="17145"/>
                  </a:cubicBezTo>
                  <a:cubicBezTo>
                    <a:pt x="79820" y="17145"/>
                    <a:pt x="83725" y="13335"/>
                    <a:pt x="83725" y="8572"/>
                  </a:cubicBezTo>
                  <a:cubicBezTo>
                    <a:pt x="83725" y="3810"/>
                    <a:pt x="79915" y="0"/>
                    <a:pt x="75057" y="0"/>
                  </a:cubicBezTo>
                  <a:lnTo>
                    <a:pt x="8668" y="0"/>
                  </a:lnTo>
                  <a:cubicBezTo>
                    <a:pt x="3905" y="0"/>
                    <a:pt x="0" y="3810"/>
                    <a:pt x="0" y="8572"/>
                  </a:cubicBezTo>
                  <a:cubicBezTo>
                    <a:pt x="0" y="12383"/>
                    <a:pt x="3810" y="17145"/>
                    <a:pt x="8668" y="171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7078A9F-FBCD-2BCA-8D5B-35240D4C5E1D}"/>
                </a:ext>
              </a:extLst>
            </p:cNvPr>
            <p:cNvSpPr/>
            <p:nvPr/>
          </p:nvSpPr>
          <p:spPr>
            <a:xfrm>
              <a:off x="7216234" y="3573251"/>
              <a:ext cx="181832" cy="140017"/>
            </a:xfrm>
            <a:custGeom>
              <a:avLst/>
              <a:gdLst>
                <a:gd name="connsiteX0" fmla="*/ 89440 w 181832"/>
                <a:gd name="connsiteY0" fmla="*/ 20955 h 140017"/>
                <a:gd name="connsiteX1" fmla="*/ 88487 w 181832"/>
                <a:gd name="connsiteY1" fmla="*/ 20955 h 140017"/>
                <a:gd name="connsiteX2" fmla="*/ 953 w 181832"/>
                <a:gd name="connsiteY2" fmla="*/ 953 h 140017"/>
                <a:gd name="connsiteX3" fmla="*/ 0 w 181832"/>
                <a:gd name="connsiteY3" fmla="*/ 22860 h 140017"/>
                <a:gd name="connsiteX4" fmla="*/ 26956 w 181832"/>
                <a:gd name="connsiteY4" fmla="*/ 105728 h 140017"/>
                <a:gd name="connsiteX5" fmla="*/ 154877 w 181832"/>
                <a:gd name="connsiteY5" fmla="*/ 105728 h 140017"/>
                <a:gd name="connsiteX6" fmla="*/ 181833 w 181832"/>
                <a:gd name="connsiteY6" fmla="*/ 22860 h 140017"/>
                <a:gd name="connsiteX7" fmla="*/ 180880 w 181832"/>
                <a:gd name="connsiteY7" fmla="*/ 0 h 140017"/>
                <a:gd name="connsiteX8" fmla="*/ 89440 w 181832"/>
                <a:gd name="connsiteY8" fmla="*/ 20955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832" h="140017">
                  <a:moveTo>
                    <a:pt x="89440" y="20955"/>
                  </a:moveTo>
                  <a:lnTo>
                    <a:pt x="88487" y="20955"/>
                  </a:lnTo>
                  <a:cubicBezTo>
                    <a:pt x="86583" y="20955"/>
                    <a:pt x="102966" y="24765"/>
                    <a:pt x="953" y="953"/>
                  </a:cubicBezTo>
                  <a:cubicBezTo>
                    <a:pt x="0" y="9525"/>
                    <a:pt x="0" y="17145"/>
                    <a:pt x="0" y="22860"/>
                  </a:cubicBezTo>
                  <a:cubicBezTo>
                    <a:pt x="0" y="54292"/>
                    <a:pt x="9620" y="83820"/>
                    <a:pt x="26956" y="105728"/>
                  </a:cubicBezTo>
                  <a:cubicBezTo>
                    <a:pt x="62579" y="151447"/>
                    <a:pt x="119349" y="151447"/>
                    <a:pt x="154877" y="105728"/>
                  </a:cubicBezTo>
                  <a:cubicBezTo>
                    <a:pt x="172212" y="83820"/>
                    <a:pt x="181833" y="54292"/>
                    <a:pt x="181833" y="22860"/>
                  </a:cubicBezTo>
                  <a:cubicBezTo>
                    <a:pt x="181833" y="16192"/>
                    <a:pt x="181833" y="8572"/>
                    <a:pt x="180880" y="0"/>
                  </a:cubicBezTo>
                  <a:cubicBezTo>
                    <a:pt x="150971" y="6667"/>
                    <a:pt x="85535" y="21908"/>
                    <a:pt x="89440" y="20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5AFA3B75-EF07-61B1-535E-ABC9BD63F28A}"/>
                </a:ext>
              </a:extLst>
            </p:cNvPr>
            <p:cNvSpPr/>
            <p:nvPr/>
          </p:nvSpPr>
          <p:spPr>
            <a:xfrm>
              <a:off x="7486459" y="3683741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3F2858B-690D-D461-2119-BA058654FBD7}"/>
                </a:ext>
              </a:extLst>
            </p:cNvPr>
            <p:cNvSpPr/>
            <p:nvPr/>
          </p:nvSpPr>
          <p:spPr>
            <a:xfrm>
              <a:off x="7371968" y="324940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9E07AEC-B2AC-0015-8859-1B9B482E4D1C}"/>
                </a:ext>
              </a:extLst>
            </p:cNvPr>
            <p:cNvSpPr/>
            <p:nvPr/>
          </p:nvSpPr>
          <p:spPr>
            <a:xfrm>
              <a:off x="7444168" y="3403705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31B962F4-3775-25C0-26C8-98064713ABB2}"/>
                </a:ext>
              </a:extLst>
            </p:cNvPr>
            <p:cNvSpPr/>
            <p:nvPr/>
          </p:nvSpPr>
          <p:spPr>
            <a:xfrm>
              <a:off x="7167085" y="3267498"/>
              <a:ext cx="17335" cy="17145"/>
            </a:xfrm>
            <a:custGeom>
              <a:avLst/>
              <a:gdLst>
                <a:gd name="connsiteX0" fmla="*/ 8667 w 17335"/>
                <a:gd name="connsiteY0" fmla="*/ 0 h 17145"/>
                <a:gd name="connsiteX1" fmla="*/ 17335 w 17335"/>
                <a:gd name="connsiteY1" fmla="*/ 8573 h 17145"/>
                <a:gd name="connsiteX2" fmla="*/ 8667 w 17335"/>
                <a:gd name="connsiteY2" fmla="*/ 17145 h 17145"/>
                <a:gd name="connsiteX3" fmla="*/ 0 w 17335"/>
                <a:gd name="connsiteY3" fmla="*/ 8573 h 17145"/>
                <a:gd name="connsiteX4" fmla="*/ 8667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77C341D4-DC7C-8A4C-DFD4-54E1794F10F1}"/>
                </a:ext>
              </a:extLst>
            </p:cNvPr>
            <p:cNvSpPr/>
            <p:nvPr/>
          </p:nvSpPr>
          <p:spPr>
            <a:xfrm>
              <a:off x="7094981" y="367231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752F54A1-02E7-0374-0E2E-CA5F05BDCACE}"/>
                </a:ext>
              </a:extLst>
            </p:cNvPr>
            <p:cNvSpPr/>
            <p:nvPr/>
          </p:nvSpPr>
          <p:spPr>
            <a:xfrm>
              <a:off x="7191184" y="3737081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12A6E14-1A5D-565C-2D41-330C72CA6F7B}"/>
                </a:ext>
              </a:extLst>
            </p:cNvPr>
            <p:cNvSpPr/>
            <p:nvPr/>
          </p:nvSpPr>
          <p:spPr>
            <a:xfrm>
              <a:off x="7311389" y="3493241"/>
              <a:ext cx="261651" cy="155257"/>
            </a:xfrm>
            <a:custGeom>
              <a:avLst/>
              <a:gdLst>
                <a:gd name="connsiteX0" fmla="*/ 234696 w 261651"/>
                <a:gd name="connsiteY0" fmla="*/ 71438 h 155257"/>
                <a:gd name="connsiteX1" fmla="*/ 234696 w 261651"/>
                <a:gd name="connsiteY1" fmla="*/ 33338 h 155257"/>
                <a:gd name="connsiteX2" fmla="*/ 250126 w 261651"/>
                <a:gd name="connsiteY2" fmla="*/ 29527 h 155257"/>
                <a:gd name="connsiteX3" fmla="*/ 261652 w 261651"/>
                <a:gd name="connsiteY3" fmla="*/ 15240 h 155257"/>
                <a:gd name="connsiteX4" fmla="*/ 246221 w 261651"/>
                <a:gd name="connsiteY4" fmla="*/ 0 h 155257"/>
                <a:gd name="connsiteX5" fmla="*/ 0 w 261651"/>
                <a:gd name="connsiteY5" fmla="*/ 0 h 155257"/>
                <a:gd name="connsiteX6" fmla="*/ 0 w 261651"/>
                <a:gd name="connsiteY6" fmla="*/ 87630 h 155257"/>
                <a:gd name="connsiteX7" fmla="*/ 150019 w 261651"/>
                <a:gd name="connsiteY7" fmla="*/ 53340 h 155257"/>
                <a:gd name="connsiteX8" fmla="*/ 150019 w 261651"/>
                <a:gd name="connsiteY8" fmla="*/ 96202 h 155257"/>
                <a:gd name="connsiteX9" fmla="*/ 126016 w 261651"/>
                <a:gd name="connsiteY9" fmla="*/ 125730 h 155257"/>
                <a:gd name="connsiteX10" fmla="*/ 155829 w 261651"/>
                <a:gd name="connsiteY10" fmla="*/ 155257 h 155257"/>
                <a:gd name="connsiteX11" fmla="*/ 185642 w 261651"/>
                <a:gd name="connsiteY11" fmla="*/ 125730 h 155257"/>
                <a:gd name="connsiteX12" fmla="*/ 161544 w 261651"/>
                <a:gd name="connsiteY12" fmla="*/ 96202 h 155257"/>
                <a:gd name="connsiteX13" fmla="*/ 161544 w 261651"/>
                <a:gd name="connsiteY13" fmla="*/ 50482 h 155257"/>
                <a:gd name="connsiteX14" fmla="*/ 222123 w 261651"/>
                <a:gd name="connsiteY14" fmla="*/ 36195 h 155257"/>
                <a:gd name="connsiteX15" fmla="*/ 222123 w 261651"/>
                <a:gd name="connsiteY15" fmla="*/ 71438 h 155257"/>
                <a:gd name="connsiteX16" fmla="*/ 198025 w 261651"/>
                <a:gd name="connsiteY16" fmla="*/ 100965 h 155257"/>
                <a:gd name="connsiteX17" fmla="*/ 227838 w 261651"/>
                <a:gd name="connsiteY17" fmla="*/ 130492 h 155257"/>
                <a:gd name="connsiteX18" fmla="*/ 257651 w 261651"/>
                <a:gd name="connsiteY18" fmla="*/ 100965 h 155257"/>
                <a:gd name="connsiteX19" fmla="*/ 234696 w 261651"/>
                <a:gd name="connsiteY19" fmla="*/ 71438 h 15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1651" h="155257">
                  <a:moveTo>
                    <a:pt x="234696" y="71438"/>
                  </a:moveTo>
                  <a:cubicBezTo>
                    <a:pt x="234696" y="62865"/>
                    <a:pt x="234696" y="40957"/>
                    <a:pt x="234696" y="33338"/>
                  </a:cubicBezTo>
                  <a:lnTo>
                    <a:pt x="250126" y="29527"/>
                  </a:lnTo>
                  <a:cubicBezTo>
                    <a:pt x="256889" y="27622"/>
                    <a:pt x="261652" y="21907"/>
                    <a:pt x="261652" y="15240"/>
                  </a:cubicBezTo>
                  <a:cubicBezTo>
                    <a:pt x="261652" y="6667"/>
                    <a:pt x="254889" y="0"/>
                    <a:pt x="246221" y="0"/>
                  </a:cubicBezTo>
                  <a:cubicBezTo>
                    <a:pt x="238506" y="0"/>
                    <a:pt x="6667" y="0"/>
                    <a:pt x="0" y="0"/>
                  </a:cubicBezTo>
                  <a:lnTo>
                    <a:pt x="0" y="87630"/>
                  </a:lnTo>
                  <a:lnTo>
                    <a:pt x="150019" y="53340"/>
                  </a:lnTo>
                  <a:cubicBezTo>
                    <a:pt x="150019" y="72390"/>
                    <a:pt x="150019" y="83820"/>
                    <a:pt x="150019" y="96202"/>
                  </a:cubicBezTo>
                  <a:cubicBezTo>
                    <a:pt x="136588" y="99060"/>
                    <a:pt x="126016" y="111442"/>
                    <a:pt x="126016" y="125730"/>
                  </a:cubicBezTo>
                  <a:cubicBezTo>
                    <a:pt x="126016" y="141922"/>
                    <a:pt x="139446" y="155257"/>
                    <a:pt x="155829" y="155257"/>
                  </a:cubicBezTo>
                  <a:cubicBezTo>
                    <a:pt x="172212" y="155257"/>
                    <a:pt x="185642" y="141922"/>
                    <a:pt x="185642" y="125730"/>
                  </a:cubicBezTo>
                  <a:cubicBezTo>
                    <a:pt x="185642" y="111442"/>
                    <a:pt x="175070" y="99060"/>
                    <a:pt x="161544" y="96202"/>
                  </a:cubicBezTo>
                  <a:cubicBezTo>
                    <a:pt x="161544" y="90488"/>
                    <a:pt x="161544" y="56197"/>
                    <a:pt x="161544" y="50482"/>
                  </a:cubicBezTo>
                  <a:lnTo>
                    <a:pt x="222123" y="36195"/>
                  </a:lnTo>
                  <a:cubicBezTo>
                    <a:pt x="222123" y="45720"/>
                    <a:pt x="222123" y="62865"/>
                    <a:pt x="222123" y="71438"/>
                  </a:cubicBezTo>
                  <a:cubicBezTo>
                    <a:pt x="208693" y="74295"/>
                    <a:pt x="198025" y="86677"/>
                    <a:pt x="198025" y="100965"/>
                  </a:cubicBezTo>
                  <a:cubicBezTo>
                    <a:pt x="198025" y="117157"/>
                    <a:pt x="211455" y="130492"/>
                    <a:pt x="227838" y="130492"/>
                  </a:cubicBezTo>
                  <a:cubicBezTo>
                    <a:pt x="244221" y="130492"/>
                    <a:pt x="257651" y="117157"/>
                    <a:pt x="257651" y="100965"/>
                  </a:cubicBezTo>
                  <a:cubicBezTo>
                    <a:pt x="258794" y="86677"/>
                    <a:pt x="248221" y="74295"/>
                    <a:pt x="234696" y="71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D1E74553-4E3F-86B3-AF06-57DB2256B349}"/>
                </a:ext>
              </a:extLst>
            </p:cNvPr>
            <p:cNvSpPr/>
            <p:nvPr/>
          </p:nvSpPr>
          <p:spPr>
            <a:xfrm>
              <a:off x="7037164" y="3492288"/>
              <a:ext cx="261651" cy="155257"/>
            </a:xfrm>
            <a:custGeom>
              <a:avLst/>
              <a:gdLst>
                <a:gd name="connsiteX0" fmla="*/ 111633 w 261651"/>
                <a:gd name="connsiteY0" fmla="*/ 96203 h 155257"/>
                <a:gd name="connsiteX1" fmla="*/ 111633 w 261651"/>
                <a:gd name="connsiteY1" fmla="*/ 53340 h 155257"/>
                <a:gd name="connsiteX2" fmla="*/ 261652 w 261651"/>
                <a:gd name="connsiteY2" fmla="*/ 87630 h 155257"/>
                <a:gd name="connsiteX3" fmla="*/ 261652 w 261651"/>
                <a:gd name="connsiteY3" fmla="*/ 0 h 155257"/>
                <a:gd name="connsiteX4" fmla="*/ 15430 w 261651"/>
                <a:gd name="connsiteY4" fmla="*/ 0 h 155257"/>
                <a:gd name="connsiteX5" fmla="*/ 0 w 261651"/>
                <a:gd name="connsiteY5" fmla="*/ 15240 h 155257"/>
                <a:gd name="connsiteX6" fmla="*/ 11525 w 261651"/>
                <a:gd name="connsiteY6" fmla="*/ 29528 h 155257"/>
                <a:gd name="connsiteX7" fmla="*/ 26956 w 261651"/>
                <a:gd name="connsiteY7" fmla="*/ 33338 h 155257"/>
                <a:gd name="connsiteX8" fmla="*/ 26956 w 261651"/>
                <a:gd name="connsiteY8" fmla="*/ 71438 h 155257"/>
                <a:gd name="connsiteX9" fmla="*/ 2953 w 261651"/>
                <a:gd name="connsiteY9" fmla="*/ 100965 h 155257"/>
                <a:gd name="connsiteX10" fmla="*/ 32766 w 261651"/>
                <a:gd name="connsiteY10" fmla="*/ 130492 h 155257"/>
                <a:gd name="connsiteX11" fmla="*/ 62579 w 261651"/>
                <a:gd name="connsiteY11" fmla="*/ 100965 h 155257"/>
                <a:gd name="connsiteX12" fmla="*/ 38481 w 261651"/>
                <a:gd name="connsiteY12" fmla="*/ 71438 h 155257"/>
                <a:gd name="connsiteX13" fmla="*/ 38481 w 261651"/>
                <a:gd name="connsiteY13" fmla="*/ 36195 h 155257"/>
                <a:gd name="connsiteX14" fmla="*/ 99060 w 261651"/>
                <a:gd name="connsiteY14" fmla="*/ 50483 h 155257"/>
                <a:gd name="connsiteX15" fmla="*/ 99060 w 261651"/>
                <a:gd name="connsiteY15" fmla="*/ 96203 h 155257"/>
                <a:gd name="connsiteX16" fmla="*/ 75057 w 261651"/>
                <a:gd name="connsiteY16" fmla="*/ 125730 h 155257"/>
                <a:gd name="connsiteX17" fmla="*/ 104870 w 261651"/>
                <a:gd name="connsiteY17" fmla="*/ 155258 h 155257"/>
                <a:gd name="connsiteX18" fmla="*/ 134684 w 261651"/>
                <a:gd name="connsiteY18" fmla="*/ 125730 h 155257"/>
                <a:gd name="connsiteX19" fmla="*/ 111633 w 261651"/>
                <a:gd name="connsiteY19" fmla="*/ 96203 h 15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1651" h="155257">
                  <a:moveTo>
                    <a:pt x="111633" y="96203"/>
                  </a:moveTo>
                  <a:cubicBezTo>
                    <a:pt x="111633" y="83820"/>
                    <a:pt x="111633" y="72390"/>
                    <a:pt x="111633" y="53340"/>
                  </a:cubicBezTo>
                  <a:lnTo>
                    <a:pt x="261652" y="87630"/>
                  </a:lnTo>
                  <a:lnTo>
                    <a:pt x="261652" y="0"/>
                  </a:lnTo>
                  <a:lnTo>
                    <a:pt x="15430" y="0"/>
                  </a:lnTo>
                  <a:cubicBezTo>
                    <a:pt x="6763" y="0"/>
                    <a:pt x="0" y="6667"/>
                    <a:pt x="0" y="15240"/>
                  </a:cubicBezTo>
                  <a:cubicBezTo>
                    <a:pt x="0" y="21908"/>
                    <a:pt x="4763" y="28575"/>
                    <a:pt x="11525" y="29528"/>
                  </a:cubicBezTo>
                  <a:lnTo>
                    <a:pt x="26956" y="33338"/>
                  </a:lnTo>
                  <a:cubicBezTo>
                    <a:pt x="26956" y="46672"/>
                    <a:pt x="26956" y="31433"/>
                    <a:pt x="26956" y="71438"/>
                  </a:cubicBezTo>
                  <a:cubicBezTo>
                    <a:pt x="13526" y="74295"/>
                    <a:pt x="2953" y="86678"/>
                    <a:pt x="2953" y="100965"/>
                  </a:cubicBezTo>
                  <a:cubicBezTo>
                    <a:pt x="2953" y="117158"/>
                    <a:pt x="16383" y="130492"/>
                    <a:pt x="32766" y="130492"/>
                  </a:cubicBezTo>
                  <a:cubicBezTo>
                    <a:pt x="49149" y="130492"/>
                    <a:pt x="62579" y="117158"/>
                    <a:pt x="62579" y="100965"/>
                  </a:cubicBezTo>
                  <a:cubicBezTo>
                    <a:pt x="62579" y="86678"/>
                    <a:pt x="52006" y="74295"/>
                    <a:pt x="38481" y="71438"/>
                  </a:cubicBezTo>
                  <a:cubicBezTo>
                    <a:pt x="38481" y="61913"/>
                    <a:pt x="38481" y="44767"/>
                    <a:pt x="38481" y="36195"/>
                  </a:cubicBezTo>
                  <a:lnTo>
                    <a:pt x="99060" y="50483"/>
                  </a:lnTo>
                  <a:cubicBezTo>
                    <a:pt x="99060" y="88583"/>
                    <a:pt x="99060" y="81915"/>
                    <a:pt x="99060" y="96203"/>
                  </a:cubicBezTo>
                  <a:cubicBezTo>
                    <a:pt x="85630" y="99060"/>
                    <a:pt x="75057" y="111442"/>
                    <a:pt x="75057" y="125730"/>
                  </a:cubicBezTo>
                  <a:cubicBezTo>
                    <a:pt x="75057" y="141922"/>
                    <a:pt x="88487" y="155258"/>
                    <a:pt x="104870" y="155258"/>
                  </a:cubicBezTo>
                  <a:cubicBezTo>
                    <a:pt x="121253" y="155258"/>
                    <a:pt x="134684" y="141922"/>
                    <a:pt x="134684" y="125730"/>
                  </a:cubicBezTo>
                  <a:cubicBezTo>
                    <a:pt x="135731" y="111442"/>
                    <a:pt x="126111" y="99060"/>
                    <a:pt x="111633" y="96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0" name="Graphic 81">
            <a:extLst>
              <a:ext uri="{FF2B5EF4-FFF2-40B4-BE49-F238E27FC236}">
                <a16:creationId xmlns:a16="http://schemas.microsoft.com/office/drawing/2014/main" id="{D00CCFFC-567F-8C86-CEC8-7F48E7462EB0}"/>
              </a:ext>
            </a:extLst>
          </p:cNvPr>
          <p:cNvGrpSpPr/>
          <p:nvPr/>
        </p:nvGrpSpPr>
        <p:grpSpPr>
          <a:xfrm>
            <a:off x="5984034" y="3888528"/>
            <a:ext cx="488910" cy="495219"/>
            <a:chOff x="4636872" y="3255116"/>
            <a:chExt cx="488910" cy="495219"/>
          </a:xfrm>
          <a:solidFill>
            <a:srgbClr val="DC2E1D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402D423-5667-D5ED-0107-3CA09042BF13}"/>
                </a:ext>
              </a:extLst>
            </p:cNvPr>
            <p:cNvSpPr/>
            <p:nvPr/>
          </p:nvSpPr>
          <p:spPr>
            <a:xfrm>
              <a:off x="4824793" y="3482763"/>
              <a:ext cx="81724" cy="80962"/>
            </a:xfrm>
            <a:custGeom>
              <a:avLst/>
              <a:gdLst>
                <a:gd name="connsiteX0" fmla="*/ 81724 w 81724"/>
                <a:gd name="connsiteY0" fmla="*/ 66675 h 80962"/>
                <a:gd name="connsiteX1" fmla="*/ 14383 w 81724"/>
                <a:gd name="connsiteY1" fmla="*/ 0 h 80962"/>
                <a:gd name="connsiteX2" fmla="*/ 0 w 81724"/>
                <a:gd name="connsiteY2" fmla="*/ 14288 h 80962"/>
                <a:gd name="connsiteX3" fmla="*/ 67342 w 81724"/>
                <a:gd name="connsiteY3" fmla="*/ 80963 h 80962"/>
                <a:gd name="connsiteX4" fmla="*/ 81724 w 81724"/>
                <a:gd name="connsiteY4" fmla="*/ 66675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4" h="80962">
                  <a:moveTo>
                    <a:pt x="81724" y="66675"/>
                  </a:moveTo>
                  <a:lnTo>
                    <a:pt x="14383" y="0"/>
                  </a:lnTo>
                  <a:cubicBezTo>
                    <a:pt x="13430" y="953"/>
                    <a:pt x="18193" y="-3810"/>
                    <a:pt x="0" y="14288"/>
                  </a:cubicBezTo>
                  <a:lnTo>
                    <a:pt x="67342" y="80963"/>
                  </a:lnTo>
                  <a:lnTo>
                    <a:pt x="81724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94599D9A-CF49-7A5A-B8D4-575001D0BA75}"/>
                </a:ext>
              </a:extLst>
            </p:cNvPr>
            <p:cNvSpPr/>
            <p:nvPr/>
          </p:nvSpPr>
          <p:spPr>
            <a:xfrm>
              <a:off x="4753450" y="3524423"/>
              <a:ext cx="110680" cy="109211"/>
            </a:xfrm>
            <a:custGeom>
              <a:avLst/>
              <a:gdLst>
                <a:gd name="connsiteX0" fmla="*/ 110680 w 110680"/>
                <a:gd name="connsiteY0" fmla="*/ 94547 h 109211"/>
                <a:gd name="connsiteX1" fmla="*/ 102965 w 110680"/>
                <a:gd name="connsiteY1" fmla="*/ 81212 h 109211"/>
                <a:gd name="connsiteX2" fmla="*/ 25051 w 110680"/>
                <a:gd name="connsiteY2" fmla="*/ 4060 h 109211"/>
                <a:gd name="connsiteX3" fmla="*/ 0 w 110680"/>
                <a:gd name="connsiteY3" fmla="*/ 14537 h 109211"/>
                <a:gd name="connsiteX4" fmla="*/ 3810 w 110680"/>
                <a:gd name="connsiteY4" fmla="*/ 25015 h 109211"/>
                <a:gd name="connsiteX5" fmla="*/ 85534 w 110680"/>
                <a:gd name="connsiteY5" fmla="*/ 105977 h 109211"/>
                <a:gd name="connsiteX6" fmla="*/ 110680 w 110680"/>
                <a:gd name="connsiteY6" fmla="*/ 94547 h 109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80" h="109211">
                  <a:moveTo>
                    <a:pt x="110680" y="94547"/>
                  </a:moveTo>
                  <a:cubicBezTo>
                    <a:pt x="110680" y="86927"/>
                    <a:pt x="104870" y="83117"/>
                    <a:pt x="102965" y="81212"/>
                  </a:cubicBezTo>
                  <a:cubicBezTo>
                    <a:pt x="102013" y="80260"/>
                    <a:pt x="107728" y="85975"/>
                    <a:pt x="25051" y="4060"/>
                  </a:cubicBezTo>
                  <a:cubicBezTo>
                    <a:pt x="16383" y="-4513"/>
                    <a:pt x="0" y="1202"/>
                    <a:pt x="0" y="14537"/>
                  </a:cubicBezTo>
                  <a:cubicBezTo>
                    <a:pt x="0" y="18347"/>
                    <a:pt x="1905" y="22157"/>
                    <a:pt x="3810" y="25015"/>
                  </a:cubicBezTo>
                  <a:lnTo>
                    <a:pt x="85534" y="105977"/>
                  </a:lnTo>
                  <a:cubicBezTo>
                    <a:pt x="95345" y="113597"/>
                    <a:pt x="110680" y="106930"/>
                    <a:pt x="110680" y="945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8C41504-1F1B-8F13-1102-A436F4901C32}"/>
                </a:ext>
              </a:extLst>
            </p:cNvPr>
            <p:cNvSpPr/>
            <p:nvPr/>
          </p:nvSpPr>
          <p:spPr>
            <a:xfrm>
              <a:off x="4761451" y="3580013"/>
              <a:ext cx="46958" cy="46481"/>
            </a:xfrm>
            <a:custGeom>
              <a:avLst/>
              <a:gdLst>
                <a:gd name="connsiteX0" fmla="*/ 0 w 46958"/>
                <a:gd name="connsiteY0" fmla="*/ 12763 h 46481"/>
                <a:gd name="connsiteX1" fmla="*/ 12954 w 46958"/>
                <a:gd name="connsiteY1" fmla="*/ 0 h 46481"/>
                <a:gd name="connsiteX2" fmla="*/ 46958 w 46958"/>
                <a:gd name="connsiteY2" fmla="*/ 33623 h 46481"/>
                <a:gd name="connsiteX3" fmla="*/ 34004 w 46958"/>
                <a:gd name="connsiteY3" fmla="*/ 46482 h 4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58" h="46481">
                  <a:moveTo>
                    <a:pt x="0" y="12763"/>
                  </a:moveTo>
                  <a:lnTo>
                    <a:pt x="12954" y="0"/>
                  </a:lnTo>
                  <a:lnTo>
                    <a:pt x="46958" y="33623"/>
                  </a:lnTo>
                  <a:lnTo>
                    <a:pt x="34004" y="464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779B5CC9-6737-BBF5-0A82-053B0583D049}"/>
                </a:ext>
              </a:extLst>
            </p:cNvPr>
            <p:cNvSpPr/>
            <p:nvPr/>
          </p:nvSpPr>
          <p:spPr>
            <a:xfrm>
              <a:off x="5019007" y="3306200"/>
              <a:ext cx="64579" cy="64168"/>
            </a:xfrm>
            <a:custGeom>
              <a:avLst/>
              <a:gdLst>
                <a:gd name="connsiteX0" fmla="*/ 63532 w 64579"/>
                <a:gd name="connsiteY0" fmla="*/ 36546 h 64168"/>
                <a:gd name="connsiteX1" fmla="*/ 27908 w 64579"/>
                <a:gd name="connsiteY1" fmla="*/ 1303 h 64168"/>
                <a:gd name="connsiteX2" fmla="*/ 0 w 64579"/>
                <a:gd name="connsiteY2" fmla="*/ 11781 h 64168"/>
                <a:gd name="connsiteX3" fmla="*/ 52864 w 64579"/>
                <a:gd name="connsiteY3" fmla="*/ 64168 h 64168"/>
                <a:gd name="connsiteX4" fmla="*/ 63532 w 64579"/>
                <a:gd name="connsiteY4" fmla="*/ 36546 h 6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79" h="64168">
                  <a:moveTo>
                    <a:pt x="63532" y="36546"/>
                  </a:moveTo>
                  <a:cubicBezTo>
                    <a:pt x="69342" y="14638"/>
                    <a:pt x="50102" y="-5364"/>
                    <a:pt x="27908" y="1303"/>
                  </a:cubicBezTo>
                  <a:cubicBezTo>
                    <a:pt x="18288" y="4161"/>
                    <a:pt x="8668" y="7971"/>
                    <a:pt x="0" y="11781"/>
                  </a:cubicBezTo>
                  <a:lnTo>
                    <a:pt x="52864" y="64168"/>
                  </a:lnTo>
                  <a:cubicBezTo>
                    <a:pt x="57721" y="55596"/>
                    <a:pt x="60674" y="46071"/>
                    <a:pt x="63532" y="365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FF158CFD-77C1-5D15-0745-0C94409838D5}"/>
                </a:ext>
              </a:extLst>
            </p:cNvPr>
            <p:cNvSpPr/>
            <p:nvPr/>
          </p:nvSpPr>
          <p:spPr>
            <a:xfrm>
              <a:off x="4847748" y="3323696"/>
              <a:ext cx="218408" cy="217170"/>
            </a:xfrm>
            <a:custGeom>
              <a:avLst/>
              <a:gdLst>
                <a:gd name="connsiteX0" fmla="*/ 160687 w 218408"/>
                <a:gd name="connsiteY0" fmla="*/ 0 h 217170"/>
                <a:gd name="connsiteX1" fmla="*/ 123158 w 218408"/>
                <a:gd name="connsiteY1" fmla="*/ 28575 h 217170"/>
                <a:gd name="connsiteX2" fmla="*/ 0 w 218408"/>
                <a:gd name="connsiteY2" fmla="*/ 150495 h 217170"/>
                <a:gd name="connsiteX3" fmla="*/ 67342 w 218408"/>
                <a:gd name="connsiteY3" fmla="*/ 217170 h 217170"/>
                <a:gd name="connsiteX4" fmla="*/ 189547 w 218408"/>
                <a:gd name="connsiteY4" fmla="*/ 96202 h 217170"/>
                <a:gd name="connsiteX5" fmla="*/ 218408 w 218408"/>
                <a:gd name="connsiteY5" fmla="*/ 59055 h 217170"/>
                <a:gd name="connsiteX6" fmla="*/ 160687 w 218408"/>
                <a:gd name="connsiteY6" fmla="*/ 0 h 217170"/>
                <a:gd name="connsiteX7" fmla="*/ 147256 w 218408"/>
                <a:gd name="connsiteY7" fmla="*/ 104775 h 217170"/>
                <a:gd name="connsiteX8" fmla="*/ 113633 w 218408"/>
                <a:gd name="connsiteY8" fmla="*/ 104775 h 217170"/>
                <a:gd name="connsiteX9" fmla="*/ 130969 w 218408"/>
                <a:gd name="connsiteY9" fmla="*/ 63817 h 217170"/>
                <a:gd name="connsiteX10" fmla="*/ 148304 w 218408"/>
                <a:gd name="connsiteY10" fmla="*/ 70485 h 217170"/>
                <a:gd name="connsiteX11" fmla="*/ 147256 w 218408"/>
                <a:gd name="connsiteY11" fmla="*/ 104775 h 2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408" h="217170">
                  <a:moveTo>
                    <a:pt x="160687" y="0"/>
                  </a:moveTo>
                  <a:cubicBezTo>
                    <a:pt x="147256" y="7620"/>
                    <a:pt x="133731" y="17145"/>
                    <a:pt x="123158" y="28575"/>
                  </a:cubicBezTo>
                  <a:lnTo>
                    <a:pt x="0" y="150495"/>
                  </a:lnTo>
                  <a:lnTo>
                    <a:pt x="67342" y="217170"/>
                  </a:lnTo>
                  <a:lnTo>
                    <a:pt x="189547" y="96202"/>
                  </a:lnTo>
                  <a:cubicBezTo>
                    <a:pt x="201073" y="84772"/>
                    <a:pt x="210693" y="72390"/>
                    <a:pt x="218408" y="59055"/>
                  </a:cubicBezTo>
                  <a:lnTo>
                    <a:pt x="160687" y="0"/>
                  </a:lnTo>
                  <a:close/>
                  <a:moveTo>
                    <a:pt x="147256" y="104775"/>
                  </a:moveTo>
                  <a:cubicBezTo>
                    <a:pt x="137636" y="114300"/>
                    <a:pt x="122206" y="114300"/>
                    <a:pt x="113633" y="104775"/>
                  </a:cubicBezTo>
                  <a:cubicBezTo>
                    <a:pt x="98203" y="89535"/>
                    <a:pt x="108871" y="63817"/>
                    <a:pt x="130969" y="63817"/>
                  </a:cubicBezTo>
                  <a:cubicBezTo>
                    <a:pt x="137731" y="63817"/>
                    <a:pt x="143446" y="66675"/>
                    <a:pt x="148304" y="70485"/>
                  </a:cubicBezTo>
                  <a:cubicBezTo>
                    <a:pt x="155924" y="80963"/>
                    <a:pt x="155924" y="95250"/>
                    <a:pt x="147256" y="104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213EFB8-92B1-ABFB-5924-212631C00AD1}"/>
                </a:ext>
              </a:extLst>
            </p:cNvPr>
            <p:cNvSpPr/>
            <p:nvPr/>
          </p:nvSpPr>
          <p:spPr>
            <a:xfrm>
              <a:off x="4783359" y="3301788"/>
              <a:ext cx="36576" cy="36195"/>
            </a:xfrm>
            <a:custGeom>
              <a:avLst/>
              <a:gdLst>
                <a:gd name="connsiteX0" fmla="*/ 18288 w 36576"/>
                <a:gd name="connsiteY0" fmla="*/ 36195 h 36195"/>
                <a:gd name="connsiteX1" fmla="*/ 36576 w 36576"/>
                <a:gd name="connsiteY1" fmla="*/ 18097 h 36195"/>
                <a:gd name="connsiteX2" fmla="*/ 18288 w 36576"/>
                <a:gd name="connsiteY2" fmla="*/ 0 h 36195"/>
                <a:gd name="connsiteX3" fmla="*/ 0 w 36576"/>
                <a:gd name="connsiteY3" fmla="*/ 18097 h 36195"/>
                <a:gd name="connsiteX4" fmla="*/ 18288 w 36576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8572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7622"/>
                    <a:pt x="7715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320F6D22-1FBA-986F-C6EE-B26F615F05A5}"/>
                </a:ext>
              </a:extLst>
            </p:cNvPr>
            <p:cNvSpPr/>
            <p:nvPr/>
          </p:nvSpPr>
          <p:spPr>
            <a:xfrm>
              <a:off x="4636872" y="3439901"/>
              <a:ext cx="176299" cy="97118"/>
            </a:xfrm>
            <a:custGeom>
              <a:avLst/>
              <a:gdLst>
                <a:gd name="connsiteX0" fmla="*/ 115721 w 176299"/>
                <a:gd name="connsiteY0" fmla="*/ 43815 h 97118"/>
                <a:gd name="connsiteX1" fmla="*/ 149344 w 176299"/>
                <a:gd name="connsiteY1" fmla="*/ 78105 h 97118"/>
                <a:gd name="connsiteX2" fmla="*/ 176300 w 176299"/>
                <a:gd name="connsiteY2" fmla="*/ 51435 h 97118"/>
                <a:gd name="connsiteX3" fmla="*/ 122388 w 176299"/>
                <a:gd name="connsiteY3" fmla="*/ 0 h 97118"/>
                <a:gd name="connsiteX4" fmla="*/ 6945 w 176299"/>
                <a:gd name="connsiteY4" fmla="*/ 70485 h 97118"/>
                <a:gd name="connsiteX5" fmla="*/ 182 w 176299"/>
                <a:gd name="connsiteY5" fmla="*/ 85725 h 97118"/>
                <a:gd name="connsiteX6" fmla="*/ 21328 w 176299"/>
                <a:gd name="connsiteY6" fmla="*/ 95250 h 97118"/>
                <a:gd name="connsiteX7" fmla="*/ 107910 w 176299"/>
                <a:gd name="connsiteY7" fmla="*/ 43815 h 97118"/>
                <a:gd name="connsiteX8" fmla="*/ 115721 w 176299"/>
                <a:gd name="connsiteY8" fmla="*/ 43815 h 97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299" h="97118">
                  <a:moveTo>
                    <a:pt x="115721" y="43815"/>
                  </a:moveTo>
                  <a:lnTo>
                    <a:pt x="149344" y="78105"/>
                  </a:lnTo>
                  <a:lnTo>
                    <a:pt x="176300" y="51435"/>
                  </a:lnTo>
                  <a:lnTo>
                    <a:pt x="122388" y="0"/>
                  </a:lnTo>
                  <a:lnTo>
                    <a:pt x="6945" y="70485"/>
                  </a:lnTo>
                  <a:cubicBezTo>
                    <a:pt x="2087" y="73342"/>
                    <a:pt x="-770" y="80010"/>
                    <a:pt x="182" y="85725"/>
                  </a:cubicBezTo>
                  <a:cubicBezTo>
                    <a:pt x="2087" y="95250"/>
                    <a:pt x="12660" y="100013"/>
                    <a:pt x="21328" y="95250"/>
                  </a:cubicBezTo>
                  <a:lnTo>
                    <a:pt x="107910" y="43815"/>
                  </a:lnTo>
                  <a:cubicBezTo>
                    <a:pt x="110863" y="40958"/>
                    <a:pt x="113816" y="41910"/>
                    <a:pt x="115721" y="438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A7E7C89-DF00-731F-6364-F7005F8C56E9}"/>
                </a:ext>
              </a:extLst>
            </p:cNvPr>
            <p:cNvSpPr/>
            <p:nvPr/>
          </p:nvSpPr>
          <p:spPr>
            <a:xfrm>
              <a:off x="5047868" y="3576108"/>
              <a:ext cx="73152" cy="72389"/>
            </a:xfrm>
            <a:custGeom>
              <a:avLst/>
              <a:gdLst>
                <a:gd name="connsiteX0" fmla="*/ 36576 w 73152"/>
                <a:gd name="connsiteY0" fmla="*/ 0 h 72389"/>
                <a:gd name="connsiteX1" fmla="*/ 0 w 73152"/>
                <a:gd name="connsiteY1" fmla="*/ 36195 h 72389"/>
                <a:gd name="connsiteX2" fmla="*/ 36576 w 73152"/>
                <a:gd name="connsiteY2" fmla="*/ 72390 h 72389"/>
                <a:gd name="connsiteX3" fmla="*/ 73152 w 73152"/>
                <a:gd name="connsiteY3" fmla="*/ 36195 h 72389"/>
                <a:gd name="connsiteX4" fmla="*/ 36576 w 73152"/>
                <a:gd name="connsiteY4" fmla="*/ 0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2389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cubicBezTo>
                    <a:pt x="73152" y="16192"/>
                    <a:pt x="55817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45456CA9-5AB7-1395-2AE1-C40523701A4E}"/>
                </a:ext>
              </a:extLst>
            </p:cNvPr>
            <p:cNvSpPr/>
            <p:nvPr/>
          </p:nvSpPr>
          <p:spPr>
            <a:xfrm>
              <a:off x="4794408" y="3504766"/>
              <a:ext cx="89154" cy="88296"/>
            </a:xfrm>
            <a:custGeom>
              <a:avLst/>
              <a:gdLst>
                <a:gd name="connsiteX0" fmla="*/ 0 w 89154"/>
                <a:gd name="connsiteY0" fmla="*/ 21622 h 88296"/>
                <a:gd name="connsiteX1" fmla="*/ 21812 w 89154"/>
                <a:gd name="connsiteY1" fmla="*/ 0 h 88296"/>
                <a:gd name="connsiteX2" fmla="*/ 89154 w 89154"/>
                <a:gd name="connsiteY2" fmla="*/ 66675 h 88296"/>
                <a:gd name="connsiteX3" fmla="*/ 67342 w 89154"/>
                <a:gd name="connsiteY3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154" h="88296">
                  <a:moveTo>
                    <a:pt x="0" y="21622"/>
                  </a:moveTo>
                  <a:lnTo>
                    <a:pt x="21812" y="0"/>
                  </a:lnTo>
                  <a:lnTo>
                    <a:pt x="89154" y="66675"/>
                  </a:lnTo>
                  <a:lnTo>
                    <a:pt x="67342" y="882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6A49B3C-8E15-2A1A-8540-D2450C2F6300}"/>
                </a:ext>
              </a:extLst>
            </p:cNvPr>
            <p:cNvSpPr/>
            <p:nvPr/>
          </p:nvSpPr>
          <p:spPr>
            <a:xfrm>
              <a:off x="4851373" y="3577060"/>
              <a:ext cx="97530" cy="173274"/>
            </a:xfrm>
            <a:custGeom>
              <a:avLst/>
              <a:gdLst>
                <a:gd name="connsiteX0" fmla="*/ 18568 w 97530"/>
                <a:gd name="connsiteY0" fmla="*/ 24765 h 173274"/>
                <a:gd name="connsiteX1" fmla="*/ 53239 w 97530"/>
                <a:gd name="connsiteY1" fmla="*/ 58103 h 173274"/>
                <a:gd name="connsiteX2" fmla="*/ 54191 w 97530"/>
                <a:gd name="connsiteY2" fmla="*/ 65723 h 173274"/>
                <a:gd name="connsiteX3" fmla="*/ 2280 w 97530"/>
                <a:gd name="connsiteY3" fmla="*/ 151448 h 173274"/>
                <a:gd name="connsiteX4" fmla="*/ 1328 w 97530"/>
                <a:gd name="connsiteY4" fmla="*/ 164783 h 173274"/>
                <a:gd name="connsiteX5" fmla="*/ 26378 w 97530"/>
                <a:gd name="connsiteY5" fmla="*/ 166688 h 173274"/>
                <a:gd name="connsiteX6" fmla="*/ 97530 w 97530"/>
                <a:gd name="connsiteY6" fmla="*/ 52388 h 173274"/>
                <a:gd name="connsiteX7" fmla="*/ 44666 w 97530"/>
                <a:gd name="connsiteY7" fmla="*/ 0 h 173274"/>
                <a:gd name="connsiteX8" fmla="*/ 18568 w 97530"/>
                <a:gd name="connsiteY8" fmla="*/ 24765 h 173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30" h="173274">
                  <a:moveTo>
                    <a:pt x="18568" y="24765"/>
                  </a:moveTo>
                  <a:lnTo>
                    <a:pt x="53239" y="58103"/>
                  </a:lnTo>
                  <a:cubicBezTo>
                    <a:pt x="55144" y="60008"/>
                    <a:pt x="56096" y="62865"/>
                    <a:pt x="54191" y="65723"/>
                  </a:cubicBezTo>
                  <a:lnTo>
                    <a:pt x="2280" y="151448"/>
                  </a:lnTo>
                  <a:cubicBezTo>
                    <a:pt x="-577" y="155258"/>
                    <a:pt x="-577" y="160020"/>
                    <a:pt x="1328" y="164783"/>
                  </a:cubicBezTo>
                  <a:cubicBezTo>
                    <a:pt x="6090" y="175260"/>
                    <a:pt x="20568" y="176213"/>
                    <a:pt x="26378" y="166688"/>
                  </a:cubicBezTo>
                  <a:lnTo>
                    <a:pt x="97530" y="52388"/>
                  </a:lnTo>
                  <a:lnTo>
                    <a:pt x="44666" y="0"/>
                  </a:lnTo>
                  <a:lnTo>
                    <a:pt x="18568" y="247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7CD34A61-1C5F-402B-9F39-4E456A63DBDC}"/>
                </a:ext>
              </a:extLst>
            </p:cNvPr>
            <p:cNvSpPr/>
            <p:nvPr/>
          </p:nvSpPr>
          <p:spPr>
            <a:xfrm>
              <a:off x="4661725" y="3587062"/>
              <a:ext cx="71151" cy="70961"/>
            </a:xfrm>
            <a:custGeom>
              <a:avLst/>
              <a:gdLst>
                <a:gd name="connsiteX0" fmla="*/ 69723 w 71151"/>
                <a:gd name="connsiteY0" fmla="*/ 10001 h 70961"/>
                <a:gd name="connsiteX1" fmla="*/ 69723 w 71151"/>
                <a:gd name="connsiteY1" fmla="*/ 1429 h 70961"/>
                <a:gd name="connsiteX2" fmla="*/ 61055 w 71151"/>
                <a:gd name="connsiteY2" fmla="*/ 1429 h 70961"/>
                <a:gd name="connsiteX3" fmla="*/ 1429 w 71151"/>
                <a:gd name="connsiteY3" fmla="*/ 60484 h 70961"/>
                <a:gd name="connsiteX4" fmla="*/ 1429 w 71151"/>
                <a:gd name="connsiteY4" fmla="*/ 69056 h 70961"/>
                <a:gd name="connsiteX5" fmla="*/ 5239 w 71151"/>
                <a:gd name="connsiteY5" fmla="*/ 70961 h 70961"/>
                <a:gd name="connsiteX6" fmla="*/ 9049 w 71151"/>
                <a:gd name="connsiteY6" fmla="*/ 69056 h 70961"/>
                <a:gd name="connsiteX7" fmla="*/ 69723 w 71151"/>
                <a:gd name="connsiteY7" fmla="*/ 10001 h 7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151" h="70961">
                  <a:moveTo>
                    <a:pt x="69723" y="10001"/>
                  </a:moveTo>
                  <a:cubicBezTo>
                    <a:pt x="71628" y="8096"/>
                    <a:pt x="71628" y="4286"/>
                    <a:pt x="69723" y="1429"/>
                  </a:cubicBezTo>
                  <a:cubicBezTo>
                    <a:pt x="67818" y="-476"/>
                    <a:pt x="63913" y="-476"/>
                    <a:pt x="61055" y="1429"/>
                  </a:cubicBezTo>
                  <a:lnTo>
                    <a:pt x="1429" y="60484"/>
                  </a:lnTo>
                  <a:cubicBezTo>
                    <a:pt x="-476" y="62389"/>
                    <a:pt x="-476" y="66199"/>
                    <a:pt x="1429" y="69056"/>
                  </a:cubicBezTo>
                  <a:cubicBezTo>
                    <a:pt x="2381" y="70009"/>
                    <a:pt x="4286" y="70961"/>
                    <a:pt x="5239" y="70961"/>
                  </a:cubicBezTo>
                  <a:cubicBezTo>
                    <a:pt x="7144" y="70961"/>
                    <a:pt x="8096" y="70009"/>
                    <a:pt x="9049" y="69056"/>
                  </a:cubicBezTo>
                  <a:lnTo>
                    <a:pt x="69723" y="10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09FBF44F-0C12-ADC9-FF5F-1A8912ADC2A8}"/>
                </a:ext>
              </a:extLst>
            </p:cNvPr>
            <p:cNvSpPr/>
            <p:nvPr/>
          </p:nvSpPr>
          <p:spPr>
            <a:xfrm>
              <a:off x="4669345" y="3633734"/>
              <a:ext cx="59272" cy="58578"/>
            </a:xfrm>
            <a:custGeom>
              <a:avLst/>
              <a:gdLst>
                <a:gd name="connsiteX0" fmla="*/ 57245 w 59272"/>
                <a:gd name="connsiteY0" fmla="*/ 1429 h 58578"/>
                <a:gd name="connsiteX1" fmla="*/ 48577 w 59272"/>
                <a:gd name="connsiteY1" fmla="*/ 1429 h 58578"/>
                <a:gd name="connsiteX2" fmla="*/ 1429 w 59272"/>
                <a:gd name="connsiteY2" fmla="*/ 48101 h 58578"/>
                <a:gd name="connsiteX3" fmla="*/ 1429 w 59272"/>
                <a:gd name="connsiteY3" fmla="*/ 56674 h 58578"/>
                <a:gd name="connsiteX4" fmla="*/ 5239 w 59272"/>
                <a:gd name="connsiteY4" fmla="*/ 58579 h 58578"/>
                <a:gd name="connsiteX5" fmla="*/ 9049 w 59272"/>
                <a:gd name="connsiteY5" fmla="*/ 56674 h 58578"/>
                <a:gd name="connsiteX6" fmla="*/ 56197 w 59272"/>
                <a:gd name="connsiteY6" fmla="*/ 10001 h 58578"/>
                <a:gd name="connsiteX7" fmla="*/ 57245 w 59272"/>
                <a:gd name="connsiteY7" fmla="*/ 1429 h 58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272" h="58578">
                  <a:moveTo>
                    <a:pt x="57245" y="1429"/>
                  </a:moveTo>
                  <a:cubicBezTo>
                    <a:pt x="55340" y="-476"/>
                    <a:pt x="51435" y="-476"/>
                    <a:pt x="48577" y="1429"/>
                  </a:cubicBezTo>
                  <a:lnTo>
                    <a:pt x="1429" y="48101"/>
                  </a:lnTo>
                  <a:cubicBezTo>
                    <a:pt x="-476" y="50006"/>
                    <a:pt x="-476" y="53816"/>
                    <a:pt x="1429" y="56674"/>
                  </a:cubicBezTo>
                  <a:cubicBezTo>
                    <a:pt x="2381" y="57626"/>
                    <a:pt x="4286" y="58579"/>
                    <a:pt x="5239" y="58579"/>
                  </a:cubicBezTo>
                  <a:cubicBezTo>
                    <a:pt x="6191" y="58579"/>
                    <a:pt x="8096" y="57626"/>
                    <a:pt x="9049" y="56674"/>
                  </a:cubicBezTo>
                  <a:lnTo>
                    <a:pt x="56197" y="10001"/>
                  </a:lnTo>
                  <a:cubicBezTo>
                    <a:pt x="60103" y="7144"/>
                    <a:pt x="60103" y="3334"/>
                    <a:pt x="57245" y="14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8B9B447-CE45-61E8-909B-4EAF4C3282C6}"/>
                </a:ext>
              </a:extLst>
            </p:cNvPr>
            <p:cNvSpPr/>
            <p:nvPr/>
          </p:nvSpPr>
          <p:spPr>
            <a:xfrm>
              <a:off x="4724858" y="3641354"/>
              <a:ext cx="37831" cy="37623"/>
            </a:xfrm>
            <a:custGeom>
              <a:avLst/>
              <a:gdLst>
                <a:gd name="connsiteX0" fmla="*/ 6590 w 37831"/>
                <a:gd name="connsiteY0" fmla="*/ 37624 h 37623"/>
                <a:gd name="connsiteX1" fmla="*/ 10400 w 37831"/>
                <a:gd name="connsiteY1" fmla="*/ 35719 h 37623"/>
                <a:gd name="connsiteX2" fmla="*/ 36403 w 37831"/>
                <a:gd name="connsiteY2" fmla="*/ 10001 h 37623"/>
                <a:gd name="connsiteX3" fmla="*/ 36403 w 37831"/>
                <a:gd name="connsiteY3" fmla="*/ 1429 h 37623"/>
                <a:gd name="connsiteX4" fmla="*/ 27735 w 37831"/>
                <a:gd name="connsiteY4" fmla="*/ 1429 h 37623"/>
                <a:gd name="connsiteX5" fmla="*/ 1732 w 37831"/>
                <a:gd name="connsiteY5" fmla="*/ 27146 h 37623"/>
                <a:gd name="connsiteX6" fmla="*/ 6590 w 37831"/>
                <a:gd name="connsiteY6" fmla="*/ 37624 h 3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31" h="37623">
                  <a:moveTo>
                    <a:pt x="6590" y="37624"/>
                  </a:moveTo>
                  <a:cubicBezTo>
                    <a:pt x="8495" y="37624"/>
                    <a:pt x="9447" y="36671"/>
                    <a:pt x="10400" y="35719"/>
                  </a:cubicBezTo>
                  <a:lnTo>
                    <a:pt x="36403" y="10001"/>
                  </a:lnTo>
                  <a:cubicBezTo>
                    <a:pt x="38308" y="8096"/>
                    <a:pt x="38308" y="4286"/>
                    <a:pt x="36403" y="1429"/>
                  </a:cubicBezTo>
                  <a:cubicBezTo>
                    <a:pt x="34498" y="-476"/>
                    <a:pt x="30593" y="-476"/>
                    <a:pt x="27735" y="1429"/>
                  </a:cubicBezTo>
                  <a:lnTo>
                    <a:pt x="1732" y="27146"/>
                  </a:lnTo>
                  <a:cubicBezTo>
                    <a:pt x="-2078" y="30956"/>
                    <a:pt x="779" y="37624"/>
                    <a:pt x="6590" y="376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A2C4D992-BED9-C764-B5B1-E777FF4308AA}"/>
                </a:ext>
              </a:extLst>
            </p:cNvPr>
            <p:cNvSpPr/>
            <p:nvPr/>
          </p:nvSpPr>
          <p:spPr>
            <a:xfrm>
              <a:off x="4725161" y="3662547"/>
              <a:ext cx="58674" cy="58816"/>
            </a:xfrm>
            <a:custGeom>
              <a:avLst/>
              <a:gdLst>
                <a:gd name="connsiteX0" fmla="*/ 48578 w 58674"/>
                <a:gd name="connsiteY0" fmla="*/ 2143 h 58816"/>
                <a:gd name="connsiteX1" fmla="*/ 1429 w 58674"/>
                <a:gd name="connsiteY1" fmla="*/ 48816 h 58816"/>
                <a:gd name="connsiteX2" fmla="*/ 1429 w 58674"/>
                <a:gd name="connsiteY2" fmla="*/ 57388 h 58816"/>
                <a:gd name="connsiteX3" fmla="*/ 10097 w 58674"/>
                <a:gd name="connsiteY3" fmla="*/ 57388 h 58816"/>
                <a:gd name="connsiteX4" fmla="*/ 57245 w 58674"/>
                <a:gd name="connsiteY4" fmla="*/ 10716 h 58816"/>
                <a:gd name="connsiteX5" fmla="*/ 57245 w 58674"/>
                <a:gd name="connsiteY5" fmla="*/ 2143 h 58816"/>
                <a:gd name="connsiteX6" fmla="*/ 48578 w 58674"/>
                <a:gd name="connsiteY6" fmla="*/ 2143 h 58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674" h="58816">
                  <a:moveTo>
                    <a:pt x="48578" y="2143"/>
                  </a:moveTo>
                  <a:lnTo>
                    <a:pt x="1429" y="48816"/>
                  </a:lnTo>
                  <a:cubicBezTo>
                    <a:pt x="-476" y="50721"/>
                    <a:pt x="-476" y="54531"/>
                    <a:pt x="1429" y="57388"/>
                  </a:cubicBezTo>
                  <a:cubicBezTo>
                    <a:pt x="3334" y="59293"/>
                    <a:pt x="7239" y="59293"/>
                    <a:pt x="10097" y="57388"/>
                  </a:cubicBezTo>
                  <a:lnTo>
                    <a:pt x="57245" y="10716"/>
                  </a:lnTo>
                  <a:cubicBezTo>
                    <a:pt x="59150" y="8811"/>
                    <a:pt x="59150" y="5001"/>
                    <a:pt x="57245" y="2143"/>
                  </a:cubicBezTo>
                  <a:cubicBezTo>
                    <a:pt x="54388" y="-714"/>
                    <a:pt x="50483" y="-714"/>
                    <a:pt x="48578" y="21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692DD96-9689-3B36-B540-F3B76C47FEB6}"/>
                </a:ext>
              </a:extLst>
            </p:cNvPr>
            <p:cNvSpPr/>
            <p:nvPr/>
          </p:nvSpPr>
          <p:spPr>
            <a:xfrm>
              <a:off x="5108447" y="344561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1C2982E8-8D5D-F6BF-60F3-A32B75222678}"/>
                </a:ext>
              </a:extLst>
            </p:cNvPr>
            <p:cNvSpPr/>
            <p:nvPr/>
          </p:nvSpPr>
          <p:spPr>
            <a:xfrm>
              <a:off x="4903564" y="325511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69B0C55D-97A6-A062-D491-E8B06EDC5831}"/>
                </a:ext>
              </a:extLst>
            </p:cNvPr>
            <p:cNvSpPr/>
            <p:nvPr/>
          </p:nvSpPr>
          <p:spPr>
            <a:xfrm>
              <a:off x="4651533" y="333226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AA59250-AE29-DAC6-0C4D-15C00433A406}"/>
                </a:ext>
              </a:extLst>
            </p:cNvPr>
            <p:cNvSpPr/>
            <p:nvPr/>
          </p:nvSpPr>
          <p:spPr>
            <a:xfrm>
              <a:off x="4693919" y="373136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8DC5FAF5-F4D5-0C09-A570-00CEBB4B0C42}"/>
                </a:ext>
              </a:extLst>
            </p:cNvPr>
            <p:cNvSpPr/>
            <p:nvPr/>
          </p:nvSpPr>
          <p:spPr>
            <a:xfrm>
              <a:off x="4663153" y="357039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E3E64C61-25E4-F4DB-9BA6-90BA49466046}"/>
                </a:ext>
              </a:extLst>
            </p:cNvPr>
            <p:cNvSpPr/>
            <p:nvPr/>
          </p:nvSpPr>
          <p:spPr>
            <a:xfrm>
              <a:off x="4831460" y="339132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FB59F3A5-7D39-890A-AE7C-A97D05AEEF5F}"/>
                </a:ext>
              </a:extLst>
            </p:cNvPr>
            <p:cNvSpPr/>
            <p:nvPr/>
          </p:nvSpPr>
          <p:spPr>
            <a:xfrm>
              <a:off x="4975764" y="354658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0BE3F00-2204-5291-8269-6408D112B855}"/>
                </a:ext>
              </a:extLst>
            </p:cNvPr>
            <p:cNvSpPr/>
            <p:nvPr/>
          </p:nvSpPr>
          <p:spPr>
            <a:xfrm>
              <a:off x="4988242" y="370755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3" name="Graphic 81">
            <a:extLst>
              <a:ext uri="{FF2B5EF4-FFF2-40B4-BE49-F238E27FC236}">
                <a16:creationId xmlns:a16="http://schemas.microsoft.com/office/drawing/2014/main" id="{F01DDD11-0725-E2CF-FFC5-FFEA3BCAE8C7}"/>
              </a:ext>
            </a:extLst>
          </p:cNvPr>
          <p:cNvGrpSpPr/>
          <p:nvPr/>
        </p:nvGrpSpPr>
        <p:grpSpPr>
          <a:xfrm>
            <a:off x="9855960" y="1319954"/>
            <a:ext cx="523398" cy="535304"/>
            <a:chOff x="8255983" y="2034010"/>
            <a:chExt cx="523398" cy="535304"/>
          </a:xfrm>
          <a:solidFill>
            <a:srgbClr val="DC2E1D"/>
          </a:solidFill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EACEEC79-B0ED-9F82-E035-9AECB4CB6AE4}"/>
                </a:ext>
              </a:extLst>
            </p:cNvPr>
            <p:cNvSpPr/>
            <p:nvPr/>
          </p:nvSpPr>
          <p:spPr>
            <a:xfrm>
              <a:off x="8574404" y="2118783"/>
              <a:ext cx="60674" cy="127635"/>
            </a:xfrm>
            <a:custGeom>
              <a:avLst/>
              <a:gdLst>
                <a:gd name="connsiteX0" fmla="*/ 60674 w 60674"/>
                <a:gd name="connsiteY0" fmla="*/ 54293 h 127635"/>
                <a:gd name="connsiteX1" fmla="*/ 0 w 60674"/>
                <a:gd name="connsiteY1" fmla="*/ 0 h 127635"/>
                <a:gd name="connsiteX2" fmla="*/ 0 w 60674"/>
                <a:gd name="connsiteY2" fmla="*/ 73343 h 127635"/>
                <a:gd name="connsiteX3" fmla="*/ 60674 w 60674"/>
                <a:gd name="connsiteY3" fmla="*/ 127635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74" h="127635">
                  <a:moveTo>
                    <a:pt x="60674" y="54293"/>
                  </a:moveTo>
                  <a:lnTo>
                    <a:pt x="0" y="0"/>
                  </a:lnTo>
                  <a:lnTo>
                    <a:pt x="0" y="73343"/>
                  </a:lnTo>
                  <a:lnTo>
                    <a:pt x="60674" y="127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9773B352-9AFB-01C7-8FFB-0D07FF9993C2}"/>
                </a:ext>
              </a:extLst>
            </p:cNvPr>
            <p:cNvSpPr/>
            <p:nvPr/>
          </p:nvSpPr>
          <p:spPr>
            <a:xfrm>
              <a:off x="8328183" y="2218796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6EC291CB-FCEF-F948-B5D7-D2CA522245AC}"/>
                </a:ext>
              </a:extLst>
            </p:cNvPr>
            <p:cNvSpPr/>
            <p:nvPr/>
          </p:nvSpPr>
          <p:spPr>
            <a:xfrm>
              <a:off x="8646603" y="2118783"/>
              <a:ext cx="60579" cy="127635"/>
            </a:xfrm>
            <a:custGeom>
              <a:avLst/>
              <a:gdLst>
                <a:gd name="connsiteX0" fmla="*/ 0 w 60579"/>
                <a:gd name="connsiteY0" fmla="*/ 127635 h 127635"/>
                <a:gd name="connsiteX1" fmla="*/ 60579 w 60579"/>
                <a:gd name="connsiteY1" fmla="*/ 73343 h 127635"/>
                <a:gd name="connsiteX2" fmla="*/ 60579 w 60579"/>
                <a:gd name="connsiteY2" fmla="*/ 0 h 127635"/>
                <a:gd name="connsiteX3" fmla="*/ 0 w 60579"/>
                <a:gd name="connsiteY3" fmla="*/ 54293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127635">
                  <a:moveTo>
                    <a:pt x="0" y="127635"/>
                  </a:moveTo>
                  <a:lnTo>
                    <a:pt x="60579" y="73343"/>
                  </a:lnTo>
                  <a:lnTo>
                    <a:pt x="60579" y="0"/>
                  </a:lnTo>
                  <a:lnTo>
                    <a:pt x="0" y="542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0B767597-2178-9066-22B4-7E53E34AA897}"/>
                </a:ext>
              </a:extLst>
            </p:cNvPr>
            <p:cNvSpPr/>
            <p:nvPr/>
          </p:nvSpPr>
          <p:spPr>
            <a:xfrm>
              <a:off x="8328183" y="2188316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52B981EB-3071-B691-4402-C8467EC1E4C6}"/>
                </a:ext>
              </a:extLst>
            </p:cNvPr>
            <p:cNvSpPr/>
            <p:nvPr/>
          </p:nvSpPr>
          <p:spPr>
            <a:xfrm>
              <a:off x="8358091" y="2301663"/>
              <a:ext cx="84582" cy="83819"/>
            </a:xfrm>
            <a:custGeom>
              <a:avLst/>
              <a:gdLst>
                <a:gd name="connsiteX0" fmla="*/ 42291 w 84582"/>
                <a:gd name="connsiteY0" fmla="*/ 83820 h 83819"/>
                <a:gd name="connsiteX1" fmla="*/ 84582 w 84582"/>
                <a:gd name="connsiteY1" fmla="*/ 41910 h 83819"/>
                <a:gd name="connsiteX2" fmla="*/ 42291 w 84582"/>
                <a:gd name="connsiteY2" fmla="*/ 0 h 83819"/>
                <a:gd name="connsiteX3" fmla="*/ 0 w 84582"/>
                <a:gd name="connsiteY3" fmla="*/ 41910 h 83819"/>
                <a:gd name="connsiteX4" fmla="*/ 42291 w 84582"/>
                <a:gd name="connsiteY4" fmla="*/ 83820 h 83819"/>
                <a:gd name="connsiteX5" fmla="*/ 42291 w 84582"/>
                <a:gd name="connsiteY5" fmla="*/ 29527 h 83819"/>
                <a:gd name="connsiteX6" fmla="*/ 54769 w 84582"/>
                <a:gd name="connsiteY6" fmla="*/ 41910 h 83819"/>
                <a:gd name="connsiteX7" fmla="*/ 42291 w 84582"/>
                <a:gd name="connsiteY7" fmla="*/ 54293 h 83819"/>
                <a:gd name="connsiteX8" fmla="*/ 29814 w 84582"/>
                <a:gd name="connsiteY8" fmla="*/ 41910 h 83819"/>
                <a:gd name="connsiteX9" fmla="*/ 42291 w 84582"/>
                <a:gd name="connsiteY9" fmla="*/ 29527 h 8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2" h="83819">
                  <a:moveTo>
                    <a:pt x="42291" y="83820"/>
                  </a:move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342" y="0"/>
                    <a:pt x="42291" y="0"/>
                  </a:cubicBezTo>
                  <a:cubicBezTo>
                    <a:pt x="19241" y="0"/>
                    <a:pt x="0" y="19050"/>
                    <a:pt x="0" y="41910"/>
                  </a:cubicBezTo>
                  <a:cubicBezTo>
                    <a:pt x="-95" y="64770"/>
                    <a:pt x="19146" y="83820"/>
                    <a:pt x="42291" y="83820"/>
                  </a:cubicBezTo>
                  <a:close/>
                  <a:moveTo>
                    <a:pt x="42291" y="29527"/>
                  </a:moveTo>
                  <a:cubicBezTo>
                    <a:pt x="49054" y="29527"/>
                    <a:pt x="54769" y="35243"/>
                    <a:pt x="54769" y="41910"/>
                  </a:cubicBezTo>
                  <a:cubicBezTo>
                    <a:pt x="54769" y="48577"/>
                    <a:pt x="48959" y="54293"/>
                    <a:pt x="42291" y="54293"/>
                  </a:cubicBezTo>
                  <a:cubicBezTo>
                    <a:pt x="35529" y="54293"/>
                    <a:pt x="29814" y="48577"/>
                    <a:pt x="29814" y="41910"/>
                  </a:cubicBezTo>
                  <a:cubicBezTo>
                    <a:pt x="29718" y="35243"/>
                    <a:pt x="35529" y="29527"/>
                    <a:pt x="42291" y="295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4A426BD-7FDA-633A-2DF9-8555F4A56286}"/>
                </a:ext>
              </a:extLst>
            </p:cNvPr>
            <p:cNvSpPr/>
            <p:nvPr/>
          </p:nvSpPr>
          <p:spPr>
            <a:xfrm>
              <a:off x="8629363" y="2034010"/>
              <a:ext cx="48101" cy="47625"/>
            </a:xfrm>
            <a:custGeom>
              <a:avLst/>
              <a:gdLst>
                <a:gd name="connsiteX0" fmla="*/ 24003 w 48101"/>
                <a:gd name="connsiteY0" fmla="*/ 47625 h 47625"/>
                <a:gd name="connsiteX1" fmla="*/ 48101 w 48101"/>
                <a:gd name="connsiteY1" fmla="*/ 23813 h 47625"/>
                <a:gd name="connsiteX2" fmla="*/ 24003 w 48101"/>
                <a:gd name="connsiteY2" fmla="*/ 0 h 47625"/>
                <a:gd name="connsiteX3" fmla="*/ 0 w 48101"/>
                <a:gd name="connsiteY3" fmla="*/ 23813 h 47625"/>
                <a:gd name="connsiteX4" fmla="*/ 24003 w 48101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01" h="47625">
                  <a:moveTo>
                    <a:pt x="24003" y="47625"/>
                  </a:moveTo>
                  <a:cubicBezTo>
                    <a:pt x="37433" y="47625"/>
                    <a:pt x="48101" y="37147"/>
                    <a:pt x="48101" y="23813"/>
                  </a:cubicBezTo>
                  <a:cubicBezTo>
                    <a:pt x="48101" y="10478"/>
                    <a:pt x="37529" y="0"/>
                    <a:pt x="24003" y="0"/>
                  </a:cubicBezTo>
                  <a:cubicBezTo>
                    <a:pt x="10573" y="0"/>
                    <a:pt x="0" y="10478"/>
                    <a:pt x="0" y="23813"/>
                  </a:cubicBezTo>
                  <a:cubicBezTo>
                    <a:pt x="0" y="37147"/>
                    <a:pt x="10478" y="47625"/>
                    <a:pt x="24003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7813EE1D-9F64-9E68-A416-0D0CA9EE9F19}"/>
                </a:ext>
              </a:extLst>
            </p:cNvPr>
            <p:cNvSpPr/>
            <p:nvPr/>
          </p:nvSpPr>
          <p:spPr>
            <a:xfrm>
              <a:off x="8255983" y="2492163"/>
              <a:ext cx="73152" cy="71437"/>
            </a:xfrm>
            <a:custGeom>
              <a:avLst/>
              <a:gdLst>
                <a:gd name="connsiteX0" fmla="*/ 36576 w 73152"/>
                <a:gd name="connsiteY0" fmla="*/ 0 h 71437"/>
                <a:gd name="connsiteX1" fmla="*/ 0 w 73152"/>
                <a:gd name="connsiteY1" fmla="*/ 36195 h 71437"/>
                <a:gd name="connsiteX2" fmla="*/ 36576 w 73152"/>
                <a:gd name="connsiteY2" fmla="*/ 71438 h 71437"/>
                <a:gd name="connsiteX3" fmla="*/ 73152 w 73152"/>
                <a:gd name="connsiteY3" fmla="*/ 35242 h 71437"/>
                <a:gd name="connsiteX4" fmla="*/ 36576 w 73152"/>
                <a:gd name="connsiteY4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1437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1438"/>
                    <a:pt x="36576" y="71438"/>
                  </a:cubicBezTo>
                  <a:cubicBezTo>
                    <a:pt x="56769" y="71438"/>
                    <a:pt x="73152" y="55245"/>
                    <a:pt x="73152" y="35242"/>
                  </a:cubicBezTo>
                  <a:cubicBezTo>
                    <a:pt x="73152" y="15240"/>
                    <a:pt x="55817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243EDA22-5AA1-B51A-CA1E-E5265BBD260F}"/>
                </a:ext>
              </a:extLst>
            </p:cNvPr>
            <p:cNvSpPr/>
            <p:nvPr/>
          </p:nvSpPr>
          <p:spPr>
            <a:xfrm>
              <a:off x="8406097" y="2041631"/>
              <a:ext cx="60579" cy="127634"/>
            </a:xfrm>
            <a:custGeom>
              <a:avLst/>
              <a:gdLst>
                <a:gd name="connsiteX0" fmla="*/ 60579 w 60579"/>
                <a:gd name="connsiteY0" fmla="*/ 0 h 127634"/>
                <a:gd name="connsiteX1" fmla="*/ 0 w 60579"/>
                <a:gd name="connsiteY1" fmla="*/ 54292 h 127634"/>
                <a:gd name="connsiteX2" fmla="*/ 0 w 60579"/>
                <a:gd name="connsiteY2" fmla="*/ 127635 h 127634"/>
                <a:gd name="connsiteX3" fmla="*/ 60579 w 60579"/>
                <a:gd name="connsiteY3" fmla="*/ 73342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127634">
                  <a:moveTo>
                    <a:pt x="60579" y="0"/>
                  </a:moveTo>
                  <a:lnTo>
                    <a:pt x="0" y="54292"/>
                  </a:lnTo>
                  <a:lnTo>
                    <a:pt x="0" y="127635"/>
                  </a:lnTo>
                  <a:lnTo>
                    <a:pt x="60579" y="733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FDA0FE7-4FC3-D2CC-DC27-89609453950F}"/>
                </a:ext>
              </a:extLst>
            </p:cNvPr>
            <p:cNvSpPr/>
            <p:nvPr/>
          </p:nvSpPr>
          <p:spPr>
            <a:xfrm>
              <a:off x="8333993" y="2041631"/>
              <a:ext cx="60579" cy="127634"/>
            </a:xfrm>
            <a:custGeom>
              <a:avLst/>
              <a:gdLst>
                <a:gd name="connsiteX0" fmla="*/ 60579 w 60579"/>
                <a:gd name="connsiteY0" fmla="*/ 54292 h 127634"/>
                <a:gd name="connsiteX1" fmla="*/ 0 w 60579"/>
                <a:gd name="connsiteY1" fmla="*/ 0 h 127634"/>
                <a:gd name="connsiteX2" fmla="*/ 0 w 60579"/>
                <a:gd name="connsiteY2" fmla="*/ 73342 h 127634"/>
                <a:gd name="connsiteX3" fmla="*/ 60579 w 60579"/>
                <a:gd name="connsiteY3" fmla="*/ 127635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127634">
                  <a:moveTo>
                    <a:pt x="60579" y="54292"/>
                  </a:moveTo>
                  <a:lnTo>
                    <a:pt x="0" y="0"/>
                  </a:lnTo>
                  <a:lnTo>
                    <a:pt x="0" y="73342"/>
                  </a:lnTo>
                  <a:lnTo>
                    <a:pt x="60579" y="127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04F693E3-6D97-281B-A756-18240C373FEA}"/>
                </a:ext>
              </a:extLst>
            </p:cNvPr>
            <p:cNvSpPr/>
            <p:nvPr/>
          </p:nvSpPr>
          <p:spPr>
            <a:xfrm>
              <a:off x="8328183" y="2248323"/>
              <a:ext cx="144303" cy="243839"/>
            </a:xfrm>
            <a:custGeom>
              <a:avLst/>
              <a:gdLst>
                <a:gd name="connsiteX0" fmla="*/ 0 w 144303"/>
                <a:gd name="connsiteY0" fmla="*/ 172402 h 243839"/>
                <a:gd name="connsiteX1" fmla="*/ 72199 w 144303"/>
                <a:gd name="connsiteY1" fmla="*/ 243840 h 243839"/>
                <a:gd name="connsiteX2" fmla="*/ 144304 w 144303"/>
                <a:gd name="connsiteY2" fmla="*/ 172402 h 243839"/>
                <a:gd name="connsiteX3" fmla="*/ 144304 w 144303"/>
                <a:gd name="connsiteY3" fmla="*/ 0 h 243839"/>
                <a:gd name="connsiteX4" fmla="*/ 0 w 144303"/>
                <a:gd name="connsiteY4" fmla="*/ 0 h 243839"/>
                <a:gd name="connsiteX5" fmla="*/ 0 w 144303"/>
                <a:gd name="connsiteY5" fmla="*/ 172402 h 243839"/>
                <a:gd name="connsiteX6" fmla="*/ 72199 w 144303"/>
                <a:gd name="connsiteY6" fmla="*/ 41910 h 243839"/>
                <a:gd name="connsiteX7" fmla="*/ 126111 w 144303"/>
                <a:gd name="connsiteY7" fmla="*/ 95250 h 243839"/>
                <a:gd name="connsiteX8" fmla="*/ 72199 w 144303"/>
                <a:gd name="connsiteY8" fmla="*/ 148590 h 243839"/>
                <a:gd name="connsiteX9" fmla="*/ 18288 w 144303"/>
                <a:gd name="connsiteY9" fmla="*/ 95250 h 243839"/>
                <a:gd name="connsiteX10" fmla="*/ 72199 w 144303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303" h="243839">
                  <a:moveTo>
                    <a:pt x="0" y="172402"/>
                  </a:moveTo>
                  <a:cubicBezTo>
                    <a:pt x="0" y="211455"/>
                    <a:pt x="32671" y="243840"/>
                    <a:pt x="72199" y="243840"/>
                  </a:cubicBezTo>
                  <a:cubicBezTo>
                    <a:pt x="111633" y="243840"/>
                    <a:pt x="144304" y="211455"/>
                    <a:pt x="144304" y="172402"/>
                  </a:cubicBezTo>
                  <a:lnTo>
                    <a:pt x="144304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199" y="41910"/>
                  </a:moveTo>
                  <a:cubicBezTo>
                    <a:pt x="102013" y="41910"/>
                    <a:pt x="126111" y="65722"/>
                    <a:pt x="126111" y="95250"/>
                  </a:cubicBezTo>
                  <a:cubicBezTo>
                    <a:pt x="126111" y="124777"/>
                    <a:pt x="102013" y="148590"/>
                    <a:pt x="72199" y="148590"/>
                  </a:cubicBezTo>
                  <a:cubicBezTo>
                    <a:pt x="42386" y="148590"/>
                    <a:pt x="18288" y="124777"/>
                    <a:pt x="18288" y="95250"/>
                  </a:cubicBezTo>
                  <a:cubicBezTo>
                    <a:pt x="18288" y="65722"/>
                    <a:pt x="42291" y="41910"/>
                    <a:pt x="72199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AF5009EA-AB9F-0C34-5550-AFE0CB049190}"/>
                </a:ext>
              </a:extLst>
            </p:cNvPr>
            <p:cNvSpPr/>
            <p:nvPr/>
          </p:nvSpPr>
          <p:spPr>
            <a:xfrm>
              <a:off x="8568689" y="2295948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FAF21BEE-3ADE-6F6F-DF6C-ABE7ABBBC9C1}"/>
                </a:ext>
              </a:extLst>
            </p:cNvPr>
            <p:cNvSpPr/>
            <p:nvPr/>
          </p:nvSpPr>
          <p:spPr>
            <a:xfrm>
              <a:off x="8598502" y="2378815"/>
              <a:ext cx="84581" cy="83820"/>
            </a:xfrm>
            <a:custGeom>
              <a:avLst/>
              <a:gdLst>
                <a:gd name="connsiteX0" fmla="*/ 42291 w 84581"/>
                <a:gd name="connsiteY0" fmla="*/ 83820 h 83820"/>
                <a:gd name="connsiteX1" fmla="*/ 84582 w 84581"/>
                <a:gd name="connsiteY1" fmla="*/ 41910 h 83820"/>
                <a:gd name="connsiteX2" fmla="*/ 42291 w 84581"/>
                <a:gd name="connsiteY2" fmla="*/ 0 h 83820"/>
                <a:gd name="connsiteX3" fmla="*/ 0 w 84581"/>
                <a:gd name="connsiteY3" fmla="*/ 41910 h 83820"/>
                <a:gd name="connsiteX4" fmla="*/ 42291 w 84581"/>
                <a:gd name="connsiteY4" fmla="*/ 83820 h 83820"/>
                <a:gd name="connsiteX5" fmla="*/ 42291 w 84581"/>
                <a:gd name="connsiteY5" fmla="*/ 30480 h 83820"/>
                <a:gd name="connsiteX6" fmla="*/ 54769 w 84581"/>
                <a:gd name="connsiteY6" fmla="*/ 42863 h 83820"/>
                <a:gd name="connsiteX7" fmla="*/ 42291 w 84581"/>
                <a:gd name="connsiteY7" fmla="*/ 55245 h 83820"/>
                <a:gd name="connsiteX8" fmla="*/ 29813 w 84581"/>
                <a:gd name="connsiteY8" fmla="*/ 42863 h 83820"/>
                <a:gd name="connsiteX9" fmla="*/ 42291 w 84581"/>
                <a:gd name="connsiteY9" fmla="*/ 30480 h 8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1" h="83820">
                  <a:moveTo>
                    <a:pt x="42291" y="83820"/>
                  </a:moveTo>
                  <a:cubicBezTo>
                    <a:pt x="65341" y="83820"/>
                    <a:pt x="84582" y="64770"/>
                    <a:pt x="84582" y="41910"/>
                  </a:cubicBezTo>
                  <a:cubicBezTo>
                    <a:pt x="84582" y="19050"/>
                    <a:pt x="65341" y="0"/>
                    <a:pt x="42291" y="0"/>
                  </a:cubicBezTo>
                  <a:cubicBezTo>
                    <a:pt x="19240" y="0"/>
                    <a:pt x="0" y="19050"/>
                    <a:pt x="0" y="41910"/>
                  </a:cubicBezTo>
                  <a:cubicBezTo>
                    <a:pt x="0" y="64770"/>
                    <a:pt x="19240" y="83820"/>
                    <a:pt x="42291" y="83820"/>
                  </a:cubicBezTo>
                  <a:close/>
                  <a:moveTo>
                    <a:pt x="42291" y="30480"/>
                  </a:moveTo>
                  <a:cubicBezTo>
                    <a:pt x="49054" y="30480"/>
                    <a:pt x="54769" y="36195"/>
                    <a:pt x="54769" y="42863"/>
                  </a:cubicBezTo>
                  <a:cubicBezTo>
                    <a:pt x="54769" y="49530"/>
                    <a:pt x="48958" y="55245"/>
                    <a:pt x="42291" y="55245"/>
                  </a:cubicBezTo>
                  <a:cubicBezTo>
                    <a:pt x="35623" y="55245"/>
                    <a:pt x="29813" y="49530"/>
                    <a:pt x="29813" y="42863"/>
                  </a:cubicBezTo>
                  <a:cubicBezTo>
                    <a:pt x="29813" y="36195"/>
                    <a:pt x="35623" y="30480"/>
                    <a:pt x="42291" y="30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4ACF9332-38AE-6618-07ED-869F5DC792C9}"/>
                </a:ext>
              </a:extLst>
            </p:cNvPr>
            <p:cNvSpPr/>
            <p:nvPr/>
          </p:nvSpPr>
          <p:spPr>
            <a:xfrm>
              <a:off x="8568689" y="2325476"/>
              <a:ext cx="144208" cy="243839"/>
            </a:xfrm>
            <a:custGeom>
              <a:avLst/>
              <a:gdLst>
                <a:gd name="connsiteX0" fmla="*/ 0 w 144208"/>
                <a:gd name="connsiteY0" fmla="*/ 172402 h 243839"/>
                <a:gd name="connsiteX1" fmla="*/ 72104 w 144208"/>
                <a:gd name="connsiteY1" fmla="*/ 243840 h 243839"/>
                <a:gd name="connsiteX2" fmla="*/ 144208 w 144208"/>
                <a:gd name="connsiteY2" fmla="*/ 172402 h 243839"/>
                <a:gd name="connsiteX3" fmla="*/ 144208 w 144208"/>
                <a:gd name="connsiteY3" fmla="*/ 0 h 243839"/>
                <a:gd name="connsiteX4" fmla="*/ 0 w 144208"/>
                <a:gd name="connsiteY4" fmla="*/ 0 h 243839"/>
                <a:gd name="connsiteX5" fmla="*/ 0 w 144208"/>
                <a:gd name="connsiteY5" fmla="*/ 172402 h 243839"/>
                <a:gd name="connsiteX6" fmla="*/ 72104 w 144208"/>
                <a:gd name="connsiteY6" fmla="*/ 41910 h 243839"/>
                <a:gd name="connsiteX7" fmla="*/ 126016 w 144208"/>
                <a:gd name="connsiteY7" fmla="*/ 95250 h 243839"/>
                <a:gd name="connsiteX8" fmla="*/ 72104 w 144208"/>
                <a:gd name="connsiteY8" fmla="*/ 148590 h 243839"/>
                <a:gd name="connsiteX9" fmla="*/ 18193 w 144208"/>
                <a:gd name="connsiteY9" fmla="*/ 95250 h 243839"/>
                <a:gd name="connsiteX10" fmla="*/ 72104 w 144208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208" h="243839">
                  <a:moveTo>
                    <a:pt x="0" y="172402"/>
                  </a:moveTo>
                  <a:cubicBezTo>
                    <a:pt x="0" y="211455"/>
                    <a:pt x="32671" y="243840"/>
                    <a:pt x="72104" y="243840"/>
                  </a:cubicBezTo>
                  <a:cubicBezTo>
                    <a:pt x="111538" y="243840"/>
                    <a:pt x="144208" y="211455"/>
                    <a:pt x="144208" y="172402"/>
                  </a:cubicBezTo>
                  <a:lnTo>
                    <a:pt x="144208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104" y="41910"/>
                  </a:moveTo>
                  <a:cubicBezTo>
                    <a:pt x="101917" y="41910"/>
                    <a:pt x="126016" y="65723"/>
                    <a:pt x="126016" y="95250"/>
                  </a:cubicBezTo>
                  <a:cubicBezTo>
                    <a:pt x="126016" y="124777"/>
                    <a:pt x="102013" y="148590"/>
                    <a:pt x="72104" y="148590"/>
                  </a:cubicBezTo>
                  <a:cubicBezTo>
                    <a:pt x="42291" y="148590"/>
                    <a:pt x="18193" y="124777"/>
                    <a:pt x="18193" y="95250"/>
                  </a:cubicBezTo>
                  <a:cubicBezTo>
                    <a:pt x="18193" y="65723"/>
                    <a:pt x="42291" y="41910"/>
                    <a:pt x="72104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1AEFF74E-6698-BF5C-43A6-E7CF13A27B1B}"/>
                </a:ext>
              </a:extLst>
            </p:cNvPr>
            <p:cNvSpPr/>
            <p:nvPr/>
          </p:nvSpPr>
          <p:spPr>
            <a:xfrm>
              <a:off x="8568689" y="2266421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FB235D2-4141-A915-954D-51301EE009C4}"/>
                </a:ext>
              </a:extLst>
            </p:cNvPr>
            <p:cNvSpPr/>
            <p:nvPr/>
          </p:nvSpPr>
          <p:spPr>
            <a:xfrm>
              <a:off x="8743759" y="211783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1586BE72-8CB1-6F77-1698-F62A7AC5D2F2}"/>
                </a:ext>
              </a:extLst>
            </p:cNvPr>
            <p:cNvSpPr/>
            <p:nvPr/>
          </p:nvSpPr>
          <p:spPr>
            <a:xfrm>
              <a:off x="8503252" y="2117831"/>
              <a:ext cx="17335" cy="17144"/>
            </a:xfrm>
            <a:custGeom>
              <a:avLst/>
              <a:gdLst>
                <a:gd name="connsiteX0" fmla="*/ 17335 w 17335"/>
                <a:gd name="connsiteY0" fmla="*/ 8573 h 17144"/>
                <a:gd name="connsiteX1" fmla="*/ 8668 w 17335"/>
                <a:gd name="connsiteY1" fmla="*/ 17145 h 17144"/>
                <a:gd name="connsiteX2" fmla="*/ 0 w 17335"/>
                <a:gd name="connsiteY2" fmla="*/ 8573 h 17144"/>
                <a:gd name="connsiteX3" fmla="*/ 8668 w 17335"/>
                <a:gd name="connsiteY3" fmla="*/ 0 h 17144"/>
                <a:gd name="connsiteX4" fmla="*/ 17335 w 17335"/>
                <a:gd name="connsiteY4" fmla="*/ 8573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5B64C55-F2E9-C14E-C0D8-C52CA796A415}"/>
                </a:ext>
              </a:extLst>
            </p:cNvPr>
            <p:cNvSpPr/>
            <p:nvPr/>
          </p:nvSpPr>
          <p:spPr>
            <a:xfrm>
              <a:off x="8762046" y="251026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2C3FE64C-E99B-94B9-5BFF-8305D9413B2D}"/>
                </a:ext>
              </a:extLst>
            </p:cNvPr>
            <p:cNvSpPr/>
            <p:nvPr/>
          </p:nvSpPr>
          <p:spPr>
            <a:xfrm>
              <a:off x="8514778" y="241501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42425AAD-7AEB-44A0-87E8-FF10743D3EA1}"/>
                </a:ext>
              </a:extLst>
            </p:cNvPr>
            <p:cNvSpPr/>
            <p:nvPr/>
          </p:nvSpPr>
          <p:spPr>
            <a:xfrm>
              <a:off x="8436863" y="253407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7EA8ED27-F718-C736-CE20-6E34DF2ED07E}"/>
                </a:ext>
              </a:extLst>
            </p:cNvPr>
            <p:cNvSpPr/>
            <p:nvPr/>
          </p:nvSpPr>
          <p:spPr>
            <a:xfrm>
              <a:off x="8262746" y="211116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9559B2AC-8629-18AD-FB25-23C3B817DD51}"/>
                </a:ext>
              </a:extLst>
            </p:cNvPr>
            <p:cNvSpPr/>
            <p:nvPr/>
          </p:nvSpPr>
          <p:spPr>
            <a:xfrm>
              <a:off x="8257031" y="234357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20" name="Picture 119">
            <a:extLst>
              <a:ext uri="{FF2B5EF4-FFF2-40B4-BE49-F238E27FC236}">
                <a16:creationId xmlns:a16="http://schemas.microsoft.com/office/drawing/2014/main" id="{68090DFA-1C9F-27C4-B3DD-173AF25781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7152" y="2541287"/>
            <a:ext cx="2816975" cy="27494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121" name="Graphic 5">
            <a:extLst>
              <a:ext uri="{FF2B5EF4-FFF2-40B4-BE49-F238E27FC236}">
                <a16:creationId xmlns:a16="http://schemas.microsoft.com/office/drawing/2014/main" id="{1F61D0FF-FC59-B57D-6C1B-25F898083380}"/>
              </a:ext>
            </a:extLst>
          </p:cNvPr>
          <p:cNvGrpSpPr/>
          <p:nvPr/>
        </p:nvGrpSpPr>
        <p:grpSpPr>
          <a:xfrm>
            <a:off x="2375355" y="2224756"/>
            <a:ext cx="364140" cy="375162"/>
            <a:chOff x="2126383" y="557880"/>
            <a:chExt cx="559115" cy="576039"/>
          </a:xfrm>
        </p:grpSpPr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08F0202-C9E1-C9F2-5C1F-120A3DA3016E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D86E38DD-09F3-5C4B-C280-E94D18E3BADD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66693496-D097-8DA1-92D4-B73FE34F5186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ED409F7A-E1E9-C025-95BB-0F8A6DD9C604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387BBAEF-3DA3-8583-DE86-8B7D881D0476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6EE30D60-301C-647D-9325-D8E0CE5E6E50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B8BF2621-4CCF-B435-AE3C-A161C5A06425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5BC83BB6-633E-12E8-CB8F-350A780B3FD0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718E600B-70D2-9FEF-3FD2-030134BA0612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056EDA20-9CE7-47A0-70CD-DBC7D53CAEC4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BC1A58E3-B469-A2DC-7578-8136BCCBE82E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7" name="TextBox 136">
            <a:extLst>
              <a:ext uri="{FF2B5EF4-FFF2-40B4-BE49-F238E27FC236}">
                <a16:creationId xmlns:a16="http://schemas.microsoft.com/office/drawing/2014/main" id="{7E560F3E-EC43-6A97-79DE-17B5AD60D6FE}"/>
              </a:ext>
            </a:extLst>
          </p:cNvPr>
          <p:cNvSpPr txBox="1"/>
          <p:nvPr/>
        </p:nvSpPr>
        <p:spPr>
          <a:xfrm>
            <a:off x="4587247" y="2003588"/>
            <a:ext cx="33201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9512F5B9-5EFD-E55D-6395-74BA8AFD7200}"/>
              </a:ext>
            </a:extLst>
          </p:cNvPr>
          <p:cNvSpPr txBox="1"/>
          <p:nvPr/>
        </p:nvSpPr>
        <p:spPr>
          <a:xfrm>
            <a:off x="8442223" y="2003588"/>
            <a:ext cx="33201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842369BD-291E-1B1D-C7A1-E0EAA692EF8C}"/>
              </a:ext>
            </a:extLst>
          </p:cNvPr>
          <p:cNvSpPr txBox="1"/>
          <p:nvPr/>
        </p:nvSpPr>
        <p:spPr>
          <a:xfrm>
            <a:off x="4521811" y="4323716"/>
            <a:ext cx="33201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1A71AA7E-A188-B9EA-DE52-2946A32094E2}"/>
              </a:ext>
            </a:extLst>
          </p:cNvPr>
          <p:cNvSpPr txBox="1"/>
          <p:nvPr/>
        </p:nvSpPr>
        <p:spPr>
          <a:xfrm>
            <a:off x="8376787" y="4323716"/>
            <a:ext cx="33201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974853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 animBg="1"/>
      <p:bldP spid="137" grpId="0"/>
      <p:bldP spid="138" grpId="0"/>
      <p:bldP spid="139" grpId="0"/>
      <p:bldP spid="14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27236C-F834-E44F-F431-B7EA6CE6B624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034B9F-52C3-3273-2648-6D89B908EAD0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52096D-08C2-1BE8-C2BB-4F95C19A953C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486C42-08F0-8410-8431-A80D285DF2BB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C2432F-208C-42A9-2C29-816CF8C5DF45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D277C0-D0E5-E00C-2FBC-8D2B970CFC8A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682482A-B6E5-04BF-39FB-5238E3551075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9A03FC5-145A-AC06-7986-DF74402CF1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130AC07-67FD-31B6-8BA8-6220EC41B4D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FECE955C-18DB-6759-FA90-29CA3D165B1C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92A4EA9-DB6D-77BB-E2D9-A06373D218B9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97FAEF2-F7E0-B240-5CCB-7DDE21E8AA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59347" y="325437"/>
            <a:ext cx="2109058" cy="2982207"/>
          </a:xfrm>
          <a:prstGeom prst="rect">
            <a:avLst/>
          </a:prstGeom>
        </p:spPr>
      </p:pic>
      <p:grpSp>
        <p:nvGrpSpPr>
          <p:cNvPr id="14" name="Graphic 81">
            <a:extLst>
              <a:ext uri="{FF2B5EF4-FFF2-40B4-BE49-F238E27FC236}">
                <a16:creationId xmlns:a16="http://schemas.microsoft.com/office/drawing/2014/main" id="{912F6DAF-D137-20DC-FC15-6D6169C2FC74}"/>
              </a:ext>
            </a:extLst>
          </p:cNvPr>
          <p:cNvGrpSpPr/>
          <p:nvPr/>
        </p:nvGrpSpPr>
        <p:grpSpPr>
          <a:xfrm>
            <a:off x="5249145" y="3915315"/>
            <a:ext cx="529113" cy="505777"/>
            <a:chOff x="8253126" y="3248448"/>
            <a:chExt cx="529113" cy="505777"/>
          </a:xfrm>
          <a:solidFill>
            <a:srgbClr val="DC2E1D"/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2979B1E-0E9B-40F0-6A14-2AE845D9D9DD}"/>
                </a:ext>
              </a:extLst>
            </p:cNvPr>
            <p:cNvSpPr/>
            <p:nvPr/>
          </p:nvSpPr>
          <p:spPr>
            <a:xfrm>
              <a:off x="8373427" y="3457046"/>
              <a:ext cx="102012" cy="250507"/>
            </a:xfrm>
            <a:custGeom>
              <a:avLst/>
              <a:gdLst>
                <a:gd name="connsiteX0" fmla="*/ 0 w 102012"/>
                <a:gd name="connsiteY0" fmla="*/ 250508 h 250507"/>
                <a:gd name="connsiteX1" fmla="*/ 102013 w 102012"/>
                <a:gd name="connsiteY1" fmla="*/ 250508 h 250507"/>
                <a:gd name="connsiteX2" fmla="*/ 102013 w 102012"/>
                <a:gd name="connsiteY2" fmla="*/ 0 h 250507"/>
                <a:gd name="connsiteX3" fmla="*/ 0 w 102012"/>
                <a:gd name="connsiteY3" fmla="*/ 0 h 250507"/>
                <a:gd name="connsiteX4" fmla="*/ 0 w 102012"/>
                <a:gd name="connsiteY4" fmla="*/ 250508 h 250507"/>
                <a:gd name="connsiteX5" fmla="*/ 24003 w 102012"/>
                <a:gd name="connsiteY5" fmla="*/ 60008 h 250507"/>
                <a:gd name="connsiteX6" fmla="*/ 29813 w 102012"/>
                <a:gd name="connsiteY6" fmla="*/ 54292 h 250507"/>
                <a:gd name="connsiteX7" fmla="*/ 35623 w 102012"/>
                <a:gd name="connsiteY7" fmla="*/ 60008 h 250507"/>
                <a:gd name="connsiteX8" fmla="*/ 35623 w 102012"/>
                <a:gd name="connsiteY8" fmla="*/ 149542 h 250507"/>
                <a:gd name="connsiteX9" fmla="*/ 29813 w 102012"/>
                <a:gd name="connsiteY9" fmla="*/ 155258 h 250507"/>
                <a:gd name="connsiteX10" fmla="*/ 24003 w 102012"/>
                <a:gd name="connsiteY10" fmla="*/ 148590 h 250507"/>
                <a:gd name="connsiteX11" fmla="*/ 24003 w 102012"/>
                <a:gd name="connsiteY11" fmla="*/ 60008 h 250507"/>
                <a:gd name="connsiteX12" fmla="*/ 24003 w 102012"/>
                <a:gd name="connsiteY12" fmla="*/ 179070 h 250507"/>
                <a:gd name="connsiteX13" fmla="*/ 29813 w 102012"/>
                <a:gd name="connsiteY13" fmla="*/ 173355 h 250507"/>
                <a:gd name="connsiteX14" fmla="*/ 35623 w 102012"/>
                <a:gd name="connsiteY14" fmla="*/ 179070 h 250507"/>
                <a:gd name="connsiteX15" fmla="*/ 35623 w 102012"/>
                <a:gd name="connsiteY15" fmla="*/ 215265 h 250507"/>
                <a:gd name="connsiteX16" fmla="*/ 29813 w 102012"/>
                <a:gd name="connsiteY16" fmla="*/ 220980 h 250507"/>
                <a:gd name="connsiteX17" fmla="*/ 24003 w 102012"/>
                <a:gd name="connsiteY17" fmla="*/ 214313 h 250507"/>
                <a:gd name="connsiteX18" fmla="*/ 24003 w 102012"/>
                <a:gd name="connsiteY18" fmla="*/ 179070 h 25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012" h="250507">
                  <a:moveTo>
                    <a:pt x="0" y="250508"/>
                  </a:moveTo>
                  <a:lnTo>
                    <a:pt x="102013" y="250508"/>
                  </a:lnTo>
                  <a:lnTo>
                    <a:pt x="102013" y="0"/>
                  </a:lnTo>
                  <a:lnTo>
                    <a:pt x="0" y="0"/>
                  </a:lnTo>
                  <a:lnTo>
                    <a:pt x="0" y="250508"/>
                  </a:lnTo>
                  <a:close/>
                  <a:moveTo>
                    <a:pt x="24003" y="60008"/>
                  </a:moveTo>
                  <a:cubicBezTo>
                    <a:pt x="24003" y="57150"/>
                    <a:pt x="26861" y="54292"/>
                    <a:pt x="29813" y="54292"/>
                  </a:cubicBezTo>
                  <a:cubicBezTo>
                    <a:pt x="32671" y="54292"/>
                    <a:pt x="35623" y="57150"/>
                    <a:pt x="35623" y="60008"/>
                  </a:cubicBezTo>
                  <a:lnTo>
                    <a:pt x="35623" y="149542"/>
                  </a:lnTo>
                  <a:cubicBezTo>
                    <a:pt x="35623" y="152400"/>
                    <a:pt x="32766" y="155258"/>
                    <a:pt x="29813" y="155258"/>
                  </a:cubicBezTo>
                  <a:cubicBezTo>
                    <a:pt x="26956" y="155258"/>
                    <a:pt x="24003" y="152400"/>
                    <a:pt x="24003" y="148590"/>
                  </a:cubicBezTo>
                  <a:lnTo>
                    <a:pt x="24003" y="60008"/>
                  </a:lnTo>
                  <a:close/>
                  <a:moveTo>
                    <a:pt x="24003" y="179070"/>
                  </a:moveTo>
                  <a:cubicBezTo>
                    <a:pt x="24003" y="176213"/>
                    <a:pt x="26861" y="173355"/>
                    <a:pt x="29813" y="173355"/>
                  </a:cubicBezTo>
                  <a:cubicBezTo>
                    <a:pt x="32671" y="173355"/>
                    <a:pt x="35623" y="176213"/>
                    <a:pt x="35623" y="179070"/>
                  </a:cubicBezTo>
                  <a:lnTo>
                    <a:pt x="35623" y="215265"/>
                  </a:lnTo>
                  <a:cubicBezTo>
                    <a:pt x="35623" y="218122"/>
                    <a:pt x="32766" y="220980"/>
                    <a:pt x="29813" y="220980"/>
                  </a:cubicBezTo>
                  <a:cubicBezTo>
                    <a:pt x="26956" y="220980"/>
                    <a:pt x="24003" y="218122"/>
                    <a:pt x="24003" y="214313"/>
                  </a:cubicBezTo>
                  <a:lnTo>
                    <a:pt x="24003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66893CD-4136-0279-11D6-68A453DDF614}"/>
                </a:ext>
              </a:extLst>
            </p:cNvPr>
            <p:cNvSpPr/>
            <p:nvPr/>
          </p:nvSpPr>
          <p:spPr>
            <a:xfrm>
              <a:off x="8571547" y="3356081"/>
              <a:ext cx="53911" cy="41910"/>
            </a:xfrm>
            <a:custGeom>
              <a:avLst/>
              <a:gdLst>
                <a:gd name="connsiteX0" fmla="*/ 0 w 53911"/>
                <a:gd name="connsiteY0" fmla="*/ 0 h 41910"/>
                <a:gd name="connsiteX1" fmla="*/ 53911 w 53911"/>
                <a:gd name="connsiteY1" fmla="*/ 0 h 41910"/>
                <a:gd name="connsiteX2" fmla="*/ 53911 w 53911"/>
                <a:gd name="connsiteY2" fmla="*/ 41910 h 41910"/>
                <a:gd name="connsiteX3" fmla="*/ 0 w 53911"/>
                <a:gd name="connsiteY3" fmla="*/ 4191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1" h="41910">
                  <a:moveTo>
                    <a:pt x="0" y="0"/>
                  </a:moveTo>
                  <a:lnTo>
                    <a:pt x="53911" y="0"/>
                  </a:lnTo>
                  <a:lnTo>
                    <a:pt x="53911" y="41910"/>
                  </a:lnTo>
                  <a:lnTo>
                    <a:pt x="0" y="41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F3F0094-FF24-0188-1E6F-34B4F885124B}"/>
                </a:ext>
              </a:extLst>
            </p:cNvPr>
            <p:cNvSpPr/>
            <p:nvPr/>
          </p:nvSpPr>
          <p:spPr>
            <a:xfrm>
              <a:off x="8373427" y="3718983"/>
              <a:ext cx="102012" cy="29527"/>
            </a:xfrm>
            <a:custGeom>
              <a:avLst/>
              <a:gdLst>
                <a:gd name="connsiteX0" fmla="*/ 0 w 102012"/>
                <a:gd name="connsiteY0" fmla="*/ 0 h 29527"/>
                <a:gd name="connsiteX1" fmla="*/ 102013 w 102012"/>
                <a:gd name="connsiteY1" fmla="*/ 0 h 29527"/>
                <a:gd name="connsiteX2" fmla="*/ 102013 w 102012"/>
                <a:gd name="connsiteY2" fmla="*/ 29528 h 29527"/>
                <a:gd name="connsiteX3" fmla="*/ 0 w 10201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12" h="29527">
                  <a:moveTo>
                    <a:pt x="0" y="0"/>
                  </a:moveTo>
                  <a:lnTo>
                    <a:pt x="102013" y="0"/>
                  </a:lnTo>
                  <a:lnTo>
                    <a:pt x="10201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25BC517-BC0F-D48B-AF18-80755C048912}"/>
                </a:ext>
              </a:extLst>
            </p:cNvPr>
            <p:cNvSpPr/>
            <p:nvPr/>
          </p:nvSpPr>
          <p:spPr>
            <a:xfrm>
              <a:off x="8551353" y="3409421"/>
              <a:ext cx="95250" cy="36195"/>
            </a:xfrm>
            <a:custGeom>
              <a:avLst/>
              <a:gdLst>
                <a:gd name="connsiteX0" fmla="*/ 76962 w 95250"/>
                <a:gd name="connsiteY0" fmla="*/ 0 h 36195"/>
                <a:gd name="connsiteX1" fmla="*/ 18288 w 95250"/>
                <a:gd name="connsiteY1" fmla="*/ 0 h 36195"/>
                <a:gd name="connsiteX2" fmla="*/ 0 w 95250"/>
                <a:gd name="connsiteY2" fmla="*/ 36195 h 36195"/>
                <a:gd name="connsiteX3" fmla="*/ 95250 w 95250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36195">
                  <a:moveTo>
                    <a:pt x="76962" y="0"/>
                  </a:moveTo>
                  <a:lnTo>
                    <a:pt x="18288" y="0"/>
                  </a:lnTo>
                  <a:lnTo>
                    <a:pt x="0" y="36195"/>
                  </a:lnTo>
                  <a:lnTo>
                    <a:pt x="95250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673761C-9D74-E6B3-2020-940FBA29B4AD}"/>
                </a:ext>
              </a:extLst>
            </p:cNvPr>
            <p:cNvSpPr/>
            <p:nvPr/>
          </p:nvSpPr>
          <p:spPr>
            <a:xfrm>
              <a:off x="8377237" y="3409421"/>
              <a:ext cx="94297" cy="36195"/>
            </a:xfrm>
            <a:custGeom>
              <a:avLst/>
              <a:gdLst>
                <a:gd name="connsiteX0" fmla="*/ 76962 w 94297"/>
                <a:gd name="connsiteY0" fmla="*/ 0 h 36195"/>
                <a:gd name="connsiteX1" fmla="*/ 18288 w 94297"/>
                <a:gd name="connsiteY1" fmla="*/ 0 h 36195"/>
                <a:gd name="connsiteX2" fmla="*/ 0 w 94297"/>
                <a:gd name="connsiteY2" fmla="*/ 36195 h 36195"/>
                <a:gd name="connsiteX3" fmla="*/ 94297 w 94297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97" h="36195">
                  <a:moveTo>
                    <a:pt x="76962" y="0"/>
                  </a:moveTo>
                  <a:lnTo>
                    <a:pt x="18288" y="0"/>
                  </a:lnTo>
                  <a:lnTo>
                    <a:pt x="0" y="36195"/>
                  </a:lnTo>
                  <a:lnTo>
                    <a:pt x="94297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2743817-0B8E-D484-5C35-DA8016984EA5}"/>
                </a:ext>
              </a:extLst>
            </p:cNvPr>
            <p:cNvSpPr/>
            <p:nvPr/>
          </p:nvSpPr>
          <p:spPr>
            <a:xfrm>
              <a:off x="8403240" y="3248448"/>
              <a:ext cx="42291" cy="95250"/>
            </a:xfrm>
            <a:custGeom>
              <a:avLst/>
              <a:gdLst>
                <a:gd name="connsiteX0" fmla="*/ 33623 w 42291"/>
                <a:gd name="connsiteY0" fmla="*/ 26670 h 95250"/>
                <a:gd name="connsiteX1" fmla="*/ 21146 w 42291"/>
                <a:gd name="connsiteY1" fmla="*/ 0 h 95250"/>
                <a:gd name="connsiteX2" fmla="*/ 8668 w 42291"/>
                <a:gd name="connsiteY2" fmla="*/ 26670 h 95250"/>
                <a:gd name="connsiteX3" fmla="*/ 0 w 42291"/>
                <a:gd name="connsiteY3" fmla="*/ 95250 h 95250"/>
                <a:gd name="connsiteX4" fmla="*/ 42291 w 42291"/>
                <a:gd name="connsiteY4" fmla="*/ 95250 h 95250"/>
                <a:gd name="connsiteX5" fmla="*/ 33623 w 42291"/>
                <a:gd name="connsiteY5" fmla="*/ 2667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91" h="95250">
                  <a:moveTo>
                    <a:pt x="33623" y="26670"/>
                  </a:moveTo>
                  <a:cubicBezTo>
                    <a:pt x="27813" y="4763"/>
                    <a:pt x="22098" y="0"/>
                    <a:pt x="21146" y="0"/>
                  </a:cubicBezTo>
                  <a:cubicBezTo>
                    <a:pt x="20193" y="0"/>
                    <a:pt x="14383" y="4763"/>
                    <a:pt x="8668" y="26670"/>
                  </a:cubicBezTo>
                  <a:cubicBezTo>
                    <a:pt x="3905" y="44768"/>
                    <a:pt x="952" y="68580"/>
                    <a:pt x="0" y="95250"/>
                  </a:cubicBezTo>
                  <a:lnTo>
                    <a:pt x="42291" y="95250"/>
                  </a:lnTo>
                  <a:cubicBezTo>
                    <a:pt x="41338" y="69533"/>
                    <a:pt x="38481" y="44768"/>
                    <a:pt x="33623" y="26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088F8B5-0090-D8F1-AEB7-DF8F849C81A2}"/>
                </a:ext>
              </a:extLst>
            </p:cNvPr>
            <p:cNvSpPr/>
            <p:nvPr/>
          </p:nvSpPr>
          <p:spPr>
            <a:xfrm>
              <a:off x="8253126" y="3617066"/>
              <a:ext cx="72199" cy="72389"/>
            </a:xfrm>
            <a:custGeom>
              <a:avLst/>
              <a:gdLst>
                <a:gd name="connsiteX0" fmla="*/ 72199 w 72199"/>
                <a:gd name="connsiteY0" fmla="*/ 36195 h 72389"/>
                <a:gd name="connsiteX1" fmla="*/ 35623 w 72199"/>
                <a:gd name="connsiteY1" fmla="*/ 0 h 72389"/>
                <a:gd name="connsiteX2" fmla="*/ 0 w 72199"/>
                <a:gd name="connsiteY2" fmla="*/ 36195 h 72389"/>
                <a:gd name="connsiteX3" fmla="*/ 36576 w 72199"/>
                <a:gd name="connsiteY3" fmla="*/ 72390 h 72389"/>
                <a:gd name="connsiteX4" fmla="*/ 72199 w 72199"/>
                <a:gd name="connsiteY4" fmla="*/ 36195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99" h="72389">
                  <a:moveTo>
                    <a:pt x="72199" y="36195"/>
                  </a:moveTo>
                  <a:cubicBezTo>
                    <a:pt x="72199" y="16192"/>
                    <a:pt x="55816" y="0"/>
                    <a:pt x="35623" y="0"/>
                  </a:cubicBezTo>
                  <a:cubicBezTo>
                    <a:pt x="15430" y="0"/>
                    <a:pt x="0" y="17145"/>
                    <a:pt x="0" y="36195"/>
                  </a:cubicBezTo>
                  <a:cubicBezTo>
                    <a:pt x="0" y="55245"/>
                    <a:pt x="16383" y="72390"/>
                    <a:pt x="36576" y="72390"/>
                  </a:cubicBezTo>
                  <a:cubicBezTo>
                    <a:pt x="56769" y="72390"/>
                    <a:pt x="72199" y="56197"/>
                    <a:pt x="72199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B93E414-02A4-D081-DEF4-262DB4E4AC73}"/>
                </a:ext>
              </a:extLst>
            </p:cNvPr>
            <p:cNvSpPr/>
            <p:nvPr/>
          </p:nvSpPr>
          <p:spPr>
            <a:xfrm>
              <a:off x="8397430" y="3356081"/>
              <a:ext cx="53911" cy="41910"/>
            </a:xfrm>
            <a:custGeom>
              <a:avLst/>
              <a:gdLst>
                <a:gd name="connsiteX0" fmla="*/ 0 w 53911"/>
                <a:gd name="connsiteY0" fmla="*/ 0 h 41910"/>
                <a:gd name="connsiteX1" fmla="*/ 53911 w 53911"/>
                <a:gd name="connsiteY1" fmla="*/ 0 h 41910"/>
                <a:gd name="connsiteX2" fmla="*/ 53911 w 53911"/>
                <a:gd name="connsiteY2" fmla="*/ 41910 h 41910"/>
                <a:gd name="connsiteX3" fmla="*/ 0 w 53911"/>
                <a:gd name="connsiteY3" fmla="*/ 4191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1" h="41910">
                  <a:moveTo>
                    <a:pt x="0" y="0"/>
                  </a:moveTo>
                  <a:lnTo>
                    <a:pt x="53911" y="0"/>
                  </a:lnTo>
                  <a:lnTo>
                    <a:pt x="53911" y="41910"/>
                  </a:lnTo>
                  <a:lnTo>
                    <a:pt x="0" y="41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047EBF1-9FDB-1CBB-507E-3D550EC2465F}"/>
                </a:ext>
              </a:extLst>
            </p:cNvPr>
            <p:cNvSpPr/>
            <p:nvPr/>
          </p:nvSpPr>
          <p:spPr>
            <a:xfrm>
              <a:off x="8547544" y="3718983"/>
              <a:ext cx="102012" cy="29527"/>
            </a:xfrm>
            <a:custGeom>
              <a:avLst/>
              <a:gdLst>
                <a:gd name="connsiteX0" fmla="*/ 0 w 102012"/>
                <a:gd name="connsiteY0" fmla="*/ 0 h 29527"/>
                <a:gd name="connsiteX1" fmla="*/ 102013 w 102012"/>
                <a:gd name="connsiteY1" fmla="*/ 0 h 29527"/>
                <a:gd name="connsiteX2" fmla="*/ 102013 w 102012"/>
                <a:gd name="connsiteY2" fmla="*/ 29528 h 29527"/>
                <a:gd name="connsiteX3" fmla="*/ 0 w 10201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12" h="29527">
                  <a:moveTo>
                    <a:pt x="0" y="0"/>
                  </a:moveTo>
                  <a:lnTo>
                    <a:pt x="102013" y="0"/>
                  </a:lnTo>
                  <a:lnTo>
                    <a:pt x="10201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FDD74A1-0388-13DC-81BF-919E3773D24F}"/>
                </a:ext>
              </a:extLst>
            </p:cNvPr>
            <p:cNvSpPr/>
            <p:nvPr/>
          </p:nvSpPr>
          <p:spPr>
            <a:xfrm>
              <a:off x="8577357" y="3248448"/>
              <a:ext cx="41338" cy="95250"/>
            </a:xfrm>
            <a:custGeom>
              <a:avLst/>
              <a:gdLst>
                <a:gd name="connsiteX0" fmla="*/ 33623 w 41338"/>
                <a:gd name="connsiteY0" fmla="*/ 26670 h 95250"/>
                <a:gd name="connsiteX1" fmla="*/ 21146 w 41338"/>
                <a:gd name="connsiteY1" fmla="*/ 0 h 95250"/>
                <a:gd name="connsiteX2" fmla="*/ 8668 w 41338"/>
                <a:gd name="connsiteY2" fmla="*/ 26670 h 95250"/>
                <a:gd name="connsiteX3" fmla="*/ 0 w 41338"/>
                <a:gd name="connsiteY3" fmla="*/ 95250 h 95250"/>
                <a:gd name="connsiteX4" fmla="*/ 41338 w 41338"/>
                <a:gd name="connsiteY4" fmla="*/ 95250 h 95250"/>
                <a:gd name="connsiteX5" fmla="*/ 33623 w 41338"/>
                <a:gd name="connsiteY5" fmla="*/ 2667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38" h="95250">
                  <a:moveTo>
                    <a:pt x="33623" y="26670"/>
                  </a:moveTo>
                  <a:cubicBezTo>
                    <a:pt x="27813" y="4763"/>
                    <a:pt x="22098" y="0"/>
                    <a:pt x="21146" y="0"/>
                  </a:cubicBezTo>
                  <a:cubicBezTo>
                    <a:pt x="20193" y="0"/>
                    <a:pt x="14383" y="4763"/>
                    <a:pt x="8668" y="26670"/>
                  </a:cubicBezTo>
                  <a:cubicBezTo>
                    <a:pt x="3905" y="44768"/>
                    <a:pt x="952" y="68580"/>
                    <a:pt x="0" y="95250"/>
                  </a:cubicBezTo>
                  <a:lnTo>
                    <a:pt x="41338" y="95250"/>
                  </a:lnTo>
                  <a:cubicBezTo>
                    <a:pt x="41338" y="69533"/>
                    <a:pt x="38481" y="44768"/>
                    <a:pt x="33623" y="26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0121DCC-AE8C-57BD-ACAC-877566011D67}"/>
                </a:ext>
              </a:extLst>
            </p:cNvPr>
            <p:cNvSpPr/>
            <p:nvPr/>
          </p:nvSpPr>
          <p:spPr>
            <a:xfrm>
              <a:off x="8704325" y="3308455"/>
              <a:ext cx="48006" cy="47625"/>
            </a:xfrm>
            <a:custGeom>
              <a:avLst/>
              <a:gdLst>
                <a:gd name="connsiteX0" fmla="*/ 24003 w 48006"/>
                <a:gd name="connsiteY0" fmla="*/ 0 h 47625"/>
                <a:gd name="connsiteX1" fmla="*/ 0 w 48006"/>
                <a:gd name="connsiteY1" fmla="*/ 23813 h 47625"/>
                <a:gd name="connsiteX2" fmla="*/ 24003 w 48006"/>
                <a:gd name="connsiteY2" fmla="*/ 47625 h 47625"/>
                <a:gd name="connsiteX3" fmla="*/ 48006 w 48006"/>
                <a:gd name="connsiteY3" fmla="*/ 23813 h 47625"/>
                <a:gd name="connsiteX4" fmla="*/ 24003 w 48006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0"/>
                  </a:move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03" y="47625"/>
                  </a:cubicBezTo>
                  <a:cubicBezTo>
                    <a:pt x="37433" y="47625"/>
                    <a:pt x="48006" y="37148"/>
                    <a:pt x="48006" y="23813"/>
                  </a:cubicBezTo>
                  <a:cubicBezTo>
                    <a:pt x="48101" y="10478"/>
                    <a:pt x="37529" y="0"/>
                    <a:pt x="2400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505010E-A411-6574-B562-7A851DF6C9C5}"/>
                </a:ext>
              </a:extLst>
            </p:cNvPr>
            <p:cNvSpPr/>
            <p:nvPr/>
          </p:nvSpPr>
          <p:spPr>
            <a:xfrm>
              <a:off x="8547544" y="3457046"/>
              <a:ext cx="102012" cy="250507"/>
            </a:xfrm>
            <a:custGeom>
              <a:avLst/>
              <a:gdLst>
                <a:gd name="connsiteX0" fmla="*/ 0 w 102012"/>
                <a:gd name="connsiteY0" fmla="*/ 250508 h 250507"/>
                <a:gd name="connsiteX1" fmla="*/ 102013 w 102012"/>
                <a:gd name="connsiteY1" fmla="*/ 250508 h 250507"/>
                <a:gd name="connsiteX2" fmla="*/ 102013 w 102012"/>
                <a:gd name="connsiteY2" fmla="*/ 0 h 250507"/>
                <a:gd name="connsiteX3" fmla="*/ 0 w 102012"/>
                <a:gd name="connsiteY3" fmla="*/ 0 h 250507"/>
                <a:gd name="connsiteX4" fmla="*/ 0 w 102012"/>
                <a:gd name="connsiteY4" fmla="*/ 250508 h 250507"/>
                <a:gd name="connsiteX5" fmla="*/ 24003 w 102012"/>
                <a:gd name="connsiteY5" fmla="*/ 60008 h 250507"/>
                <a:gd name="connsiteX6" fmla="*/ 29813 w 102012"/>
                <a:gd name="connsiteY6" fmla="*/ 54292 h 250507"/>
                <a:gd name="connsiteX7" fmla="*/ 35623 w 102012"/>
                <a:gd name="connsiteY7" fmla="*/ 60008 h 250507"/>
                <a:gd name="connsiteX8" fmla="*/ 35623 w 102012"/>
                <a:gd name="connsiteY8" fmla="*/ 149542 h 250507"/>
                <a:gd name="connsiteX9" fmla="*/ 29813 w 102012"/>
                <a:gd name="connsiteY9" fmla="*/ 155258 h 250507"/>
                <a:gd name="connsiteX10" fmla="*/ 24003 w 102012"/>
                <a:gd name="connsiteY10" fmla="*/ 149542 h 250507"/>
                <a:gd name="connsiteX11" fmla="*/ 24003 w 102012"/>
                <a:gd name="connsiteY11" fmla="*/ 60008 h 250507"/>
                <a:gd name="connsiteX12" fmla="*/ 24003 w 102012"/>
                <a:gd name="connsiteY12" fmla="*/ 179070 h 250507"/>
                <a:gd name="connsiteX13" fmla="*/ 29813 w 102012"/>
                <a:gd name="connsiteY13" fmla="*/ 173355 h 250507"/>
                <a:gd name="connsiteX14" fmla="*/ 35623 w 102012"/>
                <a:gd name="connsiteY14" fmla="*/ 179070 h 250507"/>
                <a:gd name="connsiteX15" fmla="*/ 35623 w 102012"/>
                <a:gd name="connsiteY15" fmla="*/ 215265 h 250507"/>
                <a:gd name="connsiteX16" fmla="*/ 29813 w 102012"/>
                <a:gd name="connsiteY16" fmla="*/ 220980 h 250507"/>
                <a:gd name="connsiteX17" fmla="*/ 24003 w 102012"/>
                <a:gd name="connsiteY17" fmla="*/ 215265 h 250507"/>
                <a:gd name="connsiteX18" fmla="*/ 24003 w 102012"/>
                <a:gd name="connsiteY18" fmla="*/ 179070 h 25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012" h="250507">
                  <a:moveTo>
                    <a:pt x="0" y="250508"/>
                  </a:moveTo>
                  <a:lnTo>
                    <a:pt x="102013" y="250508"/>
                  </a:lnTo>
                  <a:lnTo>
                    <a:pt x="102013" y="0"/>
                  </a:lnTo>
                  <a:lnTo>
                    <a:pt x="0" y="0"/>
                  </a:lnTo>
                  <a:lnTo>
                    <a:pt x="0" y="250508"/>
                  </a:lnTo>
                  <a:close/>
                  <a:moveTo>
                    <a:pt x="24003" y="60008"/>
                  </a:moveTo>
                  <a:cubicBezTo>
                    <a:pt x="24003" y="57150"/>
                    <a:pt x="26861" y="54292"/>
                    <a:pt x="29813" y="54292"/>
                  </a:cubicBezTo>
                  <a:cubicBezTo>
                    <a:pt x="32671" y="54292"/>
                    <a:pt x="35623" y="57150"/>
                    <a:pt x="35623" y="60008"/>
                  </a:cubicBezTo>
                  <a:lnTo>
                    <a:pt x="35623" y="149542"/>
                  </a:lnTo>
                  <a:cubicBezTo>
                    <a:pt x="35623" y="152400"/>
                    <a:pt x="32766" y="155258"/>
                    <a:pt x="29813" y="155258"/>
                  </a:cubicBezTo>
                  <a:cubicBezTo>
                    <a:pt x="26956" y="155258"/>
                    <a:pt x="24003" y="152400"/>
                    <a:pt x="24003" y="149542"/>
                  </a:cubicBezTo>
                  <a:lnTo>
                    <a:pt x="24003" y="60008"/>
                  </a:lnTo>
                  <a:close/>
                  <a:moveTo>
                    <a:pt x="24003" y="179070"/>
                  </a:moveTo>
                  <a:cubicBezTo>
                    <a:pt x="24003" y="176213"/>
                    <a:pt x="26861" y="173355"/>
                    <a:pt x="29813" y="173355"/>
                  </a:cubicBezTo>
                  <a:cubicBezTo>
                    <a:pt x="32671" y="173355"/>
                    <a:pt x="35623" y="176213"/>
                    <a:pt x="35623" y="179070"/>
                  </a:cubicBezTo>
                  <a:lnTo>
                    <a:pt x="35623" y="215265"/>
                  </a:lnTo>
                  <a:cubicBezTo>
                    <a:pt x="35623" y="218122"/>
                    <a:pt x="32766" y="220980"/>
                    <a:pt x="29813" y="220980"/>
                  </a:cubicBezTo>
                  <a:cubicBezTo>
                    <a:pt x="26956" y="220980"/>
                    <a:pt x="24003" y="218122"/>
                    <a:pt x="24003" y="215265"/>
                  </a:cubicBezTo>
                  <a:lnTo>
                    <a:pt x="24003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6F77F1B-48B6-1DCD-E32F-C91D5AD52B18}"/>
                </a:ext>
              </a:extLst>
            </p:cNvPr>
            <p:cNvSpPr/>
            <p:nvPr/>
          </p:nvSpPr>
          <p:spPr>
            <a:xfrm>
              <a:off x="8764904" y="3564678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5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5731523E-21B7-A11D-BA28-9ACFB2B5169C}"/>
                </a:ext>
              </a:extLst>
            </p:cNvPr>
            <p:cNvSpPr/>
            <p:nvPr/>
          </p:nvSpPr>
          <p:spPr>
            <a:xfrm>
              <a:off x="8698515" y="371326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0B2DB96-A6E4-92EA-986D-540CD02DC0AF}"/>
                </a:ext>
              </a:extLst>
            </p:cNvPr>
            <p:cNvSpPr/>
            <p:nvPr/>
          </p:nvSpPr>
          <p:spPr>
            <a:xfrm>
              <a:off x="8698515" y="341608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C9980E9-4FC7-D50B-A07E-30AE4AAD1E00}"/>
                </a:ext>
              </a:extLst>
            </p:cNvPr>
            <p:cNvSpPr/>
            <p:nvPr/>
          </p:nvSpPr>
          <p:spPr>
            <a:xfrm>
              <a:off x="8493632" y="329131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86D0CDF-803D-68F7-E078-67A74E502D0F}"/>
                </a:ext>
              </a:extLst>
            </p:cNvPr>
            <p:cNvSpPr/>
            <p:nvPr/>
          </p:nvSpPr>
          <p:spPr>
            <a:xfrm>
              <a:off x="8253126" y="326749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F40F194-DF68-BF2D-ED6C-05EF61DFA496}"/>
                </a:ext>
              </a:extLst>
            </p:cNvPr>
            <p:cNvSpPr/>
            <p:nvPr/>
          </p:nvSpPr>
          <p:spPr>
            <a:xfrm>
              <a:off x="8301227" y="344561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01AF49A-DAC8-FAA5-E205-E7AAA03B51AA}"/>
                </a:ext>
              </a:extLst>
            </p:cNvPr>
            <p:cNvSpPr/>
            <p:nvPr/>
          </p:nvSpPr>
          <p:spPr>
            <a:xfrm>
              <a:off x="8313800" y="3737081"/>
              <a:ext cx="17335" cy="17145"/>
            </a:xfrm>
            <a:custGeom>
              <a:avLst/>
              <a:gdLst>
                <a:gd name="connsiteX0" fmla="*/ 17336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6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6" y="8573"/>
                  </a:moveTo>
                  <a:cubicBezTo>
                    <a:pt x="17336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6" y="3838"/>
                    <a:pt x="17336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4" name="Graphic 81">
            <a:extLst>
              <a:ext uri="{FF2B5EF4-FFF2-40B4-BE49-F238E27FC236}">
                <a16:creationId xmlns:a16="http://schemas.microsoft.com/office/drawing/2014/main" id="{F3092930-9DF0-85FC-D40C-D37255C3BB97}"/>
              </a:ext>
            </a:extLst>
          </p:cNvPr>
          <p:cNvGrpSpPr/>
          <p:nvPr/>
        </p:nvGrpSpPr>
        <p:grpSpPr>
          <a:xfrm>
            <a:off x="1956328" y="3921543"/>
            <a:ext cx="488910" cy="495219"/>
            <a:chOff x="4636872" y="3255116"/>
            <a:chExt cx="488910" cy="495219"/>
          </a:xfrm>
          <a:solidFill>
            <a:srgbClr val="DC2E1D"/>
          </a:solidFill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C836F6B-4CF3-364E-83CF-DDFCDC20AB14}"/>
                </a:ext>
              </a:extLst>
            </p:cNvPr>
            <p:cNvSpPr/>
            <p:nvPr/>
          </p:nvSpPr>
          <p:spPr>
            <a:xfrm>
              <a:off x="4824793" y="3482763"/>
              <a:ext cx="81724" cy="80962"/>
            </a:xfrm>
            <a:custGeom>
              <a:avLst/>
              <a:gdLst>
                <a:gd name="connsiteX0" fmla="*/ 81724 w 81724"/>
                <a:gd name="connsiteY0" fmla="*/ 66675 h 80962"/>
                <a:gd name="connsiteX1" fmla="*/ 14383 w 81724"/>
                <a:gd name="connsiteY1" fmla="*/ 0 h 80962"/>
                <a:gd name="connsiteX2" fmla="*/ 0 w 81724"/>
                <a:gd name="connsiteY2" fmla="*/ 14288 h 80962"/>
                <a:gd name="connsiteX3" fmla="*/ 67342 w 81724"/>
                <a:gd name="connsiteY3" fmla="*/ 80963 h 80962"/>
                <a:gd name="connsiteX4" fmla="*/ 81724 w 81724"/>
                <a:gd name="connsiteY4" fmla="*/ 66675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4" h="80962">
                  <a:moveTo>
                    <a:pt x="81724" y="66675"/>
                  </a:moveTo>
                  <a:lnTo>
                    <a:pt x="14383" y="0"/>
                  </a:lnTo>
                  <a:cubicBezTo>
                    <a:pt x="13430" y="953"/>
                    <a:pt x="18193" y="-3810"/>
                    <a:pt x="0" y="14288"/>
                  </a:cubicBezTo>
                  <a:lnTo>
                    <a:pt x="67342" y="80963"/>
                  </a:lnTo>
                  <a:lnTo>
                    <a:pt x="81724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B776013-236D-B8C0-2F82-FECBE41AC28E}"/>
                </a:ext>
              </a:extLst>
            </p:cNvPr>
            <p:cNvSpPr/>
            <p:nvPr/>
          </p:nvSpPr>
          <p:spPr>
            <a:xfrm>
              <a:off x="4753450" y="3524423"/>
              <a:ext cx="110680" cy="109211"/>
            </a:xfrm>
            <a:custGeom>
              <a:avLst/>
              <a:gdLst>
                <a:gd name="connsiteX0" fmla="*/ 110680 w 110680"/>
                <a:gd name="connsiteY0" fmla="*/ 94547 h 109211"/>
                <a:gd name="connsiteX1" fmla="*/ 102965 w 110680"/>
                <a:gd name="connsiteY1" fmla="*/ 81212 h 109211"/>
                <a:gd name="connsiteX2" fmla="*/ 25051 w 110680"/>
                <a:gd name="connsiteY2" fmla="*/ 4060 h 109211"/>
                <a:gd name="connsiteX3" fmla="*/ 0 w 110680"/>
                <a:gd name="connsiteY3" fmla="*/ 14537 h 109211"/>
                <a:gd name="connsiteX4" fmla="*/ 3810 w 110680"/>
                <a:gd name="connsiteY4" fmla="*/ 25015 h 109211"/>
                <a:gd name="connsiteX5" fmla="*/ 85534 w 110680"/>
                <a:gd name="connsiteY5" fmla="*/ 105977 h 109211"/>
                <a:gd name="connsiteX6" fmla="*/ 110680 w 110680"/>
                <a:gd name="connsiteY6" fmla="*/ 94547 h 109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80" h="109211">
                  <a:moveTo>
                    <a:pt x="110680" y="94547"/>
                  </a:moveTo>
                  <a:cubicBezTo>
                    <a:pt x="110680" y="86927"/>
                    <a:pt x="104870" y="83117"/>
                    <a:pt x="102965" y="81212"/>
                  </a:cubicBezTo>
                  <a:cubicBezTo>
                    <a:pt x="102013" y="80260"/>
                    <a:pt x="107728" y="85975"/>
                    <a:pt x="25051" y="4060"/>
                  </a:cubicBezTo>
                  <a:cubicBezTo>
                    <a:pt x="16383" y="-4513"/>
                    <a:pt x="0" y="1202"/>
                    <a:pt x="0" y="14537"/>
                  </a:cubicBezTo>
                  <a:cubicBezTo>
                    <a:pt x="0" y="18347"/>
                    <a:pt x="1905" y="22157"/>
                    <a:pt x="3810" y="25015"/>
                  </a:cubicBezTo>
                  <a:lnTo>
                    <a:pt x="85534" y="105977"/>
                  </a:lnTo>
                  <a:cubicBezTo>
                    <a:pt x="95345" y="113597"/>
                    <a:pt x="110680" y="106930"/>
                    <a:pt x="110680" y="945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78DD1BD8-B4D0-3350-E6A4-039FD7313F69}"/>
                </a:ext>
              </a:extLst>
            </p:cNvPr>
            <p:cNvSpPr/>
            <p:nvPr/>
          </p:nvSpPr>
          <p:spPr>
            <a:xfrm>
              <a:off x="4761451" y="3580013"/>
              <a:ext cx="46958" cy="46481"/>
            </a:xfrm>
            <a:custGeom>
              <a:avLst/>
              <a:gdLst>
                <a:gd name="connsiteX0" fmla="*/ 0 w 46958"/>
                <a:gd name="connsiteY0" fmla="*/ 12763 h 46481"/>
                <a:gd name="connsiteX1" fmla="*/ 12954 w 46958"/>
                <a:gd name="connsiteY1" fmla="*/ 0 h 46481"/>
                <a:gd name="connsiteX2" fmla="*/ 46958 w 46958"/>
                <a:gd name="connsiteY2" fmla="*/ 33623 h 46481"/>
                <a:gd name="connsiteX3" fmla="*/ 34004 w 46958"/>
                <a:gd name="connsiteY3" fmla="*/ 46482 h 4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58" h="46481">
                  <a:moveTo>
                    <a:pt x="0" y="12763"/>
                  </a:moveTo>
                  <a:lnTo>
                    <a:pt x="12954" y="0"/>
                  </a:lnTo>
                  <a:lnTo>
                    <a:pt x="46958" y="33623"/>
                  </a:lnTo>
                  <a:lnTo>
                    <a:pt x="34004" y="464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C65BB61-F9C3-BA30-4426-089571C33399}"/>
                </a:ext>
              </a:extLst>
            </p:cNvPr>
            <p:cNvSpPr/>
            <p:nvPr/>
          </p:nvSpPr>
          <p:spPr>
            <a:xfrm>
              <a:off x="5019007" y="3306200"/>
              <a:ext cx="64579" cy="64168"/>
            </a:xfrm>
            <a:custGeom>
              <a:avLst/>
              <a:gdLst>
                <a:gd name="connsiteX0" fmla="*/ 63532 w 64579"/>
                <a:gd name="connsiteY0" fmla="*/ 36546 h 64168"/>
                <a:gd name="connsiteX1" fmla="*/ 27908 w 64579"/>
                <a:gd name="connsiteY1" fmla="*/ 1303 h 64168"/>
                <a:gd name="connsiteX2" fmla="*/ 0 w 64579"/>
                <a:gd name="connsiteY2" fmla="*/ 11781 h 64168"/>
                <a:gd name="connsiteX3" fmla="*/ 52864 w 64579"/>
                <a:gd name="connsiteY3" fmla="*/ 64168 h 64168"/>
                <a:gd name="connsiteX4" fmla="*/ 63532 w 64579"/>
                <a:gd name="connsiteY4" fmla="*/ 36546 h 6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79" h="64168">
                  <a:moveTo>
                    <a:pt x="63532" y="36546"/>
                  </a:moveTo>
                  <a:cubicBezTo>
                    <a:pt x="69342" y="14638"/>
                    <a:pt x="50102" y="-5364"/>
                    <a:pt x="27908" y="1303"/>
                  </a:cubicBezTo>
                  <a:cubicBezTo>
                    <a:pt x="18288" y="4161"/>
                    <a:pt x="8668" y="7971"/>
                    <a:pt x="0" y="11781"/>
                  </a:cubicBezTo>
                  <a:lnTo>
                    <a:pt x="52864" y="64168"/>
                  </a:lnTo>
                  <a:cubicBezTo>
                    <a:pt x="57721" y="55596"/>
                    <a:pt x="60674" y="46071"/>
                    <a:pt x="63532" y="365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848602C5-948E-0778-4464-CC352D4EAAF9}"/>
                </a:ext>
              </a:extLst>
            </p:cNvPr>
            <p:cNvSpPr/>
            <p:nvPr/>
          </p:nvSpPr>
          <p:spPr>
            <a:xfrm>
              <a:off x="4847748" y="3323696"/>
              <a:ext cx="218408" cy="217170"/>
            </a:xfrm>
            <a:custGeom>
              <a:avLst/>
              <a:gdLst>
                <a:gd name="connsiteX0" fmla="*/ 160687 w 218408"/>
                <a:gd name="connsiteY0" fmla="*/ 0 h 217170"/>
                <a:gd name="connsiteX1" fmla="*/ 123158 w 218408"/>
                <a:gd name="connsiteY1" fmla="*/ 28575 h 217170"/>
                <a:gd name="connsiteX2" fmla="*/ 0 w 218408"/>
                <a:gd name="connsiteY2" fmla="*/ 150495 h 217170"/>
                <a:gd name="connsiteX3" fmla="*/ 67342 w 218408"/>
                <a:gd name="connsiteY3" fmla="*/ 217170 h 217170"/>
                <a:gd name="connsiteX4" fmla="*/ 189547 w 218408"/>
                <a:gd name="connsiteY4" fmla="*/ 96202 h 217170"/>
                <a:gd name="connsiteX5" fmla="*/ 218408 w 218408"/>
                <a:gd name="connsiteY5" fmla="*/ 59055 h 217170"/>
                <a:gd name="connsiteX6" fmla="*/ 160687 w 218408"/>
                <a:gd name="connsiteY6" fmla="*/ 0 h 217170"/>
                <a:gd name="connsiteX7" fmla="*/ 147256 w 218408"/>
                <a:gd name="connsiteY7" fmla="*/ 104775 h 217170"/>
                <a:gd name="connsiteX8" fmla="*/ 113633 w 218408"/>
                <a:gd name="connsiteY8" fmla="*/ 104775 h 217170"/>
                <a:gd name="connsiteX9" fmla="*/ 130969 w 218408"/>
                <a:gd name="connsiteY9" fmla="*/ 63817 h 217170"/>
                <a:gd name="connsiteX10" fmla="*/ 148304 w 218408"/>
                <a:gd name="connsiteY10" fmla="*/ 70485 h 217170"/>
                <a:gd name="connsiteX11" fmla="*/ 147256 w 218408"/>
                <a:gd name="connsiteY11" fmla="*/ 104775 h 2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408" h="217170">
                  <a:moveTo>
                    <a:pt x="160687" y="0"/>
                  </a:moveTo>
                  <a:cubicBezTo>
                    <a:pt x="147256" y="7620"/>
                    <a:pt x="133731" y="17145"/>
                    <a:pt x="123158" y="28575"/>
                  </a:cubicBezTo>
                  <a:lnTo>
                    <a:pt x="0" y="150495"/>
                  </a:lnTo>
                  <a:lnTo>
                    <a:pt x="67342" y="217170"/>
                  </a:lnTo>
                  <a:lnTo>
                    <a:pt x="189547" y="96202"/>
                  </a:lnTo>
                  <a:cubicBezTo>
                    <a:pt x="201073" y="84772"/>
                    <a:pt x="210693" y="72390"/>
                    <a:pt x="218408" y="59055"/>
                  </a:cubicBezTo>
                  <a:lnTo>
                    <a:pt x="160687" y="0"/>
                  </a:lnTo>
                  <a:close/>
                  <a:moveTo>
                    <a:pt x="147256" y="104775"/>
                  </a:moveTo>
                  <a:cubicBezTo>
                    <a:pt x="137636" y="114300"/>
                    <a:pt x="122206" y="114300"/>
                    <a:pt x="113633" y="104775"/>
                  </a:cubicBezTo>
                  <a:cubicBezTo>
                    <a:pt x="98203" y="89535"/>
                    <a:pt x="108871" y="63817"/>
                    <a:pt x="130969" y="63817"/>
                  </a:cubicBezTo>
                  <a:cubicBezTo>
                    <a:pt x="137731" y="63817"/>
                    <a:pt x="143446" y="66675"/>
                    <a:pt x="148304" y="70485"/>
                  </a:cubicBezTo>
                  <a:cubicBezTo>
                    <a:pt x="155924" y="80963"/>
                    <a:pt x="155924" y="95250"/>
                    <a:pt x="147256" y="104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3F3EB3A9-9804-B698-4504-21DA54B254FB}"/>
                </a:ext>
              </a:extLst>
            </p:cNvPr>
            <p:cNvSpPr/>
            <p:nvPr/>
          </p:nvSpPr>
          <p:spPr>
            <a:xfrm>
              <a:off x="4783359" y="3301788"/>
              <a:ext cx="36576" cy="36195"/>
            </a:xfrm>
            <a:custGeom>
              <a:avLst/>
              <a:gdLst>
                <a:gd name="connsiteX0" fmla="*/ 18288 w 36576"/>
                <a:gd name="connsiteY0" fmla="*/ 36195 h 36195"/>
                <a:gd name="connsiteX1" fmla="*/ 36576 w 36576"/>
                <a:gd name="connsiteY1" fmla="*/ 18097 h 36195"/>
                <a:gd name="connsiteX2" fmla="*/ 18288 w 36576"/>
                <a:gd name="connsiteY2" fmla="*/ 0 h 36195"/>
                <a:gd name="connsiteX3" fmla="*/ 0 w 36576"/>
                <a:gd name="connsiteY3" fmla="*/ 18097 h 36195"/>
                <a:gd name="connsiteX4" fmla="*/ 18288 w 36576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8572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7622"/>
                    <a:pt x="7715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A4F96DF-EDDD-DDCB-E10D-E9265A52EDFA}"/>
                </a:ext>
              </a:extLst>
            </p:cNvPr>
            <p:cNvSpPr/>
            <p:nvPr/>
          </p:nvSpPr>
          <p:spPr>
            <a:xfrm>
              <a:off x="4636872" y="3439901"/>
              <a:ext cx="176299" cy="97118"/>
            </a:xfrm>
            <a:custGeom>
              <a:avLst/>
              <a:gdLst>
                <a:gd name="connsiteX0" fmla="*/ 115721 w 176299"/>
                <a:gd name="connsiteY0" fmla="*/ 43815 h 97118"/>
                <a:gd name="connsiteX1" fmla="*/ 149344 w 176299"/>
                <a:gd name="connsiteY1" fmla="*/ 78105 h 97118"/>
                <a:gd name="connsiteX2" fmla="*/ 176300 w 176299"/>
                <a:gd name="connsiteY2" fmla="*/ 51435 h 97118"/>
                <a:gd name="connsiteX3" fmla="*/ 122388 w 176299"/>
                <a:gd name="connsiteY3" fmla="*/ 0 h 97118"/>
                <a:gd name="connsiteX4" fmla="*/ 6945 w 176299"/>
                <a:gd name="connsiteY4" fmla="*/ 70485 h 97118"/>
                <a:gd name="connsiteX5" fmla="*/ 182 w 176299"/>
                <a:gd name="connsiteY5" fmla="*/ 85725 h 97118"/>
                <a:gd name="connsiteX6" fmla="*/ 21328 w 176299"/>
                <a:gd name="connsiteY6" fmla="*/ 95250 h 97118"/>
                <a:gd name="connsiteX7" fmla="*/ 107910 w 176299"/>
                <a:gd name="connsiteY7" fmla="*/ 43815 h 97118"/>
                <a:gd name="connsiteX8" fmla="*/ 115721 w 176299"/>
                <a:gd name="connsiteY8" fmla="*/ 43815 h 97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299" h="97118">
                  <a:moveTo>
                    <a:pt x="115721" y="43815"/>
                  </a:moveTo>
                  <a:lnTo>
                    <a:pt x="149344" y="78105"/>
                  </a:lnTo>
                  <a:lnTo>
                    <a:pt x="176300" y="51435"/>
                  </a:lnTo>
                  <a:lnTo>
                    <a:pt x="122388" y="0"/>
                  </a:lnTo>
                  <a:lnTo>
                    <a:pt x="6945" y="70485"/>
                  </a:lnTo>
                  <a:cubicBezTo>
                    <a:pt x="2087" y="73342"/>
                    <a:pt x="-770" y="80010"/>
                    <a:pt x="182" y="85725"/>
                  </a:cubicBezTo>
                  <a:cubicBezTo>
                    <a:pt x="2087" y="95250"/>
                    <a:pt x="12660" y="100013"/>
                    <a:pt x="21328" y="95250"/>
                  </a:cubicBezTo>
                  <a:lnTo>
                    <a:pt x="107910" y="43815"/>
                  </a:lnTo>
                  <a:cubicBezTo>
                    <a:pt x="110863" y="40958"/>
                    <a:pt x="113816" y="41910"/>
                    <a:pt x="115721" y="438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F81CB08-8826-0200-6D02-E1D5B7010BD5}"/>
                </a:ext>
              </a:extLst>
            </p:cNvPr>
            <p:cNvSpPr/>
            <p:nvPr/>
          </p:nvSpPr>
          <p:spPr>
            <a:xfrm>
              <a:off x="5047868" y="3576108"/>
              <a:ext cx="73152" cy="72389"/>
            </a:xfrm>
            <a:custGeom>
              <a:avLst/>
              <a:gdLst>
                <a:gd name="connsiteX0" fmla="*/ 36576 w 73152"/>
                <a:gd name="connsiteY0" fmla="*/ 0 h 72389"/>
                <a:gd name="connsiteX1" fmla="*/ 0 w 73152"/>
                <a:gd name="connsiteY1" fmla="*/ 36195 h 72389"/>
                <a:gd name="connsiteX2" fmla="*/ 36576 w 73152"/>
                <a:gd name="connsiteY2" fmla="*/ 72390 h 72389"/>
                <a:gd name="connsiteX3" fmla="*/ 73152 w 73152"/>
                <a:gd name="connsiteY3" fmla="*/ 36195 h 72389"/>
                <a:gd name="connsiteX4" fmla="*/ 36576 w 73152"/>
                <a:gd name="connsiteY4" fmla="*/ 0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2389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cubicBezTo>
                    <a:pt x="73152" y="16192"/>
                    <a:pt x="55817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F8BB1F0-2F28-7205-CF70-9B1FE51273E8}"/>
                </a:ext>
              </a:extLst>
            </p:cNvPr>
            <p:cNvSpPr/>
            <p:nvPr/>
          </p:nvSpPr>
          <p:spPr>
            <a:xfrm>
              <a:off x="4794408" y="3504766"/>
              <a:ext cx="89154" cy="88296"/>
            </a:xfrm>
            <a:custGeom>
              <a:avLst/>
              <a:gdLst>
                <a:gd name="connsiteX0" fmla="*/ 0 w 89154"/>
                <a:gd name="connsiteY0" fmla="*/ 21622 h 88296"/>
                <a:gd name="connsiteX1" fmla="*/ 21812 w 89154"/>
                <a:gd name="connsiteY1" fmla="*/ 0 h 88296"/>
                <a:gd name="connsiteX2" fmla="*/ 89154 w 89154"/>
                <a:gd name="connsiteY2" fmla="*/ 66675 h 88296"/>
                <a:gd name="connsiteX3" fmla="*/ 67342 w 89154"/>
                <a:gd name="connsiteY3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154" h="88296">
                  <a:moveTo>
                    <a:pt x="0" y="21622"/>
                  </a:moveTo>
                  <a:lnTo>
                    <a:pt x="21812" y="0"/>
                  </a:lnTo>
                  <a:lnTo>
                    <a:pt x="89154" y="66675"/>
                  </a:lnTo>
                  <a:lnTo>
                    <a:pt x="67342" y="882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4015EEF-1321-E1A4-08EE-689E36E8271A}"/>
                </a:ext>
              </a:extLst>
            </p:cNvPr>
            <p:cNvSpPr/>
            <p:nvPr/>
          </p:nvSpPr>
          <p:spPr>
            <a:xfrm>
              <a:off x="4851373" y="3577060"/>
              <a:ext cx="97530" cy="173274"/>
            </a:xfrm>
            <a:custGeom>
              <a:avLst/>
              <a:gdLst>
                <a:gd name="connsiteX0" fmla="*/ 18568 w 97530"/>
                <a:gd name="connsiteY0" fmla="*/ 24765 h 173274"/>
                <a:gd name="connsiteX1" fmla="*/ 53239 w 97530"/>
                <a:gd name="connsiteY1" fmla="*/ 58103 h 173274"/>
                <a:gd name="connsiteX2" fmla="*/ 54191 w 97530"/>
                <a:gd name="connsiteY2" fmla="*/ 65723 h 173274"/>
                <a:gd name="connsiteX3" fmla="*/ 2280 w 97530"/>
                <a:gd name="connsiteY3" fmla="*/ 151448 h 173274"/>
                <a:gd name="connsiteX4" fmla="*/ 1328 w 97530"/>
                <a:gd name="connsiteY4" fmla="*/ 164783 h 173274"/>
                <a:gd name="connsiteX5" fmla="*/ 26378 w 97530"/>
                <a:gd name="connsiteY5" fmla="*/ 166688 h 173274"/>
                <a:gd name="connsiteX6" fmla="*/ 97530 w 97530"/>
                <a:gd name="connsiteY6" fmla="*/ 52388 h 173274"/>
                <a:gd name="connsiteX7" fmla="*/ 44666 w 97530"/>
                <a:gd name="connsiteY7" fmla="*/ 0 h 173274"/>
                <a:gd name="connsiteX8" fmla="*/ 18568 w 97530"/>
                <a:gd name="connsiteY8" fmla="*/ 24765 h 173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30" h="173274">
                  <a:moveTo>
                    <a:pt x="18568" y="24765"/>
                  </a:moveTo>
                  <a:lnTo>
                    <a:pt x="53239" y="58103"/>
                  </a:lnTo>
                  <a:cubicBezTo>
                    <a:pt x="55144" y="60008"/>
                    <a:pt x="56096" y="62865"/>
                    <a:pt x="54191" y="65723"/>
                  </a:cubicBezTo>
                  <a:lnTo>
                    <a:pt x="2280" y="151448"/>
                  </a:lnTo>
                  <a:cubicBezTo>
                    <a:pt x="-577" y="155258"/>
                    <a:pt x="-577" y="160020"/>
                    <a:pt x="1328" y="164783"/>
                  </a:cubicBezTo>
                  <a:cubicBezTo>
                    <a:pt x="6090" y="175260"/>
                    <a:pt x="20568" y="176213"/>
                    <a:pt x="26378" y="166688"/>
                  </a:cubicBezTo>
                  <a:lnTo>
                    <a:pt x="97530" y="52388"/>
                  </a:lnTo>
                  <a:lnTo>
                    <a:pt x="44666" y="0"/>
                  </a:lnTo>
                  <a:lnTo>
                    <a:pt x="18568" y="247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5B26A81A-7D8E-AA7D-FE55-E9F61B0F8E5B}"/>
                </a:ext>
              </a:extLst>
            </p:cNvPr>
            <p:cNvSpPr/>
            <p:nvPr/>
          </p:nvSpPr>
          <p:spPr>
            <a:xfrm>
              <a:off x="4661725" y="3587062"/>
              <a:ext cx="71151" cy="70961"/>
            </a:xfrm>
            <a:custGeom>
              <a:avLst/>
              <a:gdLst>
                <a:gd name="connsiteX0" fmla="*/ 69723 w 71151"/>
                <a:gd name="connsiteY0" fmla="*/ 10001 h 70961"/>
                <a:gd name="connsiteX1" fmla="*/ 69723 w 71151"/>
                <a:gd name="connsiteY1" fmla="*/ 1429 h 70961"/>
                <a:gd name="connsiteX2" fmla="*/ 61055 w 71151"/>
                <a:gd name="connsiteY2" fmla="*/ 1429 h 70961"/>
                <a:gd name="connsiteX3" fmla="*/ 1429 w 71151"/>
                <a:gd name="connsiteY3" fmla="*/ 60484 h 70961"/>
                <a:gd name="connsiteX4" fmla="*/ 1429 w 71151"/>
                <a:gd name="connsiteY4" fmla="*/ 69056 h 70961"/>
                <a:gd name="connsiteX5" fmla="*/ 5239 w 71151"/>
                <a:gd name="connsiteY5" fmla="*/ 70961 h 70961"/>
                <a:gd name="connsiteX6" fmla="*/ 9049 w 71151"/>
                <a:gd name="connsiteY6" fmla="*/ 69056 h 70961"/>
                <a:gd name="connsiteX7" fmla="*/ 69723 w 71151"/>
                <a:gd name="connsiteY7" fmla="*/ 10001 h 7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151" h="70961">
                  <a:moveTo>
                    <a:pt x="69723" y="10001"/>
                  </a:moveTo>
                  <a:cubicBezTo>
                    <a:pt x="71628" y="8096"/>
                    <a:pt x="71628" y="4286"/>
                    <a:pt x="69723" y="1429"/>
                  </a:cubicBezTo>
                  <a:cubicBezTo>
                    <a:pt x="67818" y="-476"/>
                    <a:pt x="63913" y="-476"/>
                    <a:pt x="61055" y="1429"/>
                  </a:cubicBezTo>
                  <a:lnTo>
                    <a:pt x="1429" y="60484"/>
                  </a:lnTo>
                  <a:cubicBezTo>
                    <a:pt x="-476" y="62389"/>
                    <a:pt x="-476" y="66199"/>
                    <a:pt x="1429" y="69056"/>
                  </a:cubicBezTo>
                  <a:cubicBezTo>
                    <a:pt x="2381" y="70009"/>
                    <a:pt x="4286" y="70961"/>
                    <a:pt x="5239" y="70961"/>
                  </a:cubicBezTo>
                  <a:cubicBezTo>
                    <a:pt x="7144" y="70961"/>
                    <a:pt x="8096" y="70009"/>
                    <a:pt x="9049" y="69056"/>
                  </a:cubicBezTo>
                  <a:lnTo>
                    <a:pt x="69723" y="10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8E59AD5B-0238-B5BA-74FC-474AA1E3210E}"/>
                </a:ext>
              </a:extLst>
            </p:cNvPr>
            <p:cNvSpPr/>
            <p:nvPr/>
          </p:nvSpPr>
          <p:spPr>
            <a:xfrm>
              <a:off x="4669345" y="3633734"/>
              <a:ext cx="59272" cy="58578"/>
            </a:xfrm>
            <a:custGeom>
              <a:avLst/>
              <a:gdLst>
                <a:gd name="connsiteX0" fmla="*/ 57245 w 59272"/>
                <a:gd name="connsiteY0" fmla="*/ 1429 h 58578"/>
                <a:gd name="connsiteX1" fmla="*/ 48577 w 59272"/>
                <a:gd name="connsiteY1" fmla="*/ 1429 h 58578"/>
                <a:gd name="connsiteX2" fmla="*/ 1429 w 59272"/>
                <a:gd name="connsiteY2" fmla="*/ 48101 h 58578"/>
                <a:gd name="connsiteX3" fmla="*/ 1429 w 59272"/>
                <a:gd name="connsiteY3" fmla="*/ 56674 h 58578"/>
                <a:gd name="connsiteX4" fmla="*/ 5239 w 59272"/>
                <a:gd name="connsiteY4" fmla="*/ 58579 h 58578"/>
                <a:gd name="connsiteX5" fmla="*/ 9049 w 59272"/>
                <a:gd name="connsiteY5" fmla="*/ 56674 h 58578"/>
                <a:gd name="connsiteX6" fmla="*/ 56197 w 59272"/>
                <a:gd name="connsiteY6" fmla="*/ 10001 h 58578"/>
                <a:gd name="connsiteX7" fmla="*/ 57245 w 59272"/>
                <a:gd name="connsiteY7" fmla="*/ 1429 h 58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272" h="58578">
                  <a:moveTo>
                    <a:pt x="57245" y="1429"/>
                  </a:moveTo>
                  <a:cubicBezTo>
                    <a:pt x="55340" y="-476"/>
                    <a:pt x="51435" y="-476"/>
                    <a:pt x="48577" y="1429"/>
                  </a:cubicBezTo>
                  <a:lnTo>
                    <a:pt x="1429" y="48101"/>
                  </a:lnTo>
                  <a:cubicBezTo>
                    <a:pt x="-476" y="50006"/>
                    <a:pt x="-476" y="53816"/>
                    <a:pt x="1429" y="56674"/>
                  </a:cubicBezTo>
                  <a:cubicBezTo>
                    <a:pt x="2381" y="57626"/>
                    <a:pt x="4286" y="58579"/>
                    <a:pt x="5239" y="58579"/>
                  </a:cubicBezTo>
                  <a:cubicBezTo>
                    <a:pt x="6191" y="58579"/>
                    <a:pt x="8096" y="57626"/>
                    <a:pt x="9049" y="56674"/>
                  </a:cubicBezTo>
                  <a:lnTo>
                    <a:pt x="56197" y="10001"/>
                  </a:lnTo>
                  <a:cubicBezTo>
                    <a:pt x="60103" y="7144"/>
                    <a:pt x="60103" y="3334"/>
                    <a:pt x="57245" y="14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17F15609-389F-45F2-2F7B-A9E0AACCDCC0}"/>
                </a:ext>
              </a:extLst>
            </p:cNvPr>
            <p:cNvSpPr/>
            <p:nvPr/>
          </p:nvSpPr>
          <p:spPr>
            <a:xfrm>
              <a:off x="4724858" y="3641354"/>
              <a:ext cx="37831" cy="37623"/>
            </a:xfrm>
            <a:custGeom>
              <a:avLst/>
              <a:gdLst>
                <a:gd name="connsiteX0" fmla="*/ 6590 w 37831"/>
                <a:gd name="connsiteY0" fmla="*/ 37624 h 37623"/>
                <a:gd name="connsiteX1" fmla="*/ 10400 w 37831"/>
                <a:gd name="connsiteY1" fmla="*/ 35719 h 37623"/>
                <a:gd name="connsiteX2" fmla="*/ 36403 w 37831"/>
                <a:gd name="connsiteY2" fmla="*/ 10001 h 37623"/>
                <a:gd name="connsiteX3" fmla="*/ 36403 w 37831"/>
                <a:gd name="connsiteY3" fmla="*/ 1429 h 37623"/>
                <a:gd name="connsiteX4" fmla="*/ 27735 w 37831"/>
                <a:gd name="connsiteY4" fmla="*/ 1429 h 37623"/>
                <a:gd name="connsiteX5" fmla="*/ 1732 w 37831"/>
                <a:gd name="connsiteY5" fmla="*/ 27146 h 37623"/>
                <a:gd name="connsiteX6" fmla="*/ 6590 w 37831"/>
                <a:gd name="connsiteY6" fmla="*/ 37624 h 3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31" h="37623">
                  <a:moveTo>
                    <a:pt x="6590" y="37624"/>
                  </a:moveTo>
                  <a:cubicBezTo>
                    <a:pt x="8495" y="37624"/>
                    <a:pt x="9447" y="36671"/>
                    <a:pt x="10400" y="35719"/>
                  </a:cubicBezTo>
                  <a:lnTo>
                    <a:pt x="36403" y="10001"/>
                  </a:lnTo>
                  <a:cubicBezTo>
                    <a:pt x="38308" y="8096"/>
                    <a:pt x="38308" y="4286"/>
                    <a:pt x="36403" y="1429"/>
                  </a:cubicBezTo>
                  <a:cubicBezTo>
                    <a:pt x="34498" y="-476"/>
                    <a:pt x="30593" y="-476"/>
                    <a:pt x="27735" y="1429"/>
                  </a:cubicBezTo>
                  <a:lnTo>
                    <a:pt x="1732" y="27146"/>
                  </a:lnTo>
                  <a:cubicBezTo>
                    <a:pt x="-2078" y="30956"/>
                    <a:pt x="779" y="37624"/>
                    <a:pt x="6590" y="376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09334AB-C825-3FC0-6FA4-5DE697492EA2}"/>
                </a:ext>
              </a:extLst>
            </p:cNvPr>
            <p:cNvSpPr/>
            <p:nvPr/>
          </p:nvSpPr>
          <p:spPr>
            <a:xfrm>
              <a:off x="4725161" y="3662547"/>
              <a:ext cx="58674" cy="58816"/>
            </a:xfrm>
            <a:custGeom>
              <a:avLst/>
              <a:gdLst>
                <a:gd name="connsiteX0" fmla="*/ 48578 w 58674"/>
                <a:gd name="connsiteY0" fmla="*/ 2143 h 58816"/>
                <a:gd name="connsiteX1" fmla="*/ 1429 w 58674"/>
                <a:gd name="connsiteY1" fmla="*/ 48816 h 58816"/>
                <a:gd name="connsiteX2" fmla="*/ 1429 w 58674"/>
                <a:gd name="connsiteY2" fmla="*/ 57388 h 58816"/>
                <a:gd name="connsiteX3" fmla="*/ 10097 w 58674"/>
                <a:gd name="connsiteY3" fmla="*/ 57388 h 58816"/>
                <a:gd name="connsiteX4" fmla="*/ 57245 w 58674"/>
                <a:gd name="connsiteY4" fmla="*/ 10716 h 58816"/>
                <a:gd name="connsiteX5" fmla="*/ 57245 w 58674"/>
                <a:gd name="connsiteY5" fmla="*/ 2143 h 58816"/>
                <a:gd name="connsiteX6" fmla="*/ 48578 w 58674"/>
                <a:gd name="connsiteY6" fmla="*/ 2143 h 58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674" h="58816">
                  <a:moveTo>
                    <a:pt x="48578" y="2143"/>
                  </a:moveTo>
                  <a:lnTo>
                    <a:pt x="1429" y="48816"/>
                  </a:lnTo>
                  <a:cubicBezTo>
                    <a:pt x="-476" y="50721"/>
                    <a:pt x="-476" y="54531"/>
                    <a:pt x="1429" y="57388"/>
                  </a:cubicBezTo>
                  <a:cubicBezTo>
                    <a:pt x="3334" y="59293"/>
                    <a:pt x="7239" y="59293"/>
                    <a:pt x="10097" y="57388"/>
                  </a:cubicBezTo>
                  <a:lnTo>
                    <a:pt x="57245" y="10716"/>
                  </a:lnTo>
                  <a:cubicBezTo>
                    <a:pt x="59150" y="8811"/>
                    <a:pt x="59150" y="5001"/>
                    <a:pt x="57245" y="2143"/>
                  </a:cubicBezTo>
                  <a:cubicBezTo>
                    <a:pt x="54388" y="-714"/>
                    <a:pt x="50483" y="-714"/>
                    <a:pt x="48578" y="21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B784A22-251A-7328-D23B-16BC24BD265A}"/>
                </a:ext>
              </a:extLst>
            </p:cNvPr>
            <p:cNvSpPr/>
            <p:nvPr/>
          </p:nvSpPr>
          <p:spPr>
            <a:xfrm>
              <a:off x="5108447" y="344561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E08B475-90A0-B0BA-DC69-28A27E2AB546}"/>
                </a:ext>
              </a:extLst>
            </p:cNvPr>
            <p:cNvSpPr/>
            <p:nvPr/>
          </p:nvSpPr>
          <p:spPr>
            <a:xfrm>
              <a:off x="4903564" y="325511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3890555-90F5-C1D8-F266-22CAFC2BC01A}"/>
                </a:ext>
              </a:extLst>
            </p:cNvPr>
            <p:cNvSpPr/>
            <p:nvPr/>
          </p:nvSpPr>
          <p:spPr>
            <a:xfrm>
              <a:off x="4651533" y="333226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1A303A8-449E-7B19-237D-07FDE01544B4}"/>
                </a:ext>
              </a:extLst>
            </p:cNvPr>
            <p:cNvSpPr/>
            <p:nvPr/>
          </p:nvSpPr>
          <p:spPr>
            <a:xfrm>
              <a:off x="4693919" y="373136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7CFA062-A038-7BE2-4255-DD24157CCF02}"/>
                </a:ext>
              </a:extLst>
            </p:cNvPr>
            <p:cNvSpPr/>
            <p:nvPr/>
          </p:nvSpPr>
          <p:spPr>
            <a:xfrm>
              <a:off x="4663153" y="357039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FE3CCA-614A-1633-4214-EEF513AB7D56}"/>
                </a:ext>
              </a:extLst>
            </p:cNvPr>
            <p:cNvSpPr/>
            <p:nvPr/>
          </p:nvSpPr>
          <p:spPr>
            <a:xfrm>
              <a:off x="4831460" y="339132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9164116-9FE1-0258-D946-E6D2B4302582}"/>
                </a:ext>
              </a:extLst>
            </p:cNvPr>
            <p:cNvSpPr/>
            <p:nvPr/>
          </p:nvSpPr>
          <p:spPr>
            <a:xfrm>
              <a:off x="4975764" y="354658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2EA01949-1840-2084-168D-981C24D14363}"/>
                </a:ext>
              </a:extLst>
            </p:cNvPr>
            <p:cNvSpPr/>
            <p:nvPr/>
          </p:nvSpPr>
          <p:spPr>
            <a:xfrm>
              <a:off x="4988242" y="370755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CDCB1886-9F8B-DD4C-22FB-4636497EF4E3}"/>
              </a:ext>
            </a:extLst>
          </p:cNvPr>
          <p:cNvSpPr/>
          <p:nvPr/>
        </p:nvSpPr>
        <p:spPr>
          <a:xfrm rot="1037778">
            <a:off x="7274118" y="2224996"/>
            <a:ext cx="3212879" cy="3212879"/>
          </a:xfrm>
          <a:prstGeom prst="roundRect">
            <a:avLst/>
          </a:prstGeom>
          <a:noFill/>
          <a:ln w="38100">
            <a:solidFill>
              <a:srgbClr val="DC2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FE36D702-F39B-E47F-D8C7-CB962AA033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273" y="1588480"/>
            <a:ext cx="2722334" cy="4090939"/>
          </a:xfrm>
          <a:prstGeom prst="round2DiagRect">
            <a:avLst>
              <a:gd name="adj1" fmla="val 35110"/>
              <a:gd name="adj2" fmla="val 18699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71" name="Graphic 5">
            <a:extLst>
              <a:ext uri="{FF2B5EF4-FFF2-40B4-BE49-F238E27FC236}">
                <a16:creationId xmlns:a16="http://schemas.microsoft.com/office/drawing/2014/main" id="{26F58D11-85C9-A555-CC4D-034BBAE13B39}"/>
              </a:ext>
            </a:extLst>
          </p:cNvPr>
          <p:cNvGrpSpPr/>
          <p:nvPr/>
        </p:nvGrpSpPr>
        <p:grpSpPr>
          <a:xfrm>
            <a:off x="9083445" y="1241347"/>
            <a:ext cx="364140" cy="375162"/>
            <a:chOff x="2126383" y="557880"/>
            <a:chExt cx="559115" cy="576039"/>
          </a:xfrm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D43AD67F-24A2-1396-A95B-E0DC8B8A3155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711F66B8-8768-BD4F-107B-8E55787D3E28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074A3D1B-94DF-9554-8EDB-19FCAD168DE8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79FAC2B-EE8E-E8BF-723B-91183EB7FF48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A32C5E7D-8E33-700D-9A6D-22CF045B6766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D5F3D595-C48D-1DC2-5052-43DB854F2FB3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6480D239-0A99-1C9D-16DF-B36C1D17E3A8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1015CE1B-20E8-8A0D-E119-AC0716885C51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9CC48568-7098-5897-43F9-321A2549D075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D36F534B-CE24-4E22-8E2B-8B73F7D76C84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1A2E21EA-8B1B-5198-3A12-CBCB68C04901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5EAD5EEB-C4BB-A06D-E446-F9F3517D6E27}"/>
              </a:ext>
            </a:extLst>
          </p:cNvPr>
          <p:cNvSpPr txBox="1"/>
          <p:nvPr/>
        </p:nvSpPr>
        <p:spPr>
          <a:xfrm>
            <a:off x="3853649" y="4386841"/>
            <a:ext cx="33201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06CCC25-A16D-794B-B8D9-F03633AB8578}"/>
              </a:ext>
            </a:extLst>
          </p:cNvPr>
          <p:cNvSpPr txBox="1"/>
          <p:nvPr/>
        </p:nvSpPr>
        <p:spPr>
          <a:xfrm>
            <a:off x="540731" y="4313396"/>
            <a:ext cx="33201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9A6184A2-13F6-CC6E-6D97-CC7043541FC4}"/>
              </a:ext>
            </a:extLst>
          </p:cNvPr>
          <p:cNvSpPr txBox="1"/>
          <p:nvPr/>
        </p:nvSpPr>
        <p:spPr>
          <a:xfrm>
            <a:off x="780524" y="1039365"/>
            <a:ext cx="6183533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698875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83" grpId="0"/>
      <p:bldP spid="84" grpId="0"/>
      <p:bldP spid="8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27236C-F834-E44F-F431-B7EA6CE6B624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034B9F-52C3-3273-2648-6D89B908EAD0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52096D-08C2-1BE8-C2BB-4F95C19A953C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486C42-08F0-8410-8431-A80D285DF2BB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C2432F-208C-42A9-2C29-816CF8C5DF45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D277C0-D0E5-E00C-2FBC-8D2B970CFC8A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682482A-B6E5-04BF-39FB-5238E3551075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9A03FC5-145A-AC06-7986-DF74402CF1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130AC07-67FD-31B6-8BA8-6220EC41B4D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FECE955C-18DB-6759-FA90-29CA3D165B1C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92A4EA9-DB6D-77BB-E2D9-A06373D218B9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85D35EC-3EC0-8C3E-0F7A-D39437A05937}"/>
              </a:ext>
            </a:extLst>
          </p:cNvPr>
          <p:cNvGrpSpPr/>
          <p:nvPr/>
        </p:nvGrpSpPr>
        <p:grpSpPr>
          <a:xfrm>
            <a:off x="8245201" y="302204"/>
            <a:ext cx="3612956" cy="4519417"/>
            <a:chOff x="2111946" y="1004719"/>
            <a:chExt cx="1195937" cy="149598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5FECA20-D3D4-B0AA-B7B1-865FB53AF5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82808" y="1004719"/>
              <a:ext cx="1125075" cy="1484567"/>
            </a:xfrm>
            <a:prstGeom prst="rect">
              <a:avLst/>
            </a:prstGeom>
          </p:spPr>
        </p:pic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E81D690B-7A07-653F-3BF2-C51CE3C99F77}"/>
                </a:ext>
              </a:extLst>
            </p:cNvPr>
            <p:cNvSpPr/>
            <p:nvPr/>
          </p:nvSpPr>
          <p:spPr>
            <a:xfrm>
              <a:off x="2111946" y="2234927"/>
              <a:ext cx="1195937" cy="265780"/>
            </a:xfrm>
            <a:prstGeom prst="roundRect">
              <a:avLst>
                <a:gd name="adj" fmla="val 50000"/>
              </a:avLst>
            </a:prstGeom>
            <a:solidFill>
              <a:srgbClr val="DC2E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80975BF-76FD-47E2-7937-E6F786F3A9C6}"/>
              </a:ext>
            </a:extLst>
          </p:cNvPr>
          <p:cNvSpPr txBox="1"/>
          <p:nvPr/>
        </p:nvSpPr>
        <p:spPr>
          <a:xfrm>
            <a:off x="8245201" y="4158547"/>
            <a:ext cx="3612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solidFill>
                  <a:schemeClr val="bg1"/>
                </a:solidFill>
                <a:cs typeface="B Yekan" panose="00000400000000000000" pitchFamily="2" charset="-78"/>
              </a:rPr>
              <a:t>کلام ماندگار</a:t>
            </a:r>
            <a:endParaRPr lang="en-US" sz="1050" dirty="0">
              <a:cs typeface="B Yeka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6190445-76F7-870E-952B-E75CCA53F596}"/>
              </a:ext>
            </a:extLst>
          </p:cNvPr>
          <p:cNvSpPr txBox="1"/>
          <p:nvPr/>
        </p:nvSpPr>
        <p:spPr>
          <a:xfrm>
            <a:off x="702088" y="1304071"/>
            <a:ext cx="7456601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783722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2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5B417E-3434-781F-1769-1E7285025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4F6F2-7386-4F6B-8AA2-7AC5FA470F9F}" type="slidenum">
              <a:rPr lang="en-US" smtClean="0"/>
              <a:t>45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53DF3D-E643-D753-F4B3-063ACD5DF685}"/>
              </a:ext>
            </a:extLst>
          </p:cNvPr>
          <p:cNvSpPr txBox="1"/>
          <p:nvPr/>
        </p:nvSpPr>
        <p:spPr>
          <a:xfrm>
            <a:off x="2793101" y="2796881"/>
            <a:ext cx="6923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5400" b="1" dirty="0">
                <a:latin typeface="Shabnam" panose="020B0603030804020204" pitchFamily="34" charset="-78"/>
                <a:cs typeface="Shabnam" panose="020B0603030804020204" pitchFamily="34" charset="-78"/>
              </a:rPr>
              <a:t>با تشکر از شما عزیزان</a:t>
            </a:r>
            <a:endParaRPr lang="en-US" sz="5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66272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E220EB-C34E-F3F7-70B8-A25C95DBEBC1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E38CD-A40D-0EE4-3352-BCD338E00049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EC6F1-604D-468A-70B8-7FBFE0A6D7AE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3ECB0-ACDC-47FF-6AA8-9C00DFFD3ED9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155E17-43D6-EAC1-2D2C-5A03A7956A2B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78372-6F6A-BFB9-A350-5E889CAD8B21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274532-8D82-6438-351D-0E423AA4BF19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004E23-28BD-5356-5B93-A8267CF74B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D759FE8-B51C-FBB2-5CA6-AAD6FA25B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9C8A1D6-8CDF-CE6E-90BD-9A92C6F4B583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F857CB-C36B-250D-9776-F8527E43BE9A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FB3B5E5-4654-5805-8834-944BFD972FFF}"/>
              </a:ext>
            </a:extLst>
          </p:cNvPr>
          <p:cNvGrpSpPr/>
          <p:nvPr/>
        </p:nvGrpSpPr>
        <p:grpSpPr>
          <a:xfrm>
            <a:off x="1737477" y="3498980"/>
            <a:ext cx="8752998" cy="179613"/>
            <a:chOff x="3109308" y="2770790"/>
            <a:chExt cx="4225599" cy="86710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661D8D3-720D-ECEF-8C0A-3CBF47E0742F}"/>
                </a:ext>
              </a:extLst>
            </p:cNvPr>
            <p:cNvCxnSpPr>
              <a:cxnSpLocks/>
            </p:cNvCxnSpPr>
            <p:nvPr/>
          </p:nvCxnSpPr>
          <p:spPr>
            <a:xfrm>
              <a:off x="3109308" y="2814145"/>
              <a:ext cx="4225599" cy="0"/>
            </a:xfrm>
            <a:prstGeom prst="line">
              <a:avLst/>
            </a:prstGeom>
            <a:ln w="28575">
              <a:solidFill>
                <a:srgbClr val="DC2E1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78662A1-90C7-3846-48E2-1B7292E35228}"/>
                </a:ext>
              </a:extLst>
            </p:cNvPr>
            <p:cNvSpPr/>
            <p:nvPr/>
          </p:nvSpPr>
          <p:spPr>
            <a:xfrm>
              <a:off x="3109308" y="2770790"/>
              <a:ext cx="86710" cy="86710"/>
            </a:xfrm>
            <a:prstGeom prst="ellipse">
              <a:avLst/>
            </a:prstGeom>
            <a:solidFill>
              <a:srgbClr val="DC2E1D"/>
            </a:solidFill>
            <a:ln>
              <a:solidFill>
                <a:srgbClr val="DC2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798C78D-A5D0-051F-773D-611C75A93DAE}"/>
                </a:ext>
              </a:extLst>
            </p:cNvPr>
            <p:cNvSpPr/>
            <p:nvPr/>
          </p:nvSpPr>
          <p:spPr>
            <a:xfrm>
              <a:off x="3414768" y="2770790"/>
              <a:ext cx="86710" cy="86710"/>
            </a:xfrm>
            <a:prstGeom prst="ellipse">
              <a:avLst/>
            </a:prstGeom>
            <a:solidFill>
              <a:srgbClr val="DC2E1D"/>
            </a:solidFill>
            <a:ln>
              <a:solidFill>
                <a:srgbClr val="DC2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9DB5FE7-0D15-88C4-D6BE-B7275D870F41}"/>
                </a:ext>
              </a:extLst>
            </p:cNvPr>
            <p:cNvSpPr/>
            <p:nvPr/>
          </p:nvSpPr>
          <p:spPr>
            <a:xfrm>
              <a:off x="3750806" y="2770790"/>
              <a:ext cx="86710" cy="86710"/>
            </a:xfrm>
            <a:prstGeom prst="ellipse">
              <a:avLst/>
            </a:prstGeom>
            <a:solidFill>
              <a:srgbClr val="DC2E1D"/>
            </a:solidFill>
            <a:ln>
              <a:solidFill>
                <a:srgbClr val="DC2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BA9E7D3-84E9-4C12-11B7-360EA5557CB4}"/>
                </a:ext>
              </a:extLst>
            </p:cNvPr>
            <p:cNvSpPr/>
            <p:nvPr/>
          </p:nvSpPr>
          <p:spPr>
            <a:xfrm>
              <a:off x="4056266" y="2770790"/>
              <a:ext cx="86710" cy="86710"/>
            </a:xfrm>
            <a:prstGeom prst="ellipse">
              <a:avLst/>
            </a:prstGeom>
            <a:solidFill>
              <a:srgbClr val="DC2E1D"/>
            </a:solidFill>
            <a:ln>
              <a:solidFill>
                <a:srgbClr val="DC2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910E73F1-968C-1A56-6551-E4B52F926ACE}"/>
                </a:ext>
              </a:extLst>
            </p:cNvPr>
            <p:cNvSpPr/>
            <p:nvPr/>
          </p:nvSpPr>
          <p:spPr>
            <a:xfrm>
              <a:off x="4392304" y="2770790"/>
              <a:ext cx="86710" cy="86710"/>
            </a:xfrm>
            <a:prstGeom prst="ellipse">
              <a:avLst/>
            </a:prstGeom>
            <a:solidFill>
              <a:srgbClr val="DC2E1D"/>
            </a:solidFill>
            <a:ln>
              <a:solidFill>
                <a:srgbClr val="DC2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1E566D1A-7078-D12B-E466-50E53F8A701C}"/>
                </a:ext>
              </a:extLst>
            </p:cNvPr>
            <p:cNvSpPr/>
            <p:nvPr/>
          </p:nvSpPr>
          <p:spPr>
            <a:xfrm>
              <a:off x="4697764" y="2770790"/>
              <a:ext cx="86710" cy="86710"/>
            </a:xfrm>
            <a:prstGeom prst="ellipse">
              <a:avLst/>
            </a:prstGeom>
            <a:solidFill>
              <a:srgbClr val="DC2E1D"/>
            </a:solidFill>
            <a:ln>
              <a:solidFill>
                <a:srgbClr val="DC2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717B9CF1-8DB8-417F-C9C5-241D2322927D}"/>
                </a:ext>
              </a:extLst>
            </p:cNvPr>
            <p:cNvSpPr/>
            <p:nvPr/>
          </p:nvSpPr>
          <p:spPr>
            <a:xfrm>
              <a:off x="5015387" y="2770790"/>
              <a:ext cx="86710" cy="86710"/>
            </a:xfrm>
            <a:prstGeom prst="ellipse">
              <a:avLst/>
            </a:prstGeom>
            <a:solidFill>
              <a:srgbClr val="DC2E1D"/>
            </a:solidFill>
            <a:ln>
              <a:solidFill>
                <a:srgbClr val="DC2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4886C2DD-583A-EDC9-A956-D5048470B419}"/>
                </a:ext>
              </a:extLst>
            </p:cNvPr>
            <p:cNvSpPr/>
            <p:nvPr/>
          </p:nvSpPr>
          <p:spPr>
            <a:xfrm>
              <a:off x="5320847" y="2770790"/>
              <a:ext cx="86710" cy="86710"/>
            </a:xfrm>
            <a:prstGeom prst="ellipse">
              <a:avLst/>
            </a:prstGeom>
            <a:solidFill>
              <a:srgbClr val="DC2E1D"/>
            </a:solidFill>
            <a:ln>
              <a:solidFill>
                <a:srgbClr val="DC2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49EB315-4B6C-7284-41C9-4A15FA221F59}"/>
                </a:ext>
              </a:extLst>
            </p:cNvPr>
            <p:cNvSpPr/>
            <p:nvPr/>
          </p:nvSpPr>
          <p:spPr>
            <a:xfrm>
              <a:off x="5656885" y="2770790"/>
              <a:ext cx="86710" cy="86710"/>
            </a:xfrm>
            <a:prstGeom prst="ellipse">
              <a:avLst/>
            </a:prstGeom>
            <a:solidFill>
              <a:srgbClr val="DC2E1D"/>
            </a:solidFill>
            <a:ln>
              <a:solidFill>
                <a:srgbClr val="DC2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F171AE24-8DF5-41DA-D221-4EA35E807E25}"/>
                </a:ext>
              </a:extLst>
            </p:cNvPr>
            <p:cNvSpPr/>
            <p:nvPr/>
          </p:nvSpPr>
          <p:spPr>
            <a:xfrm>
              <a:off x="5962345" y="2770790"/>
              <a:ext cx="86710" cy="86710"/>
            </a:xfrm>
            <a:prstGeom prst="ellipse">
              <a:avLst/>
            </a:prstGeom>
            <a:solidFill>
              <a:srgbClr val="DC2E1D"/>
            </a:solidFill>
            <a:ln>
              <a:solidFill>
                <a:srgbClr val="DC2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6BC29779-2D7F-CC5D-C846-C8D6E1D8D1AE}"/>
                </a:ext>
              </a:extLst>
            </p:cNvPr>
            <p:cNvSpPr/>
            <p:nvPr/>
          </p:nvSpPr>
          <p:spPr>
            <a:xfrm>
              <a:off x="6298383" y="2770790"/>
              <a:ext cx="86710" cy="86710"/>
            </a:xfrm>
            <a:prstGeom prst="ellipse">
              <a:avLst/>
            </a:prstGeom>
            <a:solidFill>
              <a:srgbClr val="DC2E1D"/>
            </a:solidFill>
            <a:ln>
              <a:solidFill>
                <a:srgbClr val="DC2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20B0E82-0DA7-AF96-72E7-39C76F831F2C}"/>
                </a:ext>
              </a:extLst>
            </p:cNvPr>
            <p:cNvSpPr/>
            <p:nvPr/>
          </p:nvSpPr>
          <p:spPr>
            <a:xfrm>
              <a:off x="6603843" y="2770790"/>
              <a:ext cx="86710" cy="86710"/>
            </a:xfrm>
            <a:prstGeom prst="ellipse">
              <a:avLst/>
            </a:prstGeom>
            <a:solidFill>
              <a:srgbClr val="DC2E1D"/>
            </a:solidFill>
            <a:ln>
              <a:solidFill>
                <a:srgbClr val="DC2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11A5A0A-F1A3-C9F2-0038-6C4C8C553B6F}"/>
                </a:ext>
              </a:extLst>
            </p:cNvPr>
            <p:cNvSpPr/>
            <p:nvPr/>
          </p:nvSpPr>
          <p:spPr>
            <a:xfrm>
              <a:off x="6942737" y="2770790"/>
              <a:ext cx="86710" cy="86710"/>
            </a:xfrm>
            <a:prstGeom prst="ellipse">
              <a:avLst/>
            </a:prstGeom>
            <a:solidFill>
              <a:srgbClr val="DC2E1D"/>
            </a:solidFill>
            <a:ln>
              <a:solidFill>
                <a:srgbClr val="DC2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E5B4F91-EA62-A777-08CB-AF42CFF97F39}"/>
                </a:ext>
              </a:extLst>
            </p:cNvPr>
            <p:cNvSpPr/>
            <p:nvPr/>
          </p:nvSpPr>
          <p:spPr>
            <a:xfrm>
              <a:off x="7248197" y="2770790"/>
              <a:ext cx="86710" cy="86710"/>
            </a:xfrm>
            <a:prstGeom prst="ellipse">
              <a:avLst/>
            </a:prstGeom>
            <a:solidFill>
              <a:srgbClr val="DC2E1D"/>
            </a:solidFill>
            <a:ln>
              <a:solidFill>
                <a:srgbClr val="DC2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2FEB468B-7AE3-3F36-0A1C-C883DA116876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10044674" y="2811760"/>
            <a:ext cx="1062002" cy="365046"/>
          </a:xfrm>
          <a:prstGeom prst="bentConnector3">
            <a:avLst/>
          </a:prstGeom>
          <a:ln w="12700">
            <a:solidFill>
              <a:srgbClr val="DC2E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DE77E8F5-23A4-1700-AA32-CFB89390DB35}"/>
              </a:ext>
            </a:extLst>
          </p:cNvPr>
          <p:cNvCxnSpPr>
            <a:cxnSpLocks/>
          </p:cNvCxnSpPr>
          <p:nvPr/>
        </p:nvCxnSpPr>
        <p:spPr>
          <a:xfrm rot="16200000" flipV="1">
            <a:off x="9329092" y="4020535"/>
            <a:ext cx="1411671" cy="504646"/>
          </a:xfrm>
          <a:prstGeom prst="bentConnector3">
            <a:avLst/>
          </a:prstGeom>
          <a:ln w="12700">
            <a:solidFill>
              <a:srgbClr val="DC2E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or: Elbow 78">
            <a:extLst>
              <a:ext uri="{FF2B5EF4-FFF2-40B4-BE49-F238E27FC236}">
                <a16:creationId xmlns:a16="http://schemas.microsoft.com/office/drawing/2014/main" id="{D3A29C41-89FC-883C-6306-EB80063852BE}"/>
              </a:ext>
            </a:extLst>
          </p:cNvPr>
          <p:cNvCxnSpPr>
            <a:cxnSpLocks/>
          </p:cNvCxnSpPr>
          <p:nvPr/>
        </p:nvCxnSpPr>
        <p:spPr>
          <a:xfrm rot="16200000" flipV="1">
            <a:off x="7944990" y="2430451"/>
            <a:ext cx="1920909" cy="305958"/>
          </a:xfrm>
          <a:prstGeom prst="bentConnector3">
            <a:avLst>
              <a:gd name="adj1" fmla="val 50000"/>
            </a:avLst>
          </a:prstGeom>
          <a:ln w="12700">
            <a:solidFill>
              <a:srgbClr val="DC2E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or: Elbow 81">
            <a:extLst>
              <a:ext uri="{FF2B5EF4-FFF2-40B4-BE49-F238E27FC236}">
                <a16:creationId xmlns:a16="http://schemas.microsoft.com/office/drawing/2014/main" id="{77ECC6CD-3A93-4240-C3BB-4A129646C199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7891917" y="3675498"/>
            <a:ext cx="634502" cy="470415"/>
          </a:xfrm>
          <a:prstGeom prst="bentConnector3">
            <a:avLst>
              <a:gd name="adj1" fmla="val -73"/>
            </a:avLst>
          </a:prstGeom>
          <a:ln w="12700">
            <a:solidFill>
              <a:srgbClr val="DC2E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or: Elbow 84">
            <a:extLst>
              <a:ext uri="{FF2B5EF4-FFF2-40B4-BE49-F238E27FC236}">
                <a16:creationId xmlns:a16="http://schemas.microsoft.com/office/drawing/2014/main" id="{FE91E26D-5571-E077-9CCB-922494002C09}"/>
              </a:ext>
            </a:extLst>
          </p:cNvPr>
          <p:cNvCxnSpPr>
            <a:cxnSpLocks/>
            <a:stCxn id="26" idx="0"/>
          </p:cNvCxnSpPr>
          <p:nvPr/>
        </p:nvCxnSpPr>
        <p:spPr>
          <a:xfrm rot="5400000" flipH="1" flipV="1">
            <a:off x="7223166" y="2977243"/>
            <a:ext cx="1035698" cy="7777"/>
          </a:xfrm>
          <a:prstGeom prst="bentConnector3">
            <a:avLst>
              <a:gd name="adj1" fmla="val 98283"/>
            </a:avLst>
          </a:prstGeom>
          <a:ln w="12700">
            <a:solidFill>
              <a:srgbClr val="DC2E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or: Elbow 96">
            <a:extLst>
              <a:ext uri="{FF2B5EF4-FFF2-40B4-BE49-F238E27FC236}">
                <a16:creationId xmlns:a16="http://schemas.microsoft.com/office/drawing/2014/main" id="{3045D1B4-C552-E44E-B797-CCCBDDDF746F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916157" y="3721425"/>
            <a:ext cx="634502" cy="470415"/>
          </a:xfrm>
          <a:prstGeom prst="bentConnector3">
            <a:avLst>
              <a:gd name="adj1" fmla="val -73"/>
            </a:avLst>
          </a:prstGeom>
          <a:ln w="12700">
            <a:solidFill>
              <a:srgbClr val="DC2E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or: Elbow 97">
            <a:extLst>
              <a:ext uri="{FF2B5EF4-FFF2-40B4-BE49-F238E27FC236}">
                <a16:creationId xmlns:a16="http://schemas.microsoft.com/office/drawing/2014/main" id="{2F0532F6-6F49-EFE0-9C8C-D6BF0EF761D1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282918" y="3023170"/>
            <a:ext cx="1035698" cy="7777"/>
          </a:xfrm>
          <a:prstGeom prst="bentConnector3">
            <a:avLst>
              <a:gd name="adj1" fmla="val 98283"/>
            </a:avLst>
          </a:prstGeom>
          <a:ln w="12700">
            <a:solidFill>
              <a:srgbClr val="DC2E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nector: Elbow 98">
            <a:extLst>
              <a:ext uri="{FF2B5EF4-FFF2-40B4-BE49-F238E27FC236}">
                <a16:creationId xmlns:a16="http://schemas.microsoft.com/office/drawing/2014/main" id="{939FFC08-697B-0751-2AF5-A4DC42A0EF13}"/>
              </a:ext>
            </a:extLst>
          </p:cNvPr>
          <p:cNvCxnSpPr>
            <a:cxnSpLocks/>
          </p:cNvCxnSpPr>
          <p:nvPr/>
        </p:nvCxnSpPr>
        <p:spPr>
          <a:xfrm rot="16200000" flipV="1">
            <a:off x="2720305" y="4125341"/>
            <a:ext cx="1171576" cy="280126"/>
          </a:xfrm>
          <a:prstGeom prst="bentConnector3">
            <a:avLst>
              <a:gd name="adj1" fmla="val 50000"/>
            </a:avLst>
          </a:prstGeom>
          <a:ln w="12700">
            <a:solidFill>
              <a:srgbClr val="DC2E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Connector: Elbow 99">
            <a:extLst>
              <a:ext uri="{FF2B5EF4-FFF2-40B4-BE49-F238E27FC236}">
                <a16:creationId xmlns:a16="http://schemas.microsoft.com/office/drawing/2014/main" id="{BE06A498-70A4-0F60-DE3E-B4C3E6723E95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1884454" y="3694992"/>
            <a:ext cx="634502" cy="470415"/>
          </a:xfrm>
          <a:prstGeom prst="bentConnector3">
            <a:avLst>
              <a:gd name="adj1" fmla="val -73"/>
            </a:avLst>
          </a:prstGeom>
          <a:ln w="12700">
            <a:solidFill>
              <a:srgbClr val="DC2E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or: Elbow 100">
            <a:extLst>
              <a:ext uri="{FF2B5EF4-FFF2-40B4-BE49-F238E27FC236}">
                <a16:creationId xmlns:a16="http://schemas.microsoft.com/office/drawing/2014/main" id="{F4E8DAE8-3E04-37BD-1A7B-B4FF3395AE59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1322239" y="2996737"/>
            <a:ext cx="1035698" cy="7777"/>
          </a:xfrm>
          <a:prstGeom prst="bentConnector3">
            <a:avLst>
              <a:gd name="adj1" fmla="val 98283"/>
            </a:avLst>
          </a:prstGeom>
          <a:ln w="12700">
            <a:solidFill>
              <a:srgbClr val="DC2E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5EBD9CE2-7239-A27C-1E79-6E68A4A294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2267" y="1667643"/>
            <a:ext cx="2748298" cy="3798758"/>
          </a:xfrm>
          <a:prstGeom prst="flowChartDocumen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9DE2A51-F383-C67B-2993-00F642C2EB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8198" y="995889"/>
            <a:ext cx="879791" cy="125417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C582E38-9EB4-6F4F-F008-EFD8AB8D055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3309" y="3179682"/>
            <a:ext cx="973192" cy="67758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AF5E47C-0036-8413-FB7E-4F58A65C69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2140" y="3930199"/>
            <a:ext cx="1074361" cy="71752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8620BB3-7ED0-106F-115B-42B30CDCD6D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5746" y="918881"/>
            <a:ext cx="1633109" cy="162229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079A0958-7B1C-C352-C6B4-37DD1749D78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6926" y="4353317"/>
            <a:ext cx="1634101" cy="101908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F34E1287-6CBF-6BA9-9B8D-3E056ABBB9C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8527" y="3723960"/>
            <a:ext cx="836037" cy="55847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FDA71CA6-E387-3AFB-B285-AACA4BF556F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8142" y="4401184"/>
            <a:ext cx="625452" cy="972925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DCB3619F-681F-781B-B84C-325494622BE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6996" y="1867531"/>
            <a:ext cx="905416" cy="8432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671B937D-1831-C9FB-8C1B-539D54AFDC4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2939" y="1604894"/>
            <a:ext cx="1129105" cy="84682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FCFB16CA-70B1-B7A1-991A-CD0D74EFC96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7319" y="1309767"/>
            <a:ext cx="662852" cy="41980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C78413ED-268E-05CE-7F23-2877078A40D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0232" y="2867818"/>
            <a:ext cx="1136274" cy="53512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17E2B1DC-949C-41BE-0599-9C702ED823A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6834" y="2546940"/>
            <a:ext cx="609286" cy="761607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06A384D-EB93-7974-259B-13FBB87C3949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4339" y="3719212"/>
            <a:ext cx="818166" cy="49510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C83F1E95-99DF-B552-5220-4413067DD43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933" y="2695426"/>
            <a:ext cx="1590528" cy="727917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FCEC788B-4679-7DB5-A5F2-4C533A2822CD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585" y="3690363"/>
            <a:ext cx="382948" cy="45953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0B962B17-95BA-1173-A0F7-FE53F657E9D3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329" y="1116979"/>
            <a:ext cx="1260505" cy="1825211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C4023350-3106-FADE-591B-35AC0F63C3F5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0814" y="4338279"/>
            <a:ext cx="1043368" cy="1597843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B4B73E97-F262-D046-DBD9-9B803B54A2A2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4093" y="4955267"/>
            <a:ext cx="768210" cy="551833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33BF172-F08E-A493-6FE1-6978B13E8F28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951" y="4359660"/>
            <a:ext cx="1626844" cy="112674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7BFAAFC7-0893-0A75-CE3C-FE7DB68E395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230" y="1443367"/>
            <a:ext cx="1546362" cy="1005135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B9618358-F2E4-AB98-E6FE-11C0CA7CC9D1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044" y="3231239"/>
            <a:ext cx="736832" cy="918248"/>
          </a:xfrm>
          <a:prstGeom prst="rect">
            <a:avLst/>
          </a:prstGeom>
        </p:spPr>
      </p:pic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76" name="Section Zoom 75">
                <a:extLst>
                  <a:ext uri="{FF2B5EF4-FFF2-40B4-BE49-F238E27FC236}">
                    <a16:creationId xmlns:a16="http://schemas.microsoft.com/office/drawing/2014/main" id="{ED12A424-FDD5-0B61-2496-0615EC6CF54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27037797"/>
                  </p:ext>
                </p:extLst>
              </p:nvPr>
            </p:nvGraphicFramePr>
            <p:xfrm>
              <a:off x="10617529" y="642171"/>
              <a:ext cx="1202709" cy="1714500"/>
            </p:xfrm>
            <a:graphic>
              <a:graphicData uri="http://schemas.microsoft.com/office/powerpoint/2016/sectionzoom">
                <psez:sectionZm>
                  <psez:sectionZmObj sectionId="{032C8306-1B29-4789-BDDA-FB12C703E974}">
                    <psez:zmPr id="{76C6FB6D-F5D4-4749-896E-DAEA3093D49D}" imageType="cover" transitionDur="1000">
                      <p166:blipFill xmlns:p166="http://schemas.microsoft.com/office/powerpoint/2016/6/main"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202709" cy="171450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76" name="Section Zoom 75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id="{ED12A424-FDD5-0B61-2496-0615EC6CF54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17529" y="642171"/>
                <a:ext cx="1202709" cy="171450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78" name="Section Zoom 77">
                <a:extLst>
                  <a:ext uri="{FF2B5EF4-FFF2-40B4-BE49-F238E27FC236}">
                    <a16:creationId xmlns:a16="http://schemas.microsoft.com/office/drawing/2014/main" id="{317D4749-F315-DBAC-3568-454206F4482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14547414"/>
                  </p:ext>
                </p:extLst>
              </p:nvPr>
            </p:nvGraphicFramePr>
            <p:xfrm>
              <a:off x="10484293" y="3920131"/>
              <a:ext cx="1312972" cy="876889"/>
            </p:xfrm>
            <a:graphic>
              <a:graphicData uri="http://schemas.microsoft.com/office/powerpoint/2016/sectionzoom">
                <psez:sectionZm>
                  <psez:sectionZmObj sectionId="{F98E3E8A-8CF9-4260-A3BA-1B7204664ED4}">
                    <psez:zmPr id="{B3F0506C-4B9C-4C0B-B585-20112CC37170}" imageType="cover" transitionDur="1000">
                      <p166:blipFill xmlns:p166="http://schemas.microsoft.com/office/powerpoint/2016/6/main">
                        <a:blip r:embed="rId28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312972" cy="876889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78" name="Section Zoom 77">
                <a:hlinkClick r:id="rId29" action="ppaction://hlinksldjump"/>
                <a:extLst>
                  <a:ext uri="{FF2B5EF4-FFF2-40B4-BE49-F238E27FC236}">
                    <a16:creationId xmlns:a16="http://schemas.microsoft.com/office/drawing/2014/main" id="{317D4749-F315-DBAC-3568-454206F4482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84293" y="3920131"/>
                <a:ext cx="1312972" cy="876889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81" name="Section Zoom 80">
                <a:extLst>
                  <a:ext uri="{FF2B5EF4-FFF2-40B4-BE49-F238E27FC236}">
                    <a16:creationId xmlns:a16="http://schemas.microsoft.com/office/drawing/2014/main" id="{6044F5FF-AB82-DE23-A651-9446BA775D0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22406640"/>
                  </p:ext>
                </p:extLst>
              </p:nvPr>
            </p:nvGraphicFramePr>
            <p:xfrm>
              <a:off x="10333414" y="4890853"/>
              <a:ext cx="972817" cy="698810"/>
            </p:xfrm>
            <a:graphic>
              <a:graphicData uri="http://schemas.microsoft.com/office/powerpoint/2016/sectionzoom">
                <psez:sectionZm>
                  <psez:sectionZmObj sectionId="{A3C25A62-E06A-454B-9483-A525B6F02810}">
                    <psez:zmPr id="{AB0C097C-1995-4616-89B5-50EB103A36A6}" imageType="cover" transitionDur="1000">
                      <p166:blipFill xmlns:p166="http://schemas.microsoft.com/office/powerpoint/2016/6/main">
                        <a:blip r:embed="rId31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972817" cy="69881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81" name="Section Zoom 80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6044F5FF-AB82-DE23-A651-9446BA775D0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33414" y="4890853"/>
                <a:ext cx="972817" cy="69881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84" name="Section Zoom 83">
                <a:extLst>
                  <a:ext uri="{FF2B5EF4-FFF2-40B4-BE49-F238E27FC236}">
                    <a16:creationId xmlns:a16="http://schemas.microsoft.com/office/drawing/2014/main" id="{54EC0319-1273-7A00-2179-AFCB5F07222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37758767"/>
                  </p:ext>
                </p:extLst>
              </p:nvPr>
            </p:nvGraphicFramePr>
            <p:xfrm>
              <a:off x="8790724" y="877261"/>
              <a:ext cx="1693569" cy="1682353"/>
            </p:xfrm>
            <a:graphic>
              <a:graphicData uri="http://schemas.microsoft.com/office/powerpoint/2016/sectionzoom">
                <psez:sectionZm>
                  <psez:sectionZmObj sectionId="{EB6D9F8C-F54B-4FA1-9429-3796813AC4AE}">
                    <psez:zmPr id="{C91F30A7-E4B7-4FAA-81F8-67C84F3E1681}" imageType="cover" transitionDur="1000">
                      <p166:blipFill xmlns:p166="http://schemas.microsoft.com/office/powerpoint/2016/6/main">
                        <a:blip r:embed="rId8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693569" cy="1682353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84" name="Section Zoom 83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54EC0319-1273-7A00-2179-AFCB5F07222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90724" y="877261"/>
                <a:ext cx="1693569" cy="1682353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87" name="Section Zoom 86">
                <a:extLst>
                  <a:ext uri="{FF2B5EF4-FFF2-40B4-BE49-F238E27FC236}">
                    <a16:creationId xmlns:a16="http://schemas.microsoft.com/office/drawing/2014/main" id="{EA42EC4E-37B2-97F2-9CAB-A6EC13B23B3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28576696"/>
                  </p:ext>
                </p:extLst>
              </p:nvPr>
            </p:nvGraphicFramePr>
            <p:xfrm>
              <a:off x="7792285" y="2817915"/>
              <a:ext cx="1233091" cy="580722"/>
            </p:xfrm>
            <a:graphic>
              <a:graphicData uri="http://schemas.microsoft.com/office/powerpoint/2016/sectionzoom">
                <psez:sectionZm>
                  <psez:sectionZmObj sectionId="{6B059159-A59F-4DD2-8DED-84FB377261FA}">
                    <psez:zmPr id="{BE41AEB2-A16F-4712-9CA8-99932ACEAA80}" imageType="cover" transitionDur="1000">
                      <p166:blipFill xmlns:p166="http://schemas.microsoft.com/office/powerpoint/2016/6/main">
                        <a:blip r:embed="rId15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233091" cy="580722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87" name="Section Zoom 86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EA42EC4E-37B2-97F2-9CAB-A6EC13B23B3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92285" y="2817915"/>
                <a:ext cx="1233091" cy="580722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89" name="Section Zoom 88">
                <a:extLst>
                  <a:ext uri="{FF2B5EF4-FFF2-40B4-BE49-F238E27FC236}">
                    <a16:creationId xmlns:a16="http://schemas.microsoft.com/office/drawing/2014/main" id="{772155AC-0990-0746-70FF-00632FEB3B2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60598630"/>
                  </p:ext>
                </p:extLst>
              </p:nvPr>
            </p:nvGraphicFramePr>
            <p:xfrm>
              <a:off x="8490991" y="4364610"/>
              <a:ext cx="1746488" cy="1089174"/>
            </p:xfrm>
            <a:graphic>
              <a:graphicData uri="http://schemas.microsoft.com/office/powerpoint/2016/sectionzoom">
                <psez:sectionZm>
                  <psez:sectionZmObj sectionId="{8ABB59E6-18F7-4B32-818A-7419D7CF9412}">
                    <psez:zmPr id="{EE857025-E753-4EE6-96CA-EAECC35ABA5A}" imageType="cover" transitionDur="1000">
                      <p166:blipFill xmlns:p166="http://schemas.microsoft.com/office/powerpoint/2016/6/main">
                        <a:blip r:embed="rId38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746488" cy="1089174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89" name="Section Zoom 88">
                <a:hlinkClick r:id="rId39" action="ppaction://hlinksldjump"/>
                <a:extLst>
                  <a:ext uri="{FF2B5EF4-FFF2-40B4-BE49-F238E27FC236}">
                    <a16:creationId xmlns:a16="http://schemas.microsoft.com/office/drawing/2014/main" id="{772155AC-0990-0746-70FF-00632FEB3B2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90991" y="4364610"/>
                <a:ext cx="1746488" cy="1089174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91" name="Section Zoom 90">
                <a:extLst>
                  <a:ext uri="{FF2B5EF4-FFF2-40B4-BE49-F238E27FC236}">
                    <a16:creationId xmlns:a16="http://schemas.microsoft.com/office/drawing/2014/main" id="{5EC414DB-084A-16DE-F539-6B699FBF613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47646621"/>
                  </p:ext>
                </p:extLst>
              </p:nvPr>
            </p:nvGraphicFramePr>
            <p:xfrm>
              <a:off x="4751827" y="1649583"/>
              <a:ext cx="2784671" cy="3796403"/>
            </p:xfrm>
            <a:graphic>
              <a:graphicData uri="http://schemas.microsoft.com/office/powerpoint/2016/sectionzoom">
                <psez:sectionZm>
                  <psez:sectionZmObj sectionId="{1A83E827-7982-40CD-9258-DD331E5C873D}">
                    <psez:zmPr id="{84F1DCBC-1F77-4113-B84F-E777FDE89125}" imageType="cover" transitionDur="1000">
                      <p166:blipFill xmlns:p166="http://schemas.microsoft.com/office/powerpoint/2016/6/main">
                        <a:blip r:embed="rId41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784671" cy="3796403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91" name="Section Zoom 90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5EC414DB-084A-16DE-F539-6B699FBF613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51827" y="1649583"/>
                <a:ext cx="2784671" cy="3796403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93" name="Section Zoom 92">
                <a:extLst>
                  <a:ext uri="{FF2B5EF4-FFF2-40B4-BE49-F238E27FC236}">
                    <a16:creationId xmlns:a16="http://schemas.microsoft.com/office/drawing/2014/main" id="{17B8A140-8D03-7C84-3A6B-FCBAA609917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99100074"/>
                  </p:ext>
                </p:extLst>
              </p:nvPr>
            </p:nvGraphicFramePr>
            <p:xfrm>
              <a:off x="409463" y="3167327"/>
              <a:ext cx="1277935" cy="1024052"/>
            </p:xfrm>
            <a:graphic>
              <a:graphicData uri="http://schemas.microsoft.com/office/powerpoint/2016/sectionzoom">
                <psez:sectionZm>
                  <psez:sectionZmObj sectionId="{63D0D92A-CD0A-4D5E-81CF-756A6502747E}">
                    <psez:zmPr id="{741124A8-CB54-4ECC-9F9F-D6A59330A506}" imageType="cover" transitionDur="1000">
                      <p166:blipFill xmlns:p166="http://schemas.microsoft.com/office/powerpoint/2016/6/main">
                        <a:blip r:embed="rId44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277935" cy="1024052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93" name="Section Zoom 92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17B8A140-8D03-7C84-3A6B-FCBAA609917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9463" y="3167327"/>
                <a:ext cx="1277935" cy="1024052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95" name="Section Zoom 94">
                <a:extLst>
                  <a:ext uri="{FF2B5EF4-FFF2-40B4-BE49-F238E27FC236}">
                    <a16:creationId xmlns:a16="http://schemas.microsoft.com/office/drawing/2014/main" id="{931B8850-C8F6-E924-5D34-6230F4E83DF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504706587"/>
                  </p:ext>
                </p:extLst>
              </p:nvPr>
            </p:nvGraphicFramePr>
            <p:xfrm>
              <a:off x="1983841" y="2641285"/>
              <a:ext cx="1726338" cy="790072"/>
            </p:xfrm>
            <a:graphic>
              <a:graphicData uri="http://schemas.microsoft.com/office/powerpoint/2016/sectionzoom">
                <psez:sectionZm>
                  <psez:sectionZmObj sectionId="{48A8F36D-D355-474C-9FF3-ECF4B7E83332}">
                    <psez:zmPr id="{56F29F60-8742-4EB7-AA8C-AE90E079CD04}" imageType="cover" transitionDur="1000">
                      <p166:blipFill xmlns:p166="http://schemas.microsoft.com/office/powerpoint/2016/6/main">
                        <a:blip r:embed="rId47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726338" cy="790072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95" name="Section Zoom 94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931B8850-C8F6-E924-5D34-6230F4E83DF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83841" y="2641285"/>
                <a:ext cx="1726338" cy="790072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02" name="Section Zoom 101">
                <a:extLst>
                  <a:ext uri="{FF2B5EF4-FFF2-40B4-BE49-F238E27FC236}">
                    <a16:creationId xmlns:a16="http://schemas.microsoft.com/office/drawing/2014/main" id="{30E32359-F77B-0F0B-DE7C-770FD0945B0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60328344"/>
                  </p:ext>
                </p:extLst>
              </p:nvPr>
            </p:nvGraphicFramePr>
            <p:xfrm>
              <a:off x="2269864" y="4336617"/>
              <a:ext cx="1119543" cy="1714500"/>
            </p:xfrm>
            <a:graphic>
              <a:graphicData uri="http://schemas.microsoft.com/office/powerpoint/2016/sectionzoom">
                <psez:sectionZm>
                  <psez:sectionZmObj sectionId="{7768C24D-3B52-4094-8FF2-7D9B2F96F198}">
                    <psez:zmPr id="{3962FBB4-2B00-42AA-8A67-92AED7C52DC4}" imageType="cover" transitionDur="1000">
                      <p166:blipFill xmlns:p166="http://schemas.microsoft.com/office/powerpoint/2016/6/main">
                        <a:blip r:embed="rId50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119543" cy="171450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02" name="Section Zoom 101">
                <a:hlinkClick r:id="rId51" action="ppaction://hlinksldjump"/>
                <a:extLst>
                  <a:ext uri="{FF2B5EF4-FFF2-40B4-BE49-F238E27FC236}">
                    <a16:creationId xmlns:a16="http://schemas.microsoft.com/office/drawing/2014/main" id="{30E32359-F77B-0F0B-DE7C-770FD0945B0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69864" y="4336617"/>
                <a:ext cx="1119543" cy="171450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04" name="Section Zoom 103">
                <a:extLst>
                  <a:ext uri="{FF2B5EF4-FFF2-40B4-BE49-F238E27FC236}">
                    <a16:creationId xmlns:a16="http://schemas.microsoft.com/office/drawing/2014/main" id="{DBB473D7-DD3F-8890-2F2C-0BDC9B449AF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92620318"/>
                  </p:ext>
                </p:extLst>
              </p:nvPr>
            </p:nvGraphicFramePr>
            <p:xfrm>
              <a:off x="1883018" y="1433930"/>
              <a:ext cx="1608868" cy="1045764"/>
            </p:xfrm>
            <a:graphic>
              <a:graphicData uri="http://schemas.microsoft.com/office/powerpoint/2016/sectionzoom">
                <psez:sectionZm>
                  <psez:sectionZmObj sectionId="{943990ED-A761-46B9-91C0-E4666DA7F171}">
                    <psez:zmPr id="{9BDBE727-C9D1-4229-8A4E-C3D2DDD56B6F}" imageType="cover" transitionDur="1000">
                      <p166:blipFill xmlns:p166="http://schemas.microsoft.com/office/powerpoint/2016/6/main"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608868" cy="1045764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04" name="Section Zoom 103">
                <a:hlinkClick r:id="rId53" action="ppaction://hlinksldjump"/>
                <a:extLst>
                  <a:ext uri="{FF2B5EF4-FFF2-40B4-BE49-F238E27FC236}">
                    <a16:creationId xmlns:a16="http://schemas.microsoft.com/office/drawing/2014/main" id="{DBB473D7-DD3F-8890-2F2C-0BDC9B449AF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83018" y="1433930"/>
                <a:ext cx="1608868" cy="1045764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05180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8">
            <a:extLst>
              <a:ext uri="{FF2B5EF4-FFF2-40B4-BE49-F238E27FC236}">
                <a16:creationId xmlns:a16="http://schemas.microsoft.com/office/drawing/2014/main" id="{C8B37F73-AB5F-C2EE-0DD2-7A9B7BEC2A5F}"/>
              </a:ext>
            </a:extLst>
          </p:cNvPr>
          <p:cNvSpPr/>
          <p:nvPr/>
        </p:nvSpPr>
        <p:spPr>
          <a:xfrm rot="509857">
            <a:off x="7951177" y="920425"/>
            <a:ext cx="3406825" cy="3406825"/>
          </a:xfrm>
          <a:custGeom>
            <a:avLst/>
            <a:gdLst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884398 w 2261287"/>
              <a:gd name="connsiteY2" fmla="*/ 0 h 2261287"/>
              <a:gd name="connsiteX3" fmla="*/ 2261287 w 2261287"/>
              <a:gd name="connsiteY3" fmla="*/ 376889 h 2261287"/>
              <a:gd name="connsiteX4" fmla="*/ 2261287 w 2261287"/>
              <a:gd name="connsiteY4" fmla="*/ 1884398 h 2261287"/>
              <a:gd name="connsiteX5" fmla="*/ 1884398 w 2261287"/>
              <a:gd name="connsiteY5" fmla="*/ 2261287 h 2261287"/>
              <a:gd name="connsiteX6" fmla="*/ 376889 w 2261287"/>
              <a:gd name="connsiteY6" fmla="*/ 2261287 h 2261287"/>
              <a:gd name="connsiteX7" fmla="*/ 0 w 2261287"/>
              <a:gd name="connsiteY7" fmla="*/ 1884398 h 2261287"/>
              <a:gd name="connsiteX8" fmla="*/ 0 w 2261287"/>
              <a:gd name="connsiteY8" fmla="*/ 376889 h 2261287"/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268683 w 2261287"/>
              <a:gd name="connsiteY2" fmla="*/ 286147 h 2261287"/>
              <a:gd name="connsiteX3" fmla="*/ 1884398 w 2261287"/>
              <a:gd name="connsiteY3" fmla="*/ 0 h 2261287"/>
              <a:gd name="connsiteX4" fmla="*/ 2261287 w 2261287"/>
              <a:gd name="connsiteY4" fmla="*/ 376889 h 2261287"/>
              <a:gd name="connsiteX5" fmla="*/ 2261287 w 2261287"/>
              <a:gd name="connsiteY5" fmla="*/ 1884398 h 2261287"/>
              <a:gd name="connsiteX6" fmla="*/ 1884398 w 2261287"/>
              <a:gd name="connsiteY6" fmla="*/ 2261287 h 2261287"/>
              <a:gd name="connsiteX7" fmla="*/ 376889 w 2261287"/>
              <a:gd name="connsiteY7" fmla="*/ 2261287 h 2261287"/>
              <a:gd name="connsiteX8" fmla="*/ 0 w 2261287"/>
              <a:gd name="connsiteY8" fmla="*/ 1884398 h 2261287"/>
              <a:gd name="connsiteX9" fmla="*/ 0 w 2261287"/>
              <a:gd name="connsiteY9" fmla="*/ 376889 h 2261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61287" h="2261287">
                <a:moveTo>
                  <a:pt x="0" y="376889"/>
                </a:moveTo>
                <a:cubicBezTo>
                  <a:pt x="0" y="168739"/>
                  <a:pt x="168739" y="0"/>
                  <a:pt x="376889" y="0"/>
                </a:cubicBezTo>
                <a:cubicBezTo>
                  <a:pt x="707105" y="647"/>
                  <a:pt x="938467" y="285500"/>
                  <a:pt x="1268683" y="286147"/>
                </a:cubicBezTo>
                <a:cubicBezTo>
                  <a:pt x="1440970" y="285500"/>
                  <a:pt x="1712111" y="647"/>
                  <a:pt x="1884398" y="0"/>
                </a:cubicBezTo>
                <a:cubicBezTo>
                  <a:pt x="2092548" y="0"/>
                  <a:pt x="2261287" y="168739"/>
                  <a:pt x="2261287" y="376889"/>
                </a:cubicBezTo>
                <a:lnTo>
                  <a:pt x="2261287" y="1884398"/>
                </a:lnTo>
                <a:cubicBezTo>
                  <a:pt x="2261287" y="2092548"/>
                  <a:pt x="2092548" y="2261287"/>
                  <a:pt x="1884398" y="2261287"/>
                </a:cubicBezTo>
                <a:lnTo>
                  <a:pt x="376889" y="2261287"/>
                </a:lnTo>
                <a:cubicBezTo>
                  <a:pt x="168739" y="2261287"/>
                  <a:pt x="0" y="2092548"/>
                  <a:pt x="0" y="1884398"/>
                </a:cubicBezTo>
                <a:lnTo>
                  <a:pt x="0" y="376889"/>
                </a:lnTo>
                <a:close/>
              </a:path>
            </a:pathLst>
          </a:custGeom>
          <a:noFill/>
          <a:ln w="28575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E220EB-C34E-F3F7-70B8-A25C95DBEBC1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E38CD-A40D-0EE4-3352-BCD338E00049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EC6F1-604D-468A-70B8-7FBFE0A6D7AE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3ECB0-ACDC-47FF-6AA8-9C00DFFD3ED9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155E17-43D6-EAC1-2D2C-5A03A7956A2B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78372-6F6A-BFB9-A350-5E889CAD8B21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274532-8D82-6438-351D-0E423AA4BF19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004E23-28BD-5356-5B93-A8267CF74B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D759FE8-B51C-FBB2-5CA6-AAD6FA25B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9C8A1D6-8CDF-CE6E-90BD-9A92C6F4B583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F857CB-C36B-250D-9776-F8527E43BE9A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C43324C-D453-E68A-A668-978A856AAA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61933" y="339803"/>
            <a:ext cx="3735881" cy="303370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4D2D463-E1D9-2C89-2F10-F0547096B5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83462">
            <a:off x="7458061" y="1048427"/>
            <a:ext cx="2902576" cy="41377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16" name="Graphic 5">
            <a:extLst>
              <a:ext uri="{FF2B5EF4-FFF2-40B4-BE49-F238E27FC236}">
                <a16:creationId xmlns:a16="http://schemas.microsoft.com/office/drawing/2014/main" id="{15CF530D-D582-7431-B52F-300E6AC105C8}"/>
              </a:ext>
            </a:extLst>
          </p:cNvPr>
          <p:cNvGrpSpPr/>
          <p:nvPr/>
        </p:nvGrpSpPr>
        <p:grpSpPr>
          <a:xfrm>
            <a:off x="8248177" y="995696"/>
            <a:ext cx="274454" cy="282762"/>
            <a:chOff x="2126383" y="557880"/>
            <a:chExt cx="559115" cy="57603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90AAFFF-1558-8F1C-2A63-30A5EF18626C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A723B98-476E-4563-FAEE-1C2574C822E8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9C4804D-8EDB-85DA-FB72-70B953D0D735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A3DE420-E22B-23EE-11B7-D109F97F6FB8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536F053-48AB-A45F-B821-53F73E96385E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5121D25-F70B-A1E0-DCE1-771791F98FBF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37652B4-1EF4-E1D3-A0ED-3652625FD9B3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C7EC1AE-C4D7-4D86-E2C8-231FF4F0087A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AF554AF-1AC0-4D1A-86FB-3EF4204AE9DF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3D8F278-8F90-AA9B-0AF4-901EDEC47A1F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0F7801A-715B-3EC0-AC78-71ED51DF300D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83DF1484-6801-3A73-F11F-E5E7D35524D3}"/>
              </a:ext>
            </a:extLst>
          </p:cNvPr>
          <p:cNvSpPr txBox="1"/>
          <p:nvPr/>
        </p:nvSpPr>
        <p:spPr>
          <a:xfrm>
            <a:off x="736935" y="1132805"/>
            <a:ext cx="5552552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373569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8">
            <a:extLst>
              <a:ext uri="{FF2B5EF4-FFF2-40B4-BE49-F238E27FC236}">
                <a16:creationId xmlns:a16="http://schemas.microsoft.com/office/drawing/2014/main" id="{DEAA50DD-83CE-1DE0-C5DA-C387D0DF2811}"/>
              </a:ext>
            </a:extLst>
          </p:cNvPr>
          <p:cNvSpPr/>
          <p:nvPr/>
        </p:nvSpPr>
        <p:spPr>
          <a:xfrm>
            <a:off x="7916851" y="1485364"/>
            <a:ext cx="2685808" cy="2685808"/>
          </a:xfrm>
          <a:custGeom>
            <a:avLst/>
            <a:gdLst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884398 w 2261287"/>
              <a:gd name="connsiteY2" fmla="*/ 0 h 2261287"/>
              <a:gd name="connsiteX3" fmla="*/ 2261287 w 2261287"/>
              <a:gd name="connsiteY3" fmla="*/ 376889 h 2261287"/>
              <a:gd name="connsiteX4" fmla="*/ 2261287 w 2261287"/>
              <a:gd name="connsiteY4" fmla="*/ 1884398 h 2261287"/>
              <a:gd name="connsiteX5" fmla="*/ 1884398 w 2261287"/>
              <a:gd name="connsiteY5" fmla="*/ 2261287 h 2261287"/>
              <a:gd name="connsiteX6" fmla="*/ 376889 w 2261287"/>
              <a:gd name="connsiteY6" fmla="*/ 2261287 h 2261287"/>
              <a:gd name="connsiteX7" fmla="*/ 0 w 2261287"/>
              <a:gd name="connsiteY7" fmla="*/ 1884398 h 2261287"/>
              <a:gd name="connsiteX8" fmla="*/ 0 w 2261287"/>
              <a:gd name="connsiteY8" fmla="*/ 376889 h 2261287"/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268683 w 2261287"/>
              <a:gd name="connsiteY2" fmla="*/ 286147 h 2261287"/>
              <a:gd name="connsiteX3" fmla="*/ 1884398 w 2261287"/>
              <a:gd name="connsiteY3" fmla="*/ 0 h 2261287"/>
              <a:gd name="connsiteX4" fmla="*/ 2261287 w 2261287"/>
              <a:gd name="connsiteY4" fmla="*/ 376889 h 2261287"/>
              <a:gd name="connsiteX5" fmla="*/ 2261287 w 2261287"/>
              <a:gd name="connsiteY5" fmla="*/ 1884398 h 2261287"/>
              <a:gd name="connsiteX6" fmla="*/ 1884398 w 2261287"/>
              <a:gd name="connsiteY6" fmla="*/ 2261287 h 2261287"/>
              <a:gd name="connsiteX7" fmla="*/ 376889 w 2261287"/>
              <a:gd name="connsiteY7" fmla="*/ 2261287 h 2261287"/>
              <a:gd name="connsiteX8" fmla="*/ 0 w 2261287"/>
              <a:gd name="connsiteY8" fmla="*/ 1884398 h 2261287"/>
              <a:gd name="connsiteX9" fmla="*/ 0 w 2261287"/>
              <a:gd name="connsiteY9" fmla="*/ 376889 h 2261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61287" h="2261287">
                <a:moveTo>
                  <a:pt x="0" y="376889"/>
                </a:moveTo>
                <a:cubicBezTo>
                  <a:pt x="0" y="168739"/>
                  <a:pt x="168739" y="0"/>
                  <a:pt x="376889" y="0"/>
                </a:cubicBezTo>
                <a:cubicBezTo>
                  <a:pt x="707105" y="647"/>
                  <a:pt x="938467" y="285500"/>
                  <a:pt x="1268683" y="286147"/>
                </a:cubicBezTo>
                <a:cubicBezTo>
                  <a:pt x="1440970" y="285500"/>
                  <a:pt x="1712111" y="647"/>
                  <a:pt x="1884398" y="0"/>
                </a:cubicBezTo>
                <a:cubicBezTo>
                  <a:pt x="2092548" y="0"/>
                  <a:pt x="2261287" y="168739"/>
                  <a:pt x="2261287" y="376889"/>
                </a:cubicBezTo>
                <a:lnTo>
                  <a:pt x="2261287" y="1884398"/>
                </a:lnTo>
                <a:cubicBezTo>
                  <a:pt x="2261287" y="2092548"/>
                  <a:pt x="2092548" y="2261287"/>
                  <a:pt x="1884398" y="2261287"/>
                </a:cubicBezTo>
                <a:lnTo>
                  <a:pt x="376889" y="2261287"/>
                </a:lnTo>
                <a:cubicBezTo>
                  <a:pt x="168739" y="2261287"/>
                  <a:pt x="0" y="2092548"/>
                  <a:pt x="0" y="1884398"/>
                </a:cubicBezTo>
                <a:lnTo>
                  <a:pt x="0" y="376889"/>
                </a:lnTo>
                <a:close/>
              </a:path>
            </a:pathLst>
          </a:custGeom>
          <a:noFill/>
          <a:ln w="28575">
            <a:solidFill>
              <a:srgbClr val="DC2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8">
            <a:extLst>
              <a:ext uri="{FF2B5EF4-FFF2-40B4-BE49-F238E27FC236}">
                <a16:creationId xmlns:a16="http://schemas.microsoft.com/office/drawing/2014/main" id="{CEC2FBBF-C0AD-BCBA-8BA2-061B9A7D80C7}"/>
              </a:ext>
            </a:extLst>
          </p:cNvPr>
          <p:cNvSpPr/>
          <p:nvPr/>
        </p:nvSpPr>
        <p:spPr>
          <a:xfrm>
            <a:off x="1766404" y="1308243"/>
            <a:ext cx="2685808" cy="2685808"/>
          </a:xfrm>
          <a:custGeom>
            <a:avLst/>
            <a:gdLst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884398 w 2261287"/>
              <a:gd name="connsiteY2" fmla="*/ 0 h 2261287"/>
              <a:gd name="connsiteX3" fmla="*/ 2261287 w 2261287"/>
              <a:gd name="connsiteY3" fmla="*/ 376889 h 2261287"/>
              <a:gd name="connsiteX4" fmla="*/ 2261287 w 2261287"/>
              <a:gd name="connsiteY4" fmla="*/ 1884398 h 2261287"/>
              <a:gd name="connsiteX5" fmla="*/ 1884398 w 2261287"/>
              <a:gd name="connsiteY5" fmla="*/ 2261287 h 2261287"/>
              <a:gd name="connsiteX6" fmla="*/ 376889 w 2261287"/>
              <a:gd name="connsiteY6" fmla="*/ 2261287 h 2261287"/>
              <a:gd name="connsiteX7" fmla="*/ 0 w 2261287"/>
              <a:gd name="connsiteY7" fmla="*/ 1884398 h 2261287"/>
              <a:gd name="connsiteX8" fmla="*/ 0 w 2261287"/>
              <a:gd name="connsiteY8" fmla="*/ 376889 h 2261287"/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268683 w 2261287"/>
              <a:gd name="connsiteY2" fmla="*/ 286147 h 2261287"/>
              <a:gd name="connsiteX3" fmla="*/ 1884398 w 2261287"/>
              <a:gd name="connsiteY3" fmla="*/ 0 h 2261287"/>
              <a:gd name="connsiteX4" fmla="*/ 2261287 w 2261287"/>
              <a:gd name="connsiteY4" fmla="*/ 376889 h 2261287"/>
              <a:gd name="connsiteX5" fmla="*/ 2261287 w 2261287"/>
              <a:gd name="connsiteY5" fmla="*/ 1884398 h 2261287"/>
              <a:gd name="connsiteX6" fmla="*/ 1884398 w 2261287"/>
              <a:gd name="connsiteY6" fmla="*/ 2261287 h 2261287"/>
              <a:gd name="connsiteX7" fmla="*/ 376889 w 2261287"/>
              <a:gd name="connsiteY7" fmla="*/ 2261287 h 2261287"/>
              <a:gd name="connsiteX8" fmla="*/ 0 w 2261287"/>
              <a:gd name="connsiteY8" fmla="*/ 1884398 h 2261287"/>
              <a:gd name="connsiteX9" fmla="*/ 0 w 2261287"/>
              <a:gd name="connsiteY9" fmla="*/ 376889 h 2261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61287" h="2261287">
                <a:moveTo>
                  <a:pt x="0" y="376889"/>
                </a:moveTo>
                <a:cubicBezTo>
                  <a:pt x="0" y="168739"/>
                  <a:pt x="168739" y="0"/>
                  <a:pt x="376889" y="0"/>
                </a:cubicBezTo>
                <a:cubicBezTo>
                  <a:pt x="707105" y="647"/>
                  <a:pt x="938467" y="285500"/>
                  <a:pt x="1268683" y="286147"/>
                </a:cubicBezTo>
                <a:cubicBezTo>
                  <a:pt x="1440970" y="285500"/>
                  <a:pt x="1712111" y="647"/>
                  <a:pt x="1884398" y="0"/>
                </a:cubicBezTo>
                <a:cubicBezTo>
                  <a:pt x="2092548" y="0"/>
                  <a:pt x="2261287" y="168739"/>
                  <a:pt x="2261287" y="376889"/>
                </a:cubicBezTo>
                <a:lnTo>
                  <a:pt x="2261287" y="1884398"/>
                </a:lnTo>
                <a:cubicBezTo>
                  <a:pt x="2261287" y="2092548"/>
                  <a:pt x="2092548" y="2261287"/>
                  <a:pt x="1884398" y="2261287"/>
                </a:cubicBezTo>
                <a:lnTo>
                  <a:pt x="376889" y="2261287"/>
                </a:lnTo>
                <a:cubicBezTo>
                  <a:pt x="168739" y="2261287"/>
                  <a:pt x="0" y="2092548"/>
                  <a:pt x="0" y="1884398"/>
                </a:cubicBezTo>
                <a:lnTo>
                  <a:pt x="0" y="376889"/>
                </a:lnTo>
                <a:close/>
              </a:path>
            </a:pathLst>
          </a:custGeom>
          <a:noFill/>
          <a:ln w="28575">
            <a:solidFill>
              <a:srgbClr val="DC2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E220EB-C34E-F3F7-70B8-A25C95DBEBC1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E38CD-A40D-0EE4-3352-BCD338E00049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EC6F1-604D-468A-70B8-7FBFE0A6D7AE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3ECB0-ACDC-47FF-6AA8-9C00DFFD3ED9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155E17-43D6-EAC1-2D2C-5A03A7956A2B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78372-6F6A-BFB9-A350-5E889CAD8B21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274532-8D82-6438-351D-0E423AA4BF19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004E23-28BD-5356-5B93-A8267CF74B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D759FE8-B51C-FBB2-5CA6-AAD6FA25B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9C8A1D6-8CDF-CE6E-90BD-9A92C6F4B583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F857CB-C36B-250D-9776-F8527E43BE9A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93BD19-3EB6-E962-BDF9-70746E295A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9237">
            <a:off x="7513689" y="1830261"/>
            <a:ext cx="3492133" cy="24313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7DA7951-3C7F-9870-0738-68A66092FC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970">
            <a:off x="932679" y="1552790"/>
            <a:ext cx="3738074" cy="24965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16" name="Graphic 5">
            <a:extLst>
              <a:ext uri="{FF2B5EF4-FFF2-40B4-BE49-F238E27FC236}">
                <a16:creationId xmlns:a16="http://schemas.microsoft.com/office/drawing/2014/main" id="{6890960F-31B5-420A-B47C-097E03B8AD04}"/>
              </a:ext>
            </a:extLst>
          </p:cNvPr>
          <p:cNvGrpSpPr/>
          <p:nvPr/>
        </p:nvGrpSpPr>
        <p:grpSpPr>
          <a:xfrm>
            <a:off x="9511369" y="1617865"/>
            <a:ext cx="274454" cy="282762"/>
            <a:chOff x="2126383" y="557880"/>
            <a:chExt cx="559115" cy="57603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AED8CC6-4F98-E3BE-516B-FFB17471B066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0883354-A8C1-2B54-0FB7-95A982743328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C4CE274-5AF2-20F8-7F2C-A9C5B0CE07DF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E95B42A-5107-95EA-3BF8-C68019560D50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C9541BA-0D55-D0CB-F050-4C1DB66298E3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94E49D3-6583-1730-7B61-54B076F32044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196F4D9-D1FF-03DA-46F5-5E27EED592EA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66D5CDE-931A-5EB6-ACF2-B7FDB6FD7A21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374D4CE-815C-0ED3-BCB5-64C4378A27C6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B60A75C-71BE-20AE-FFD0-E5772425F6B6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136B7502-009E-8B58-5D82-ED489A3CDD7D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aphic 5">
            <a:extLst>
              <a:ext uri="{FF2B5EF4-FFF2-40B4-BE49-F238E27FC236}">
                <a16:creationId xmlns:a16="http://schemas.microsoft.com/office/drawing/2014/main" id="{57C433E5-CD8A-724C-A8E4-2E1252FFF3A3}"/>
              </a:ext>
            </a:extLst>
          </p:cNvPr>
          <p:cNvGrpSpPr/>
          <p:nvPr/>
        </p:nvGrpSpPr>
        <p:grpSpPr>
          <a:xfrm>
            <a:off x="2146775" y="1475046"/>
            <a:ext cx="274454" cy="282762"/>
            <a:chOff x="2126383" y="557880"/>
            <a:chExt cx="559115" cy="5760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36209E6-B771-E548-2F55-F314DBBF46E1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F2DE928-23CF-2204-A628-90D0817DFAC0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54C1B60-0EF6-C803-8016-57ED539C9992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A06CF8E-C2B3-1692-F964-25995706C84F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FA095F1-96A3-54DD-10CA-3FB22EE77ACB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519904E-0461-7C87-7C4F-F312DACB6B08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1AC2C67-2600-3BDF-EA78-16400D7C9F32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40A4C5E-FBFD-1D7C-63E7-6AFF47A36A04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61DB16F-FC4C-CDED-1258-6EDE3A7D2008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3E54A08-5D01-55EE-07BF-6ACF2154F6DB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C79FC8BF-F22A-B817-48C1-87E4AF57DBB7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5EF86C33-C4D2-CF49-9AAE-C2E65B96766A}"/>
              </a:ext>
            </a:extLst>
          </p:cNvPr>
          <p:cNvSpPr txBox="1"/>
          <p:nvPr/>
        </p:nvSpPr>
        <p:spPr>
          <a:xfrm>
            <a:off x="909088" y="4687535"/>
            <a:ext cx="10245292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796106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E220EB-C34E-F3F7-70B8-A25C95DBEBC1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E38CD-A40D-0EE4-3352-BCD338E00049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EC6F1-604D-468A-70B8-7FBFE0A6D7AE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3ECB0-ACDC-47FF-6AA8-9C00DFFD3ED9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155E17-43D6-EAC1-2D2C-5A03A7956A2B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78372-6F6A-BFB9-A350-5E889CAD8B21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274532-8D82-6438-351D-0E423AA4BF19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004E23-28BD-5356-5B93-A8267CF74B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D759FE8-B51C-FBB2-5CA6-AAD6FA25B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9C8A1D6-8CDF-CE6E-90BD-9A92C6F4B583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F857CB-C36B-250D-9776-F8527E43BE9A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24CC8F1-0CC8-260C-45CE-03B36A9FB7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6980" y="825821"/>
            <a:ext cx="6993991" cy="502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558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Tm="0">
        <p159:morph option="byObject"/>
      </p:transition>
    </mc:Choice>
    <mc:Fallback xmlns="">
      <p:transition spd="slow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8">
            <a:extLst>
              <a:ext uri="{FF2B5EF4-FFF2-40B4-BE49-F238E27FC236}">
                <a16:creationId xmlns:a16="http://schemas.microsoft.com/office/drawing/2014/main" id="{1B9F7D59-1485-3A85-7A3F-7BC6F475D2C5}"/>
              </a:ext>
            </a:extLst>
          </p:cNvPr>
          <p:cNvSpPr/>
          <p:nvPr/>
        </p:nvSpPr>
        <p:spPr>
          <a:xfrm rot="509857">
            <a:off x="1352225" y="990729"/>
            <a:ext cx="3990686" cy="3990686"/>
          </a:xfrm>
          <a:custGeom>
            <a:avLst/>
            <a:gdLst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884398 w 2261287"/>
              <a:gd name="connsiteY2" fmla="*/ 0 h 2261287"/>
              <a:gd name="connsiteX3" fmla="*/ 2261287 w 2261287"/>
              <a:gd name="connsiteY3" fmla="*/ 376889 h 2261287"/>
              <a:gd name="connsiteX4" fmla="*/ 2261287 w 2261287"/>
              <a:gd name="connsiteY4" fmla="*/ 1884398 h 2261287"/>
              <a:gd name="connsiteX5" fmla="*/ 1884398 w 2261287"/>
              <a:gd name="connsiteY5" fmla="*/ 2261287 h 2261287"/>
              <a:gd name="connsiteX6" fmla="*/ 376889 w 2261287"/>
              <a:gd name="connsiteY6" fmla="*/ 2261287 h 2261287"/>
              <a:gd name="connsiteX7" fmla="*/ 0 w 2261287"/>
              <a:gd name="connsiteY7" fmla="*/ 1884398 h 2261287"/>
              <a:gd name="connsiteX8" fmla="*/ 0 w 2261287"/>
              <a:gd name="connsiteY8" fmla="*/ 376889 h 2261287"/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268683 w 2261287"/>
              <a:gd name="connsiteY2" fmla="*/ 286147 h 2261287"/>
              <a:gd name="connsiteX3" fmla="*/ 1884398 w 2261287"/>
              <a:gd name="connsiteY3" fmla="*/ 0 h 2261287"/>
              <a:gd name="connsiteX4" fmla="*/ 2261287 w 2261287"/>
              <a:gd name="connsiteY4" fmla="*/ 376889 h 2261287"/>
              <a:gd name="connsiteX5" fmla="*/ 2261287 w 2261287"/>
              <a:gd name="connsiteY5" fmla="*/ 1884398 h 2261287"/>
              <a:gd name="connsiteX6" fmla="*/ 1884398 w 2261287"/>
              <a:gd name="connsiteY6" fmla="*/ 2261287 h 2261287"/>
              <a:gd name="connsiteX7" fmla="*/ 376889 w 2261287"/>
              <a:gd name="connsiteY7" fmla="*/ 2261287 h 2261287"/>
              <a:gd name="connsiteX8" fmla="*/ 0 w 2261287"/>
              <a:gd name="connsiteY8" fmla="*/ 1884398 h 2261287"/>
              <a:gd name="connsiteX9" fmla="*/ 0 w 2261287"/>
              <a:gd name="connsiteY9" fmla="*/ 376889 h 2261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61287" h="2261287">
                <a:moveTo>
                  <a:pt x="0" y="376889"/>
                </a:moveTo>
                <a:cubicBezTo>
                  <a:pt x="0" y="168739"/>
                  <a:pt x="168739" y="0"/>
                  <a:pt x="376889" y="0"/>
                </a:cubicBezTo>
                <a:cubicBezTo>
                  <a:pt x="707105" y="647"/>
                  <a:pt x="938467" y="285500"/>
                  <a:pt x="1268683" y="286147"/>
                </a:cubicBezTo>
                <a:cubicBezTo>
                  <a:pt x="1440970" y="285500"/>
                  <a:pt x="1712111" y="647"/>
                  <a:pt x="1884398" y="0"/>
                </a:cubicBezTo>
                <a:cubicBezTo>
                  <a:pt x="2092548" y="0"/>
                  <a:pt x="2261287" y="168739"/>
                  <a:pt x="2261287" y="376889"/>
                </a:cubicBezTo>
                <a:lnTo>
                  <a:pt x="2261287" y="1884398"/>
                </a:lnTo>
                <a:cubicBezTo>
                  <a:pt x="2261287" y="2092548"/>
                  <a:pt x="2092548" y="2261287"/>
                  <a:pt x="1884398" y="2261287"/>
                </a:cubicBezTo>
                <a:lnTo>
                  <a:pt x="376889" y="2261287"/>
                </a:lnTo>
                <a:cubicBezTo>
                  <a:pt x="168739" y="2261287"/>
                  <a:pt x="0" y="2092548"/>
                  <a:pt x="0" y="1884398"/>
                </a:cubicBezTo>
                <a:lnTo>
                  <a:pt x="0" y="376889"/>
                </a:lnTo>
                <a:close/>
              </a:path>
            </a:pathLst>
          </a:custGeom>
          <a:noFill/>
          <a:ln w="28575">
            <a:solidFill>
              <a:srgbClr val="DC2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33AFDAD8-2321-0F2A-F84E-4E1E5F7C87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182" y="2725999"/>
            <a:ext cx="3735881" cy="303370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DE220EB-C34E-F3F7-70B8-A25C95DBEBC1}"/>
              </a:ext>
            </a:extLst>
          </p:cNvPr>
          <p:cNvSpPr txBox="1"/>
          <p:nvPr/>
        </p:nvSpPr>
        <p:spPr>
          <a:xfrm>
            <a:off x="937505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یکم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E38CD-A40D-0EE4-3352-BCD338E00049}"/>
              </a:ext>
            </a:extLst>
          </p:cNvPr>
          <p:cNvSpPr txBox="1"/>
          <p:nvPr/>
        </p:nvSpPr>
        <p:spPr>
          <a:xfrm>
            <a:off x="7973961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EC6F1-604D-468A-70B8-7FBFE0A6D7AE}"/>
              </a:ext>
            </a:extLst>
          </p:cNvPr>
          <p:cNvSpPr txBox="1"/>
          <p:nvPr/>
        </p:nvSpPr>
        <p:spPr>
          <a:xfrm>
            <a:off x="6536450" y="6278797"/>
            <a:ext cx="1268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3ECB0-ACDC-47FF-6AA8-9C00DFFD3ED9}"/>
              </a:ext>
            </a:extLst>
          </p:cNvPr>
          <p:cNvSpPr txBox="1"/>
          <p:nvPr/>
        </p:nvSpPr>
        <p:spPr>
          <a:xfrm>
            <a:off x="4430389" y="6278797"/>
            <a:ext cx="1352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155E17-43D6-EAC1-2D2C-5A03A7956A2B}"/>
              </a:ext>
            </a:extLst>
          </p:cNvPr>
          <p:cNvSpPr txBox="1"/>
          <p:nvPr/>
        </p:nvSpPr>
        <p:spPr>
          <a:xfrm>
            <a:off x="3109308" y="6278797"/>
            <a:ext cx="1184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178372-6F6A-BFB9-A350-5E889CAD8B21}"/>
              </a:ext>
            </a:extLst>
          </p:cNvPr>
          <p:cNvSpPr txBox="1"/>
          <p:nvPr/>
        </p:nvSpPr>
        <p:spPr>
          <a:xfrm>
            <a:off x="1641727" y="6278797"/>
            <a:ext cx="1251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274532-8D82-6438-351D-0E423AA4BF19}"/>
              </a:ext>
            </a:extLst>
          </p:cNvPr>
          <p:cNvGrpSpPr/>
          <p:nvPr/>
        </p:nvGrpSpPr>
        <p:grpSpPr>
          <a:xfrm>
            <a:off x="4120344" y="36328"/>
            <a:ext cx="3951311" cy="531535"/>
            <a:chOff x="4514537" y="3296525"/>
            <a:chExt cx="3951311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004E23-28BD-5356-5B93-A8267CF74B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D759FE8-B51C-FBB2-5CA6-AAD6FA25B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rgbClr val="DC2E1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4313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9C8A1D6-8CDF-CE6E-90BD-9A92C6F4B583}"/>
                </a:ext>
              </a:extLst>
            </p:cNvPr>
            <p:cNvSpPr/>
            <p:nvPr userDrawn="1"/>
          </p:nvSpPr>
          <p:spPr>
            <a:xfrm>
              <a:off x="4648184" y="3329210"/>
              <a:ext cx="3685229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432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F857CB-C36B-250D-9776-F8527E43BE9A}"/>
              </a:ext>
            </a:extLst>
          </p:cNvPr>
          <p:cNvSpPr txBox="1"/>
          <p:nvPr/>
        </p:nvSpPr>
        <p:spPr>
          <a:xfrm>
            <a:off x="4253991" y="123196"/>
            <a:ext cx="371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24CC8F1-0CC8-260C-45CE-03B36A9FB7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55078">
            <a:off x="1326024" y="1517138"/>
            <a:ext cx="4603332" cy="33067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13" name="Graphic 5">
            <a:extLst>
              <a:ext uri="{FF2B5EF4-FFF2-40B4-BE49-F238E27FC236}">
                <a16:creationId xmlns:a16="http://schemas.microsoft.com/office/drawing/2014/main" id="{6DD3B605-1B7E-8C98-2CB3-E29B1C78426A}"/>
              </a:ext>
            </a:extLst>
          </p:cNvPr>
          <p:cNvGrpSpPr/>
          <p:nvPr/>
        </p:nvGrpSpPr>
        <p:grpSpPr>
          <a:xfrm>
            <a:off x="2981601" y="1420306"/>
            <a:ext cx="255413" cy="263145"/>
            <a:chOff x="2126383" y="557880"/>
            <a:chExt cx="559115" cy="576039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67E4E94-8686-E941-B657-68D002FE7F0B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43D124C-4066-718B-8E8F-50340DCEE93C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A8AA218-2EF3-967A-DA9C-AC7E50621007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4D71C63-D309-05D1-4E78-030468D02692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CBF5B89-F7B6-17F6-47C0-99C954DB20B4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61EEC48-8EFE-678C-FF98-D2B2857A7D98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7D28C6D-1A75-D60B-6537-EF2CE622C699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5C3CA4B-CAC8-1B14-AB94-D67449DEEE54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4EEBF7A-FD84-6032-D460-4954F0246603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30599C3-A1DC-96D3-CCCC-47ED8D79AA92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71BCB08-A7D5-A60C-436E-BB3371AAAD72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7DFE6C3A-A4E0-FB65-644C-64651D056E3E}"/>
              </a:ext>
            </a:extLst>
          </p:cNvPr>
          <p:cNvSpPr txBox="1"/>
          <p:nvPr/>
        </p:nvSpPr>
        <p:spPr>
          <a:xfrm>
            <a:off x="6835159" y="904047"/>
            <a:ext cx="4746095" cy="4924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042917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3764</Words>
  <Application>Microsoft Office PowerPoint</Application>
  <PresentationFormat>Widescreen</PresentationFormat>
  <Paragraphs>377</Paragraphs>
  <Slides>45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2" baseType="lpstr">
      <vt:lpstr>Arial</vt:lpstr>
      <vt:lpstr>Calibri</vt:lpstr>
      <vt:lpstr>Lalezar</vt:lpstr>
      <vt:lpstr>Shabnam</vt:lpstr>
      <vt:lpstr>Times New Roman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77</cp:revision>
  <dcterms:created xsi:type="dcterms:W3CDTF">2023-12-31T06:13:59Z</dcterms:created>
  <dcterms:modified xsi:type="dcterms:W3CDTF">2024-01-01T06:27:35Z</dcterms:modified>
</cp:coreProperties>
</file>