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9" r:id="rId2"/>
    <p:sldId id="270" r:id="rId3"/>
    <p:sldId id="263" r:id="rId4"/>
    <p:sldId id="271" r:id="rId5"/>
    <p:sldId id="277" r:id="rId6"/>
    <p:sldId id="264" r:id="rId7"/>
    <p:sldId id="272" r:id="rId8"/>
    <p:sldId id="278" r:id="rId9"/>
    <p:sldId id="265" r:id="rId10"/>
    <p:sldId id="273" r:id="rId11"/>
    <p:sldId id="279" r:id="rId12"/>
    <p:sldId id="266" r:id="rId13"/>
    <p:sldId id="274" r:id="rId14"/>
    <p:sldId id="280" r:id="rId15"/>
    <p:sldId id="267" r:id="rId16"/>
    <p:sldId id="275" r:id="rId17"/>
    <p:sldId id="281" r:id="rId18"/>
    <p:sldId id="268" r:id="rId19"/>
    <p:sldId id="276" r:id="rId20"/>
    <p:sldId id="282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B183516-7AB0-4D8A-939A-4F470880EF4C}">
          <p14:sldIdLst>
            <p14:sldId id="269"/>
            <p14:sldId id="270"/>
          </p14:sldIdLst>
        </p14:section>
        <p14:section name="فصل 1" id="{239CFB76-74DA-4264-B261-C3A781B56617}">
          <p14:sldIdLst>
            <p14:sldId id="263"/>
            <p14:sldId id="271"/>
            <p14:sldId id="277"/>
          </p14:sldIdLst>
        </p14:section>
        <p14:section name="فصل 2" id="{3C4AAE48-643C-4038-BB25-AAFDCFFDF81D}">
          <p14:sldIdLst>
            <p14:sldId id="264"/>
            <p14:sldId id="272"/>
            <p14:sldId id="278"/>
          </p14:sldIdLst>
        </p14:section>
        <p14:section name="فصل 3" id="{AE43E934-3ECB-40FE-A746-4787F4172DD7}">
          <p14:sldIdLst>
            <p14:sldId id="265"/>
            <p14:sldId id="273"/>
            <p14:sldId id="279"/>
          </p14:sldIdLst>
        </p14:section>
        <p14:section name="فصل 4" id="{9065C9CE-AA01-49B1-A842-DC5E1ACCEA6A}">
          <p14:sldIdLst>
            <p14:sldId id="266"/>
            <p14:sldId id="274"/>
            <p14:sldId id="280"/>
          </p14:sldIdLst>
        </p14:section>
        <p14:section name="فصل 5" id="{74417D6E-971D-459D-8BAF-28DBAF31537F}">
          <p14:sldIdLst>
            <p14:sldId id="267"/>
            <p14:sldId id="275"/>
            <p14:sldId id="281"/>
          </p14:sldIdLst>
        </p14:section>
        <p14:section name="فصل 6" id="{59821D65-3D20-4856-95C5-FAF0BD31470F}">
          <p14:sldIdLst>
            <p14:sldId id="268"/>
            <p14:sldId id="276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F56"/>
    <a:srgbClr val="72AE46"/>
    <a:srgbClr val="FFFFFF"/>
    <a:srgbClr val="2C496B"/>
    <a:srgbClr val="B7D9A8"/>
    <a:srgbClr val="FC6471"/>
    <a:srgbClr val="8FBB99"/>
    <a:srgbClr val="F3A712"/>
    <a:srgbClr val="5A8585"/>
    <a:srgbClr val="91A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2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95F6A-E52A-433B-AA14-C9FDD80C398C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EF3C0-BCCC-4082-BC3C-E88AD95D1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6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482D1B0-CA73-A3B2-6AA5-A52EA4216242}"/>
              </a:ext>
            </a:extLst>
          </p:cNvPr>
          <p:cNvSpPr/>
          <p:nvPr userDrawn="1"/>
        </p:nvSpPr>
        <p:spPr>
          <a:xfrm>
            <a:off x="8081818" y="1923337"/>
            <a:ext cx="3057237" cy="3011325"/>
          </a:xfrm>
          <a:prstGeom prst="roundRect">
            <a:avLst>
              <a:gd name="adj" fmla="val 3086"/>
            </a:avLst>
          </a:prstGeom>
          <a:solidFill>
            <a:schemeClr val="bg1"/>
          </a:solidFill>
          <a:ln w="19050">
            <a:solidFill>
              <a:srgbClr val="1C2F56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957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2735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raphic 13">
            <a:extLst>
              <a:ext uri="{FF2B5EF4-FFF2-40B4-BE49-F238E27FC236}">
                <a16:creationId xmlns:a16="http://schemas.microsoft.com/office/drawing/2014/main" id="{3CC3BCBF-D6BD-70FC-7A85-5D28CCC15A56}"/>
              </a:ext>
            </a:extLst>
          </p:cNvPr>
          <p:cNvSpPr/>
          <p:nvPr userDrawn="1"/>
        </p:nvSpPr>
        <p:spPr>
          <a:xfrm>
            <a:off x="0" y="5937957"/>
            <a:ext cx="12192000" cy="921978"/>
          </a:xfrm>
          <a:custGeom>
            <a:avLst/>
            <a:gdLst>
              <a:gd name="connsiteX0" fmla="*/ 12168775 w 12168639"/>
              <a:gd name="connsiteY0" fmla="*/ 68 h 865533"/>
              <a:gd name="connsiteX1" fmla="*/ 12168775 w 12168639"/>
              <a:gd name="connsiteY1" fmla="*/ 865602 h 865533"/>
              <a:gd name="connsiteX2" fmla="*/ 136 w 12168639"/>
              <a:gd name="connsiteY2" fmla="*/ 865602 h 865533"/>
              <a:gd name="connsiteX3" fmla="*/ 136 w 12168639"/>
              <a:gd name="connsiteY3" fmla="*/ 68 h 865533"/>
              <a:gd name="connsiteX4" fmla="*/ 10823235 w 12168639"/>
              <a:gd name="connsiteY4" fmla="*/ 68 h 865533"/>
              <a:gd name="connsiteX5" fmla="*/ 10979327 w 12168639"/>
              <a:gd name="connsiteY5" fmla="*/ 116074 h 865533"/>
              <a:gd name="connsiteX6" fmla="*/ 11445542 w 12168639"/>
              <a:gd name="connsiteY6" fmla="*/ 461514 h 865533"/>
              <a:gd name="connsiteX7" fmla="*/ 11911757 w 12168639"/>
              <a:gd name="connsiteY7" fmla="*/ 116074 h 865533"/>
              <a:gd name="connsiteX8" fmla="*/ 12067850 w 12168639"/>
              <a:gd name="connsiteY8" fmla="*/ 68 h 86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68639" h="865533">
                <a:moveTo>
                  <a:pt x="12168775" y="68"/>
                </a:moveTo>
                <a:lnTo>
                  <a:pt x="12168775" y="865602"/>
                </a:lnTo>
                <a:lnTo>
                  <a:pt x="136" y="865602"/>
                </a:lnTo>
                <a:lnTo>
                  <a:pt x="136" y="68"/>
                </a:lnTo>
                <a:lnTo>
                  <a:pt x="10823235" y="68"/>
                </a:lnTo>
                <a:cubicBezTo>
                  <a:pt x="10895145" y="121"/>
                  <a:pt x="10958536" y="47238"/>
                  <a:pt x="10979327" y="116074"/>
                </a:cubicBezTo>
                <a:cubicBezTo>
                  <a:pt x="11041790" y="321268"/>
                  <a:pt x="11231047" y="461505"/>
                  <a:pt x="11445542" y="461514"/>
                </a:cubicBezTo>
                <a:cubicBezTo>
                  <a:pt x="11660024" y="461505"/>
                  <a:pt x="11849294" y="321268"/>
                  <a:pt x="11911757" y="116074"/>
                </a:cubicBezTo>
                <a:cubicBezTo>
                  <a:pt x="11932548" y="47238"/>
                  <a:pt x="11995939" y="121"/>
                  <a:pt x="12067850" y="68"/>
                </a:cubicBezTo>
                <a:close/>
              </a:path>
            </a:pathLst>
          </a:custGeom>
          <a:solidFill>
            <a:srgbClr val="1C2F56"/>
          </a:solidFill>
          <a:ln w="128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BC882DA-4C44-6495-A1B9-7C26744C8A48}"/>
              </a:ext>
            </a:extLst>
          </p:cNvPr>
          <p:cNvSpPr/>
          <p:nvPr userDrawn="1"/>
        </p:nvSpPr>
        <p:spPr>
          <a:xfrm>
            <a:off x="11030674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oogle Shape;9637;p64">
            <a:extLst>
              <a:ext uri="{FF2B5EF4-FFF2-40B4-BE49-F238E27FC236}">
                <a16:creationId xmlns:a16="http://schemas.microsoft.com/office/drawing/2014/main" id="{2BC74CE4-09A5-BD4B-7649-713AD57D7523}"/>
              </a:ext>
            </a:extLst>
          </p:cNvPr>
          <p:cNvGrpSpPr/>
          <p:nvPr/>
        </p:nvGrpSpPr>
        <p:grpSpPr>
          <a:xfrm>
            <a:off x="4740675" y="6172701"/>
            <a:ext cx="533374" cy="441863"/>
            <a:chOff x="2611458" y="3816374"/>
            <a:chExt cx="426329" cy="332375"/>
          </a:xfrm>
          <a:solidFill>
            <a:schemeClr val="bg1"/>
          </a:solidFill>
        </p:grpSpPr>
        <p:sp>
          <p:nvSpPr>
            <p:cNvPr id="158" name="Google Shape;9638;p64">
              <a:extLst>
                <a:ext uri="{FF2B5EF4-FFF2-40B4-BE49-F238E27FC236}">
                  <a16:creationId xmlns:a16="http://schemas.microsoft.com/office/drawing/2014/main" id="{2DCC9A21-BA20-67E8-D013-F29FBEAF62A2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9639;p64">
              <a:extLst>
                <a:ext uri="{FF2B5EF4-FFF2-40B4-BE49-F238E27FC236}">
                  <a16:creationId xmlns:a16="http://schemas.microsoft.com/office/drawing/2014/main" id="{24C28A0A-43F6-251F-B981-E3FD15615D57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9640;p64">
              <a:extLst>
                <a:ext uri="{FF2B5EF4-FFF2-40B4-BE49-F238E27FC236}">
                  <a16:creationId xmlns:a16="http://schemas.microsoft.com/office/drawing/2014/main" id="{1649744F-4AC3-51EA-80B7-247672C05BF9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9641;p64">
              <a:extLst>
                <a:ext uri="{FF2B5EF4-FFF2-40B4-BE49-F238E27FC236}">
                  <a16:creationId xmlns:a16="http://schemas.microsoft.com/office/drawing/2014/main" id="{0C462254-AF81-82D5-653D-D484DEC521C2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9642;p64">
              <a:extLst>
                <a:ext uri="{FF2B5EF4-FFF2-40B4-BE49-F238E27FC236}">
                  <a16:creationId xmlns:a16="http://schemas.microsoft.com/office/drawing/2014/main" id="{7AF834FD-B1C6-7412-6215-07666C3ED55C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9643;p64">
              <a:extLst>
                <a:ext uri="{FF2B5EF4-FFF2-40B4-BE49-F238E27FC236}">
                  <a16:creationId xmlns:a16="http://schemas.microsoft.com/office/drawing/2014/main" id="{D08DFB03-7810-D4A0-1658-9BEAE78211B0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9644;p64">
              <a:extLst>
                <a:ext uri="{FF2B5EF4-FFF2-40B4-BE49-F238E27FC236}">
                  <a16:creationId xmlns:a16="http://schemas.microsoft.com/office/drawing/2014/main" id="{7843F396-A820-8C48-3741-E40ABB10C9E1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9645;p64">
              <a:extLst>
                <a:ext uri="{FF2B5EF4-FFF2-40B4-BE49-F238E27FC236}">
                  <a16:creationId xmlns:a16="http://schemas.microsoft.com/office/drawing/2014/main" id="{A7657CE4-2C87-2595-393F-DE67F545B4BF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9646;p64">
              <a:extLst>
                <a:ext uri="{FF2B5EF4-FFF2-40B4-BE49-F238E27FC236}">
                  <a16:creationId xmlns:a16="http://schemas.microsoft.com/office/drawing/2014/main" id="{9A0182AD-F53C-C20E-9538-904226643F57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9647;p64">
              <a:extLst>
                <a:ext uri="{FF2B5EF4-FFF2-40B4-BE49-F238E27FC236}">
                  <a16:creationId xmlns:a16="http://schemas.microsoft.com/office/drawing/2014/main" id="{D5FC4293-1AD9-633D-3612-2516810AC494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9201;p64">
            <a:extLst>
              <a:ext uri="{FF2B5EF4-FFF2-40B4-BE49-F238E27FC236}">
                <a16:creationId xmlns:a16="http://schemas.microsoft.com/office/drawing/2014/main" id="{B5CCD6A2-4264-B0CB-C4AB-F1037051AC70}"/>
              </a:ext>
            </a:extLst>
          </p:cNvPr>
          <p:cNvGrpSpPr/>
          <p:nvPr/>
        </p:nvGrpSpPr>
        <p:grpSpPr>
          <a:xfrm>
            <a:off x="9080420" y="6143681"/>
            <a:ext cx="469953" cy="499902"/>
            <a:chOff x="7538896" y="1970156"/>
            <a:chExt cx="361147" cy="361529"/>
          </a:xfrm>
          <a:solidFill>
            <a:schemeClr val="bg1"/>
          </a:solidFill>
        </p:grpSpPr>
        <p:sp>
          <p:nvSpPr>
            <p:cNvPr id="152" name="Google Shape;9202;p64">
              <a:extLst>
                <a:ext uri="{FF2B5EF4-FFF2-40B4-BE49-F238E27FC236}">
                  <a16:creationId xmlns:a16="http://schemas.microsoft.com/office/drawing/2014/main" id="{5BBEC1A2-F523-ED9E-D651-EBAB84951037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9203;p64">
              <a:extLst>
                <a:ext uri="{FF2B5EF4-FFF2-40B4-BE49-F238E27FC236}">
                  <a16:creationId xmlns:a16="http://schemas.microsoft.com/office/drawing/2014/main" id="{B0FF2602-43BB-E5FE-15E1-EA3B1F6A0C5D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9204;p64">
              <a:extLst>
                <a:ext uri="{FF2B5EF4-FFF2-40B4-BE49-F238E27FC236}">
                  <a16:creationId xmlns:a16="http://schemas.microsoft.com/office/drawing/2014/main" id="{B5D7696C-9B0B-B155-709F-4E3D3EDA3E43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9205;p64">
              <a:extLst>
                <a:ext uri="{FF2B5EF4-FFF2-40B4-BE49-F238E27FC236}">
                  <a16:creationId xmlns:a16="http://schemas.microsoft.com/office/drawing/2014/main" id="{24E9BD4C-533D-431E-54B9-D73940D11D76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9206;p64">
              <a:extLst>
                <a:ext uri="{FF2B5EF4-FFF2-40B4-BE49-F238E27FC236}">
                  <a16:creationId xmlns:a16="http://schemas.microsoft.com/office/drawing/2014/main" id="{067C4599-C7FD-4231-5A5E-B7783375FFCC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9207;p64">
              <a:extLst>
                <a:ext uri="{FF2B5EF4-FFF2-40B4-BE49-F238E27FC236}">
                  <a16:creationId xmlns:a16="http://schemas.microsoft.com/office/drawing/2014/main" id="{56FFDE7B-4BED-C1AE-B668-C109AC244EF2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9261;p64">
            <a:extLst>
              <a:ext uri="{FF2B5EF4-FFF2-40B4-BE49-F238E27FC236}">
                <a16:creationId xmlns:a16="http://schemas.microsoft.com/office/drawing/2014/main" id="{58641B4E-1815-6374-AED7-A08A381BBB1C}"/>
              </a:ext>
            </a:extLst>
          </p:cNvPr>
          <p:cNvGrpSpPr/>
          <p:nvPr/>
        </p:nvGrpSpPr>
        <p:grpSpPr>
          <a:xfrm>
            <a:off x="2676741" y="6164102"/>
            <a:ext cx="432015" cy="459061"/>
            <a:chOff x="870939" y="2439293"/>
            <a:chExt cx="331993" cy="331993"/>
          </a:xfrm>
          <a:solidFill>
            <a:schemeClr val="bg1"/>
          </a:solidFill>
        </p:grpSpPr>
        <p:sp>
          <p:nvSpPr>
            <p:cNvPr id="136" name="Google Shape;9262;p64">
              <a:extLst>
                <a:ext uri="{FF2B5EF4-FFF2-40B4-BE49-F238E27FC236}">
                  <a16:creationId xmlns:a16="http://schemas.microsoft.com/office/drawing/2014/main" id="{0AC9AE2D-D042-62C4-1450-9C843B86D06A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9263;p64">
              <a:extLst>
                <a:ext uri="{FF2B5EF4-FFF2-40B4-BE49-F238E27FC236}">
                  <a16:creationId xmlns:a16="http://schemas.microsoft.com/office/drawing/2014/main" id="{67D8FDF4-15C5-22B3-62C0-31A2B04F3699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9264;p64">
              <a:extLst>
                <a:ext uri="{FF2B5EF4-FFF2-40B4-BE49-F238E27FC236}">
                  <a16:creationId xmlns:a16="http://schemas.microsoft.com/office/drawing/2014/main" id="{9556F806-989F-EFC0-0357-31F7E5563687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9265;p64">
              <a:extLst>
                <a:ext uri="{FF2B5EF4-FFF2-40B4-BE49-F238E27FC236}">
                  <a16:creationId xmlns:a16="http://schemas.microsoft.com/office/drawing/2014/main" id="{781B42CF-9B47-E6EE-19AA-DE11D22BF6D9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9266;p64">
              <a:extLst>
                <a:ext uri="{FF2B5EF4-FFF2-40B4-BE49-F238E27FC236}">
                  <a16:creationId xmlns:a16="http://schemas.microsoft.com/office/drawing/2014/main" id="{F7464578-BDF3-7C78-7D59-0779FEAB45BA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9267;p64">
              <a:extLst>
                <a:ext uri="{FF2B5EF4-FFF2-40B4-BE49-F238E27FC236}">
                  <a16:creationId xmlns:a16="http://schemas.microsoft.com/office/drawing/2014/main" id="{87BAB0F2-443C-069D-7C69-C75D6696274E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9268;p64">
              <a:extLst>
                <a:ext uri="{FF2B5EF4-FFF2-40B4-BE49-F238E27FC236}">
                  <a16:creationId xmlns:a16="http://schemas.microsoft.com/office/drawing/2014/main" id="{729CB5C5-6FD0-1B6B-AD78-1023998F35C3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9269;p64">
              <a:extLst>
                <a:ext uri="{FF2B5EF4-FFF2-40B4-BE49-F238E27FC236}">
                  <a16:creationId xmlns:a16="http://schemas.microsoft.com/office/drawing/2014/main" id="{C7E05C01-A2F7-F57F-4FF4-1A468727DF63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9270;p64">
              <a:extLst>
                <a:ext uri="{FF2B5EF4-FFF2-40B4-BE49-F238E27FC236}">
                  <a16:creationId xmlns:a16="http://schemas.microsoft.com/office/drawing/2014/main" id="{86D16B08-0610-7CBA-7B08-16C9C2C1FB13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9271;p64">
              <a:extLst>
                <a:ext uri="{FF2B5EF4-FFF2-40B4-BE49-F238E27FC236}">
                  <a16:creationId xmlns:a16="http://schemas.microsoft.com/office/drawing/2014/main" id="{152F3E76-1FE3-0DEB-E263-2283227A7C64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9272;p64">
              <a:extLst>
                <a:ext uri="{FF2B5EF4-FFF2-40B4-BE49-F238E27FC236}">
                  <a16:creationId xmlns:a16="http://schemas.microsoft.com/office/drawing/2014/main" id="{D705EED9-65B4-DE19-E577-F1DB59658538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9273;p64">
              <a:extLst>
                <a:ext uri="{FF2B5EF4-FFF2-40B4-BE49-F238E27FC236}">
                  <a16:creationId xmlns:a16="http://schemas.microsoft.com/office/drawing/2014/main" id="{4D6761BA-50EB-68A7-406A-3C4E09330BE6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9274;p64">
              <a:extLst>
                <a:ext uri="{FF2B5EF4-FFF2-40B4-BE49-F238E27FC236}">
                  <a16:creationId xmlns:a16="http://schemas.microsoft.com/office/drawing/2014/main" id="{35BE34F6-E161-C9DD-81D6-5CE139F93A29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9275;p64">
              <a:extLst>
                <a:ext uri="{FF2B5EF4-FFF2-40B4-BE49-F238E27FC236}">
                  <a16:creationId xmlns:a16="http://schemas.microsoft.com/office/drawing/2014/main" id="{75B13634-519C-9AC4-69DD-005C7477FF36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9276;p64">
              <a:extLst>
                <a:ext uri="{FF2B5EF4-FFF2-40B4-BE49-F238E27FC236}">
                  <a16:creationId xmlns:a16="http://schemas.microsoft.com/office/drawing/2014/main" id="{553E3950-F659-4B79-D5EB-4AEB1E223340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9277;p64">
              <a:extLst>
                <a:ext uri="{FF2B5EF4-FFF2-40B4-BE49-F238E27FC236}">
                  <a16:creationId xmlns:a16="http://schemas.microsoft.com/office/drawing/2014/main" id="{93E50F72-BF78-EA33-E8AB-06DE9165903D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" name="Google Shape;9284;p64">
            <a:extLst>
              <a:ext uri="{FF2B5EF4-FFF2-40B4-BE49-F238E27FC236}">
                <a16:creationId xmlns:a16="http://schemas.microsoft.com/office/drawing/2014/main" id="{07D6A02E-2EA2-5E22-BC71-1F0359F0DDB8}"/>
              </a:ext>
            </a:extLst>
          </p:cNvPr>
          <p:cNvGrpSpPr/>
          <p:nvPr/>
        </p:nvGrpSpPr>
        <p:grpSpPr>
          <a:xfrm>
            <a:off x="11306905" y="5703312"/>
            <a:ext cx="338787" cy="500957"/>
            <a:chOff x="5388757" y="2414659"/>
            <a:chExt cx="260349" cy="362292"/>
          </a:xfrm>
          <a:solidFill>
            <a:srgbClr val="1C2F56"/>
          </a:solidFill>
        </p:grpSpPr>
        <p:sp>
          <p:nvSpPr>
            <p:cNvPr id="116" name="Google Shape;9285;p64">
              <a:extLst>
                <a:ext uri="{FF2B5EF4-FFF2-40B4-BE49-F238E27FC236}">
                  <a16:creationId xmlns:a16="http://schemas.microsoft.com/office/drawing/2014/main" id="{7237618D-7093-7E74-A3E5-FEB4D6C50354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9286;p64">
              <a:extLst>
                <a:ext uri="{FF2B5EF4-FFF2-40B4-BE49-F238E27FC236}">
                  <a16:creationId xmlns:a16="http://schemas.microsoft.com/office/drawing/2014/main" id="{3C3F1A85-51AE-C04D-765B-B78F0E464625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9287;p64">
              <a:extLst>
                <a:ext uri="{FF2B5EF4-FFF2-40B4-BE49-F238E27FC236}">
                  <a16:creationId xmlns:a16="http://schemas.microsoft.com/office/drawing/2014/main" id="{34DB166D-9202-27BA-A4E6-B39AA8FE8CE5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9288;p64">
              <a:extLst>
                <a:ext uri="{FF2B5EF4-FFF2-40B4-BE49-F238E27FC236}">
                  <a16:creationId xmlns:a16="http://schemas.microsoft.com/office/drawing/2014/main" id="{6521E52C-6BCC-3F57-38BE-0962CE2A275C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9289;p64">
              <a:extLst>
                <a:ext uri="{FF2B5EF4-FFF2-40B4-BE49-F238E27FC236}">
                  <a16:creationId xmlns:a16="http://schemas.microsoft.com/office/drawing/2014/main" id="{BA2D194C-54ED-9A98-CF66-47736AA820BC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9290;p64">
              <a:extLst>
                <a:ext uri="{FF2B5EF4-FFF2-40B4-BE49-F238E27FC236}">
                  <a16:creationId xmlns:a16="http://schemas.microsoft.com/office/drawing/2014/main" id="{7F883172-1CD3-3808-C2F5-8FA3F6EE1205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9291;p64">
              <a:extLst>
                <a:ext uri="{FF2B5EF4-FFF2-40B4-BE49-F238E27FC236}">
                  <a16:creationId xmlns:a16="http://schemas.microsoft.com/office/drawing/2014/main" id="{09E52535-21B0-B251-9148-345E58EE2617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9292;p64">
              <a:extLst>
                <a:ext uri="{FF2B5EF4-FFF2-40B4-BE49-F238E27FC236}">
                  <a16:creationId xmlns:a16="http://schemas.microsoft.com/office/drawing/2014/main" id="{69102D62-0457-3E51-B6A2-99D1886B9B93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9293;p64">
              <a:extLst>
                <a:ext uri="{FF2B5EF4-FFF2-40B4-BE49-F238E27FC236}">
                  <a16:creationId xmlns:a16="http://schemas.microsoft.com/office/drawing/2014/main" id="{BA376283-4E6C-ADEA-8143-3C149A139322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9294;p64">
              <a:extLst>
                <a:ext uri="{FF2B5EF4-FFF2-40B4-BE49-F238E27FC236}">
                  <a16:creationId xmlns:a16="http://schemas.microsoft.com/office/drawing/2014/main" id="{6AEAE2FA-D207-B220-45E3-3580024778B5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9295;p64">
              <a:extLst>
                <a:ext uri="{FF2B5EF4-FFF2-40B4-BE49-F238E27FC236}">
                  <a16:creationId xmlns:a16="http://schemas.microsoft.com/office/drawing/2014/main" id="{83FA1106-A0EF-DEC7-5E44-19C07B6E7511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9296;p64">
              <a:extLst>
                <a:ext uri="{FF2B5EF4-FFF2-40B4-BE49-F238E27FC236}">
                  <a16:creationId xmlns:a16="http://schemas.microsoft.com/office/drawing/2014/main" id="{0DDB348F-1DED-8274-9B03-2956CDAC0E44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9297;p64">
              <a:extLst>
                <a:ext uri="{FF2B5EF4-FFF2-40B4-BE49-F238E27FC236}">
                  <a16:creationId xmlns:a16="http://schemas.microsoft.com/office/drawing/2014/main" id="{C6AAC80B-05E7-DE58-29B7-608E1E1EF786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9298;p64">
              <a:extLst>
                <a:ext uri="{FF2B5EF4-FFF2-40B4-BE49-F238E27FC236}">
                  <a16:creationId xmlns:a16="http://schemas.microsoft.com/office/drawing/2014/main" id="{7C802D84-609D-C27A-ED72-8CD65E1A56C2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9299;p64">
              <a:extLst>
                <a:ext uri="{FF2B5EF4-FFF2-40B4-BE49-F238E27FC236}">
                  <a16:creationId xmlns:a16="http://schemas.microsoft.com/office/drawing/2014/main" id="{ADFE2A12-DCDD-D828-1F60-4F1D435DE994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300;p64">
              <a:extLst>
                <a:ext uri="{FF2B5EF4-FFF2-40B4-BE49-F238E27FC236}">
                  <a16:creationId xmlns:a16="http://schemas.microsoft.com/office/drawing/2014/main" id="{72D9D900-9696-449A-6C29-FEEAFB52AB10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301;p64">
              <a:extLst>
                <a:ext uri="{FF2B5EF4-FFF2-40B4-BE49-F238E27FC236}">
                  <a16:creationId xmlns:a16="http://schemas.microsoft.com/office/drawing/2014/main" id="{8EBADD5F-03CF-07E6-B3F1-35169FB1B9EC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9302;p64">
              <a:extLst>
                <a:ext uri="{FF2B5EF4-FFF2-40B4-BE49-F238E27FC236}">
                  <a16:creationId xmlns:a16="http://schemas.microsoft.com/office/drawing/2014/main" id="{18F50E42-9643-DEAE-D321-DC02699F2CDB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9303;p64">
              <a:extLst>
                <a:ext uri="{FF2B5EF4-FFF2-40B4-BE49-F238E27FC236}">
                  <a16:creationId xmlns:a16="http://schemas.microsoft.com/office/drawing/2014/main" id="{01AC7F29-CF1F-8EC5-C8E5-594068F67E64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9304;p64">
              <a:extLst>
                <a:ext uri="{FF2B5EF4-FFF2-40B4-BE49-F238E27FC236}">
                  <a16:creationId xmlns:a16="http://schemas.microsoft.com/office/drawing/2014/main" id="{2EA0A56F-1B9F-AFFB-A921-A6EEBADCDE51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9434;p64">
            <a:extLst>
              <a:ext uri="{FF2B5EF4-FFF2-40B4-BE49-F238E27FC236}">
                <a16:creationId xmlns:a16="http://schemas.microsoft.com/office/drawing/2014/main" id="{8DAA0C39-383D-6D60-F763-9A1F566898AD}"/>
              </a:ext>
            </a:extLst>
          </p:cNvPr>
          <p:cNvGrpSpPr/>
          <p:nvPr/>
        </p:nvGrpSpPr>
        <p:grpSpPr>
          <a:xfrm>
            <a:off x="6932190" y="6154288"/>
            <a:ext cx="453179" cy="478689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112" name="Google Shape;9435;p64">
              <a:extLst>
                <a:ext uri="{FF2B5EF4-FFF2-40B4-BE49-F238E27FC236}">
                  <a16:creationId xmlns:a16="http://schemas.microsoft.com/office/drawing/2014/main" id="{99BCC631-B82A-0CA0-1E37-32434164EF67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9436;p64">
              <a:extLst>
                <a:ext uri="{FF2B5EF4-FFF2-40B4-BE49-F238E27FC236}">
                  <a16:creationId xmlns:a16="http://schemas.microsoft.com/office/drawing/2014/main" id="{9386CB15-5A65-11F7-5385-5BC36E3534F0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9437;p64">
              <a:extLst>
                <a:ext uri="{FF2B5EF4-FFF2-40B4-BE49-F238E27FC236}">
                  <a16:creationId xmlns:a16="http://schemas.microsoft.com/office/drawing/2014/main" id="{57DB557D-BF8F-34DD-E1D2-92EBCAF397B6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9438;p64">
              <a:extLst>
                <a:ext uri="{FF2B5EF4-FFF2-40B4-BE49-F238E27FC236}">
                  <a16:creationId xmlns:a16="http://schemas.microsoft.com/office/drawing/2014/main" id="{E67672DB-ABD4-BA98-9C04-93CDA2A0817C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" name="Google Shape;9683;p64">
            <a:extLst>
              <a:ext uri="{FF2B5EF4-FFF2-40B4-BE49-F238E27FC236}">
                <a16:creationId xmlns:a16="http://schemas.microsoft.com/office/drawing/2014/main" id="{C8A7F76C-39AD-7EDB-C566-96D27EDFBA4A}"/>
              </a:ext>
            </a:extLst>
          </p:cNvPr>
          <p:cNvGrpSpPr/>
          <p:nvPr/>
        </p:nvGrpSpPr>
        <p:grpSpPr>
          <a:xfrm>
            <a:off x="489146" y="6151273"/>
            <a:ext cx="478361" cy="484718"/>
            <a:chOff x="6659725" y="3808035"/>
            <a:chExt cx="367608" cy="350548"/>
          </a:xfrm>
          <a:solidFill>
            <a:schemeClr val="bg1"/>
          </a:solidFill>
        </p:grpSpPr>
        <p:sp>
          <p:nvSpPr>
            <p:cNvPr id="110" name="Google Shape;9684;p64">
              <a:extLst>
                <a:ext uri="{FF2B5EF4-FFF2-40B4-BE49-F238E27FC236}">
                  <a16:creationId xmlns:a16="http://schemas.microsoft.com/office/drawing/2014/main" id="{FEAF7338-1CE5-C229-058C-92EB16C9783F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9685;p64">
              <a:extLst>
                <a:ext uri="{FF2B5EF4-FFF2-40B4-BE49-F238E27FC236}">
                  <a16:creationId xmlns:a16="http://schemas.microsoft.com/office/drawing/2014/main" id="{11F7F958-141D-B906-8E74-0EC757C78645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506E6665-0C98-4F0A-7B4A-89627FE0D868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FFED38DF-579D-1B57-632F-291D0D785B9B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C94EC264-15FB-43E5-0B04-3005ADF3F98F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: Rounded Corners 178">
              <a:extLst>
                <a:ext uri="{FF2B5EF4-FFF2-40B4-BE49-F238E27FC236}">
                  <a16:creationId xmlns:a16="http://schemas.microsoft.com/office/drawing/2014/main" id="{6A2D8DF4-60CA-110D-72A5-6B99B901A016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: Rounded Corners 179">
              <a:extLst>
                <a:ext uri="{FF2B5EF4-FFF2-40B4-BE49-F238E27FC236}">
                  <a16:creationId xmlns:a16="http://schemas.microsoft.com/office/drawing/2014/main" id="{CE6A53DA-9026-03B2-5F36-E51628D29218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70AC811-EA11-6EE3-EF5B-0BF316130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799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3">
            <a:extLst>
              <a:ext uri="{FF2B5EF4-FFF2-40B4-BE49-F238E27FC236}">
                <a16:creationId xmlns:a16="http://schemas.microsoft.com/office/drawing/2014/main" id="{D7A5993B-2B78-8326-22C2-500503D226F9}"/>
              </a:ext>
            </a:extLst>
          </p:cNvPr>
          <p:cNvSpPr/>
          <p:nvPr userDrawn="1"/>
        </p:nvSpPr>
        <p:spPr>
          <a:xfrm>
            <a:off x="0" y="5937451"/>
            <a:ext cx="12192000" cy="921978"/>
          </a:xfrm>
          <a:custGeom>
            <a:avLst/>
            <a:gdLst>
              <a:gd name="connsiteX0" fmla="*/ 8992402 w 8992266"/>
              <a:gd name="connsiteY0" fmla="*/ -100 h 639603"/>
              <a:gd name="connsiteX1" fmla="*/ 8992402 w 8992266"/>
              <a:gd name="connsiteY1" fmla="*/ 639504 h 639603"/>
              <a:gd name="connsiteX2" fmla="*/ 136 w 8992266"/>
              <a:gd name="connsiteY2" fmla="*/ 639504 h 639603"/>
              <a:gd name="connsiteX3" fmla="*/ 136 w 8992266"/>
              <a:gd name="connsiteY3" fmla="*/ -100 h 639603"/>
              <a:gd name="connsiteX4" fmla="*/ 6413414 w 8992266"/>
              <a:gd name="connsiteY4" fmla="*/ -100 h 639603"/>
              <a:gd name="connsiteX5" fmla="*/ 6528761 w 8992266"/>
              <a:gd name="connsiteY5" fmla="*/ 85625 h 639603"/>
              <a:gd name="connsiteX6" fmla="*/ 6977979 w 8992266"/>
              <a:gd name="connsiteY6" fmla="*/ 325351 h 639603"/>
              <a:gd name="connsiteX7" fmla="*/ 7217705 w 8992266"/>
              <a:gd name="connsiteY7" fmla="*/ 85625 h 639603"/>
              <a:gd name="connsiteX8" fmla="*/ 7333052 w 8992266"/>
              <a:gd name="connsiteY8" fmla="*/ -100 h 63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92266" h="639603">
                <a:moveTo>
                  <a:pt x="8992402" y="-100"/>
                </a:moveTo>
                <a:lnTo>
                  <a:pt x="8992402" y="639504"/>
                </a:lnTo>
                <a:lnTo>
                  <a:pt x="136" y="639504"/>
                </a:lnTo>
                <a:lnTo>
                  <a:pt x="136" y="-100"/>
                </a:lnTo>
                <a:lnTo>
                  <a:pt x="6413414" y="-100"/>
                </a:lnTo>
                <a:cubicBezTo>
                  <a:pt x="6466534" y="2"/>
                  <a:pt x="6513350" y="34790"/>
                  <a:pt x="6528761" y="85625"/>
                </a:cubicBezTo>
                <a:cubicBezTo>
                  <a:pt x="6586607" y="275868"/>
                  <a:pt x="6787737" y="383206"/>
                  <a:pt x="6977979" y="325351"/>
                </a:cubicBezTo>
                <a:cubicBezTo>
                  <a:pt x="7092861" y="290413"/>
                  <a:pt x="7182767" y="200506"/>
                  <a:pt x="7217705" y="85625"/>
                </a:cubicBezTo>
                <a:cubicBezTo>
                  <a:pt x="7233116" y="34790"/>
                  <a:pt x="7279932" y="2"/>
                  <a:pt x="7333052" y="-100"/>
                </a:cubicBezTo>
                <a:close/>
              </a:path>
            </a:pathLst>
          </a:custGeom>
          <a:solidFill>
            <a:srgbClr val="1C2F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6A596DB-96BA-83A2-E136-65C1EC5FA228}"/>
              </a:ext>
            </a:extLst>
          </p:cNvPr>
          <p:cNvSpPr/>
          <p:nvPr userDrawn="1"/>
        </p:nvSpPr>
        <p:spPr>
          <a:xfrm>
            <a:off x="8889360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oogle Shape;9637;p64">
            <a:extLst>
              <a:ext uri="{FF2B5EF4-FFF2-40B4-BE49-F238E27FC236}">
                <a16:creationId xmlns:a16="http://schemas.microsoft.com/office/drawing/2014/main" id="{3E6E6D03-66C2-D934-8EFC-129051D20025}"/>
              </a:ext>
            </a:extLst>
          </p:cNvPr>
          <p:cNvGrpSpPr/>
          <p:nvPr/>
        </p:nvGrpSpPr>
        <p:grpSpPr>
          <a:xfrm>
            <a:off x="4740675" y="6172701"/>
            <a:ext cx="533374" cy="441863"/>
            <a:chOff x="2611458" y="3816374"/>
            <a:chExt cx="426329" cy="332375"/>
          </a:xfrm>
          <a:solidFill>
            <a:schemeClr val="bg1"/>
          </a:solidFill>
        </p:grpSpPr>
        <p:sp>
          <p:nvSpPr>
            <p:cNvPr id="64" name="Google Shape;9638;p64">
              <a:extLst>
                <a:ext uri="{FF2B5EF4-FFF2-40B4-BE49-F238E27FC236}">
                  <a16:creationId xmlns:a16="http://schemas.microsoft.com/office/drawing/2014/main" id="{8E824533-A98E-A2F3-A943-18CD3CCFAD28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639;p64">
              <a:extLst>
                <a:ext uri="{FF2B5EF4-FFF2-40B4-BE49-F238E27FC236}">
                  <a16:creationId xmlns:a16="http://schemas.microsoft.com/office/drawing/2014/main" id="{04CF1C70-0A8B-05FE-2BEB-AFEB0AB50F20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640;p64">
              <a:extLst>
                <a:ext uri="{FF2B5EF4-FFF2-40B4-BE49-F238E27FC236}">
                  <a16:creationId xmlns:a16="http://schemas.microsoft.com/office/drawing/2014/main" id="{3BCFADC0-4410-9E9C-BA05-8C61C2E62C08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641;p64">
              <a:extLst>
                <a:ext uri="{FF2B5EF4-FFF2-40B4-BE49-F238E27FC236}">
                  <a16:creationId xmlns:a16="http://schemas.microsoft.com/office/drawing/2014/main" id="{763804C5-DF41-4496-864A-9451ECE2C81C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642;p64">
              <a:extLst>
                <a:ext uri="{FF2B5EF4-FFF2-40B4-BE49-F238E27FC236}">
                  <a16:creationId xmlns:a16="http://schemas.microsoft.com/office/drawing/2014/main" id="{7B81F6B3-79DD-7118-3AE1-80C4C035CB14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643;p64">
              <a:extLst>
                <a:ext uri="{FF2B5EF4-FFF2-40B4-BE49-F238E27FC236}">
                  <a16:creationId xmlns:a16="http://schemas.microsoft.com/office/drawing/2014/main" id="{4877DC11-7586-21D1-301B-869ADAF23B4C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644;p64">
              <a:extLst>
                <a:ext uri="{FF2B5EF4-FFF2-40B4-BE49-F238E27FC236}">
                  <a16:creationId xmlns:a16="http://schemas.microsoft.com/office/drawing/2014/main" id="{0EADB77D-8CB6-6CA1-874B-2D7CA82E529E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645;p64">
              <a:extLst>
                <a:ext uri="{FF2B5EF4-FFF2-40B4-BE49-F238E27FC236}">
                  <a16:creationId xmlns:a16="http://schemas.microsoft.com/office/drawing/2014/main" id="{953ABCEF-1669-0325-9B4C-F55A15208A23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646;p64">
              <a:extLst>
                <a:ext uri="{FF2B5EF4-FFF2-40B4-BE49-F238E27FC236}">
                  <a16:creationId xmlns:a16="http://schemas.microsoft.com/office/drawing/2014/main" id="{15DFAD72-89D0-0F67-64CE-644A3CDE6FBD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647;p64">
              <a:extLst>
                <a:ext uri="{FF2B5EF4-FFF2-40B4-BE49-F238E27FC236}">
                  <a16:creationId xmlns:a16="http://schemas.microsoft.com/office/drawing/2014/main" id="{2D015F31-B913-5E8F-DF62-883004EF582F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9201;p64">
            <a:extLst>
              <a:ext uri="{FF2B5EF4-FFF2-40B4-BE49-F238E27FC236}">
                <a16:creationId xmlns:a16="http://schemas.microsoft.com/office/drawing/2014/main" id="{4B3ADBD7-16E4-4187-FE72-CAF814B9CA9E}"/>
              </a:ext>
            </a:extLst>
          </p:cNvPr>
          <p:cNvGrpSpPr/>
          <p:nvPr/>
        </p:nvGrpSpPr>
        <p:grpSpPr>
          <a:xfrm>
            <a:off x="9080420" y="5669119"/>
            <a:ext cx="469953" cy="499902"/>
            <a:chOff x="7538896" y="1970156"/>
            <a:chExt cx="361147" cy="361529"/>
          </a:xfrm>
          <a:solidFill>
            <a:srgbClr val="1C2F56"/>
          </a:solidFill>
        </p:grpSpPr>
        <p:sp>
          <p:nvSpPr>
            <p:cNvPr id="58" name="Google Shape;9202;p64">
              <a:extLst>
                <a:ext uri="{FF2B5EF4-FFF2-40B4-BE49-F238E27FC236}">
                  <a16:creationId xmlns:a16="http://schemas.microsoft.com/office/drawing/2014/main" id="{87A585D8-A832-47B9-213B-0D4475A04E1E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03;p64">
              <a:extLst>
                <a:ext uri="{FF2B5EF4-FFF2-40B4-BE49-F238E27FC236}">
                  <a16:creationId xmlns:a16="http://schemas.microsoft.com/office/drawing/2014/main" id="{A55F7657-203C-89C1-505F-FC81091D8B97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04;p64">
              <a:extLst>
                <a:ext uri="{FF2B5EF4-FFF2-40B4-BE49-F238E27FC236}">
                  <a16:creationId xmlns:a16="http://schemas.microsoft.com/office/drawing/2014/main" id="{DA251D87-B9CA-E63B-16A9-CBBA999B0160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205;p64">
              <a:extLst>
                <a:ext uri="{FF2B5EF4-FFF2-40B4-BE49-F238E27FC236}">
                  <a16:creationId xmlns:a16="http://schemas.microsoft.com/office/drawing/2014/main" id="{7074AF7D-0F0E-E7A1-DD8A-64F8B04F1825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206;p64">
              <a:extLst>
                <a:ext uri="{FF2B5EF4-FFF2-40B4-BE49-F238E27FC236}">
                  <a16:creationId xmlns:a16="http://schemas.microsoft.com/office/drawing/2014/main" id="{56EE3513-CD43-FA5F-1893-19F9D5F1717C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207;p64">
              <a:extLst>
                <a:ext uri="{FF2B5EF4-FFF2-40B4-BE49-F238E27FC236}">
                  <a16:creationId xmlns:a16="http://schemas.microsoft.com/office/drawing/2014/main" id="{8B5248EC-6900-8F89-32F9-C6EEFDBD732B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9261;p64">
            <a:extLst>
              <a:ext uri="{FF2B5EF4-FFF2-40B4-BE49-F238E27FC236}">
                <a16:creationId xmlns:a16="http://schemas.microsoft.com/office/drawing/2014/main" id="{FE9675A2-662B-7D09-2214-1A754D911DA6}"/>
              </a:ext>
            </a:extLst>
          </p:cNvPr>
          <p:cNvGrpSpPr/>
          <p:nvPr/>
        </p:nvGrpSpPr>
        <p:grpSpPr>
          <a:xfrm>
            <a:off x="2676741" y="6164102"/>
            <a:ext cx="432015" cy="459061"/>
            <a:chOff x="870939" y="2439293"/>
            <a:chExt cx="331993" cy="331993"/>
          </a:xfrm>
          <a:solidFill>
            <a:schemeClr val="bg1"/>
          </a:solidFill>
        </p:grpSpPr>
        <p:sp>
          <p:nvSpPr>
            <p:cNvPr id="42" name="Google Shape;9262;p64">
              <a:extLst>
                <a:ext uri="{FF2B5EF4-FFF2-40B4-BE49-F238E27FC236}">
                  <a16:creationId xmlns:a16="http://schemas.microsoft.com/office/drawing/2014/main" id="{7D620A32-02A0-30F7-68C0-FDB04FA5892B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263;p64">
              <a:extLst>
                <a:ext uri="{FF2B5EF4-FFF2-40B4-BE49-F238E27FC236}">
                  <a16:creationId xmlns:a16="http://schemas.microsoft.com/office/drawing/2014/main" id="{31A7D8FB-11F0-B54D-CB68-EABB10BA704E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264;p64">
              <a:extLst>
                <a:ext uri="{FF2B5EF4-FFF2-40B4-BE49-F238E27FC236}">
                  <a16:creationId xmlns:a16="http://schemas.microsoft.com/office/drawing/2014/main" id="{1722D583-D7A2-5BC4-4372-53EF3761FA3B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9265;p64">
              <a:extLst>
                <a:ext uri="{FF2B5EF4-FFF2-40B4-BE49-F238E27FC236}">
                  <a16:creationId xmlns:a16="http://schemas.microsoft.com/office/drawing/2014/main" id="{E4DD8925-1123-36C4-4B0F-D8D4A3D746B0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266;p64">
              <a:extLst>
                <a:ext uri="{FF2B5EF4-FFF2-40B4-BE49-F238E27FC236}">
                  <a16:creationId xmlns:a16="http://schemas.microsoft.com/office/drawing/2014/main" id="{E730765B-0A1F-AA37-E4D9-20FD410A2475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267;p64">
              <a:extLst>
                <a:ext uri="{FF2B5EF4-FFF2-40B4-BE49-F238E27FC236}">
                  <a16:creationId xmlns:a16="http://schemas.microsoft.com/office/drawing/2014/main" id="{7BABBC56-FD10-E45D-A83A-B1F5811AC49E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268;p64">
              <a:extLst>
                <a:ext uri="{FF2B5EF4-FFF2-40B4-BE49-F238E27FC236}">
                  <a16:creationId xmlns:a16="http://schemas.microsoft.com/office/drawing/2014/main" id="{192F678B-6EF1-E69E-29C0-04C9D10DA0DC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269;p64">
              <a:extLst>
                <a:ext uri="{FF2B5EF4-FFF2-40B4-BE49-F238E27FC236}">
                  <a16:creationId xmlns:a16="http://schemas.microsoft.com/office/drawing/2014/main" id="{2DB2CDC1-93B7-9521-424A-C026C750A0F7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70;p64">
              <a:extLst>
                <a:ext uri="{FF2B5EF4-FFF2-40B4-BE49-F238E27FC236}">
                  <a16:creationId xmlns:a16="http://schemas.microsoft.com/office/drawing/2014/main" id="{A3DC481B-AAF4-93F6-74C7-1B8988BC5A72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71;p64">
              <a:extLst>
                <a:ext uri="{FF2B5EF4-FFF2-40B4-BE49-F238E27FC236}">
                  <a16:creationId xmlns:a16="http://schemas.microsoft.com/office/drawing/2014/main" id="{88CB0358-29D9-12E8-5E13-2D3D62F1DDC1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72;p64">
              <a:extLst>
                <a:ext uri="{FF2B5EF4-FFF2-40B4-BE49-F238E27FC236}">
                  <a16:creationId xmlns:a16="http://schemas.microsoft.com/office/drawing/2014/main" id="{562B95C2-7591-FF96-43FB-55BA582C41A4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273;p64">
              <a:extLst>
                <a:ext uri="{FF2B5EF4-FFF2-40B4-BE49-F238E27FC236}">
                  <a16:creationId xmlns:a16="http://schemas.microsoft.com/office/drawing/2014/main" id="{24C1F309-C239-132D-91A6-152E810B94D7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74;p64">
              <a:extLst>
                <a:ext uri="{FF2B5EF4-FFF2-40B4-BE49-F238E27FC236}">
                  <a16:creationId xmlns:a16="http://schemas.microsoft.com/office/drawing/2014/main" id="{D4376F81-82D4-BD44-3B53-E4F3CE875B45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75;p64">
              <a:extLst>
                <a:ext uri="{FF2B5EF4-FFF2-40B4-BE49-F238E27FC236}">
                  <a16:creationId xmlns:a16="http://schemas.microsoft.com/office/drawing/2014/main" id="{4C3FEB41-AC81-5A3B-FA4A-4AECA811AC1E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9276;p64">
              <a:extLst>
                <a:ext uri="{FF2B5EF4-FFF2-40B4-BE49-F238E27FC236}">
                  <a16:creationId xmlns:a16="http://schemas.microsoft.com/office/drawing/2014/main" id="{5B941DBE-E0D7-B580-9784-61142366DBD7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277;p64">
              <a:extLst>
                <a:ext uri="{FF2B5EF4-FFF2-40B4-BE49-F238E27FC236}">
                  <a16:creationId xmlns:a16="http://schemas.microsoft.com/office/drawing/2014/main" id="{69E2278A-958E-8994-D0CD-57BA8EBAD385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9284;p64">
            <a:extLst>
              <a:ext uri="{FF2B5EF4-FFF2-40B4-BE49-F238E27FC236}">
                <a16:creationId xmlns:a16="http://schemas.microsoft.com/office/drawing/2014/main" id="{EA5563CC-C5F9-0DC9-F1F9-CA966124E3EF}"/>
              </a:ext>
            </a:extLst>
          </p:cNvPr>
          <p:cNvGrpSpPr/>
          <p:nvPr/>
        </p:nvGrpSpPr>
        <p:grpSpPr>
          <a:xfrm>
            <a:off x="11295330" y="6143154"/>
            <a:ext cx="338787" cy="500957"/>
            <a:chOff x="5388757" y="2414659"/>
            <a:chExt cx="260349" cy="362292"/>
          </a:xfrm>
          <a:solidFill>
            <a:schemeClr val="bg1"/>
          </a:solidFill>
        </p:grpSpPr>
        <p:sp>
          <p:nvSpPr>
            <p:cNvPr id="22" name="Google Shape;9285;p64">
              <a:extLst>
                <a:ext uri="{FF2B5EF4-FFF2-40B4-BE49-F238E27FC236}">
                  <a16:creationId xmlns:a16="http://schemas.microsoft.com/office/drawing/2014/main" id="{17E79E82-B055-CBA4-96E7-20D3BB0BA159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286;p64">
              <a:extLst>
                <a:ext uri="{FF2B5EF4-FFF2-40B4-BE49-F238E27FC236}">
                  <a16:creationId xmlns:a16="http://schemas.microsoft.com/office/drawing/2014/main" id="{F6B70024-5F4B-1BC6-CB8C-C3E8D55F1209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87;p64">
              <a:extLst>
                <a:ext uri="{FF2B5EF4-FFF2-40B4-BE49-F238E27FC236}">
                  <a16:creationId xmlns:a16="http://schemas.microsoft.com/office/drawing/2014/main" id="{9B910F88-CAC0-33BC-2696-338F440DC246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288;p64">
              <a:extLst>
                <a:ext uri="{FF2B5EF4-FFF2-40B4-BE49-F238E27FC236}">
                  <a16:creationId xmlns:a16="http://schemas.microsoft.com/office/drawing/2014/main" id="{E769ABAF-2A86-62DC-D717-EAEE8E521293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89;p64">
              <a:extLst>
                <a:ext uri="{FF2B5EF4-FFF2-40B4-BE49-F238E27FC236}">
                  <a16:creationId xmlns:a16="http://schemas.microsoft.com/office/drawing/2014/main" id="{D7467587-6050-8EDA-F3D4-5C34A12938F6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90;p64">
              <a:extLst>
                <a:ext uri="{FF2B5EF4-FFF2-40B4-BE49-F238E27FC236}">
                  <a16:creationId xmlns:a16="http://schemas.microsoft.com/office/drawing/2014/main" id="{9A4BCC51-B3BC-0178-4697-9523F676EF7D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91;p64">
              <a:extLst>
                <a:ext uri="{FF2B5EF4-FFF2-40B4-BE49-F238E27FC236}">
                  <a16:creationId xmlns:a16="http://schemas.microsoft.com/office/drawing/2014/main" id="{C4EED2B2-E54E-7C71-0FB5-188E480E4517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292;p64">
              <a:extLst>
                <a:ext uri="{FF2B5EF4-FFF2-40B4-BE49-F238E27FC236}">
                  <a16:creationId xmlns:a16="http://schemas.microsoft.com/office/drawing/2014/main" id="{2BB212B9-012E-177C-6500-990DACECBD97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293;p64">
              <a:extLst>
                <a:ext uri="{FF2B5EF4-FFF2-40B4-BE49-F238E27FC236}">
                  <a16:creationId xmlns:a16="http://schemas.microsoft.com/office/drawing/2014/main" id="{088D2E79-736E-B0D0-83F0-78F5138338CC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294;p64">
              <a:extLst>
                <a:ext uri="{FF2B5EF4-FFF2-40B4-BE49-F238E27FC236}">
                  <a16:creationId xmlns:a16="http://schemas.microsoft.com/office/drawing/2014/main" id="{8DABDCB7-AB92-9042-A9B5-80E342BF85CC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295;p64">
              <a:extLst>
                <a:ext uri="{FF2B5EF4-FFF2-40B4-BE49-F238E27FC236}">
                  <a16:creationId xmlns:a16="http://schemas.microsoft.com/office/drawing/2014/main" id="{33AC21A8-52F0-2304-95F3-40F2B7398306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96;p64">
              <a:extLst>
                <a:ext uri="{FF2B5EF4-FFF2-40B4-BE49-F238E27FC236}">
                  <a16:creationId xmlns:a16="http://schemas.microsoft.com/office/drawing/2014/main" id="{7469D405-0F10-44EC-4FE8-442E34689AFA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97;p64">
              <a:extLst>
                <a:ext uri="{FF2B5EF4-FFF2-40B4-BE49-F238E27FC236}">
                  <a16:creationId xmlns:a16="http://schemas.microsoft.com/office/drawing/2014/main" id="{9FAC5F93-6F1F-AA25-B02C-E83DE0F145BF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298;p64">
              <a:extLst>
                <a:ext uri="{FF2B5EF4-FFF2-40B4-BE49-F238E27FC236}">
                  <a16:creationId xmlns:a16="http://schemas.microsoft.com/office/drawing/2014/main" id="{BC3252A1-B18B-F929-F9EE-E46CD14F944A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299;p64">
              <a:extLst>
                <a:ext uri="{FF2B5EF4-FFF2-40B4-BE49-F238E27FC236}">
                  <a16:creationId xmlns:a16="http://schemas.microsoft.com/office/drawing/2014/main" id="{23E72D64-3B85-8CCC-D4A5-BF75B0E08B64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300;p64">
              <a:extLst>
                <a:ext uri="{FF2B5EF4-FFF2-40B4-BE49-F238E27FC236}">
                  <a16:creationId xmlns:a16="http://schemas.microsoft.com/office/drawing/2014/main" id="{6BA98146-5E9C-45FF-F176-300D972B181E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301;p64">
              <a:extLst>
                <a:ext uri="{FF2B5EF4-FFF2-40B4-BE49-F238E27FC236}">
                  <a16:creationId xmlns:a16="http://schemas.microsoft.com/office/drawing/2014/main" id="{DEFD8150-8509-216A-D6F9-E41099E0AAC5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302;p64">
              <a:extLst>
                <a:ext uri="{FF2B5EF4-FFF2-40B4-BE49-F238E27FC236}">
                  <a16:creationId xmlns:a16="http://schemas.microsoft.com/office/drawing/2014/main" id="{3CC06646-6C2C-CB74-56F2-E9B9716429D7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303;p64">
              <a:extLst>
                <a:ext uri="{FF2B5EF4-FFF2-40B4-BE49-F238E27FC236}">
                  <a16:creationId xmlns:a16="http://schemas.microsoft.com/office/drawing/2014/main" id="{1578D7B0-F781-2F06-4EE5-35DF4408C518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304;p64">
              <a:extLst>
                <a:ext uri="{FF2B5EF4-FFF2-40B4-BE49-F238E27FC236}">
                  <a16:creationId xmlns:a16="http://schemas.microsoft.com/office/drawing/2014/main" id="{4FE5DE15-9868-1DA1-18D3-D5970BB03567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9434;p64">
            <a:extLst>
              <a:ext uri="{FF2B5EF4-FFF2-40B4-BE49-F238E27FC236}">
                <a16:creationId xmlns:a16="http://schemas.microsoft.com/office/drawing/2014/main" id="{3CA14D42-6D5E-618A-5200-B3E1715150F7}"/>
              </a:ext>
            </a:extLst>
          </p:cNvPr>
          <p:cNvGrpSpPr/>
          <p:nvPr/>
        </p:nvGrpSpPr>
        <p:grpSpPr>
          <a:xfrm>
            <a:off x="6932190" y="6154288"/>
            <a:ext cx="453179" cy="478689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18" name="Google Shape;9435;p64">
              <a:extLst>
                <a:ext uri="{FF2B5EF4-FFF2-40B4-BE49-F238E27FC236}">
                  <a16:creationId xmlns:a16="http://schemas.microsoft.com/office/drawing/2014/main" id="{C7985E9C-D9C5-D4E0-B0D1-984068328AF0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436;p64">
              <a:extLst>
                <a:ext uri="{FF2B5EF4-FFF2-40B4-BE49-F238E27FC236}">
                  <a16:creationId xmlns:a16="http://schemas.microsoft.com/office/drawing/2014/main" id="{47526380-D5EB-A68E-B26C-CA757C466A32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437;p64">
              <a:extLst>
                <a:ext uri="{FF2B5EF4-FFF2-40B4-BE49-F238E27FC236}">
                  <a16:creationId xmlns:a16="http://schemas.microsoft.com/office/drawing/2014/main" id="{FE87CA5F-D486-A284-5CC4-59FC4DA267D0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438;p64">
              <a:extLst>
                <a:ext uri="{FF2B5EF4-FFF2-40B4-BE49-F238E27FC236}">
                  <a16:creationId xmlns:a16="http://schemas.microsoft.com/office/drawing/2014/main" id="{216C8A7C-5DBB-2FD0-E189-85E0E3339B37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9683;p64">
            <a:extLst>
              <a:ext uri="{FF2B5EF4-FFF2-40B4-BE49-F238E27FC236}">
                <a16:creationId xmlns:a16="http://schemas.microsoft.com/office/drawing/2014/main" id="{D2BFF34A-307D-0603-3241-A94EDE5B7207}"/>
              </a:ext>
            </a:extLst>
          </p:cNvPr>
          <p:cNvGrpSpPr/>
          <p:nvPr/>
        </p:nvGrpSpPr>
        <p:grpSpPr>
          <a:xfrm>
            <a:off x="489146" y="6151273"/>
            <a:ext cx="478361" cy="484718"/>
            <a:chOff x="6659725" y="3808035"/>
            <a:chExt cx="367608" cy="350548"/>
          </a:xfrm>
          <a:solidFill>
            <a:schemeClr val="bg1"/>
          </a:solidFill>
        </p:grpSpPr>
        <p:sp>
          <p:nvSpPr>
            <p:cNvPr id="16" name="Google Shape;9684;p64">
              <a:extLst>
                <a:ext uri="{FF2B5EF4-FFF2-40B4-BE49-F238E27FC236}">
                  <a16:creationId xmlns:a16="http://schemas.microsoft.com/office/drawing/2014/main" id="{2237EDEA-D4CF-96FD-930C-A87D7EBCF221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9685;p64">
              <a:extLst>
                <a:ext uri="{FF2B5EF4-FFF2-40B4-BE49-F238E27FC236}">
                  <a16:creationId xmlns:a16="http://schemas.microsoft.com/office/drawing/2014/main" id="{8A2E8A69-926E-4904-726F-D68D6D2402CA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3C328A01-DFE7-7998-71A3-153F3FEFF77D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0480773-E645-1845-99F4-3D77464C2A54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1323467B-5065-2663-F25D-356D60DC7A0F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C7697BD5-01C6-C6FA-71DB-A872A3985E97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31D885A7-5C13-6534-C62A-EC85E002C380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21BEB87-4CAD-DA0C-4AD4-C1C15227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49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3">
            <a:extLst>
              <a:ext uri="{FF2B5EF4-FFF2-40B4-BE49-F238E27FC236}">
                <a16:creationId xmlns:a16="http://schemas.microsoft.com/office/drawing/2014/main" id="{66BC31FE-3BCB-4815-666E-A4A91660D29F}"/>
              </a:ext>
            </a:extLst>
          </p:cNvPr>
          <p:cNvSpPr/>
          <p:nvPr userDrawn="1"/>
        </p:nvSpPr>
        <p:spPr>
          <a:xfrm>
            <a:off x="0" y="5936023"/>
            <a:ext cx="12192000" cy="921978"/>
          </a:xfrm>
          <a:custGeom>
            <a:avLst/>
            <a:gdLst>
              <a:gd name="connsiteX0" fmla="*/ 8992402 w 8992266"/>
              <a:gd name="connsiteY0" fmla="*/ -248 h 639603"/>
              <a:gd name="connsiteX1" fmla="*/ 8992402 w 8992266"/>
              <a:gd name="connsiteY1" fmla="*/ 639356 h 639603"/>
              <a:gd name="connsiteX2" fmla="*/ 136 w 8992266"/>
              <a:gd name="connsiteY2" fmla="*/ 639356 h 639603"/>
              <a:gd name="connsiteX3" fmla="*/ 136 w 8992266"/>
              <a:gd name="connsiteY3" fmla="*/ -248 h 639603"/>
              <a:gd name="connsiteX4" fmla="*/ 4828739 w 8992266"/>
              <a:gd name="connsiteY4" fmla="*/ -248 h 639603"/>
              <a:gd name="connsiteX5" fmla="*/ 4944087 w 8992266"/>
              <a:gd name="connsiteY5" fmla="*/ 85477 h 639603"/>
              <a:gd name="connsiteX6" fmla="*/ 5393305 w 8992266"/>
              <a:gd name="connsiteY6" fmla="*/ 325202 h 639603"/>
              <a:gd name="connsiteX7" fmla="*/ 5633030 w 8992266"/>
              <a:gd name="connsiteY7" fmla="*/ 85477 h 639603"/>
              <a:gd name="connsiteX8" fmla="*/ 5748378 w 8992266"/>
              <a:gd name="connsiteY8" fmla="*/ -248 h 63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92266" h="639603">
                <a:moveTo>
                  <a:pt x="8992402" y="-248"/>
                </a:moveTo>
                <a:lnTo>
                  <a:pt x="8992402" y="639356"/>
                </a:lnTo>
                <a:lnTo>
                  <a:pt x="136" y="639356"/>
                </a:lnTo>
                <a:lnTo>
                  <a:pt x="136" y="-248"/>
                </a:lnTo>
                <a:lnTo>
                  <a:pt x="4828739" y="-248"/>
                </a:lnTo>
                <a:cubicBezTo>
                  <a:pt x="4881879" y="-210"/>
                  <a:pt x="4928723" y="34604"/>
                  <a:pt x="4944087" y="85477"/>
                </a:cubicBezTo>
                <a:cubicBezTo>
                  <a:pt x="5001932" y="275720"/>
                  <a:pt x="5203062" y="383047"/>
                  <a:pt x="5393305" y="325202"/>
                </a:cubicBezTo>
                <a:cubicBezTo>
                  <a:pt x="5508186" y="290264"/>
                  <a:pt x="5598093" y="200358"/>
                  <a:pt x="5633030" y="85477"/>
                </a:cubicBezTo>
                <a:cubicBezTo>
                  <a:pt x="5648394" y="34604"/>
                  <a:pt x="5695238" y="-210"/>
                  <a:pt x="5748378" y="-248"/>
                </a:cubicBezTo>
                <a:close/>
              </a:path>
            </a:pathLst>
          </a:custGeom>
          <a:solidFill>
            <a:srgbClr val="1C2F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291C56-145B-2D03-45BB-B5B6073A5538}"/>
              </a:ext>
            </a:extLst>
          </p:cNvPr>
          <p:cNvSpPr/>
          <p:nvPr userDrawn="1"/>
        </p:nvSpPr>
        <p:spPr>
          <a:xfrm>
            <a:off x="6736465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oogle Shape;9637;p64">
            <a:extLst>
              <a:ext uri="{FF2B5EF4-FFF2-40B4-BE49-F238E27FC236}">
                <a16:creationId xmlns:a16="http://schemas.microsoft.com/office/drawing/2014/main" id="{E82C99C5-159B-6B79-E9A6-690316996CDD}"/>
              </a:ext>
            </a:extLst>
          </p:cNvPr>
          <p:cNvGrpSpPr/>
          <p:nvPr/>
        </p:nvGrpSpPr>
        <p:grpSpPr>
          <a:xfrm>
            <a:off x="4740675" y="6172701"/>
            <a:ext cx="533374" cy="441863"/>
            <a:chOff x="2611458" y="3816374"/>
            <a:chExt cx="426329" cy="332375"/>
          </a:xfrm>
          <a:solidFill>
            <a:schemeClr val="bg1"/>
          </a:solidFill>
        </p:grpSpPr>
        <p:sp>
          <p:nvSpPr>
            <p:cNvPr id="67" name="Google Shape;9638;p64">
              <a:extLst>
                <a:ext uri="{FF2B5EF4-FFF2-40B4-BE49-F238E27FC236}">
                  <a16:creationId xmlns:a16="http://schemas.microsoft.com/office/drawing/2014/main" id="{9FC9D4EF-AA86-4629-7A68-05ED3D3CB22A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639;p64">
              <a:extLst>
                <a:ext uri="{FF2B5EF4-FFF2-40B4-BE49-F238E27FC236}">
                  <a16:creationId xmlns:a16="http://schemas.microsoft.com/office/drawing/2014/main" id="{3FCA8B52-9454-819A-5DC8-730F90B5D934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640;p64">
              <a:extLst>
                <a:ext uri="{FF2B5EF4-FFF2-40B4-BE49-F238E27FC236}">
                  <a16:creationId xmlns:a16="http://schemas.microsoft.com/office/drawing/2014/main" id="{078B9D23-4AD2-E98D-9E61-7BFEB2F976C3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641;p64">
              <a:extLst>
                <a:ext uri="{FF2B5EF4-FFF2-40B4-BE49-F238E27FC236}">
                  <a16:creationId xmlns:a16="http://schemas.microsoft.com/office/drawing/2014/main" id="{E305CE95-AC86-C1B7-F135-95EE39C54434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642;p64">
              <a:extLst>
                <a:ext uri="{FF2B5EF4-FFF2-40B4-BE49-F238E27FC236}">
                  <a16:creationId xmlns:a16="http://schemas.microsoft.com/office/drawing/2014/main" id="{F90EF790-2ADD-3196-CA82-45EA62606D65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643;p64">
              <a:extLst>
                <a:ext uri="{FF2B5EF4-FFF2-40B4-BE49-F238E27FC236}">
                  <a16:creationId xmlns:a16="http://schemas.microsoft.com/office/drawing/2014/main" id="{5CAB55AA-1F8A-9FC2-3024-A7D6FD5C9B9F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644;p64">
              <a:extLst>
                <a:ext uri="{FF2B5EF4-FFF2-40B4-BE49-F238E27FC236}">
                  <a16:creationId xmlns:a16="http://schemas.microsoft.com/office/drawing/2014/main" id="{DC293C7D-882D-A658-EDF3-B577F4B82C5C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645;p64">
              <a:extLst>
                <a:ext uri="{FF2B5EF4-FFF2-40B4-BE49-F238E27FC236}">
                  <a16:creationId xmlns:a16="http://schemas.microsoft.com/office/drawing/2014/main" id="{02025A3E-E165-849C-6F1F-27E2D7A2F9D1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646;p64">
              <a:extLst>
                <a:ext uri="{FF2B5EF4-FFF2-40B4-BE49-F238E27FC236}">
                  <a16:creationId xmlns:a16="http://schemas.microsoft.com/office/drawing/2014/main" id="{A0CCBBED-D1A5-3E28-A865-3485CB1313C5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647;p64">
              <a:extLst>
                <a:ext uri="{FF2B5EF4-FFF2-40B4-BE49-F238E27FC236}">
                  <a16:creationId xmlns:a16="http://schemas.microsoft.com/office/drawing/2014/main" id="{5EDD54B9-5161-9691-71B6-B83EB991B99D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9201;p64">
            <a:extLst>
              <a:ext uri="{FF2B5EF4-FFF2-40B4-BE49-F238E27FC236}">
                <a16:creationId xmlns:a16="http://schemas.microsoft.com/office/drawing/2014/main" id="{DD0B6EDF-E8E3-E8AE-423E-F21564DBEAF5}"/>
              </a:ext>
            </a:extLst>
          </p:cNvPr>
          <p:cNvGrpSpPr/>
          <p:nvPr/>
        </p:nvGrpSpPr>
        <p:grpSpPr>
          <a:xfrm>
            <a:off x="9080420" y="6143681"/>
            <a:ext cx="469953" cy="499902"/>
            <a:chOff x="7538896" y="1970156"/>
            <a:chExt cx="361147" cy="361529"/>
          </a:xfrm>
          <a:solidFill>
            <a:schemeClr val="bg1"/>
          </a:solidFill>
        </p:grpSpPr>
        <p:sp>
          <p:nvSpPr>
            <p:cNvPr id="61" name="Google Shape;9202;p64">
              <a:extLst>
                <a:ext uri="{FF2B5EF4-FFF2-40B4-BE49-F238E27FC236}">
                  <a16:creationId xmlns:a16="http://schemas.microsoft.com/office/drawing/2014/main" id="{A387827C-6165-0BEF-2FF5-D417E21117EF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203;p64">
              <a:extLst>
                <a:ext uri="{FF2B5EF4-FFF2-40B4-BE49-F238E27FC236}">
                  <a16:creationId xmlns:a16="http://schemas.microsoft.com/office/drawing/2014/main" id="{4327DD0B-A2FE-95C1-8CE2-D63775B21557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204;p64">
              <a:extLst>
                <a:ext uri="{FF2B5EF4-FFF2-40B4-BE49-F238E27FC236}">
                  <a16:creationId xmlns:a16="http://schemas.microsoft.com/office/drawing/2014/main" id="{D108DC13-F959-DA8E-BB3A-CD696207CFF8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205;p64">
              <a:extLst>
                <a:ext uri="{FF2B5EF4-FFF2-40B4-BE49-F238E27FC236}">
                  <a16:creationId xmlns:a16="http://schemas.microsoft.com/office/drawing/2014/main" id="{2AF51464-9ED5-71DD-AB15-B600D7DE672B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206;p64">
              <a:extLst>
                <a:ext uri="{FF2B5EF4-FFF2-40B4-BE49-F238E27FC236}">
                  <a16:creationId xmlns:a16="http://schemas.microsoft.com/office/drawing/2014/main" id="{A7CADFD4-2E1B-0EDB-1DF5-5D574D1A1CDF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207;p64">
              <a:extLst>
                <a:ext uri="{FF2B5EF4-FFF2-40B4-BE49-F238E27FC236}">
                  <a16:creationId xmlns:a16="http://schemas.microsoft.com/office/drawing/2014/main" id="{683AD17B-7D9D-0DAA-E068-A344118BF2E5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9261;p64">
            <a:extLst>
              <a:ext uri="{FF2B5EF4-FFF2-40B4-BE49-F238E27FC236}">
                <a16:creationId xmlns:a16="http://schemas.microsoft.com/office/drawing/2014/main" id="{9408B9E5-ED9C-CFC6-C73F-4E84013423B6}"/>
              </a:ext>
            </a:extLst>
          </p:cNvPr>
          <p:cNvGrpSpPr/>
          <p:nvPr/>
        </p:nvGrpSpPr>
        <p:grpSpPr>
          <a:xfrm>
            <a:off x="2676741" y="6164102"/>
            <a:ext cx="432015" cy="459061"/>
            <a:chOff x="870939" y="2439293"/>
            <a:chExt cx="331993" cy="331993"/>
          </a:xfrm>
          <a:solidFill>
            <a:schemeClr val="bg1"/>
          </a:solidFill>
        </p:grpSpPr>
        <p:sp>
          <p:nvSpPr>
            <p:cNvPr id="45" name="Google Shape;9262;p64">
              <a:extLst>
                <a:ext uri="{FF2B5EF4-FFF2-40B4-BE49-F238E27FC236}">
                  <a16:creationId xmlns:a16="http://schemas.microsoft.com/office/drawing/2014/main" id="{E70C524E-61FE-BFBF-D6FD-A4AF3F4E4808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263;p64">
              <a:extLst>
                <a:ext uri="{FF2B5EF4-FFF2-40B4-BE49-F238E27FC236}">
                  <a16:creationId xmlns:a16="http://schemas.microsoft.com/office/drawing/2014/main" id="{88DAE396-A988-F483-71C5-438A8E08A162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264;p64">
              <a:extLst>
                <a:ext uri="{FF2B5EF4-FFF2-40B4-BE49-F238E27FC236}">
                  <a16:creationId xmlns:a16="http://schemas.microsoft.com/office/drawing/2014/main" id="{05690EC3-26CE-ED22-4720-38A54ADB3393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265;p64">
              <a:extLst>
                <a:ext uri="{FF2B5EF4-FFF2-40B4-BE49-F238E27FC236}">
                  <a16:creationId xmlns:a16="http://schemas.microsoft.com/office/drawing/2014/main" id="{E28A07C8-EF4A-FE8D-CD30-B12BDB8F80BC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266;p64">
              <a:extLst>
                <a:ext uri="{FF2B5EF4-FFF2-40B4-BE49-F238E27FC236}">
                  <a16:creationId xmlns:a16="http://schemas.microsoft.com/office/drawing/2014/main" id="{9EA490EE-C93B-D60D-1CE0-BA4D9225193E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67;p64">
              <a:extLst>
                <a:ext uri="{FF2B5EF4-FFF2-40B4-BE49-F238E27FC236}">
                  <a16:creationId xmlns:a16="http://schemas.microsoft.com/office/drawing/2014/main" id="{2E6C5EE5-2114-9B43-34ED-368EAB729102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68;p64">
              <a:extLst>
                <a:ext uri="{FF2B5EF4-FFF2-40B4-BE49-F238E27FC236}">
                  <a16:creationId xmlns:a16="http://schemas.microsoft.com/office/drawing/2014/main" id="{8C1F8E1E-5B30-7A32-479E-041C797BDF90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69;p64">
              <a:extLst>
                <a:ext uri="{FF2B5EF4-FFF2-40B4-BE49-F238E27FC236}">
                  <a16:creationId xmlns:a16="http://schemas.microsoft.com/office/drawing/2014/main" id="{2F6DFC7C-9D95-EC3B-ADAC-07CD053EC3CB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270;p64">
              <a:extLst>
                <a:ext uri="{FF2B5EF4-FFF2-40B4-BE49-F238E27FC236}">
                  <a16:creationId xmlns:a16="http://schemas.microsoft.com/office/drawing/2014/main" id="{5F666E95-21B7-3800-2C38-490252FFBEAE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71;p64">
              <a:extLst>
                <a:ext uri="{FF2B5EF4-FFF2-40B4-BE49-F238E27FC236}">
                  <a16:creationId xmlns:a16="http://schemas.microsoft.com/office/drawing/2014/main" id="{FB4A98A5-48CB-DAAA-85A1-FF8576F57026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72;p64">
              <a:extLst>
                <a:ext uri="{FF2B5EF4-FFF2-40B4-BE49-F238E27FC236}">
                  <a16:creationId xmlns:a16="http://schemas.microsoft.com/office/drawing/2014/main" id="{8890271D-20BF-8A4B-01CA-E5D8AA87BA2A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9273;p64">
              <a:extLst>
                <a:ext uri="{FF2B5EF4-FFF2-40B4-BE49-F238E27FC236}">
                  <a16:creationId xmlns:a16="http://schemas.microsoft.com/office/drawing/2014/main" id="{CEF71B2B-9D63-9054-358A-77A87CD7E304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274;p64">
              <a:extLst>
                <a:ext uri="{FF2B5EF4-FFF2-40B4-BE49-F238E27FC236}">
                  <a16:creationId xmlns:a16="http://schemas.microsoft.com/office/drawing/2014/main" id="{01C3E819-7F93-A320-AFBE-54097BE13634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275;p64">
              <a:extLst>
                <a:ext uri="{FF2B5EF4-FFF2-40B4-BE49-F238E27FC236}">
                  <a16:creationId xmlns:a16="http://schemas.microsoft.com/office/drawing/2014/main" id="{CC5485FF-788F-E930-7030-02DDCA1B3EFA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76;p64">
              <a:extLst>
                <a:ext uri="{FF2B5EF4-FFF2-40B4-BE49-F238E27FC236}">
                  <a16:creationId xmlns:a16="http://schemas.microsoft.com/office/drawing/2014/main" id="{B8319F19-B9FC-98E1-BEAA-440A3462AA56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77;p64">
              <a:extLst>
                <a:ext uri="{FF2B5EF4-FFF2-40B4-BE49-F238E27FC236}">
                  <a16:creationId xmlns:a16="http://schemas.microsoft.com/office/drawing/2014/main" id="{687D5A86-1DDF-D4F2-1D30-D6E4A78892B5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9284;p64">
            <a:extLst>
              <a:ext uri="{FF2B5EF4-FFF2-40B4-BE49-F238E27FC236}">
                <a16:creationId xmlns:a16="http://schemas.microsoft.com/office/drawing/2014/main" id="{62194C42-03D5-22AB-8D1B-79D36D20060B}"/>
              </a:ext>
            </a:extLst>
          </p:cNvPr>
          <p:cNvGrpSpPr/>
          <p:nvPr/>
        </p:nvGrpSpPr>
        <p:grpSpPr>
          <a:xfrm>
            <a:off x="11295330" y="6143154"/>
            <a:ext cx="338787" cy="500957"/>
            <a:chOff x="5388757" y="2414659"/>
            <a:chExt cx="260349" cy="362292"/>
          </a:xfrm>
          <a:solidFill>
            <a:schemeClr val="bg1"/>
          </a:solidFill>
        </p:grpSpPr>
        <p:sp>
          <p:nvSpPr>
            <p:cNvPr id="25" name="Google Shape;9285;p64">
              <a:extLst>
                <a:ext uri="{FF2B5EF4-FFF2-40B4-BE49-F238E27FC236}">
                  <a16:creationId xmlns:a16="http://schemas.microsoft.com/office/drawing/2014/main" id="{1D93A412-3C52-16AD-05EB-88454122EAD7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86;p64">
              <a:extLst>
                <a:ext uri="{FF2B5EF4-FFF2-40B4-BE49-F238E27FC236}">
                  <a16:creationId xmlns:a16="http://schemas.microsoft.com/office/drawing/2014/main" id="{3A66FAFA-4C63-8F32-F06A-5E0C345A3C1B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87;p64">
              <a:extLst>
                <a:ext uri="{FF2B5EF4-FFF2-40B4-BE49-F238E27FC236}">
                  <a16:creationId xmlns:a16="http://schemas.microsoft.com/office/drawing/2014/main" id="{EC919778-DD5D-E4D6-0766-CE683603260F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88;p64">
              <a:extLst>
                <a:ext uri="{FF2B5EF4-FFF2-40B4-BE49-F238E27FC236}">
                  <a16:creationId xmlns:a16="http://schemas.microsoft.com/office/drawing/2014/main" id="{DEB22815-2590-1BA7-2CC9-2175855AD635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289;p64">
              <a:extLst>
                <a:ext uri="{FF2B5EF4-FFF2-40B4-BE49-F238E27FC236}">
                  <a16:creationId xmlns:a16="http://schemas.microsoft.com/office/drawing/2014/main" id="{D6F58B4E-04A1-950D-6BAE-772B0482FB74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290;p64">
              <a:extLst>
                <a:ext uri="{FF2B5EF4-FFF2-40B4-BE49-F238E27FC236}">
                  <a16:creationId xmlns:a16="http://schemas.microsoft.com/office/drawing/2014/main" id="{7A843C55-5F98-85BD-80D6-1EC76D7102A6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291;p64">
              <a:extLst>
                <a:ext uri="{FF2B5EF4-FFF2-40B4-BE49-F238E27FC236}">
                  <a16:creationId xmlns:a16="http://schemas.microsoft.com/office/drawing/2014/main" id="{0C924D85-C981-66E5-D38A-D65A816BF058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292;p64">
              <a:extLst>
                <a:ext uri="{FF2B5EF4-FFF2-40B4-BE49-F238E27FC236}">
                  <a16:creationId xmlns:a16="http://schemas.microsoft.com/office/drawing/2014/main" id="{2C3AD118-7DED-F982-7C98-37AD3269D302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93;p64">
              <a:extLst>
                <a:ext uri="{FF2B5EF4-FFF2-40B4-BE49-F238E27FC236}">
                  <a16:creationId xmlns:a16="http://schemas.microsoft.com/office/drawing/2014/main" id="{2AF052F4-164E-D47E-5662-C2683BF08EC2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94;p64">
              <a:extLst>
                <a:ext uri="{FF2B5EF4-FFF2-40B4-BE49-F238E27FC236}">
                  <a16:creationId xmlns:a16="http://schemas.microsoft.com/office/drawing/2014/main" id="{32352D83-9012-FA5B-4EDD-10C03F57C1CF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295;p64">
              <a:extLst>
                <a:ext uri="{FF2B5EF4-FFF2-40B4-BE49-F238E27FC236}">
                  <a16:creationId xmlns:a16="http://schemas.microsoft.com/office/drawing/2014/main" id="{97803F2A-0E1A-F74B-8AF8-41DA1A02C30B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296;p64">
              <a:extLst>
                <a:ext uri="{FF2B5EF4-FFF2-40B4-BE49-F238E27FC236}">
                  <a16:creationId xmlns:a16="http://schemas.microsoft.com/office/drawing/2014/main" id="{4A650ECD-D41F-93A3-25BA-CA47BBE0982E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297;p64">
              <a:extLst>
                <a:ext uri="{FF2B5EF4-FFF2-40B4-BE49-F238E27FC236}">
                  <a16:creationId xmlns:a16="http://schemas.microsoft.com/office/drawing/2014/main" id="{09904BC2-7E23-B98A-06D3-F186F6541740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298;p64">
              <a:extLst>
                <a:ext uri="{FF2B5EF4-FFF2-40B4-BE49-F238E27FC236}">
                  <a16:creationId xmlns:a16="http://schemas.microsoft.com/office/drawing/2014/main" id="{B9596538-2D24-F1D3-E930-A80FC80A747C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299;p64">
              <a:extLst>
                <a:ext uri="{FF2B5EF4-FFF2-40B4-BE49-F238E27FC236}">
                  <a16:creationId xmlns:a16="http://schemas.microsoft.com/office/drawing/2014/main" id="{1099436E-CC06-81D4-79B1-1228F33863B0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300;p64">
              <a:extLst>
                <a:ext uri="{FF2B5EF4-FFF2-40B4-BE49-F238E27FC236}">
                  <a16:creationId xmlns:a16="http://schemas.microsoft.com/office/drawing/2014/main" id="{8A88A829-A8E7-1213-2F3F-7E51DDAD647C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301;p64">
              <a:extLst>
                <a:ext uri="{FF2B5EF4-FFF2-40B4-BE49-F238E27FC236}">
                  <a16:creationId xmlns:a16="http://schemas.microsoft.com/office/drawing/2014/main" id="{811A0B32-3096-7387-11D5-26B8FCC167BB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302;p64">
              <a:extLst>
                <a:ext uri="{FF2B5EF4-FFF2-40B4-BE49-F238E27FC236}">
                  <a16:creationId xmlns:a16="http://schemas.microsoft.com/office/drawing/2014/main" id="{63735E68-21E2-266B-F750-FB8AEC3A47E0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303;p64">
              <a:extLst>
                <a:ext uri="{FF2B5EF4-FFF2-40B4-BE49-F238E27FC236}">
                  <a16:creationId xmlns:a16="http://schemas.microsoft.com/office/drawing/2014/main" id="{7070B97C-632F-A823-AFDF-BD8B51FD180E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304;p64">
              <a:extLst>
                <a:ext uri="{FF2B5EF4-FFF2-40B4-BE49-F238E27FC236}">
                  <a16:creationId xmlns:a16="http://schemas.microsoft.com/office/drawing/2014/main" id="{32D2BA69-895C-E86A-D85B-169EA5788F67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9434;p64">
            <a:extLst>
              <a:ext uri="{FF2B5EF4-FFF2-40B4-BE49-F238E27FC236}">
                <a16:creationId xmlns:a16="http://schemas.microsoft.com/office/drawing/2014/main" id="{35529294-E201-A9D9-7608-CAD8869BFE33}"/>
              </a:ext>
            </a:extLst>
          </p:cNvPr>
          <p:cNvGrpSpPr/>
          <p:nvPr/>
        </p:nvGrpSpPr>
        <p:grpSpPr>
          <a:xfrm>
            <a:off x="6932190" y="5737596"/>
            <a:ext cx="453179" cy="478689"/>
            <a:chOff x="3541011" y="3367320"/>
            <a:chExt cx="348257" cy="346188"/>
          </a:xfrm>
          <a:solidFill>
            <a:srgbClr val="1C2F56"/>
          </a:solidFill>
        </p:grpSpPr>
        <p:sp>
          <p:nvSpPr>
            <p:cNvPr id="21" name="Google Shape;9435;p64">
              <a:extLst>
                <a:ext uri="{FF2B5EF4-FFF2-40B4-BE49-F238E27FC236}">
                  <a16:creationId xmlns:a16="http://schemas.microsoft.com/office/drawing/2014/main" id="{FA13A52F-79B1-BDC2-1B31-1584E643E656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436;p64">
              <a:extLst>
                <a:ext uri="{FF2B5EF4-FFF2-40B4-BE49-F238E27FC236}">
                  <a16:creationId xmlns:a16="http://schemas.microsoft.com/office/drawing/2014/main" id="{1C07FC49-240B-4041-DE6E-CC4D274B4430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437;p64">
              <a:extLst>
                <a:ext uri="{FF2B5EF4-FFF2-40B4-BE49-F238E27FC236}">
                  <a16:creationId xmlns:a16="http://schemas.microsoft.com/office/drawing/2014/main" id="{99012F21-9719-5676-8CDA-E400D1459AAB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438;p64">
              <a:extLst>
                <a:ext uri="{FF2B5EF4-FFF2-40B4-BE49-F238E27FC236}">
                  <a16:creationId xmlns:a16="http://schemas.microsoft.com/office/drawing/2014/main" id="{74CAAF7B-F60B-C1DF-8A41-83ABFA24B65C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9683;p64">
            <a:extLst>
              <a:ext uri="{FF2B5EF4-FFF2-40B4-BE49-F238E27FC236}">
                <a16:creationId xmlns:a16="http://schemas.microsoft.com/office/drawing/2014/main" id="{5F560086-F8E5-43E9-38CA-4C3435CE230B}"/>
              </a:ext>
            </a:extLst>
          </p:cNvPr>
          <p:cNvGrpSpPr/>
          <p:nvPr/>
        </p:nvGrpSpPr>
        <p:grpSpPr>
          <a:xfrm>
            <a:off x="489146" y="6151273"/>
            <a:ext cx="478361" cy="484718"/>
            <a:chOff x="6659725" y="3808035"/>
            <a:chExt cx="367608" cy="350548"/>
          </a:xfrm>
          <a:solidFill>
            <a:schemeClr val="bg1"/>
          </a:solidFill>
        </p:grpSpPr>
        <p:sp>
          <p:nvSpPr>
            <p:cNvPr id="19" name="Google Shape;9684;p64">
              <a:extLst>
                <a:ext uri="{FF2B5EF4-FFF2-40B4-BE49-F238E27FC236}">
                  <a16:creationId xmlns:a16="http://schemas.microsoft.com/office/drawing/2014/main" id="{63FD1B2D-CEE8-8DBC-18CA-63AC44927096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685;p64">
              <a:extLst>
                <a:ext uri="{FF2B5EF4-FFF2-40B4-BE49-F238E27FC236}">
                  <a16:creationId xmlns:a16="http://schemas.microsoft.com/office/drawing/2014/main" id="{9B4DBA73-23C2-97DD-C02F-3D0A0C755113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CF297ED2-AE1D-E152-96EB-1F5C578E1581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6703D30-1838-45E8-F909-3C0079352A42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344C771F-4E07-EE6D-EB40-0EC3FD95F7DC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81E78A9F-0772-1FDE-0660-3753C82B8205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DE91883F-00AC-6F04-B63A-AC5E941D0F98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980A193-8106-C55A-67A0-D0E7E42BB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774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8">
            <a:extLst>
              <a:ext uri="{FF2B5EF4-FFF2-40B4-BE49-F238E27FC236}">
                <a16:creationId xmlns:a16="http://schemas.microsoft.com/office/drawing/2014/main" id="{7AE52102-0012-F242-1145-AB49BC969F40}"/>
              </a:ext>
            </a:extLst>
          </p:cNvPr>
          <p:cNvSpPr/>
          <p:nvPr userDrawn="1"/>
        </p:nvSpPr>
        <p:spPr>
          <a:xfrm>
            <a:off x="-1" y="5936024"/>
            <a:ext cx="12191999" cy="923214"/>
          </a:xfrm>
          <a:custGeom>
            <a:avLst/>
            <a:gdLst>
              <a:gd name="connsiteX0" fmla="*/ 8992402 w 8992266"/>
              <a:gd name="connsiteY0" fmla="*/ -416 h 639603"/>
              <a:gd name="connsiteX1" fmla="*/ 8992402 w 8992266"/>
              <a:gd name="connsiteY1" fmla="*/ 639188 h 639603"/>
              <a:gd name="connsiteX2" fmla="*/ 136 w 8992266"/>
              <a:gd name="connsiteY2" fmla="*/ 639188 h 639603"/>
              <a:gd name="connsiteX3" fmla="*/ 136 w 8992266"/>
              <a:gd name="connsiteY3" fmla="*/ -416 h 639603"/>
              <a:gd name="connsiteX4" fmla="*/ 3244065 w 8992266"/>
              <a:gd name="connsiteY4" fmla="*/ -416 h 639603"/>
              <a:gd name="connsiteX5" fmla="*/ 3359413 w 8992266"/>
              <a:gd name="connsiteY5" fmla="*/ 85976 h 639603"/>
              <a:gd name="connsiteX6" fmla="*/ 3808850 w 8992266"/>
              <a:gd name="connsiteY6" fmla="*/ 325577 h 639603"/>
              <a:gd name="connsiteX7" fmla="*/ 4048451 w 8992266"/>
              <a:gd name="connsiteY7" fmla="*/ 85976 h 639603"/>
              <a:gd name="connsiteX8" fmla="*/ 4163799 w 8992266"/>
              <a:gd name="connsiteY8" fmla="*/ -416 h 63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92266" h="639603">
                <a:moveTo>
                  <a:pt x="8992402" y="-416"/>
                </a:moveTo>
                <a:lnTo>
                  <a:pt x="8992402" y="639188"/>
                </a:lnTo>
                <a:lnTo>
                  <a:pt x="136" y="639188"/>
                </a:lnTo>
                <a:lnTo>
                  <a:pt x="136" y="-416"/>
                </a:lnTo>
                <a:lnTo>
                  <a:pt x="3244065" y="-416"/>
                </a:lnTo>
                <a:cubicBezTo>
                  <a:pt x="3297386" y="-292"/>
                  <a:pt x="3344297" y="34845"/>
                  <a:pt x="3359413" y="85976"/>
                </a:cubicBezTo>
                <a:cubicBezTo>
                  <a:pt x="3417353" y="276247"/>
                  <a:pt x="3618578" y="383518"/>
                  <a:pt x="3808850" y="325577"/>
                </a:cubicBezTo>
                <a:cubicBezTo>
                  <a:pt x="3923645" y="290620"/>
                  <a:pt x="4013495" y="200771"/>
                  <a:pt x="4048451" y="85976"/>
                </a:cubicBezTo>
                <a:cubicBezTo>
                  <a:pt x="4063567" y="34845"/>
                  <a:pt x="4110478" y="-292"/>
                  <a:pt x="4163799" y="-416"/>
                </a:cubicBezTo>
                <a:close/>
              </a:path>
            </a:pathLst>
          </a:custGeom>
          <a:solidFill>
            <a:srgbClr val="1C2F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5B569D7-3EFE-859F-57B7-245042E0D0B2}"/>
              </a:ext>
            </a:extLst>
          </p:cNvPr>
          <p:cNvSpPr/>
          <p:nvPr userDrawn="1"/>
        </p:nvSpPr>
        <p:spPr>
          <a:xfrm>
            <a:off x="4583567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oogle Shape;9637;p64">
            <a:extLst>
              <a:ext uri="{FF2B5EF4-FFF2-40B4-BE49-F238E27FC236}">
                <a16:creationId xmlns:a16="http://schemas.microsoft.com/office/drawing/2014/main" id="{4C7DEF8D-BC4F-2E8E-7C0C-C77E8DCD74AC}"/>
              </a:ext>
            </a:extLst>
          </p:cNvPr>
          <p:cNvGrpSpPr/>
          <p:nvPr/>
        </p:nvGrpSpPr>
        <p:grpSpPr>
          <a:xfrm>
            <a:off x="4740675" y="5767584"/>
            <a:ext cx="533374" cy="441863"/>
            <a:chOff x="2611458" y="3816374"/>
            <a:chExt cx="426329" cy="332375"/>
          </a:xfrm>
          <a:solidFill>
            <a:srgbClr val="1C2F56"/>
          </a:solidFill>
        </p:grpSpPr>
        <p:sp>
          <p:nvSpPr>
            <p:cNvPr id="63" name="Google Shape;9638;p64">
              <a:extLst>
                <a:ext uri="{FF2B5EF4-FFF2-40B4-BE49-F238E27FC236}">
                  <a16:creationId xmlns:a16="http://schemas.microsoft.com/office/drawing/2014/main" id="{73913083-13EC-1EC3-C319-6B27158808D2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639;p64">
              <a:extLst>
                <a:ext uri="{FF2B5EF4-FFF2-40B4-BE49-F238E27FC236}">
                  <a16:creationId xmlns:a16="http://schemas.microsoft.com/office/drawing/2014/main" id="{EE3EA8B3-3D1A-EF03-6A82-2D380EF549ED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640;p64">
              <a:extLst>
                <a:ext uri="{FF2B5EF4-FFF2-40B4-BE49-F238E27FC236}">
                  <a16:creationId xmlns:a16="http://schemas.microsoft.com/office/drawing/2014/main" id="{55248AEA-120D-0E42-173A-26C09052DCDD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641;p64">
              <a:extLst>
                <a:ext uri="{FF2B5EF4-FFF2-40B4-BE49-F238E27FC236}">
                  <a16:creationId xmlns:a16="http://schemas.microsoft.com/office/drawing/2014/main" id="{4880B031-86D0-6FBA-1413-7502E8B16F20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642;p64">
              <a:extLst>
                <a:ext uri="{FF2B5EF4-FFF2-40B4-BE49-F238E27FC236}">
                  <a16:creationId xmlns:a16="http://schemas.microsoft.com/office/drawing/2014/main" id="{B91B2306-9AAA-0EE5-D43D-E2971C195C03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643;p64">
              <a:extLst>
                <a:ext uri="{FF2B5EF4-FFF2-40B4-BE49-F238E27FC236}">
                  <a16:creationId xmlns:a16="http://schemas.microsoft.com/office/drawing/2014/main" id="{578669B9-E493-8029-611C-F8918D1DA3F4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644;p64">
              <a:extLst>
                <a:ext uri="{FF2B5EF4-FFF2-40B4-BE49-F238E27FC236}">
                  <a16:creationId xmlns:a16="http://schemas.microsoft.com/office/drawing/2014/main" id="{75B74D74-C458-7D9E-EB4C-11E3383B9C97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645;p64">
              <a:extLst>
                <a:ext uri="{FF2B5EF4-FFF2-40B4-BE49-F238E27FC236}">
                  <a16:creationId xmlns:a16="http://schemas.microsoft.com/office/drawing/2014/main" id="{8670FDBD-22FC-3150-0813-FDECE7E80A7F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646;p64">
              <a:extLst>
                <a:ext uri="{FF2B5EF4-FFF2-40B4-BE49-F238E27FC236}">
                  <a16:creationId xmlns:a16="http://schemas.microsoft.com/office/drawing/2014/main" id="{4457430C-DC40-CD06-44B5-23393DB311CA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647;p64">
              <a:extLst>
                <a:ext uri="{FF2B5EF4-FFF2-40B4-BE49-F238E27FC236}">
                  <a16:creationId xmlns:a16="http://schemas.microsoft.com/office/drawing/2014/main" id="{9C6117F7-4742-C4DB-180C-A00A37F60D1D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9201;p64">
            <a:extLst>
              <a:ext uri="{FF2B5EF4-FFF2-40B4-BE49-F238E27FC236}">
                <a16:creationId xmlns:a16="http://schemas.microsoft.com/office/drawing/2014/main" id="{33FB6191-9E56-B63B-A7C1-E4169D1F0A3D}"/>
              </a:ext>
            </a:extLst>
          </p:cNvPr>
          <p:cNvGrpSpPr/>
          <p:nvPr/>
        </p:nvGrpSpPr>
        <p:grpSpPr>
          <a:xfrm>
            <a:off x="9080420" y="6143681"/>
            <a:ext cx="469953" cy="499902"/>
            <a:chOff x="7538896" y="1970156"/>
            <a:chExt cx="361147" cy="361529"/>
          </a:xfrm>
          <a:solidFill>
            <a:schemeClr val="bg1"/>
          </a:solidFill>
        </p:grpSpPr>
        <p:sp>
          <p:nvSpPr>
            <p:cNvPr id="57" name="Google Shape;9202;p64">
              <a:extLst>
                <a:ext uri="{FF2B5EF4-FFF2-40B4-BE49-F238E27FC236}">
                  <a16:creationId xmlns:a16="http://schemas.microsoft.com/office/drawing/2014/main" id="{BBC2BE26-4246-8B5C-6C9A-B3DCBAE68539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203;p64">
              <a:extLst>
                <a:ext uri="{FF2B5EF4-FFF2-40B4-BE49-F238E27FC236}">
                  <a16:creationId xmlns:a16="http://schemas.microsoft.com/office/drawing/2014/main" id="{BDE357BF-344F-F5E6-D94E-E3EBF1372113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04;p64">
              <a:extLst>
                <a:ext uri="{FF2B5EF4-FFF2-40B4-BE49-F238E27FC236}">
                  <a16:creationId xmlns:a16="http://schemas.microsoft.com/office/drawing/2014/main" id="{96566B5F-E63B-3823-6037-D548765AE3AE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05;p64">
              <a:extLst>
                <a:ext uri="{FF2B5EF4-FFF2-40B4-BE49-F238E27FC236}">
                  <a16:creationId xmlns:a16="http://schemas.microsoft.com/office/drawing/2014/main" id="{83AF89AA-4738-0DD4-2AFC-DD4264F49118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206;p64">
              <a:extLst>
                <a:ext uri="{FF2B5EF4-FFF2-40B4-BE49-F238E27FC236}">
                  <a16:creationId xmlns:a16="http://schemas.microsoft.com/office/drawing/2014/main" id="{6F89348D-22DB-D404-9D8C-15D18D13BD01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207;p64">
              <a:extLst>
                <a:ext uri="{FF2B5EF4-FFF2-40B4-BE49-F238E27FC236}">
                  <a16:creationId xmlns:a16="http://schemas.microsoft.com/office/drawing/2014/main" id="{CC5CAADF-B5EB-A13E-BF59-986A35AD450C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9261;p64">
            <a:extLst>
              <a:ext uri="{FF2B5EF4-FFF2-40B4-BE49-F238E27FC236}">
                <a16:creationId xmlns:a16="http://schemas.microsoft.com/office/drawing/2014/main" id="{48C529ED-5044-E862-30EF-6A9624B9876B}"/>
              </a:ext>
            </a:extLst>
          </p:cNvPr>
          <p:cNvGrpSpPr/>
          <p:nvPr/>
        </p:nvGrpSpPr>
        <p:grpSpPr>
          <a:xfrm>
            <a:off x="2676741" y="6164102"/>
            <a:ext cx="432015" cy="459061"/>
            <a:chOff x="870939" y="2439293"/>
            <a:chExt cx="331993" cy="331993"/>
          </a:xfrm>
          <a:solidFill>
            <a:schemeClr val="bg1"/>
          </a:solidFill>
        </p:grpSpPr>
        <p:sp>
          <p:nvSpPr>
            <p:cNvPr id="41" name="Google Shape;9262;p64">
              <a:extLst>
                <a:ext uri="{FF2B5EF4-FFF2-40B4-BE49-F238E27FC236}">
                  <a16:creationId xmlns:a16="http://schemas.microsoft.com/office/drawing/2014/main" id="{0D6D2457-B2F0-EEDE-49C6-A735236C6055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263;p64">
              <a:extLst>
                <a:ext uri="{FF2B5EF4-FFF2-40B4-BE49-F238E27FC236}">
                  <a16:creationId xmlns:a16="http://schemas.microsoft.com/office/drawing/2014/main" id="{A6175824-B425-E255-6EE0-2A8EEB16864E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264;p64">
              <a:extLst>
                <a:ext uri="{FF2B5EF4-FFF2-40B4-BE49-F238E27FC236}">
                  <a16:creationId xmlns:a16="http://schemas.microsoft.com/office/drawing/2014/main" id="{AAEBC50A-A789-C210-8EFE-80000F228EB9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265;p64">
              <a:extLst>
                <a:ext uri="{FF2B5EF4-FFF2-40B4-BE49-F238E27FC236}">
                  <a16:creationId xmlns:a16="http://schemas.microsoft.com/office/drawing/2014/main" id="{68FADD73-4D2E-AD5E-C908-14603972B2A5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9266;p64">
              <a:extLst>
                <a:ext uri="{FF2B5EF4-FFF2-40B4-BE49-F238E27FC236}">
                  <a16:creationId xmlns:a16="http://schemas.microsoft.com/office/drawing/2014/main" id="{3ABB1381-759F-23D3-4868-B4666589A343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267;p64">
              <a:extLst>
                <a:ext uri="{FF2B5EF4-FFF2-40B4-BE49-F238E27FC236}">
                  <a16:creationId xmlns:a16="http://schemas.microsoft.com/office/drawing/2014/main" id="{6656018F-1858-465C-69FD-84371D9AFC1F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268;p64">
              <a:extLst>
                <a:ext uri="{FF2B5EF4-FFF2-40B4-BE49-F238E27FC236}">
                  <a16:creationId xmlns:a16="http://schemas.microsoft.com/office/drawing/2014/main" id="{0BD6E3B6-7CC3-4C35-A7A9-DE1362FE1E9E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269;p64">
              <a:extLst>
                <a:ext uri="{FF2B5EF4-FFF2-40B4-BE49-F238E27FC236}">
                  <a16:creationId xmlns:a16="http://schemas.microsoft.com/office/drawing/2014/main" id="{6FF66CEA-12B4-1387-37BE-DE06A9BA5561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270;p64">
              <a:extLst>
                <a:ext uri="{FF2B5EF4-FFF2-40B4-BE49-F238E27FC236}">
                  <a16:creationId xmlns:a16="http://schemas.microsoft.com/office/drawing/2014/main" id="{AF44CA25-1C84-E771-5176-7ACEF5211356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71;p64">
              <a:extLst>
                <a:ext uri="{FF2B5EF4-FFF2-40B4-BE49-F238E27FC236}">
                  <a16:creationId xmlns:a16="http://schemas.microsoft.com/office/drawing/2014/main" id="{86D51225-F624-53F4-FBB1-0BA59E643175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72;p64">
              <a:extLst>
                <a:ext uri="{FF2B5EF4-FFF2-40B4-BE49-F238E27FC236}">
                  <a16:creationId xmlns:a16="http://schemas.microsoft.com/office/drawing/2014/main" id="{7A28C0B1-9A34-3C3E-5FC9-D03C9398D19E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73;p64">
              <a:extLst>
                <a:ext uri="{FF2B5EF4-FFF2-40B4-BE49-F238E27FC236}">
                  <a16:creationId xmlns:a16="http://schemas.microsoft.com/office/drawing/2014/main" id="{799BF2E7-0B62-8893-8F59-C33742E1AE19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274;p64">
              <a:extLst>
                <a:ext uri="{FF2B5EF4-FFF2-40B4-BE49-F238E27FC236}">
                  <a16:creationId xmlns:a16="http://schemas.microsoft.com/office/drawing/2014/main" id="{8F45F3A1-E5F9-EF74-1572-7B9560869BAB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75;p64">
              <a:extLst>
                <a:ext uri="{FF2B5EF4-FFF2-40B4-BE49-F238E27FC236}">
                  <a16:creationId xmlns:a16="http://schemas.microsoft.com/office/drawing/2014/main" id="{63FE9313-1B02-EB5B-E43E-8EE0611C931D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76;p64">
              <a:extLst>
                <a:ext uri="{FF2B5EF4-FFF2-40B4-BE49-F238E27FC236}">
                  <a16:creationId xmlns:a16="http://schemas.microsoft.com/office/drawing/2014/main" id="{1E53C50F-2B2E-D427-10C1-1742EFE34046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9277;p64">
              <a:extLst>
                <a:ext uri="{FF2B5EF4-FFF2-40B4-BE49-F238E27FC236}">
                  <a16:creationId xmlns:a16="http://schemas.microsoft.com/office/drawing/2014/main" id="{4038332F-3422-F96D-1609-90EC2B7CACB7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9284;p64">
            <a:extLst>
              <a:ext uri="{FF2B5EF4-FFF2-40B4-BE49-F238E27FC236}">
                <a16:creationId xmlns:a16="http://schemas.microsoft.com/office/drawing/2014/main" id="{DF046A75-A643-C14A-1BFF-03B0D423D4CF}"/>
              </a:ext>
            </a:extLst>
          </p:cNvPr>
          <p:cNvGrpSpPr/>
          <p:nvPr/>
        </p:nvGrpSpPr>
        <p:grpSpPr>
          <a:xfrm>
            <a:off x="11295330" y="6143154"/>
            <a:ext cx="338787" cy="500957"/>
            <a:chOff x="5388757" y="2414659"/>
            <a:chExt cx="260349" cy="362292"/>
          </a:xfrm>
          <a:solidFill>
            <a:schemeClr val="bg1"/>
          </a:solidFill>
        </p:grpSpPr>
        <p:sp>
          <p:nvSpPr>
            <p:cNvPr id="21" name="Google Shape;9285;p64">
              <a:extLst>
                <a:ext uri="{FF2B5EF4-FFF2-40B4-BE49-F238E27FC236}">
                  <a16:creationId xmlns:a16="http://schemas.microsoft.com/office/drawing/2014/main" id="{5D54B606-C0F2-DF99-06ED-5A3208912A22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286;p64">
              <a:extLst>
                <a:ext uri="{FF2B5EF4-FFF2-40B4-BE49-F238E27FC236}">
                  <a16:creationId xmlns:a16="http://schemas.microsoft.com/office/drawing/2014/main" id="{398B1356-6021-41BD-701A-33A8A61E58FF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287;p64">
              <a:extLst>
                <a:ext uri="{FF2B5EF4-FFF2-40B4-BE49-F238E27FC236}">
                  <a16:creationId xmlns:a16="http://schemas.microsoft.com/office/drawing/2014/main" id="{08017479-5EEB-FDE8-9B9E-927200855743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88;p64">
              <a:extLst>
                <a:ext uri="{FF2B5EF4-FFF2-40B4-BE49-F238E27FC236}">
                  <a16:creationId xmlns:a16="http://schemas.microsoft.com/office/drawing/2014/main" id="{BE40DA67-F57D-2040-31A5-475D78A8D056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289;p64">
              <a:extLst>
                <a:ext uri="{FF2B5EF4-FFF2-40B4-BE49-F238E27FC236}">
                  <a16:creationId xmlns:a16="http://schemas.microsoft.com/office/drawing/2014/main" id="{30403520-28F3-7C17-AC74-3E5DF49CC5B5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90;p64">
              <a:extLst>
                <a:ext uri="{FF2B5EF4-FFF2-40B4-BE49-F238E27FC236}">
                  <a16:creationId xmlns:a16="http://schemas.microsoft.com/office/drawing/2014/main" id="{9AB4A669-A92D-DE23-7992-83659582CE64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91;p64">
              <a:extLst>
                <a:ext uri="{FF2B5EF4-FFF2-40B4-BE49-F238E27FC236}">
                  <a16:creationId xmlns:a16="http://schemas.microsoft.com/office/drawing/2014/main" id="{DF195ECB-6CEC-7A2E-A438-F00762853876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92;p64">
              <a:extLst>
                <a:ext uri="{FF2B5EF4-FFF2-40B4-BE49-F238E27FC236}">
                  <a16:creationId xmlns:a16="http://schemas.microsoft.com/office/drawing/2014/main" id="{B1993E72-E3CF-5D1C-A27F-738725DC6838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293;p64">
              <a:extLst>
                <a:ext uri="{FF2B5EF4-FFF2-40B4-BE49-F238E27FC236}">
                  <a16:creationId xmlns:a16="http://schemas.microsoft.com/office/drawing/2014/main" id="{74CDD5B6-CB46-7749-B36A-79A5C7B794CA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294;p64">
              <a:extLst>
                <a:ext uri="{FF2B5EF4-FFF2-40B4-BE49-F238E27FC236}">
                  <a16:creationId xmlns:a16="http://schemas.microsoft.com/office/drawing/2014/main" id="{F8249BB5-6FC7-E62A-602A-5EEC99861CD2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295;p64">
              <a:extLst>
                <a:ext uri="{FF2B5EF4-FFF2-40B4-BE49-F238E27FC236}">
                  <a16:creationId xmlns:a16="http://schemas.microsoft.com/office/drawing/2014/main" id="{0A3E0821-6CF2-EC0A-B8E0-AF112359695A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296;p64">
              <a:extLst>
                <a:ext uri="{FF2B5EF4-FFF2-40B4-BE49-F238E27FC236}">
                  <a16:creationId xmlns:a16="http://schemas.microsoft.com/office/drawing/2014/main" id="{8A751DBD-A943-49C9-B4B7-EF5B4D7ED322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97;p64">
              <a:extLst>
                <a:ext uri="{FF2B5EF4-FFF2-40B4-BE49-F238E27FC236}">
                  <a16:creationId xmlns:a16="http://schemas.microsoft.com/office/drawing/2014/main" id="{191DEE11-7246-8E26-83EE-F2B7E95A72C8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98;p64">
              <a:extLst>
                <a:ext uri="{FF2B5EF4-FFF2-40B4-BE49-F238E27FC236}">
                  <a16:creationId xmlns:a16="http://schemas.microsoft.com/office/drawing/2014/main" id="{F4A4C56D-2E3F-4B3F-E22B-EF971B377EEC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299;p64">
              <a:extLst>
                <a:ext uri="{FF2B5EF4-FFF2-40B4-BE49-F238E27FC236}">
                  <a16:creationId xmlns:a16="http://schemas.microsoft.com/office/drawing/2014/main" id="{1B08EDA6-D23D-2390-AEA5-1A8DAB923FE3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300;p64">
              <a:extLst>
                <a:ext uri="{FF2B5EF4-FFF2-40B4-BE49-F238E27FC236}">
                  <a16:creationId xmlns:a16="http://schemas.microsoft.com/office/drawing/2014/main" id="{6375FE30-D7CE-49B9-5D0C-23E74C78605E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301;p64">
              <a:extLst>
                <a:ext uri="{FF2B5EF4-FFF2-40B4-BE49-F238E27FC236}">
                  <a16:creationId xmlns:a16="http://schemas.microsoft.com/office/drawing/2014/main" id="{4F3EB180-5A73-8FE8-D5C4-20BCFB1ACC1C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302;p64">
              <a:extLst>
                <a:ext uri="{FF2B5EF4-FFF2-40B4-BE49-F238E27FC236}">
                  <a16:creationId xmlns:a16="http://schemas.microsoft.com/office/drawing/2014/main" id="{AA4559EF-C218-332B-5945-8A488D57CF6A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303;p64">
              <a:extLst>
                <a:ext uri="{FF2B5EF4-FFF2-40B4-BE49-F238E27FC236}">
                  <a16:creationId xmlns:a16="http://schemas.microsoft.com/office/drawing/2014/main" id="{51B242FD-39C1-AC67-5148-53FB4F1D0B62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304;p64">
              <a:extLst>
                <a:ext uri="{FF2B5EF4-FFF2-40B4-BE49-F238E27FC236}">
                  <a16:creationId xmlns:a16="http://schemas.microsoft.com/office/drawing/2014/main" id="{E0C767E0-2D82-A05F-FDDE-6B18E2FF4155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9434;p64">
            <a:extLst>
              <a:ext uri="{FF2B5EF4-FFF2-40B4-BE49-F238E27FC236}">
                <a16:creationId xmlns:a16="http://schemas.microsoft.com/office/drawing/2014/main" id="{86AA0CDF-A490-9FFB-A121-DE34090B8234}"/>
              </a:ext>
            </a:extLst>
          </p:cNvPr>
          <p:cNvGrpSpPr/>
          <p:nvPr/>
        </p:nvGrpSpPr>
        <p:grpSpPr>
          <a:xfrm>
            <a:off x="6932190" y="6154288"/>
            <a:ext cx="453179" cy="478689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17" name="Google Shape;9435;p64">
              <a:extLst>
                <a:ext uri="{FF2B5EF4-FFF2-40B4-BE49-F238E27FC236}">
                  <a16:creationId xmlns:a16="http://schemas.microsoft.com/office/drawing/2014/main" id="{53A0D010-2B8D-C0FE-8475-ED251ACDAB4F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436;p64">
              <a:extLst>
                <a:ext uri="{FF2B5EF4-FFF2-40B4-BE49-F238E27FC236}">
                  <a16:creationId xmlns:a16="http://schemas.microsoft.com/office/drawing/2014/main" id="{ED720CB0-66A6-ECB0-06EB-097E5AFAD9CD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437;p64">
              <a:extLst>
                <a:ext uri="{FF2B5EF4-FFF2-40B4-BE49-F238E27FC236}">
                  <a16:creationId xmlns:a16="http://schemas.microsoft.com/office/drawing/2014/main" id="{F073D7AD-4E72-9DEC-0962-41C841B6B504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438;p64">
              <a:extLst>
                <a:ext uri="{FF2B5EF4-FFF2-40B4-BE49-F238E27FC236}">
                  <a16:creationId xmlns:a16="http://schemas.microsoft.com/office/drawing/2014/main" id="{A02771FB-577A-9298-F8F4-7F79BBE98185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9683;p64">
            <a:extLst>
              <a:ext uri="{FF2B5EF4-FFF2-40B4-BE49-F238E27FC236}">
                <a16:creationId xmlns:a16="http://schemas.microsoft.com/office/drawing/2014/main" id="{2F2E5E01-8D2C-48BA-DA26-0B6666B2D96C}"/>
              </a:ext>
            </a:extLst>
          </p:cNvPr>
          <p:cNvGrpSpPr/>
          <p:nvPr/>
        </p:nvGrpSpPr>
        <p:grpSpPr>
          <a:xfrm>
            <a:off x="489146" y="6151273"/>
            <a:ext cx="478361" cy="484718"/>
            <a:chOff x="6659725" y="3808035"/>
            <a:chExt cx="367608" cy="350548"/>
          </a:xfrm>
          <a:solidFill>
            <a:schemeClr val="bg1"/>
          </a:solidFill>
        </p:grpSpPr>
        <p:sp>
          <p:nvSpPr>
            <p:cNvPr id="15" name="Google Shape;9684;p64">
              <a:extLst>
                <a:ext uri="{FF2B5EF4-FFF2-40B4-BE49-F238E27FC236}">
                  <a16:creationId xmlns:a16="http://schemas.microsoft.com/office/drawing/2014/main" id="{C75FCBA1-B019-6440-98CE-A7DA9731BC8E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9685;p64">
              <a:extLst>
                <a:ext uri="{FF2B5EF4-FFF2-40B4-BE49-F238E27FC236}">
                  <a16:creationId xmlns:a16="http://schemas.microsoft.com/office/drawing/2014/main" id="{56EED74A-AC7A-5B9A-1FF7-1DA078E24F18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485FDCC-8967-600C-22FA-FF432F00E460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3DE675A-406F-31B7-8C63-09713C7B6432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1F5143CF-1041-9AE0-82F3-7145D8254BE8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2BA2B8F3-3E32-F2C3-A47A-CBF38884C073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82BE1487-9CA2-0C3A-FD36-703954992286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00D419C-9C2F-E2BB-F9DB-E59EF139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96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4">
            <a:extLst>
              <a:ext uri="{FF2B5EF4-FFF2-40B4-BE49-F238E27FC236}">
                <a16:creationId xmlns:a16="http://schemas.microsoft.com/office/drawing/2014/main" id="{CA3AC251-FAA9-5E9F-1D4A-FA76D8587C07}"/>
              </a:ext>
            </a:extLst>
          </p:cNvPr>
          <p:cNvSpPr/>
          <p:nvPr userDrawn="1"/>
        </p:nvSpPr>
        <p:spPr>
          <a:xfrm>
            <a:off x="0" y="5936025"/>
            <a:ext cx="12191998" cy="923404"/>
          </a:xfrm>
          <a:custGeom>
            <a:avLst/>
            <a:gdLst>
              <a:gd name="connsiteX0" fmla="*/ 8992402 w 8992266"/>
              <a:gd name="connsiteY0" fmla="*/ -614 h 639603"/>
              <a:gd name="connsiteX1" fmla="*/ 8992402 w 8992266"/>
              <a:gd name="connsiteY1" fmla="*/ 638990 h 639603"/>
              <a:gd name="connsiteX2" fmla="*/ 136 w 8992266"/>
              <a:gd name="connsiteY2" fmla="*/ 638990 h 639603"/>
              <a:gd name="connsiteX3" fmla="*/ 136 w 8992266"/>
              <a:gd name="connsiteY3" fmla="*/ -614 h 639603"/>
              <a:gd name="connsiteX4" fmla="*/ 1659486 w 8992266"/>
              <a:gd name="connsiteY4" fmla="*/ -614 h 639603"/>
              <a:gd name="connsiteX5" fmla="*/ 1774834 w 8992266"/>
              <a:gd name="connsiteY5" fmla="*/ 85111 h 639603"/>
              <a:gd name="connsiteX6" fmla="*/ 2224051 w 8992266"/>
              <a:gd name="connsiteY6" fmla="*/ 324836 h 639603"/>
              <a:gd name="connsiteX7" fmla="*/ 2463777 w 8992266"/>
              <a:gd name="connsiteY7" fmla="*/ 85111 h 639603"/>
              <a:gd name="connsiteX8" fmla="*/ 2579125 w 8992266"/>
              <a:gd name="connsiteY8" fmla="*/ -614 h 63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92266" h="639603">
                <a:moveTo>
                  <a:pt x="8992402" y="-614"/>
                </a:moveTo>
                <a:lnTo>
                  <a:pt x="8992402" y="638990"/>
                </a:lnTo>
                <a:lnTo>
                  <a:pt x="136" y="638990"/>
                </a:lnTo>
                <a:lnTo>
                  <a:pt x="136" y="-614"/>
                </a:lnTo>
                <a:lnTo>
                  <a:pt x="1659486" y="-614"/>
                </a:lnTo>
                <a:cubicBezTo>
                  <a:pt x="1712613" y="-547"/>
                  <a:pt x="1759445" y="34267"/>
                  <a:pt x="1774834" y="85111"/>
                </a:cubicBezTo>
                <a:cubicBezTo>
                  <a:pt x="1832683" y="275354"/>
                  <a:pt x="2033805" y="382691"/>
                  <a:pt x="2224051" y="324836"/>
                </a:cubicBezTo>
                <a:cubicBezTo>
                  <a:pt x="2338933" y="289899"/>
                  <a:pt x="2428839" y="199992"/>
                  <a:pt x="2463777" y="85111"/>
                </a:cubicBezTo>
                <a:cubicBezTo>
                  <a:pt x="2479169" y="34267"/>
                  <a:pt x="2525994" y="-547"/>
                  <a:pt x="2579125" y="-614"/>
                </a:cubicBezTo>
                <a:close/>
              </a:path>
            </a:pathLst>
          </a:custGeom>
          <a:solidFill>
            <a:srgbClr val="1C2F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83342B-3218-2E31-DBF3-0D3C8BBF37FB}"/>
              </a:ext>
            </a:extLst>
          </p:cNvPr>
          <p:cNvSpPr/>
          <p:nvPr userDrawn="1"/>
        </p:nvSpPr>
        <p:spPr>
          <a:xfrm>
            <a:off x="2442246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oogle Shape;9637;p64">
            <a:extLst>
              <a:ext uri="{FF2B5EF4-FFF2-40B4-BE49-F238E27FC236}">
                <a16:creationId xmlns:a16="http://schemas.microsoft.com/office/drawing/2014/main" id="{DDE3E17F-8837-45F9-5BA1-F54862885367}"/>
              </a:ext>
            </a:extLst>
          </p:cNvPr>
          <p:cNvGrpSpPr/>
          <p:nvPr/>
        </p:nvGrpSpPr>
        <p:grpSpPr>
          <a:xfrm>
            <a:off x="4740675" y="6172701"/>
            <a:ext cx="533374" cy="441863"/>
            <a:chOff x="2611458" y="3816374"/>
            <a:chExt cx="426329" cy="332375"/>
          </a:xfrm>
          <a:solidFill>
            <a:schemeClr val="bg1"/>
          </a:solidFill>
        </p:grpSpPr>
        <p:sp>
          <p:nvSpPr>
            <p:cNvPr id="62" name="Google Shape;9638;p64">
              <a:extLst>
                <a:ext uri="{FF2B5EF4-FFF2-40B4-BE49-F238E27FC236}">
                  <a16:creationId xmlns:a16="http://schemas.microsoft.com/office/drawing/2014/main" id="{8EB96CB5-3D9F-00D6-8928-0D19382CF6DF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639;p64">
              <a:extLst>
                <a:ext uri="{FF2B5EF4-FFF2-40B4-BE49-F238E27FC236}">
                  <a16:creationId xmlns:a16="http://schemas.microsoft.com/office/drawing/2014/main" id="{7478A4A5-24C4-DACA-4C1F-5B3F517A9C39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640;p64">
              <a:extLst>
                <a:ext uri="{FF2B5EF4-FFF2-40B4-BE49-F238E27FC236}">
                  <a16:creationId xmlns:a16="http://schemas.microsoft.com/office/drawing/2014/main" id="{32E89CA4-DA65-3497-CDE8-130CC9ED2AF1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641;p64">
              <a:extLst>
                <a:ext uri="{FF2B5EF4-FFF2-40B4-BE49-F238E27FC236}">
                  <a16:creationId xmlns:a16="http://schemas.microsoft.com/office/drawing/2014/main" id="{6B6ACDD7-63E1-02D3-1836-98080DB60246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642;p64">
              <a:extLst>
                <a:ext uri="{FF2B5EF4-FFF2-40B4-BE49-F238E27FC236}">
                  <a16:creationId xmlns:a16="http://schemas.microsoft.com/office/drawing/2014/main" id="{830C7564-0640-4943-C0A4-EF583E7D2375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643;p64">
              <a:extLst>
                <a:ext uri="{FF2B5EF4-FFF2-40B4-BE49-F238E27FC236}">
                  <a16:creationId xmlns:a16="http://schemas.microsoft.com/office/drawing/2014/main" id="{4A756372-0D49-04B0-46D9-F62AC66C6C45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644;p64">
              <a:extLst>
                <a:ext uri="{FF2B5EF4-FFF2-40B4-BE49-F238E27FC236}">
                  <a16:creationId xmlns:a16="http://schemas.microsoft.com/office/drawing/2014/main" id="{80B12261-B018-EB9E-D763-58B69913D0D8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645;p64">
              <a:extLst>
                <a:ext uri="{FF2B5EF4-FFF2-40B4-BE49-F238E27FC236}">
                  <a16:creationId xmlns:a16="http://schemas.microsoft.com/office/drawing/2014/main" id="{CFCA05D7-B4F7-94DA-519F-52ED4BC76C54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646;p64">
              <a:extLst>
                <a:ext uri="{FF2B5EF4-FFF2-40B4-BE49-F238E27FC236}">
                  <a16:creationId xmlns:a16="http://schemas.microsoft.com/office/drawing/2014/main" id="{E57AC71F-3512-2226-8677-6E414AEC611D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647;p64">
              <a:extLst>
                <a:ext uri="{FF2B5EF4-FFF2-40B4-BE49-F238E27FC236}">
                  <a16:creationId xmlns:a16="http://schemas.microsoft.com/office/drawing/2014/main" id="{CB865820-8D08-F2ED-2F6A-117FA16BB56D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9201;p64">
            <a:extLst>
              <a:ext uri="{FF2B5EF4-FFF2-40B4-BE49-F238E27FC236}">
                <a16:creationId xmlns:a16="http://schemas.microsoft.com/office/drawing/2014/main" id="{45208E52-3C19-AFA4-968E-E7E4481893E4}"/>
              </a:ext>
            </a:extLst>
          </p:cNvPr>
          <p:cNvGrpSpPr/>
          <p:nvPr/>
        </p:nvGrpSpPr>
        <p:grpSpPr>
          <a:xfrm>
            <a:off x="9080420" y="6143681"/>
            <a:ext cx="469953" cy="499902"/>
            <a:chOff x="7538896" y="1970156"/>
            <a:chExt cx="361147" cy="361529"/>
          </a:xfrm>
          <a:solidFill>
            <a:schemeClr val="bg1"/>
          </a:solidFill>
        </p:grpSpPr>
        <p:sp>
          <p:nvSpPr>
            <p:cNvPr id="56" name="Google Shape;9202;p64">
              <a:extLst>
                <a:ext uri="{FF2B5EF4-FFF2-40B4-BE49-F238E27FC236}">
                  <a16:creationId xmlns:a16="http://schemas.microsoft.com/office/drawing/2014/main" id="{FA785C14-0439-51E0-9405-C96F495D51DF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203;p64">
              <a:extLst>
                <a:ext uri="{FF2B5EF4-FFF2-40B4-BE49-F238E27FC236}">
                  <a16:creationId xmlns:a16="http://schemas.microsoft.com/office/drawing/2014/main" id="{25FEB639-4C15-A96B-771B-AD05B513C4EF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204;p64">
              <a:extLst>
                <a:ext uri="{FF2B5EF4-FFF2-40B4-BE49-F238E27FC236}">
                  <a16:creationId xmlns:a16="http://schemas.microsoft.com/office/drawing/2014/main" id="{988E8B9F-9628-3611-03C6-D6DD3205CC76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05;p64">
              <a:extLst>
                <a:ext uri="{FF2B5EF4-FFF2-40B4-BE49-F238E27FC236}">
                  <a16:creationId xmlns:a16="http://schemas.microsoft.com/office/drawing/2014/main" id="{3FA2F9A5-21B7-1BA7-40C7-C3E446B51918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06;p64">
              <a:extLst>
                <a:ext uri="{FF2B5EF4-FFF2-40B4-BE49-F238E27FC236}">
                  <a16:creationId xmlns:a16="http://schemas.microsoft.com/office/drawing/2014/main" id="{DD72E4B6-B9C3-D49E-14B8-2A40F545BC90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207;p64">
              <a:extLst>
                <a:ext uri="{FF2B5EF4-FFF2-40B4-BE49-F238E27FC236}">
                  <a16:creationId xmlns:a16="http://schemas.microsoft.com/office/drawing/2014/main" id="{9A4A481F-871D-CCAE-A998-BB819A39049C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9261;p64">
            <a:extLst>
              <a:ext uri="{FF2B5EF4-FFF2-40B4-BE49-F238E27FC236}">
                <a16:creationId xmlns:a16="http://schemas.microsoft.com/office/drawing/2014/main" id="{69815CB8-D430-43F9-380A-312214AB5703}"/>
              </a:ext>
            </a:extLst>
          </p:cNvPr>
          <p:cNvGrpSpPr/>
          <p:nvPr/>
        </p:nvGrpSpPr>
        <p:grpSpPr>
          <a:xfrm>
            <a:off x="2676741" y="5724263"/>
            <a:ext cx="432015" cy="459061"/>
            <a:chOff x="870939" y="2439293"/>
            <a:chExt cx="331993" cy="331993"/>
          </a:xfrm>
          <a:solidFill>
            <a:srgbClr val="1C2F56"/>
          </a:solidFill>
        </p:grpSpPr>
        <p:sp>
          <p:nvSpPr>
            <p:cNvPr id="40" name="Google Shape;9262;p64">
              <a:extLst>
                <a:ext uri="{FF2B5EF4-FFF2-40B4-BE49-F238E27FC236}">
                  <a16:creationId xmlns:a16="http://schemas.microsoft.com/office/drawing/2014/main" id="{FC4DE7BD-C8B3-77F6-D9B7-E2B2BDC3ADFA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263;p64">
              <a:extLst>
                <a:ext uri="{FF2B5EF4-FFF2-40B4-BE49-F238E27FC236}">
                  <a16:creationId xmlns:a16="http://schemas.microsoft.com/office/drawing/2014/main" id="{231AB862-08A4-AC0E-6D8E-9BB301CE816F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264;p64">
              <a:extLst>
                <a:ext uri="{FF2B5EF4-FFF2-40B4-BE49-F238E27FC236}">
                  <a16:creationId xmlns:a16="http://schemas.microsoft.com/office/drawing/2014/main" id="{F0754D70-C35C-74B6-6391-B50E46C6E681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265;p64">
              <a:extLst>
                <a:ext uri="{FF2B5EF4-FFF2-40B4-BE49-F238E27FC236}">
                  <a16:creationId xmlns:a16="http://schemas.microsoft.com/office/drawing/2014/main" id="{9B7A8829-B2F3-E853-F2AD-9F4F62315CFE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266;p64">
              <a:extLst>
                <a:ext uri="{FF2B5EF4-FFF2-40B4-BE49-F238E27FC236}">
                  <a16:creationId xmlns:a16="http://schemas.microsoft.com/office/drawing/2014/main" id="{5C0CA5EF-AB63-FF9C-6B2A-872917AA4995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9267;p64">
              <a:extLst>
                <a:ext uri="{FF2B5EF4-FFF2-40B4-BE49-F238E27FC236}">
                  <a16:creationId xmlns:a16="http://schemas.microsoft.com/office/drawing/2014/main" id="{35D50CC1-741E-1FAD-C6FE-574C35938F35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268;p64">
              <a:extLst>
                <a:ext uri="{FF2B5EF4-FFF2-40B4-BE49-F238E27FC236}">
                  <a16:creationId xmlns:a16="http://schemas.microsoft.com/office/drawing/2014/main" id="{84DCFD7D-B0E1-BFDE-A163-72FAB090B753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269;p64">
              <a:extLst>
                <a:ext uri="{FF2B5EF4-FFF2-40B4-BE49-F238E27FC236}">
                  <a16:creationId xmlns:a16="http://schemas.microsoft.com/office/drawing/2014/main" id="{C1E9FA24-2309-0FA8-11CC-5AE9C73FC0FA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270;p64">
              <a:extLst>
                <a:ext uri="{FF2B5EF4-FFF2-40B4-BE49-F238E27FC236}">
                  <a16:creationId xmlns:a16="http://schemas.microsoft.com/office/drawing/2014/main" id="{288A49F7-DC18-5D59-339C-96E2BE132766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271;p64">
              <a:extLst>
                <a:ext uri="{FF2B5EF4-FFF2-40B4-BE49-F238E27FC236}">
                  <a16:creationId xmlns:a16="http://schemas.microsoft.com/office/drawing/2014/main" id="{586E2903-37B4-3848-19DD-1EF6F3DDA10B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72;p64">
              <a:extLst>
                <a:ext uri="{FF2B5EF4-FFF2-40B4-BE49-F238E27FC236}">
                  <a16:creationId xmlns:a16="http://schemas.microsoft.com/office/drawing/2014/main" id="{1F05B85B-34BA-6240-5243-63F3BA75CF76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73;p64">
              <a:extLst>
                <a:ext uri="{FF2B5EF4-FFF2-40B4-BE49-F238E27FC236}">
                  <a16:creationId xmlns:a16="http://schemas.microsoft.com/office/drawing/2014/main" id="{BE1BE188-0501-0212-340B-BF5FF054059C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74;p64">
              <a:extLst>
                <a:ext uri="{FF2B5EF4-FFF2-40B4-BE49-F238E27FC236}">
                  <a16:creationId xmlns:a16="http://schemas.microsoft.com/office/drawing/2014/main" id="{5A50D5CA-452B-5101-BAC8-74211E7ADDC5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275;p64">
              <a:extLst>
                <a:ext uri="{FF2B5EF4-FFF2-40B4-BE49-F238E27FC236}">
                  <a16:creationId xmlns:a16="http://schemas.microsoft.com/office/drawing/2014/main" id="{07D89B9D-237F-D8F4-170D-ADD41AD28CC9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76;p64">
              <a:extLst>
                <a:ext uri="{FF2B5EF4-FFF2-40B4-BE49-F238E27FC236}">
                  <a16:creationId xmlns:a16="http://schemas.microsoft.com/office/drawing/2014/main" id="{7188C235-4753-763A-09E5-19E4DF77F38D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77;p64">
              <a:extLst>
                <a:ext uri="{FF2B5EF4-FFF2-40B4-BE49-F238E27FC236}">
                  <a16:creationId xmlns:a16="http://schemas.microsoft.com/office/drawing/2014/main" id="{D09A86D6-C79E-6509-2ABF-F01C8D96F861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9284;p64">
            <a:extLst>
              <a:ext uri="{FF2B5EF4-FFF2-40B4-BE49-F238E27FC236}">
                <a16:creationId xmlns:a16="http://schemas.microsoft.com/office/drawing/2014/main" id="{DF5906B7-E19E-79B2-A4C0-548A559E66D1}"/>
              </a:ext>
            </a:extLst>
          </p:cNvPr>
          <p:cNvGrpSpPr/>
          <p:nvPr/>
        </p:nvGrpSpPr>
        <p:grpSpPr>
          <a:xfrm>
            <a:off x="11295330" y="6143154"/>
            <a:ext cx="338787" cy="500957"/>
            <a:chOff x="5388757" y="2414659"/>
            <a:chExt cx="260349" cy="362292"/>
          </a:xfrm>
          <a:solidFill>
            <a:schemeClr val="bg1"/>
          </a:solidFill>
        </p:grpSpPr>
        <p:sp>
          <p:nvSpPr>
            <p:cNvPr id="20" name="Google Shape;9285;p64">
              <a:extLst>
                <a:ext uri="{FF2B5EF4-FFF2-40B4-BE49-F238E27FC236}">
                  <a16:creationId xmlns:a16="http://schemas.microsoft.com/office/drawing/2014/main" id="{BB8D7878-87CA-AF08-120E-E1AED9B35706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286;p64">
              <a:extLst>
                <a:ext uri="{FF2B5EF4-FFF2-40B4-BE49-F238E27FC236}">
                  <a16:creationId xmlns:a16="http://schemas.microsoft.com/office/drawing/2014/main" id="{8B535809-F8C2-E58D-AA93-ABFD3E2BB9AE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287;p64">
              <a:extLst>
                <a:ext uri="{FF2B5EF4-FFF2-40B4-BE49-F238E27FC236}">
                  <a16:creationId xmlns:a16="http://schemas.microsoft.com/office/drawing/2014/main" id="{63D1C271-BECD-0449-B875-15DD57EEB759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288;p64">
              <a:extLst>
                <a:ext uri="{FF2B5EF4-FFF2-40B4-BE49-F238E27FC236}">
                  <a16:creationId xmlns:a16="http://schemas.microsoft.com/office/drawing/2014/main" id="{558CD94C-4939-F299-96F7-BF4052F86FFC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89;p64">
              <a:extLst>
                <a:ext uri="{FF2B5EF4-FFF2-40B4-BE49-F238E27FC236}">
                  <a16:creationId xmlns:a16="http://schemas.microsoft.com/office/drawing/2014/main" id="{82B62972-645B-19B4-30C4-F31EB8B23EBC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290;p64">
              <a:extLst>
                <a:ext uri="{FF2B5EF4-FFF2-40B4-BE49-F238E27FC236}">
                  <a16:creationId xmlns:a16="http://schemas.microsoft.com/office/drawing/2014/main" id="{B4FB1832-1804-B2B0-10C8-305297F0FE35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91;p64">
              <a:extLst>
                <a:ext uri="{FF2B5EF4-FFF2-40B4-BE49-F238E27FC236}">
                  <a16:creationId xmlns:a16="http://schemas.microsoft.com/office/drawing/2014/main" id="{F3B764D0-4597-21B1-9CEA-04FFBE21676C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92;p64">
              <a:extLst>
                <a:ext uri="{FF2B5EF4-FFF2-40B4-BE49-F238E27FC236}">
                  <a16:creationId xmlns:a16="http://schemas.microsoft.com/office/drawing/2014/main" id="{C0A6FB92-6A1D-BCD4-9CE0-84A98AF83BA1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93;p64">
              <a:extLst>
                <a:ext uri="{FF2B5EF4-FFF2-40B4-BE49-F238E27FC236}">
                  <a16:creationId xmlns:a16="http://schemas.microsoft.com/office/drawing/2014/main" id="{55A29087-E170-D5EE-42C4-C5BF61890B07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294;p64">
              <a:extLst>
                <a:ext uri="{FF2B5EF4-FFF2-40B4-BE49-F238E27FC236}">
                  <a16:creationId xmlns:a16="http://schemas.microsoft.com/office/drawing/2014/main" id="{2008D3D2-2679-E808-6F89-802223DAE34D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295;p64">
              <a:extLst>
                <a:ext uri="{FF2B5EF4-FFF2-40B4-BE49-F238E27FC236}">
                  <a16:creationId xmlns:a16="http://schemas.microsoft.com/office/drawing/2014/main" id="{DA2AF371-29B1-B886-5BA1-2A706F6479A1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296;p64">
              <a:extLst>
                <a:ext uri="{FF2B5EF4-FFF2-40B4-BE49-F238E27FC236}">
                  <a16:creationId xmlns:a16="http://schemas.microsoft.com/office/drawing/2014/main" id="{4A214211-9F2C-7B19-FE28-7D7EC4949236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297;p64">
              <a:extLst>
                <a:ext uri="{FF2B5EF4-FFF2-40B4-BE49-F238E27FC236}">
                  <a16:creationId xmlns:a16="http://schemas.microsoft.com/office/drawing/2014/main" id="{A41DC743-8DAC-0B73-3A6B-D0940EF27B0D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98;p64">
              <a:extLst>
                <a:ext uri="{FF2B5EF4-FFF2-40B4-BE49-F238E27FC236}">
                  <a16:creationId xmlns:a16="http://schemas.microsoft.com/office/drawing/2014/main" id="{0A60078F-1ABD-D6CB-7B40-31C42E85BABA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99;p64">
              <a:extLst>
                <a:ext uri="{FF2B5EF4-FFF2-40B4-BE49-F238E27FC236}">
                  <a16:creationId xmlns:a16="http://schemas.microsoft.com/office/drawing/2014/main" id="{B794803A-6D91-E457-686F-44B4B889203C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300;p64">
              <a:extLst>
                <a:ext uri="{FF2B5EF4-FFF2-40B4-BE49-F238E27FC236}">
                  <a16:creationId xmlns:a16="http://schemas.microsoft.com/office/drawing/2014/main" id="{65729255-BAFA-0E92-D59A-9634A9B2A397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301;p64">
              <a:extLst>
                <a:ext uri="{FF2B5EF4-FFF2-40B4-BE49-F238E27FC236}">
                  <a16:creationId xmlns:a16="http://schemas.microsoft.com/office/drawing/2014/main" id="{081C0AA4-D219-FF4C-B16E-3F0C7BD95AE1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302;p64">
              <a:extLst>
                <a:ext uri="{FF2B5EF4-FFF2-40B4-BE49-F238E27FC236}">
                  <a16:creationId xmlns:a16="http://schemas.microsoft.com/office/drawing/2014/main" id="{E79D2E82-0AE0-F996-9DC0-9EE765101862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303;p64">
              <a:extLst>
                <a:ext uri="{FF2B5EF4-FFF2-40B4-BE49-F238E27FC236}">
                  <a16:creationId xmlns:a16="http://schemas.microsoft.com/office/drawing/2014/main" id="{02CF247D-FA92-BF98-EECA-2C002757448C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304;p64">
              <a:extLst>
                <a:ext uri="{FF2B5EF4-FFF2-40B4-BE49-F238E27FC236}">
                  <a16:creationId xmlns:a16="http://schemas.microsoft.com/office/drawing/2014/main" id="{AC131BAD-A290-0280-D806-3FC665C6E7D3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9434;p64">
            <a:extLst>
              <a:ext uri="{FF2B5EF4-FFF2-40B4-BE49-F238E27FC236}">
                <a16:creationId xmlns:a16="http://schemas.microsoft.com/office/drawing/2014/main" id="{458A437C-0EAF-5B74-AF15-A84AFEC2E162}"/>
              </a:ext>
            </a:extLst>
          </p:cNvPr>
          <p:cNvGrpSpPr/>
          <p:nvPr/>
        </p:nvGrpSpPr>
        <p:grpSpPr>
          <a:xfrm>
            <a:off x="6932190" y="6154288"/>
            <a:ext cx="453179" cy="478689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16" name="Google Shape;9435;p64">
              <a:extLst>
                <a:ext uri="{FF2B5EF4-FFF2-40B4-BE49-F238E27FC236}">
                  <a16:creationId xmlns:a16="http://schemas.microsoft.com/office/drawing/2014/main" id="{62D87484-5F6F-DCC2-B73D-52751C9404C5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9436;p64">
              <a:extLst>
                <a:ext uri="{FF2B5EF4-FFF2-40B4-BE49-F238E27FC236}">
                  <a16:creationId xmlns:a16="http://schemas.microsoft.com/office/drawing/2014/main" id="{F5B5B601-B7E2-B56A-1C73-DEDA716FEDB5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437;p64">
              <a:extLst>
                <a:ext uri="{FF2B5EF4-FFF2-40B4-BE49-F238E27FC236}">
                  <a16:creationId xmlns:a16="http://schemas.microsoft.com/office/drawing/2014/main" id="{5E20FB86-913D-4C47-F1C1-3BBE9E85E5B6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438;p64">
              <a:extLst>
                <a:ext uri="{FF2B5EF4-FFF2-40B4-BE49-F238E27FC236}">
                  <a16:creationId xmlns:a16="http://schemas.microsoft.com/office/drawing/2014/main" id="{4CC3CA96-6FF3-5558-1A3C-4685480CAC99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9683;p64">
            <a:extLst>
              <a:ext uri="{FF2B5EF4-FFF2-40B4-BE49-F238E27FC236}">
                <a16:creationId xmlns:a16="http://schemas.microsoft.com/office/drawing/2014/main" id="{6174C51C-25F0-A261-7898-6603D2644E5D}"/>
              </a:ext>
            </a:extLst>
          </p:cNvPr>
          <p:cNvGrpSpPr/>
          <p:nvPr/>
        </p:nvGrpSpPr>
        <p:grpSpPr>
          <a:xfrm>
            <a:off x="489146" y="6151273"/>
            <a:ext cx="478361" cy="484718"/>
            <a:chOff x="6659725" y="3808035"/>
            <a:chExt cx="367608" cy="350548"/>
          </a:xfrm>
          <a:solidFill>
            <a:schemeClr val="bg1"/>
          </a:solidFill>
        </p:grpSpPr>
        <p:sp>
          <p:nvSpPr>
            <p:cNvPr id="14" name="Google Shape;9684;p64">
              <a:extLst>
                <a:ext uri="{FF2B5EF4-FFF2-40B4-BE49-F238E27FC236}">
                  <a16:creationId xmlns:a16="http://schemas.microsoft.com/office/drawing/2014/main" id="{06F175D8-E4AA-636A-FA28-74A7E7948663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685;p64">
              <a:extLst>
                <a:ext uri="{FF2B5EF4-FFF2-40B4-BE49-F238E27FC236}">
                  <a16:creationId xmlns:a16="http://schemas.microsoft.com/office/drawing/2014/main" id="{9A5A1020-F40C-01E3-5EEC-237EFE09B38A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F1D4961A-401B-2A3E-D00F-E6EE0E56C51A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317AC30-8D6E-666B-F1BB-60A94F138F79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A3286BAC-35D1-A830-2907-551ADEEC8584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3A860127-443E-4F01-D514-44460C823F84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089148C3-941C-7DC8-39D0-20DDF6725F1E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58551BC-4EB2-9B15-1C4A-EAC191198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729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3">
            <a:extLst>
              <a:ext uri="{FF2B5EF4-FFF2-40B4-BE49-F238E27FC236}">
                <a16:creationId xmlns:a16="http://schemas.microsoft.com/office/drawing/2014/main" id="{01812C71-02DC-4780-3C61-6E64ED3D30FD}"/>
              </a:ext>
            </a:extLst>
          </p:cNvPr>
          <p:cNvSpPr/>
          <p:nvPr userDrawn="1"/>
        </p:nvSpPr>
        <p:spPr>
          <a:xfrm>
            <a:off x="0" y="5936025"/>
            <a:ext cx="12191998" cy="923404"/>
          </a:xfrm>
          <a:custGeom>
            <a:avLst/>
            <a:gdLst>
              <a:gd name="connsiteX0" fmla="*/ 8992402 w 8992266"/>
              <a:gd name="connsiteY0" fmla="*/ -782 h 639603"/>
              <a:gd name="connsiteX1" fmla="*/ 8992402 w 8992266"/>
              <a:gd name="connsiteY1" fmla="*/ 638822 h 639603"/>
              <a:gd name="connsiteX2" fmla="*/ 136 w 8992266"/>
              <a:gd name="connsiteY2" fmla="*/ 638822 h 639603"/>
              <a:gd name="connsiteX3" fmla="*/ 136 w 8992266"/>
              <a:gd name="connsiteY3" fmla="*/ -782 h 639603"/>
              <a:gd name="connsiteX4" fmla="*/ 74812 w 8992266"/>
              <a:gd name="connsiteY4" fmla="*/ -782 h 639603"/>
              <a:gd name="connsiteX5" fmla="*/ 190159 w 8992266"/>
              <a:gd name="connsiteY5" fmla="*/ 84943 h 639603"/>
              <a:gd name="connsiteX6" fmla="*/ 534679 w 8992266"/>
              <a:gd name="connsiteY6" fmla="*/ 340309 h 639603"/>
              <a:gd name="connsiteX7" fmla="*/ 879198 w 8992266"/>
              <a:gd name="connsiteY7" fmla="*/ 84943 h 639603"/>
              <a:gd name="connsiteX8" fmla="*/ 994546 w 8992266"/>
              <a:gd name="connsiteY8" fmla="*/ -782 h 63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92266" h="639603">
                <a:moveTo>
                  <a:pt x="8992402" y="-782"/>
                </a:moveTo>
                <a:lnTo>
                  <a:pt x="8992402" y="638822"/>
                </a:lnTo>
                <a:lnTo>
                  <a:pt x="136" y="638822"/>
                </a:lnTo>
                <a:lnTo>
                  <a:pt x="136" y="-782"/>
                </a:lnTo>
                <a:lnTo>
                  <a:pt x="74812" y="-782"/>
                </a:lnTo>
                <a:cubicBezTo>
                  <a:pt x="127942" y="-715"/>
                  <a:pt x="174767" y="34099"/>
                  <a:pt x="190159" y="84943"/>
                </a:cubicBezTo>
                <a:cubicBezTo>
                  <a:pt x="236279" y="236610"/>
                  <a:pt x="376152" y="340289"/>
                  <a:pt x="534679" y="340309"/>
                </a:cubicBezTo>
                <a:cubicBezTo>
                  <a:pt x="693205" y="340289"/>
                  <a:pt x="833078" y="236610"/>
                  <a:pt x="879198" y="84943"/>
                </a:cubicBezTo>
                <a:cubicBezTo>
                  <a:pt x="894586" y="34099"/>
                  <a:pt x="941419" y="-715"/>
                  <a:pt x="994546" y="-782"/>
                </a:cubicBezTo>
                <a:close/>
              </a:path>
            </a:pathLst>
          </a:custGeom>
          <a:solidFill>
            <a:srgbClr val="1C2F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AB0E453-D8B2-1A59-1A93-D378A802F0F2}"/>
              </a:ext>
            </a:extLst>
          </p:cNvPr>
          <p:cNvSpPr/>
          <p:nvPr userDrawn="1"/>
        </p:nvSpPr>
        <p:spPr>
          <a:xfrm>
            <a:off x="289359" y="5503906"/>
            <a:ext cx="868101" cy="868101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oogle Shape;9637;p64">
            <a:extLst>
              <a:ext uri="{FF2B5EF4-FFF2-40B4-BE49-F238E27FC236}">
                <a16:creationId xmlns:a16="http://schemas.microsoft.com/office/drawing/2014/main" id="{349A5C76-1B86-222A-6690-CE49CF821853}"/>
              </a:ext>
            </a:extLst>
          </p:cNvPr>
          <p:cNvGrpSpPr/>
          <p:nvPr/>
        </p:nvGrpSpPr>
        <p:grpSpPr>
          <a:xfrm>
            <a:off x="4740675" y="6172701"/>
            <a:ext cx="533374" cy="441863"/>
            <a:chOff x="2611458" y="3816374"/>
            <a:chExt cx="426329" cy="332375"/>
          </a:xfrm>
          <a:solidFill>
            <a:schemeClr val="bg1"/>
          </a:solidFill>
        </p:grpSpPr>
        <p:sp>
          <p:nvSpPr>
            <p:cNvPr id="62" name="Google Shape;9638;p64">
              <a:extLst>
                <a:ext uri="{FF2B5EF4-FFF2-40B4-BE49-F238E27FC236}">
                  <a16:creationId xmlns:a16="http://schemas.microsoft.com/office/drawing/2014/main" id="{2E4FA245-77E2-D862-E04E-AEEADD1A19FE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639;p64">
              <a:extLst>
                <a:ext uri="{FF2B5EF4-FFF2-40B4-BE49-F238E27FC236}">
                  <a16:creationId xmlns:a16="http://schemas.microsoft.com/office/drawing/2014/main" id="{7101D745-7A31-58A7-E8C7-294B0D14EEB0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640;p64">
              <a:extLst>
                <a:ext uri="{FF2B5EF4-FFF2-40B4-BE49-F238E27FC236}">
                  <a16:creationId xmlns:a16="http://schemas.microsoft.com/office/drawing/2014/main" id="{3C641DF6-8311-9BC9-9B98-8683FD571E93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641;p64">
              <a:extLst>
                <a:ext uri="{FF2B5EF4-FFF2-40B4-BE49-F238E27FC236}">
                  <a16:creationId xmlns:a16="http://schemas.microsoft.com/office/drawing/2014/main" id="{4A94D2E3-31E3-DABB-91CE-5F4BC907F80B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642;p64">
              <a:extLst>
                <a:ext uri="{FF2B5EF4-FFF2-40B4-BE49-F238E27FC236}">
                  <a16:creationId xmlns:a16="http://schemas.microsoft.com/office/drawing/2014/main" id="{C0619463-DD74-8547-8085-4501EB553981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643;p64">
              <a:extLst>
                <a:ext uri="{FF2B5EF4-FFF2-40B4-BE49-F238E27FC236}">
                  <a16:creationId xmlns:a16="http://schemas.microsoft.com/office/drawing/2014/main" id="{4CD3F74A-183A-B955-2D12-3546741063D3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644;p64">
              <a:extLst>
                <a:ext uri="{FF2B5EF4-FFF2-40B4-BE49-F238E27FC236}">
                  <a16:creationId xmlns:a16="http://schemas.microsoft.com/office/drawing/2014/main" id="{0A5B2DF1-50C5-D9B9-8841-15F4785A9C7E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645;p64">
              <a:extLst>
                <a:ext uri="{FF2B5EF4-FFF2-40B4-BE49-F238E27FC236}">
                  <a16:creationId xmlns:a16="http://schemas.microsoft.com/office/drawing/2014/main" id="{A4FD7174-F292-C654-B5BF-89AD70D74F09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646;p64">
              <a:extLst>
                <a:ext uri="{FF2B5EF4-FFF2-40B4-BE49-F238E27FC236}">
                  <a16:creationId xmlns:a16="http://schemas.microsoft.com/office/drawing/2014/main" id="{30E6F150-6571-1E93-A900-AA54C73CEF74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647;p64">
              <a:extLst>
                <a:ext uri="{FF2B5EF4-FFF2-40B4-BE49-F238E27FC236}">
                  <a16:creationId xmlns:a16="http://schemas.microsoft.com/office/drawing/2014/main" id="{C845F802-CDF3-DEB3-ED62-B5A9FC3F316C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9201;p64">
            <a:extLst>
              <a:ext uri="{FF2B5EF4-FFF2-40B4-BE49-F238E27FC236}">
                <a16:creationId xmlns:a16="http://schemas.microsoft.com/office/drawing/2014/main" id="{C74297AC-A952-B335-D60F-5324E9BB09B5}"/>
              </a:ext>
            </a:extLst>
          </p:cNvPr>
          <p:cNvGrpSpPr/>
          <p:nvPr/>
        </p:nvGrpSpPr>
        <p:grpSpPr>
          <a:xfrm>
            <a:off x="9080420" y="6143681"/>
            <a:ext cx="469953" cy="499902"/>
            <a:chOff x="7538896" y="1970156"/>
            <a:chExt cx="361147" cy="361529"/>
          </a:xfrm>
          <a:solidFill>
            <a:schemeClr val="bg1"/>
          </a:solidFill>
        </p:grpSpPr>
        <p:sp>
          <p:nvSpPr>
            <p:cNvPr id="56" name="Google Shape;9202;p64">
              <a:extLst>
                <a:ext uri="{FF2B5EF4-FFF2-40B4-BE49-F238E27FC236}">
                  <a16:creationId xmlns:a16="http://schemas.microsoft.com/office/drawing/2014/main" id="{6813B302-7297-EEDB-F9AE-906ADC3582DB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203;p64">
              <a:extLst>
                <a:ext uri="{FF2B5EF4-FFF2-40B4-BE49-F238E27FC236}">
                  <a16:creationId xmlns:a16="http://schemas.microsoft.com/office/drawing/2014/main" id="{A0688DBD-414F-9224-714D-CB84E577E776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204;p64">
              <a:extLst>
                <a:ext uri="{FF2B5EF4-FFF2-40B4-BE49-F238E27FC236}">
                  <a16:creationId xmlns:a16="http://schemas.microsoft.com/office/drawing/2014/main" id="{57D2D2D6-B2D9-5956-577F-16B536AD716D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05;p64">
              <a:extLst>
                <a:ext uri="{FF2B5EF4-FFF2-40B4-BE49-F238E27FC236}">
                  <a16:creationId xmlns:a16="http://schemas.microsoft.com/office/drawing/2014/main" id="{0FEFE938-16B7-8217-95F4-9E0242C5FADF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06;p64">
              <a:extLst>
                <a:ext uri="{FF2B5EF4-FFF2-40B4-BE49-F238E27FC236}">
                  <a16:creationId xmlns:a16="http://schemas.microsoft.com/office/drawing/2014/main" id="{A84C77B9-1F6D-2F9B-FA5C-DE9E843E7957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207;p64">
              <a:extLst>
                <a:ext uri="{FF2B5EF4-FFF2-40B4-BE49-F238E27FC236}">
                  <a16:creationId xmlns:a16="http://schemas.microsoft.com/office/drawing/2014/main" id="{E384858A-7CEB-225F-472C-6E0DC3CD2B4C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9261;p64">
            <a:extLst>
              <a:ext uri="{FF2B5EF4-FFF2-40B4-BE49-F238E27FC236}">
                <a16:creationId xmlns:a16="http://schemas.microsoft.com/office/drawing/2014/main" id="{3D1EC5CD-246D-E266-BEFE-157B0E82052B}"/>
              </a:ext>
            </a:extLst>
          </p:cNvPr>
          <p:cNvGrpSpPr/>
          <p:nvPr/>
        </p:nvGrpSpPr>
        <p:grpSpPr>
          <a:xfrm>
            <a:off x="2676741" y="6164102"/>
            <a:ext cx="432015" cy="459061"/>
            <a:chOff x="870939" y="2439293"/>
            <a:chExt cx="331993" cy="331993"/>
          </a:xfrm>
          <a:solidFill>
            <a:schemeClr val="bg1"/>
          </a:solidFill>
        </p:grpSpPr>
        <p:sp>
          <p:nvSpPr>
            <p:cNvPr id="40" name="Google Shape;9262;p64">
              <a:extLst>
                <a:ext uri="{FF2B5EF4-FFF2-40B4-BE49-F238E27FC236}">
                  <a16:creationId xmlns:a16="http://schemas.microsoft.com/office/drawing/2014/main" id="{57B270C7-2210-3850-593C-17DA3910CE25}"/>
                </a:ext>
              </a:extLst>
            </p:cNvPr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263;p64">
              <a:extLst>
                <a:ext uri="{FF2B5EF4-FFF2-40B4-BE49-F238E27FC236}">
                  <a16:creationId xmlns:a16="http://schemas.microsoft.com/office/drawing/2014/main" id="{28EC456D-FD5A-8B52-8E63-E80E69D4E8FA}"/>
                </a:ext>
              </a:extLst>
            </p:cNvPr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264;p64">
              <a:extLst>
                <a:ext uri="{FF2B5EF4-FFF2-40B4-BE49-F238E27FC236}">
                  <a16:creationId xmlns:a16="http://schemas.microsoft.com/office/drawing/2014/main" id="{F1DCF3FE-F23E-963D-AFB8-CB0F353DE2E0}"/>
                </a:ext>
              </a:extLst>
            </p:cNvPr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265;p64">
              <a:extLst>
                <a:ext uri="{FF2B5EF4-FFF2-40B4-BE49-F238E27FC236}">
                  <a16:creationId xmlns:a16="http://schemas.microsoft.com/office/drawing/2014/main" id="{717F22E6-26F3-6E8B-78FB-22655ECD6CB1}"/>
                </a:ext>
              </a:extLst>
            </p:cNvPr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266;p64">
              <a:extLst>
                <a:ext uri="{FF2B5EF4-FFF2-40B4-BE49-F238E27FC236}">
                  <a16:creationId xmlns:a16="http://schemas.microsoft.com/office/drawing/2014/main" id="{325F794E-E4D6-A9CA-84A4-ECDDE798803C}"/>
                </a:ext>
              </a:extLst>
            </p:cNvPr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9267;p64">
              <a:extLst>
                <a:ext uri="{FF2B5EF4-FFF2-40B4-BE49-F238E27FC236}">
                  <a16:creationId xmlns:a16="http://schemas.microsoft.com/office/drawing/2014/main" id="{A6A16E1F-5160-51CD-C905-62135CC67651}"/>
                </a:ext>
              </a:extLst>
            </p:cNvPr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268;p64">
              <a:extLst>
                <a:ext uri="{FF2B5EF4-FFF2-40B4-BE49-F238E27FC236}">
                  <a16:creationId xmlns:a16="http://schemas.microsoft.com/office/drawing/2014/main" id="{A4368802-EF7F-71E5-9314-156F1F87A261}"/>
                </a:ext>
              </a:extLst>
            </p:cNvPr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9269;p64">
              <a:extLst>
                <a:ext uri="{FF2B5EF4-FFF2-40B4-BE49-F238E27FC236}">
                  <a16:creationId xmlns:a16="http://schemas.microsoft.com/office/drawing/2014/main" id="{7B9F4968-7AC7-D083-56F1-8349A065A6B6}"/>
                </a:ext>
              </a:extLst>
            </p:cNvPr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270;p64">
              <a:extLst>
                <a:ext uri="{FF2B5EF4-FFF2-40B4-BE49-F238E27FC236}">
                  <a16:creationId xmlns:a16="http://schemas.microsoft.com/office/drawing/2014/main" id="{93231D74-8E64-7E6D-C585-47F5708F8ECC}"/>
                </a:ext>
              </a:extLst>
            </p:cNvPr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271;p64">
              <a:extLst>
                <a:ext uri="{FF2B5EF4-FFF2-40B4-BE49-F238E27FC236}">
                  <a16:creationId xmlns:a16="http://schemas.microsoft.com/office/drawing/2014/main" id="{05F620B2-0C8D-076F-5DD6-B63923E2F98B}"/>
                </a:ext>
              </a:extLst>
            </p:cNvPr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272;p64">
              <a:extLst>
                <a:ext uri="{FF2B5EF4-FFF2-40B4-BE49-F238E27FC236}">
                  <a16:creationId xmlns:a16="http://schemas.microsoft.com/office/drawing/2014/main" id="{92F9E5BA-8DAD-54DE-0AA1-A06D1767DF87}"/>
                </a:ext>
              </a:extLst>
            </p:cNvPr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273;p64">
              <a:extLst>
                <a:ext uri="{FF2B5EF4-FFF2-40B4-BE49-F238E27FC236}">
                  <a16:creationId xmlns:a16="http://schemas.microsoft.com/office/drawing/2014/main" id="{B1E708D4-E343-BB28-A1F0-53AE65FF5C60}"/>
                </a:ext>
              </a:extLst>
            </p:cNvPr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274;p64">
              <a:extLst>
                <a:ext uri="{FF2B5EF4-FFF2-40B4-BE49-F238E27FC236}">
                  <a16:creationId xmlns:a16="http://schemas.microsoft.com/office/drawing/2014/main" id="{8D5DAFEF-1C0C-66E5-590B-C925539A48AE}"/>
                </a:ext>
              </a:extLst>
            </p:cNvPr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275;p64">
              <a:extLst>
                <a:ext uri="{FF2B5EF4-FFF2-40B4-BE49-F238E27FC236}">
                  <a16:creationId xmlns:a16="http://schemas.microsoft.com/office/drawing/2014/main" id="{68D9CED3-E429-F201-717A-18974FF443B9}"/>
                </a:ext>
              </a:extLst>
            </p:cNvPr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76;p64">
              <a:extLst>
                <a:ext uri="{FF2B5EF4-FFF2-40B4-BE49-F238E27FC236}">
                  <a16:creationId xmlns:a16="http://schemas.microsoft.com/office/drawing/2014/main" id="{8C4043A9-99F0-941C-8D8D-815DA3DA4AA1}"/>
                </a:ext>
              </a:extLst>
            </p:cNvPr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77;p64">
              <a:extLst>
                <a:ext uri="{FF2B5EF4-FFF2-40B4-BE49-F238E27FC236}">
                  <a16:creationId xmlns:a16="http://schemas.microsoft.com/office/drawing/2014/main" id="{91D50725-77E2-C7D9-AF45-4338C757405D}"/>
                </a:ext>
              </a:extLst>
            </p:cNvPr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9284;p64">
            <a:extLst>
              <a:ext uri="{FF2B5EF4-FFF2-40B4-BE49-F238E27FC236}">
                <a16:creationId xmlns:a16="http://schemas.microsoft.com/office/drawing/2014/main" id="{49BBF9AD-27DE-464C-FEB0-6889BC32FCDB}"/>
              </a:ext>
            </a:extLst>
          </p:cNvPr>
          <p:cNvGrpSpPr/>
          <p:nvPr/>
        </p:nvGrpSpPr>
        <p:grpSpPr>
          <a:xfrm>
            <a:off x="11295330" y="6143154"/>
            <a:ext cx="338787" cy="500957"/>
            <a:chOff x="5388757" y="2414659"/>
            <a:chExt cx="260349" cy="362292"/>
          </a:xfrm>
          <a:solidFill>
            <a:schemeClr val="bg1"/>
          </a:solidFill>
        </p:grpSpPr>
        <p:sp>
          <p:nvSpPr>
            <p:cNvPr id="20" name="Google Shape;9285;p64">
              <a:extLst>
                <a:ext uri="{FF2B5EF4-FFF2-40B4-BE49-F238E27FC236}">
                  <a16:creationId xmlns:a16="http://schemas.microsoft.com/office/drawing/2014/main" id="{1E7895C8-C989-D315-C37D-7DA55BC4C5A6}"/>
                </a:ext>
              </a:extLst>
            </p:cNvPr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286;p64">
              <a:extLst>
                <a:ext uri="{FF2B5EF4-FFF2-40B4-BE49-F238E27FC236}">
                  <a16:creationId xmlns:a16="http://schemas.microsoft.com/office/drawing/2014/main" id="{7B0045E0-4BAE-5ED3-D0D9-C329E51A31D9}"/>
                </a:ext>
              </a:extLst>
            </p:cNvPr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287;p64">
              <a:extLst>
                <a:ext uri="{FF2B5EF4-FFF2-40B4-BE49-F238E27FC236}">
                  <a16:creationId xmlns:a16="http://schemas.microsoft.com/office/drawing/2014/main" id="{0AD908FF-34B6-9B15-E44B-55F0617735EF}"/>
                </a:ext>
              </a:extLst>
            </p:cNvPr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288;p64">
              <a:extLst>
                <a:ext uri="{FF2B5EF4-FFF2-40B4-BE49-F238E27FC236}">
                  <a16:creationId xmlns:a16="http://schemas.microsoft.com/office/drawing/2014/main" id="{917A24F6-30AC-9E5B-3C6F-C29EAD75776A}"/>
                </a:ext>
              </a:extLst>
            </p:cNvPr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89;p64">
              <a:extLst>
                <a:ext uri="{FF2B5EF4-FFF2-40B4-BE49-F238E27FC236}">
                  <a16:creationId xmlns:a16="http://schemas.microsoft.com/office/drawing/2014/main" id="{F6A1B6C7-4C4F-E93F-E2C3-48B46FDDB4AF}"/>
                </a:ext>
              </a:extLst>
            </p:cNvPr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290;p64">
              <a:extLst>
                <a:ext uri="{FF2B5EF4-FFF2-40B4-BE49-F238E27FC236}">
                  <a16:creationId xmlns:a16="http://schemas.microsoft.com/office/drawing/2014/main" id="{AC2B8A1F-252B-61E5-6127-3439D06A749A}"/>
                </a:ext>
              </a:extLst>
            </p:cNvPr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91;p64">
              <a:extLst>
                <a:ext uri="{FF2B5EF4-FFF2-40B4-BE49-F238E27FC236}">
                  <a16:creationId xmlns:a16="http://schemas.microsoft.com/office/drawing/2014/main" id="{6995D7B4-71CA-40F3-1327-06662DAAAA97}"/>
                </a:ext>
              </a:extLst>
            </p:cNvPr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92;p64">
              <a:extLst>
                <a:ext uri="{FF2B5EF4-FFF2-40B4-BE49-F238E27FC236}">
                  <a16:creationId xmlns:a16="http://schemas.microsoft.com/office/drawing/2014/main" id="{8DB0A919-A2FC-DE74-9403-B22600CAE673}"/>
                </a:ext>
              </a:extLst>
            </p:cNvPr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93;p64">
              <a:extLst>
                <a:ext uri="{FF2B5EF4-FFF2-40B4-BE49-F238E27FC236}">
                  <a16:creationId xmlns:a16="http://schemas.microsoft.com/office/drawing/2014/main" id="{37405884-7A9A-3480-1771-4A6009529B67}"/>
                </a:ext>
              </a:extLst>
            </p:cNvPr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294;p64">
              <a:extLst>
                <a:ext uri="{FF2B5EF4-FFF2-40B4-BE49-F238E27FC236}">
                  <a16:creationId xmlns:a16="http://schemas.microsoft.com/office/drawing/2014/main" id="{0ED971FB-31F8-9420-4B15-D0F8A955FE1F}"/>
                </a:ext>
              </a:extLst>
            </p:cNvPr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295;p64">
              <a:extLst>
                <a:ext uri="{FF2B5EF4-FFF2-40B4-BE49-F238E27FC236}">
                  <a16:creationId xmlns:a16="http://schemas.microsoft.com/office/drawing/2014/main" id="{9620B832-30D5-3A25-7F93-9BCA79435E3B}"/>
                </a:ext>
              </a:extLst>
            </p:cNvPr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296;p64">
              <a:extLst>
                <a:ext uri="{FF2B5EF4-FFF2-40B4-BE49-F238E27FC236}">
                  <a16:creationId xmlns:a16="http://schemas.microsoft.com/office/drawing/2014/main" id="{813538C2-0F30-A23E-6A5E-3AF46C93D400}"/>
                </a:ext>
              </a:extLst>
            </p:cNvPr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297;p64">
              <a:extLst>
                <a:ext uri="{FF2B5EF4-FFF2-40B4-BE49-F238E27FC236}">
                  <a16:creationId xmlns:a16="http://schemas.microsoft.com/office/drawing/2014/main" id="{69EFF1A8-9EBF-40F5-FB71-A899E0E0B98E}"/>
                </a:ext>
              </a:extLst>
            </p:cNvPr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98;p64">
              <a:extLst>
                <a:ext uri="{FF2B5EF4-FFF2-40B4-BE49-F238E27FC236}">
                  <a16:creationId xmlns:a16="http://schemas.microsoft.com/office/drawing/2014/main" id="{53EF802D-FEB2-C83E-291F-DA70DA8D36AD}"/>
                </a:ext>
              </a:extLst>
            </p:cNvPr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99;p64">
              <a:extLst>
                <a:ext uri="{FF2B5EF4-FFF2-40B4-BE49-F238E27FC236}">
                  <a16:creationId xmlns:a16="http://schemas.microsoft.com/office/drawing/2014/main" id="{7F18157D-7B4B-63C7-1661-5D7EAC5B6ABA}"/>
                </a:ext>
              </a:extLst>
            </p:cNvPr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300;p64">
              <a:extLst>
                <a:ext uri="{FF2B5EF4-FFF2-40B4-BE49-F238E27FC236}">
                  <a16:creationId xmlns:a16="http://schemas.microsoft.com/office/drawing/2014/main" id="{6711386F-B198-83C6-9AE1-E07386B1B432}"/>
                </a:ext>
              </a:extLst>
            </p:cNvPr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301;p64">
              <a:extLst>
                <a:ext uri="{FF2B5EF4-FFF2-40B4-BE49-F238E27FC236}">
                  <a16:creationId xmlns:a16="http://schemas.microsoft.com/office/drawing/2014/main" id="{D1553269-DCE3-4CFF-1C97-183032BECFBE}"/>
                </a:ext>
              </a:extLst>
            </p:cNvPr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302;p64">
              <a:extLst>
                <a:ext uri="{FF2B5EF4-FFF2-40B4-BE49-F238E27FC236}">
                  <a16:creationId xmlns:a16="http://schemas.microsoft.com/office/drawing/2014/main" id="{273CEF66-5C9E-8872-E3B0-D5EA618CB93F}"/>
                </a:ext>
              </a:extLst>
            </p:cNvPr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303;p64">
              <a:extLst>
                <a:ext uri="{FF2B5EF4-FFF2-40B4-BE49-F238E27FC236}">
                  <a16:creationId xmlns:a16="http://schemas.microsoft.com/office/drawing/2014/main" id="{B8DE6C05-F82A-3715-8EF5-50252C24DF72}"/>
                </a:ext>
              </a:extLst>
            </p:cNvPr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304;p64">
              <a:extLst>
                <a:ext uri="{FF2B5EF4-FFF2-40B4-BE49-F238E27FC236}">
                  <a16:creationId xmlns:a16="http://schemas.microsoft.com/office/drawing/2014/main" id="{743EEFEF-A7EA-7629-24CB-72AC84AD86DD}"/>
                </a:ext>
              </a:extLst>
            </p:cNvPr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9434;p64">
            <a:extLst>
              <a:ext uri="{FF2B5EF4-FFF2-40B4-BE49-F238E27FC236}">
                <a16:creationId xmlns:a16="http://schemas.microsoft.com/office/drawing/2014/main" id="{A466B233-C3A8-E0B8-2DC2-CA848AFFB68F}"/>
              </a:ext>
            </a:extLst>
          </p:cNvPr>
          <p:cNvGrpSpPr/>
          <p:nvPr/>
        </p:nvGrpSpPr>
        <p:grpSpPr>
          <a:xfrm>
            <a:off x="6932190" y="6154288"/>
            <a:ext cx="453179" cy="478689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16" name="Google Shape;9435;p64">
              <a:extLst>
                <a:ext uri="{FF2B5EF4-FFF2-40B4-BE49-F238E27FC236}">
                  <a16:creationId xmlns:a16="http://schemas.microsoft.com/office/drawing/2014/main" id="{BEB041A9-DC3D-44DA-624D-E53AB68EA457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9436;p64">
              <a:extLst>
                <a:ext uri="{FF2B5EF4-FFF2-40B4-BE49-F238E27FC236}">
                  <a16:creationId xmlns:a16="http://schemas.microsoft.com/office/drawing/2014/main" id="{41F94860-3CEB-C167-AD43-FD40878C8D4D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437;p64">
              <a:extLst>
                <a:ext uri="{FF2B5EF4-FFF2-40B4-BE49-F238E27FC236}">
                  <a16:creationId xmlns:a16="http://schemas.microsoft.com/office/drawing/2014/main" id="{1FD5B7E0-615F-573F-8B15-1934F4886431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438;p64">
              <a:extLst>
                <a:ext uri="{FF2B5EF4-FFF2-40B4-BE49-F238E27FC236}">
                  <a16:creationId xmlns:a16="http://schemas.microsoft.com/office/drawing/2014/main" id="{6F1FF69B-5CCD-E855-C70E-DEB999CD1D67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9683;p64">
            <a:extLst>
              <a:ext uri="{FF2B5EF4-FFF2-40B4-BE49-F238E27FC236}">
                <a16:creationId xmlns:a16="http://schemas.microsoft.com/office/drawing/2014/main" id="{46649A56-EF8E-A1B6-1665-C7820B9A1F2D}"/>
              </a:ext>
            </a:extLst>
          </p:cNvPr>
          <p:cNvGrpSpPr/>
          <p:nvPr/>
        </p:nvGrpSpPr>
        <p:grpSpPr>
          <a:xfrm>
            <a:off x="489146" y="5734582"/>
            <a:ext cx="478361" cy="484718"/>
            <a:chOff x="6659725" y="3808035"/>
            <a:chExt cx="367608" cy="350548"/>
          </a:xfrm>
          <a:solidFill>
            <a:srgbClr val="1C2F56"/>
          </a:solidFill>
        </p:grpSpPr>
        <p:sp>
          <p:nvSpPr>
            <p:cNvPr id="14" name="Google Shape;9684;p64">
              <a:extLst>
                <a:ext uri="{FF2B5EF4-FFF2-40B4-BE49-F238E27FC236}">
                  <a16:creationId xmlns:a16="http://schemas.microsoft.com/office/drawing/2014/main" id="{47FB1858-FAC8-DE7F-6C81-0336D47C790C}"/>
                </a:ext>
              </a:extLst>
            </p:cNvPr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685;p64">
              <a:extLst>
                <a:ext uri="{FF2B5EF4-FFF2-40B4-BE49-F238E27FC236}">
                  <a16:creationId xmlns:a16="http://schemas.microsoft.com/office/drawing/2014/main" id="{F444F9F7-8B09-0707-8114-372B639BF46E}"/>
                </a:ext>
              </a:extLst>
            </p:cNvPr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40A60C1-2809-7536-5477-7B76A489E2A5}"/>
              </a:ext>
            </a:extLst>
          </p:cNvPr>
          <p:cNvSpPr/>
          <p:nvPr userDrawn="1"/>
        </p:nvSpPr>
        <p:spPr>
          <a:xfrm>
            <a:off x="150471" y="392586"/>
            <a:ext cx="11852476" cy="4969610"/>
          </a:xfrm>
          <a:prstGeom prst="roundRect">
            <a:avLst>
              <a:gd name="adj" fmla="val 4959"/>
            </a:avLst>
          </a:prstGeom>
          <a:noFill/>
          <a:ln>
            <a:solidFill>
              <a:srgbClr val="1C2F5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B1E98FC-505D-BBAF-F11A-9B441A595B91}"/>
              </a:ext>
            </a:extLst>
          </p:cNvPr>
          <p:cNvGrpSpPr/>
          <p:nvPr userDrawn="1"/>
        </p:nvGrpSpPr>
        <p:grpSpPr>
          <a:xfrm>
            <a:off x="2892250" y="142788"/>
            <a:ext cx="6379472" cy="525368"/>
            <a:chOff x="2892250" y="132155"/>
            <a:chExt cx="6379472" cy="525368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D5EB502E-B192-0F8D-3879-318BE00A4FC0}"/>
                </a:ext>
              </a:extLst>
            </p:cNvPr>
            <p:cNvSpPr/>
            <p:nvPr userDrawn="1"/>
          </p:nvSpPr>
          <p:spPr>
            <a:xfrm>
              <a:off x="3474789" y="136662"/>
              <a:ext cx="521439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BD53B71A-F8F8-2625-BA3A-8DC15737B63A}"/>
                </a:ext>
              </a:extLst>
            </p:cNvPr>
            <p:cNvSpPr/>
            <p:nvPr userDrawn="1"/>
          </p:nvSpPr>
          <p:spPr>
            <a:xfrm>
              <a:off x="2892250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33867C6F-F9AA-54BB-7814-4D625DBF8201}"/>
                </a:ext>
              </a:extLst>
            </p:cNvPr>
            <p:cNvSpPr/>
            <p:nvPr userDrawn="1"/>
          </p:nvSpPr>
          <p:spPr>
            <a:xfrm>
              <a:off x="8747967" y="132155"/>
              <a:ext cx="523755" cy="520861"/>
            </a:xfrm>
            <a:prstGeom prst="roundRect">
              <a:avLst/>
            </a:prstGeom>
            <a:solidFill>
              <a:srgbClr val="1C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9370500-33C1-E1E1-58DF-B173A653A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7579" y="201976"/>
            <a:ext cx="484529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640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607B6C1-D02F-A8B7-7EEB-2B2FB092BE41}"/>
              </a:ext>
            </a:extLst>
          </p:cNvPr>
          <p:cNvSpPr/>
          <p:nvPr userDrawn="1"/>
        </p:nvSpPr>
        <p:spPr>
          <a:xfrm>
            <a:off x="1140555" y="2030914"/>
            <a:ext cx="9910890" cy="2523157"/>
          </a:xfrm>
          <a:prstGeom prst="roundRect">
            <a:avLst>
              <a:gd name="adj" fmla="val 10192"/>
            </a:avLst>
          </a:prstGeom>
          <a:solidFill>
            <a:srgbClr val="1C2F56"/>
          </a:solidFill>
          <a:ln w="19050">
            <a:solidFill>
              <a:srgbClr val="1C2F56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570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00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59" r:id="rId3"/>
    <p:sldLayoutId id="2147483661" r:id="rId4"/>
    <p:sldLayoutId id="2147483660" r:id="rId5"/>
    <p:sldLayoutId id="2147483662" r:id="rId6"/>
    <p:sldLayoutId id="2147483663" r:id="rId7"/>
    <p:sldLayoutId id="2147483664" r:id="rId8"/>
    <p:sldLayoutId id="2147483667" r:id="rId9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image" Target="../media/image3.svg"/><Relationship Id="rId7" Type="http://schemas.openxmlformats.org/officeDocument/2006/relationships/image" Target="../media/image5.png"/><Relationship Id="rId12" Type="http://schemas.openxmlformats.org/officeDocument/2006/relationships/slide" Target="slide12.xml"/><Relationship Id="rId17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image" Target="../media/image8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slide" Target="slide15.xml"/><Relationship Id="rId10" Type="http://schemas.openxmlformats.org/officeDocument/2006/relationships/image" Target="../media/image6.png"/><Relationship Id="rId19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slide" Target="slide9.xml"/><Relationship Id="rId1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88F7E0-073F-EB90-F3B3-A2A2C71E31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9" t="21362" r="36954" b="36201"/>
          <a:stretch/>
        </p:blipFill>
        <p:spPr>
          <a:xfrm>
            <a:off x="8318091" y="113033"/>
            <a:ext cx="2753032" cy="646743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0B1C8AC-F647-9473-0C67-4B0B6347B3B5}"/>
              </a:ext>
            </a:extLst>
          </p:cNvPr>
          <p:cNvSpPr/>
          <p:nvPr/>
        </p:nvSpPr>
        <p:spPr>
          <a:xfrm>
            <a:off x="761849" y="2635490"/>
            <a:ext cx="6573624" cy="683080"/>
          </a:xfrm>
          <a:prstGeom prst="roundRect">
            <a:avLst>
              <a:gd name="adj" fmla="val 24400"/>
            </a:avLst>
          </a:prstGeom>
          <a:solidFill>
            <a:srgbClr val="003C54"/>
          </a:solidFill>
          <a:ln w="19050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1158A0-37C7-5563-40A5-86D7755B0F2F}"/>
              </a:ext>
            </a:extLst>
          </p:cNvPr>
          <p:cNvSpPr txBox="1"/>
          <p:nvPr/>
        </p:nvSpPr>
        <p:spPr>
          <a:xfrm>
            <a:off x="761849" y="2754304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پایان نامه طرح ثنا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000726-AB30-0167-E196-2AFE63351BB9}"/>
              </a:ext>
            </a:extLst>
          </p:cNvPr>
          <p:cNvSpPr txBox="1"/>
          <p:nvPr/>
        </p:nvSpPr>
        <p:spPr>
          <a:xfrm>
            <a:off x="-73147" y="3455404"/>
            <a:ext cx="824361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 محمد جواد عزیزی</a:t>
            </a:r>
            <a:r>
              <a:rPr lang="en-US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              </a:t>
            </a:r>
            <a:r>
              <a:rPr lang="fa-IR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استاد راهنما: دکتر علیرضا عزیزی</a:t>
            </a:r>
            <a:endParaRPr lang="en-US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300000"/>
              </a:lnSpc>
            </a:pPr>
            <a:endParaRPr lang="en-US" sz="20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014003-66F8-6519-8BD0-15C2E568154C}"/>
              </a:ext>
            </a:extLst>
          </p:cNvPr>
          <p:cNvSpPr/>
          <p:nvPr/>
        </p:nvSpPr>
        <p:spPr>
          <a:xfrm>
            <a:off x="3406245" y="1347019"/>
            <a:ext cx="1013985" cy="1013985"/>
          </a:xfrm>
          <a:prstGeom prst="ellipse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1D477F3-35F1-3762-2347-F99859432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09030" y="791892"/>
            <a:ext cx="1479260" cy="147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24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C5A470-6DFD-40F5-C908-899224AF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85B087-6762-6C5B-FAC9-9E8A323E9FE3}"/>
              </a:ext>
            </a:extLst>
          </p:cNvPr>
          <p:cNvSpPr txBox="1"/>
          <p:nvPr/>
        </p:nvSpPr>
        <p:spPr>
          <a:xfrm>
            <a:off x="6624568" y="6446674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3FAFE1-C025-0467-B2C6-75BB9B81E5D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ABA442-4601-78BA-B67D-D98D58426D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cxnSp>
        <p:nvCxnSpPr>
          <p:cNvPr id="7" name="Google Shape;1016;p44">
            <a:extLst>
              <a:ext uri="{FF2B5EF4-FFF2-40B4-BE49-F238E27FC236}">
                <a16:creationId xmlns:a16="http://schemas.microsoft.com/office/drawing/2014/main" id="{9F894933-1F53-1BD2-E7CB-55288DDFEC89}"/>
              </a:ext>
            </a:extLst>
          </p:cNvPr>
          <p:cNvCxnSpPr>
            <a:cxnSpLocks/>
            <a:endCxn id="39" idx="2"/>
          </p:cNvCxnSpPr>
          <p:nvPr/>
        </p:nvCxnSpPr>
        <p:spPr>
          <a:xfrm>
            <a:off x="3697786" y="2049613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" name="Google Shape;1019;p44">
            <a:extLst>
              <a:ext uri="{FF2B5EF4-FFF2-40B4-BE49-F238E27FC236}">
                <a16:creationId xmlns:a16="http://schemas.microsoft.com/office/drawing/2014/main" id="{F12CCF91-AFEC-3518-13D2-0E583366181F}"/>
              </a:ext>
            </a:extLst>
          </p:cNvPr>
          <p:cNvCxnSpPr>
            <a:cxnSpLocks/>
            <a:endCxn id="29" idx="2"/>
          </p:cNvCxnSpPr>
          <p:nvPr/>
        </p:nvCxnSpPr>
        <p:spPr>
          <a:xfrm>
            <a:off x="3697786" y="3997338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" name="Google Shape;1022;p44">
            <a:extLst>
              <a:ext uri="{FF2B5EF4-FFF2-40B4-BE49-F238E27FC236}">
                <a16:creationId xmlns:a16="http://schemas.microsoft.com/office/drawing/2014/main" id="{BA66CE1B-D43D-08D6-4F1B-1565ECCDC836}"/>
              </a:ext>
            </a:extLst>
          </p:cNvPr>
          <p:cNvCxnSpPr>
            <a:cxnSpLocks/>
            <a:endCxn id="22" idx="6"/>
          </p:cNvCxnSpPr>
          <p:nvPr/>
        </p:nvCxnSpPr>
        <p:spPr>
          <a:xfrm rot="10800000">
            <a:off x="7611886" y="2049613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" name="Google Shape;1025;p44">
            <a:extLst>
              <a:ext uri="{FF2B5EF4-FFF2-40B4-BE49-F238E27FC236}">
                <a16:creationId xmlns:a16="http://schemas.microsoft.com/office/drawing/2014/main" id="{00F6E833-6547-5485-00E7-DB0E6556F94F}"/>
              </a:ext>
            </a:extLst>
          </p:cNvPr>
          <p:cNvCxnSpPr>
            <a:cxnSpLocks/>
            <a:endCxn id="34" idx="6"/>
          </p:cNvCxnSpPr>
          <p:nvPr/>
        </p:nvCxnSpPr>
        <p:spPr>
          <a:xfrm rot="10800000">
            <a:off x="7611886" y="3997338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11" name="Google Shape;1028;p44">
            <a:extLst>
              <a:ext uri="{FF2B5EF4-FFF2-40B4-BE49-F238E27FC236}">
                <a16:creationId xmlns:a16="http://schemas.microsoft.com/office/drawing/2014/main" id="{BE1E702A-32FA-D656-A4F5-3C8D4BEB746E}"/>
              </a:ext>
            </a:extLst>
          </p:cNvPr>
          <p:cNvGrpSpPr/>
          <p:nvPr/>
        </p:nvGrpSpPr>
        <p:grpSpPr>
          <a:xfrm>
            <a:off x="4569124" y="1592938"/>
            <a:ext cx="2861100" cy="2861100"/>
            <a:chOff x="3141449" y="1389300"/>
            <a:chExt cx="2861100" cy="2861100"/>
          </a:xfrm>
          <a:effectLst>
            <a:outerShdw blurRad="63500" algn="ctr" rotWithShape="0">
              <a:prstClr val="black">
                <a:alpha val="13000"/>
              </a:prstClr>
            </a:outerShdw>
          </a:effectLst>
        </p:grpSpPr>
        <p:sp>
          <p:nvSpPr>
            <p:cNvPr id="12" name="Google Shape;1029;p44">
              <a:extLst>
                <a:ext uri="{FF2B5EF4-FFF2-40B4-BE49-F238E27FC236}">
                  <a16:creationId xmlns:a16="http://schemas.microsoft.com/office/drawing/2014/main" id="{C6FED2A1-DB60-FEC7-59F5-2A64B14AB949}"/>
                </a:ext>
              </a:extLst>
            </p:cNvPr>
            <p:cNvSpPr/>
            <p:nvPr/>
          </p:nvSpPr>
          <p:spPr>
            <a:xfrm>
              <a:off x="3141449" y="1389300"/>
              <a:ext cx="2861100" cy="2861100"/>
            </a:xfrm>
            <a:prstGeom prst="donut">
              <a:avLst>
                <a:gd name="adj" fmla="val 2898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30;p44">
              <a:extLst>
                <a:ext uri="{FF2B5EF4-FFF2-40B4-BE49-F238E27FC236}">
                  <a16:creationId xmlns:a16="http://schemas.microsoft.com/office/drawing/2014/main" id="{69C93429-1977-286D-C82C-CEB488BDCA11}"/>
                </a:ext>
              </a:extLst>
            </p:cNvPr>
            <p:cNvSpPr/>
            <p:nvPr/>
          </p:nvSpPr>
          <p:spPr>
            <a:xfrm>
              <a:off x="3523050" y="1770900"/>
              <a:ext cx="2097900" cy="2097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32;p44">
              <a:extLst>
                <a:ext uri="{FF2B5EF4-FFF2-40B4-BE49-F238E27FC236}">
                  <a16:creationId xmlns:a16="http://schemas.microsoft.com/office/drawing/2014/main" id="{7226E3F3-85B7-A5E2-77B6-BA4F75BDFEB1}"/>
                </a:ext>
              </a:extLst>
            </p:cNvPr>
            <p:cNvSpPr/>
            <p:nvPr/>
          </p:nvSpPr>
          <p:spPr>
            <a:xfrm>
              <a:off x="3667350" y="1915195"/>
              <a:ext cx="1809300" cy="1809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0E2C576F-38C0-3908-379E-21BD1EEDB116}"/>
              </a:ext>
            </a:extLst>
          </p:cNvPr>
          <p:cNvSpPr txBox="1"/>
          <p:nvPr/>
        </p:nvSpPr>
        <p:spPr>
          <a:xfrm>
            <a:off x="8329867" y="1279137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9472A16-0339-0DA2-4AC6-C606F424A27A}"/>
              </a:ext>
            </a:extLst>
          </p:cNvPr>
          <p:cNvSpPr txBox="1"/>
          <p:nvPr/>
        </p:nvSpPr>
        <p:spPr>
          <a:xfrm>
            <a:off x="8356937" y="3230626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6B3339-6C4D-7A26-BA1F-4371CE1256DA}"/>
              </a:ext>
            </a:extLst>
          </p:cNvPr>
          <p:cNvSpPr txBox="1"/>
          <p:nvPr/>
        </p:nvSpPr>
        <p:spPr>
          <a:xfrm>
            <a:off x="1774131" y="1286645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3D10C5-177D-EDC8-31EE-DD5104A824BE}"/>
              </a:ext>
            </a:extLst>
          </p:cNvPr>
          <p:cNvSpPr txBox="1"/>
          <p:nvPr/>
        </p:nvSpPr>
        <p:spPr>
          <a:xfrm>
            <a:off x="1801201" y="3238134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44" name="Picture Placeholder 12">
            <a:extLst>
              <a:ext uri="{FF2B5EF4-FFF2-40B4-BE49-F238E27FC236}">
                <a16:creationId xmlns:a16="http://schemas.microsoft.com/office/drawing/2014/main" id="{2E7150D9-4164-776C-500D-2226D40C51E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5483" y="2118832"/>
            <a:ext cx="1832850" cy="1809299"/>
          </a:xfrm>
          <a:prstGeom prst="roundRect">
            <a:avLst>
              <a:gd name="adj" fmla="val 50000"/>
            </a:avLst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1A41E72-FE81-4406-FDC4-6D1F21395F17}"/>
              </a:ext>
            </a:extLst>
          </p:cNvPr>
          <p:cNvGrpSpPr/>
          <p:nvPr/>
        </p:nvGrpSpPr>
        <p:grpSpPr>
          <a:xfrm>
            <a:off x="6635559" y="1472813"/>
            <a:ext cx="1153840" cy="1153633"/>
            <a:chOff x="5292458" y="1878325"/>
            <a:chExt cx="1153840" cy="1153633"/>
          </a:xfrm>
        </p:grpSpPr>
        <p:grpSp>
          <p:nvGrpSpPr>
            <p:cNvPr id="16" name="Google Shape;1034;p44">
              <a:extLst>
                <a:ext uri="{FF2B5EF4-FFF2-40B4-BE49-F238E27FC236}">
                  <a16:creationId xmlns:a16="http://schemas.microsoft.com/office/drawing/2014/main" id="{D5B05776-EBD0-51AF-E87F-FCDBFC12743A}"/>
                </a:ext>
              </a:extLst>
            </p:cNvPr>
            <p:cNvGrpSpPr/>
            <p:nvPr/>
          </p:nvGrpSpPr>
          <p:grpSpPr>
            <a:xfrm>
              <a:off x="5292458" y="1878325"/>
              <a:ext cx="1153840" cy="1153633"/>
              <a:chOff x="5207884" y="1269175"/>
              <a:chExt cx="1153840" cy="1153633"/>
            </a:xfrm>
          </p:grpSpPr>
          <p:sp>
            <p:nvSpPr>
              <p:cNvPr id="21" name="Google Shape;1035;p44">
                <a:extLst>
                  <a:ext uri="{FF2B5EF4-FFF2-40B4-BE49-F238E27FC236}">
                    <a16:creationId xmlns:a16="http://schemas.microsoft.com/office/drawing/2014/main" id="{FA850E3C-6697-67D2-1243-B4535BE6A0D4}"/>
                  </a:ext>
                </a:extLst>
              </p:cNvPr>
              <p:cNvSpPr/>
              <p:nvPr/>
            </p:nvSpPr>
            <p:spPr>
              <a:xfrm>
                <a:off x="5207884" y="1269175"/>
                <a:ext cx="1153840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5" extrusionOk="0">
                    <a:moveTo>
                      <a:pt x="38984" y="0"/>
                    </a:moveTo>
                    <a:cubicBezTo>
                      <a:pt x="17462" y="0"/>
                      <a:pt x="11" y="17444"/>
                      <a:pt x="11" y="38965"/>
                    </a:cubicBezTo>
                    <a:cubicBezTo>
                      <a:pt x="0" y="47299"/>
                      <a:pt x="2671" y="55413"/>
                      <a:pt x="7633" y="62109"/>
                    </a:cubicBezTo>
                    <a:lnTo>
                      <a:pt x="5831" y="68828"/>
                    </a:lnTo>
                    <a:lnTo>
                      <a:pt x="3686" y="76834"/>
                    </a:lnTo>
                    <a:lnTo>
                      <a:pt x="3686" y="76834"/>
                    </a:lnTo>
                    <a:lnTo>
                      <a:pt x="11691" y="74688"/>
                    </a:lnTo>
                    <a:lnTo>
                      <a:pt x="19365" y="72633"/>
                    </a:lnTo>
                    <a:cubicBezTo>
                      <a:pt x="25303" y="76106"/>
                      <a:pt x="32059" y="77934"/>
                      <a:pt x="38938" y="77934"/>
                    </a:cubicBezTo>
                    <a:cubicBezTo>
                      <a:pt x="38952" y="77934"/>
                      <a:pt x="38966" y="77934"/>
                      <a:pt x="38980" y="77934"/>
                    </a:cubicBezTo>
                    <a:cubicBezTo>
                      <a:pt x="60501" y="77934"/>
                      <a:pt x="77949" y="60486"/>
                      <a:pt x="77949" y="38965"/>
                    </a:cubicBezTo>
                    <a:cubicBezTo>
                      <a:pt x="77949" y="17444"/>
                      <a:pt x="60501" y="0"/>
                      <a:pt x="38984" y="0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1024;p44">
                <a:extLst>
                  <a:ext uri="{FF2B5EF4-FFF2-40B4-BE49-F238E27FC236}">
                    <a16:creationId xmlns:a16="http://schemas.microsoft.com/office/drawing/2014/main" id="{B26580BC-DD94-1E1A-8F83-98B97ED7A917}"/>
                  </a:ext>
                </a:extLst>
              </p:cNvPr>
              <p:cNvSpPr/>
              <p:nvPr/>
            </p:nvSpPr>
            <p:spPr>
              <a:xfrm>
                <a:off x="5385344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" name="Google Shape;1043;p44">
              <a:extLst>
                <a:ext uri="{FF2B5EF4-FFF2-40B4-BE49-F238E27FC236}">
                  <a16:creationId xmlns:a16="http://schemas.microsoft.com/office/drawing/2014/main" id="{9559C6DB-A5D2-B4B5-6598-06A265BCC27B}"/>
                </a:ext>
              </a:extLst>
            </p:cNvPr>
            <p:cNvGrpSpPr/>
            <p:nvPr/>
          </p:nvGrpSpPr>
          <p:grpSpPr>
            <a:xfrm>
              <a:off x="5691609" y="2278323"/>
              <a:ext cx="355550" cy="353605"/>
              <a:chOff x="-2571737" y="2764550"/>
              <a:chExt cx="292225" cy="290650"/>
            </a:xfrm>
            <a:solidFill>
              <a:srgbClr val="18305C"/>
            </a:solidFill>
          </p:grpSpPr>
          <p:sp>
            <p:nvSpPr>
              <p:cNvPr id="18" name="Google Shape;1044;p44">
                <a:extLst>
                  <a:ext uri="{FF2B5EF4-FFF2-40B4-BE49-F238E27FC236}">
                    <a16:creationId xmlns:a16="http://schemas.microsoft.com/office/drawing/2014/main" id="{D412EB8E-F856-B901-3F4C-C7F402A19B1A}"/>
                  </a:ext>
                </a:extLst>
              </p:cNvPr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045;p44">
                <a:extLst>
                  <a:ext uri="{FF2B5EF4-FFF2-40B4-BE49-F238E27FC236}">
                    <a16:creationId xmlns:a16="http://schemas.microsoft.com/office/drawing/2014/main" id="{0EB3EE13-75B4-524B-FE31-EA613184A7B2}"/>
                  </a:ext>
                </a:extLst>
              </p:cNvPr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046;p44">
                <a:extLst>
                  <a:ext uri="{FF2B5EF4-FFF2-40B4-BE49-F238E27FC236}">
                    <a16:creationId xmlns:a16="http://schemas.microsoft.com/office/drawing/2014/main" id="{5DBD8A41-FCD9-5960-40BE-7C77533FA2D9}"/>
                  </a:ext>
                </a:extLst>
              </p:cNvPr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6B6CD38-F012-BA5B-7122-254D45D70FEF}"/>
              </a:ext>
            </a:extLst>
          </p:cNvPr>
          <p:cNvGrpSpPr/>
          <p:nvPr/>
        </p:nvGrpSpPr>
        <p:grpSpPr>
          <a:xfrm>
            <a:off x="4219250" y="3420470"/>
            <a:ext cx="1153781" cy="1153692"/>
            <a:chOff x="2876149" y="3825982"/>
            <a:chExt cx="1153781" cy="1153692"/>
          </a:xfrm>
        </p:grpSpPr>
        <p:grpSp>
          <p:nvGrpSpPr>
            <p:cNvPr id="24" name="Google Shape;1038;p44">
              <a:extLst>
                <a:ext uri="{FF2B5EF4-FFF2-40B4-BE49-F238E27FC236}">
                  <a16:creationId xmlns:a16="http://schemas.microsoft.com/office/drawing/2014/main" id="{14034961-6ACA-5B99-D55A-1EABD8AE69DE}"/>
                </a:ext>
              </a:extLst>
            </p:cNvPr>
            <p:cNvGrpSpPr/>
            <p:nvPr/>
          </p:nvGrpSpPr>
          <p:grpSpPr>
            <a:xfrm>
              <a:off x="2876149" y="3825982"/>
              <a:ext cx="1153781" cy="1153692"/>
              <a:chOff x="2791575" y="3216832"/>
              <a:chExt cx="1153781" cy="1153692"/>
            </a:xfrm>
          </p:grpSpPr>
          <p:sp>
            <p:nvSpPr>
              <p:cNvPr id="28" name="Google Shape;1039;p44">
                <a:extLst>
                  <a:ext uri="{FF2B5EF4-FFF2-40B4-BE49-F238E27FC236}">
                    <a16:creationId xmlns:a16="http://schemas.microsoft.com/office/drawing/2014/main" id="{67239B43-8FC1-7C89-2936-1770F63E5833}"/>
                  </a:ext>
                </a:extLst>
              </p:cNvPr>
              <p:cNvSpPr/>
              <p:nvPr/>
            </p:nvSpPr>
            <p:spPr>
              <a:xfrm>
                <a:off x="2791575" y="3216832"/>
                <a:ext cx="1153781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9" extrusionOk="0">
                    <a:moveTo>
                      <a:pt x="39007" y="1"/>
                    </a:moveTo>
                    <a:cubicBezTo>
                      <a:pt x="38993" y="1"/>
                      <a:pt x="38979" y="1"/>
                      <a:pt x="38965" y="1"/>
                    </a:cubicBezTo>
                    <a:cubicBezTo>
                      <a:pt x="17444" y="1"/>
                      <a:pt x="0" y="17452"/>
                      <a:pt x="0" y="38973"/>
                    </a:cubicBezTo>
                    <a:cubicBezTo>
                      <a:pt x="0" y="60491"/>
                      <a:pt x="17444" y="77938"/>
                      <a:pt x="38965" y="77938"/>
                    </a:cubicBezTo>
                    <a:cubicBezTo>
                      <a:pt x="60486" y="77938"/>
                      <a:pt x="77934" y="60491"/>
                      <a:pt x="77934" y="38973"/>
                    </a:cubicBezTo>
                    <a:cubicBezTo>
                      <a:pt x="77945" y="30639"/>
                      <a:pt x="75274" y="22525"/>
                      <a:pt x="70316" y="15829"/>
                    </a:cubicBezTo>
                    <a:lnTo>
                      <a:pt x="72114" y="9111"/>
                    </a:lnTo>
                    <a:lnTo>
                      <a:pt x="74259" y="1101"/>
                    </a:lnTo>
                    <a:lnTo>
                      <a:pt x="66254" y="3246"/>
                    </a:lnTo>
                    <a:lnTo>
                      <a:pt x="58584" y="5305"/>
                    </a:lnTo>
                    <a:cubicBezTo>
                      <a:pt x="52642" y="1832"/>
                      <a:pt x="45886" y="1"/>
                      <a:pt x="39007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021;p44">
                <a:extLst>
                  <a:ext uri="{FF2B5EF4-FFF2-40B4-BE49-F238E27FC236}">
                    <a16:creationId xmlns:a16="http://schemas.microsoft.com/office/drawing/2014/main" id="{CE40ED13-101F-A22C-2E58-DC9538CF2CD6}"/>
                  </a:ext>
                </a:extLst>
              </p:cNvPr>
              <p:cNvSpPr/>
              <p:nvPr/>
            </p:nvSpPr>
            <p:spPr>
              <a:xfrm>
                <a:off x="2969007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1047;p44">
              <a:extLst>
                <a:ext uri="{FF2B5EF4-FFF2-40B4-BE49-F238E27FC236}">
                  <a16:creationId xmlns:a16="http://schemas.microsoft.com/office/drawing/2014/main" id="{E0961CE0-C36F-A1A7-8299-92ECF12402AB}"/>
                </a:ext>
              </a:extLst>
            </p:cNvPr>
            <p:cNvGrpSpPr/>
            <p:nvPr/>
          </p:nvGrpSpPr>
          <p:grpSpPr>
            <a:xfrm>
              <a:off x="3275735" y="4224593"/>
              <a:ext cx="354607" cy="356464"/>
              <a:chOff x="-3852025" y="2764950"/>
              <a:chExt cx="291450" cy="293000"/>
            </a:xfrm>
            <a:solidFill>
              <a:srgbClr val="18305C"/>
            </a:solidFill>
          </p:grpSpPr>
          <p:sp>
            <p:nvSpPr>
              <p:cNvPr id="26" name="Google Shape;1048;p44">
                <a:extLst>
                  <a:ext uri="{FF2B5EF4-FFF2-40B4-BE49-F238E27FC236}">
                    <a16:creationId xmlns:a16="http://schemas.microsoft.com/office/drawing/2014/main" id="{17F32A3D-6A01-3187-C952-D648E2669BF8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049;p44">
                <a:extLst>
                  <a:ext uri="{FF2B5EF4-FFF2-40B4-BE49-F238E27FC236}">
                    <a16:creationId xmlns:a16="http://schemas.microsoft.com/office/drawing/2014/main" id="{31E3FD4D-306A-2402-DBCE-0CE0E7606815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2E72D4-A76D-0A46-1DB2-CF0DF2CC3F0A}"/>
              </a:ext>
            </a:extLst>
          </p:cNvPr>
          <p:cNvGrpSpPr/>
          <p:nvPr/>
        </p:nvGrpSpPr>
        <p:grpSpPr>
          <a:xfrm>
            <a:off x="6635559" y="3420470"/>
            <a:ext cx="1153840" cy="1153692"/>
            <a:chOff x="5292458" y="3825982"/>
            <a:chExt cx="1153840" cy="1153692"/>
          </a:xfrm>
        </p:grpSpPr>
        <p:grpSp>
          <p:nvGrpSpPr>
            <p:cNvPr id="31" name="Google Shape;1036;p44">
              <a:extLst>
                <a:ext uri="{FF2B5EF4-FFF2-40B4-BE49-F238E27FC236}">
                  <a16:creationId xmlns:a16="http://schemas.microsoft.com/office/drawing/2014/main" id="{AB5767C4-8F0A-AE79-C577-53EE41AAED2A}"/>
                </a:ext>
              </a:extLst>
            </p:cNvPr>
            <p:cNvGrpSpPr/>
            <p:nvPr/>
          </p:nvGrpSpPr>
          <p:grpSpPr>
            <a:xfrm>
              <a:off x="5292458" y="3825982"/>
              <a:ext cx="1153840" cy="1153692"/>
              <a:chOff x="5207884" y="3216832"/>
              <a:chExt cx="1153840" cy="1153692"/>
            </a:xfrm>
          </p:grpSpPr>
          <p:sp>
            <p:nvSpPr>
              <p:cNvPr id="33" name="Google Shape;1037;p44">
                <a:extLst>
                  <a:ext uri="{FF2B5EF4-FFF2-40B4-BE49-F238E27FC236}">
                    <a16:creationId xmlns:a16="http://schemas.microsoft.com/office/drawing/2014/main" id="{1D833151-516D-325A-1DD1-2AC8F7FD558D}"/>
                  </a:ext>
                </a:extLst>
              </p:cNvPr>
              <p:cNvSpPr/>
              <p:nvPr/>
            </p:nvSpPr>
            <p:spPr>
              <a:xfrm>
                <a:off x="5207884" y="3216832"/>
                <a:ext cx="1153840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9" extrusionOk="0">
                    <a:moveTo>
                      <a:pt x="38942" y="1"/>
                    </a:moveTo>
                    <a:cubicBezTo>
                      <a:pt x="32059" y="1"/>
                      <a:pt x="25303" y="1832"/>
                      <a:pt x="19365" y="5302"/>
                    </a:cubicBezTo>
                    <a:lnTo>
                      <a:pt x="11695" y="3246"/>
                    </a:lnTo>
                    <a:lnTo>
                      <a:pt x="3686" y="1101"/>
                    </a:lnTo>
                    <a:lnTo>
                      <a:pt x="3686" y="1101"/>
                    </a:lnTo>
                    <a:lnTo>
                      <a:pt x="5831" y="9107"/>
                    </a:lnTo>
                    <a:lnTo>
                      <a:pt x="7633" y="15829"/>
                    </a:lnTo>
                    <a:cubicBezTo>
                      <a:pt x="2671" y="22525"/>
                      <a:pt x="0" y="30639"/>
                      <a:pt x="11" y="38970"/>
                    </a:cubicBezTo>
                    <a:cubicBezTo>
                      <a:pt x="11" y="60491"/>
                      <a:pt x="17459" y="77938"/>
                      <a:pt x="38984" y="77938"/>
                    </a:cubicBezTo>
                    <a:cubicBezTo>
                      <a:pt x="60509" y="77938"/>
                      <a:pt x="77949" y="60491"/>
                      <a:pt x="77949" y="38973"/>
                    </a:cubicBezTo>
                    <a:cubicBezTo>
                      <a:pt x="77949" y="17452"/>
                      <a:pt x="60501" y="1"/>
                      <a:pt x="38984" y="1"/>
                    </a:cubicBezTo>
                    <a:cubicBezTo>
                      <a:pt x="38970" y="1"/>
                      <a:pt x="38956" y="1"/>
                      <a:pt x="38942" y="1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027;p44">
                <a:extLst>
                  <a:ext uri="{FF2B5EF4-FFF2-40B4-BE49-F238E27FC236}">
                    <a16:creationId xmlns:a16="http://schemas.microsoft.com/office/drawing/2014/main" id="{6C95370C-903E-6ED5-7BA6-888C88CF0926}"/>
                  </a:ext>
                </a:extLst>
              </p:cNvPr>
              <p:cNvSpPr/>
              <p:nvPr/>
            </p:nvSpPr>
            <p:spPr>
              <a:xfrm>
                <a:off x="5385344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" name="Google Shape;1050;p44">
              <a:extLst>
                <a:ext uri="{FF2B5EF4-FFF2-40B4-BE49-F238E27FC236}">
                  <a16:creationId xmlns:a16="http://schemas.microsoft.com/office/drawing/2014/main" id="{8589E90C-1F86-9D3C-F665-CA76927FBC1D}"/>
                </a:ext>
              </a:extLst>
            </p:cNvPr>
            <p:cNvSpPr/>
            <p:nvPr/>
          </p:nvSpPr>
          <p:spPr>
            <a:xfrm>
              <a:off x="5683936" y="4225298"/>
              <a:ext cx="370881" cy="355065"/>
            </a:xfrm>
            <a:custGeom>
              <a:avLst/>
              <a:gdLst/>
              <a:ahLst/>
              <a:cxnLst/>
              <a:rect l="l" t="t" r="r" b="b"/>
              <a:pathLst>
                <a:path w="12193" h="11674" extrusionOk="0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solidFill>
              <a:srgbClr val="72AE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F5E116-8F5B-3A0A-FB9D-8170AC8F9485}"/>
              </a:ext>
            </a:extLst>
          </p:cNvPr>
          <p:cNvGrpSpPr/>
          <p:nvPr/>
        </p:nvGrpSpPr>
        <p:grpSpPr>
          <a:xfrm>
            <a:off x="4219250" y="1472813"/>
            <a:ext cx="1153781" cy="1153633"/>
            <a:chOff x="2876149" y="1878325"/>
            <a:chExt cx="1153781" cy="1153633"/>
          </a:xfrm>
        </p:grpSpPr>
        <p:grpSp>
          <p:nvGrpSpPr>
            <p:cNvPr id="36" name="Google Shape;1040;p44">
              <a:extLst>
                <a:ext uri="{FF2B5EF4-FFF2-40B4-BE49-F238E27FC236}">
                  <a16:creationId xmlns:a16="http://schemas.microsoft.com/office/drawing/2014/main" id="{545C2446-1B23-CCB6-1651-9678D05CD1A5}"/>
                </a:ext>
              </a:extLst>
            </p:cNvPr>
            <p:cNvGrpSpPr/>
            <p:nvPr/>
          </p:nvGrpSpPr>
          <p:grpSpPr>
            <a:xfrm>
              <a:off x="2876149" y="1878325"/>
              <a:ext cx="1153781" cy="1153633"/>
              <a:chOff x="2791575" y="1269175"/>
              <a:chExt cx="1153781" cy="1153633"/>
            </a:xfrm>
          </p:grpSpPr>
          <p:sp>
            <p:nvSpPr>
              <p:cNvPr id="38" name="Google Shape;1041;p44">
                <a:extLst>
                  <a:ext uri="{FF2B5EF4-FFF2-40B4-BE49-F238E27FC236}">
                    <a16:creationId xmlns:a16="http://schemas.microsoft.com/office/drawing/2014/main" id="{2A98AB51-13F8-3E35-9839-796D424E6D56}"/>
                  </a:ext>
                </a:extLst>
              </p:cNvPr>
              <p:cNvSpPr/>
              <p:nvPr/>
            </p:nvSpPr>
            <p:spPr>
              <a:xfrm>
                <a:off x="2791575" y="1269175"/>
                <a:ext cx="1153781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5" extrusionOk="0">
                    <a:moveTo>
                      <a:pt x="38965" y="0"/>
                    </a:moveTo>
                    <a:cubicBezTo>
                      <a:pt x="17444" y="0"/>
                      <a:pt x="0" y="17444"/>
                      <a:pt x="0" y="38965"/>
                    </a:cubicBezTo>
                    <a:cubicBezTo>
                      <a:pt x="0" y="60486"/>
                      <a:pt x="17444" y="77934"/>
                      <a:pt x="38965" y="77934"/>
                    </a:cubicBezTo>
                    <a:cubicBezTo>
                      <a:pt x="38979" y="77934"/>
                      <a:pt x="38993" y="77934"/>
                      <a:pt x="39007" y="77934"/>
                    </a:cubicBezTo>
                    <a:cubicBezTo>
                      <a:pt x="45887" y="77934"/>
                      <a:pt x="52642" y="76106"/>
                      <a:pt x="58584" y="72633"/>
                    </a:cubicBezTo>
                    <a:lnTo>
                      <a:pt x="66254" y="74688"/>
                    </a:lnTo>
                    <a:lnTo>
                      <a:pt x="74259" y="76834"/>
                    </a:lnTo>
                    <a:lnTo>
                      <a:pt x="72114" y="68828"/>
                    </a:lnTo>
                    <a:lnTo>
                      <a:pt x="70316" y="62109"/>
                    </a:lnTo>
                    <a:cubicBezTo>
                      <a:pt x="75274" y="55413"/>
                      <a:pt x="77945" y="47299"/>
                      <a:pt x="77934" y="38965"/>
                    </a:cubicBezTo>
                    <a:cubicBezTo>
                      <a:pt x="77934" y="17444"/>
                      <a:pt x="60486" y="0"/>
                      <a:pt x="38965" y="0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" name="Google Shape;1018;p44">
                <a:extLst>
                  <a:ext uri="{FF2B5EF4-FFF2-40B4-BE49-F238E27FC236}">
                    <a16:creationId xmlns:a16="http://schemas.microsoft.com/office/drawing/2014/main" id="{0E0F944E-E693-9604-34EE-475D550B12CB}"/>
                  </a:ext>
                </a:extLst>
              </p:cNvPr>
              <p:cNvSpPr/>
              <p:nvPr/>
            </p:nvSpPr>
            <p:spPr>
              <a:xfrm>
                <a:off x="2969007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7" name="Google Shape;1051;p44">
              <a:extLst>
                <a:ext uri="{FF2B5EF4-FFF2-40B4-BE49-F238E27FC236}">
                  <a16:creationId xmlns:a16="http://schemas.microsoft.com/office/drawing/2014/main" id="{144B1057-A3C9-B46B-427E-FE23178BD1D9}"/>
                </a:ext>
              </a:extLst>
            </p:cNvPr>
            <p:cNvSpPr/>
            <p:nvPr/>
          </p:nvSpPr>
          <p:spPr>
            <a:xfrm>
              <a:off x="3260836" y="2278325"/>
              <a:ext cx="384365" cy="35361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89582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C5A470-6DFD-40F5-C908-899224AF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85B087-6762-6C5B-FAC9-9E8A323E9FE3}"/>
              </a:ext>
            </a:extLst>
          </p:cNvPr>
          <p:cNvSpPr txBox="1"/>
          <p:nvPr/>
        </p:nvSpPr>
        <p:spPr>
          <a:xfrm>
            <a:off x="6624568" y="6446674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3FAFE1-C025-0467-B2C6-75BB9B81E5D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ABA442-4601-78BA-B67D-D98D58426D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05745531-A5E0-39D9-F003-0AE9126870A6}"/>
              </a:ext>
            </a:extLst>
          </p:cNvPr>
          <p:cNvGrpSpPr/>
          <p:nvPr/>
        </p:nvGrpSpPr>
        <p:grpSpPr>
          <a:xfrm>
            <a:off x="2632792" y="1894155"/>
            <a:ext cx="1089534" cy="1089591"/>
            <a:chOff x="2632792" y="1894155"/>
            <a:chExt cx="1089534" cy="1089591"/>
          </a:xfrm>
        </p:grpSpPr>
        <p:grpSp>
          <p:nvGrpSpPr>
            <p:cNvPr id="7" name="Google Shape;80;p16">
              <a:extLst>
                <a:ext uri="{FF2B5EF4-FFF2-40B4-BE49-F238E27FC236}">
                  <a16:creationId xmlns:a16="http://schemas.microsoft.com/office/drawing/2014/main" id="{9B723671-667B-979B-7861-BC944FD7C81A}"/>
                </a:ext>
              </a:extLst>
            </p:cNvPr>
            <p:cNvGrpSpPr/>
            <p:nvPr/>
          </p:nvGrpSpPr>
          <p:grpSpPr>
            <a:xfrm>
              <a:off x="2632792" y="1894155"/>
              <a:ext cx="1089534" cy="1089591"/>
              <a:chOff x="1298661" y="1653185"/>
              <a:chExt cx="1063314" cy="1063370"/>
            </a:xfrm>
          </p:grpSpPr>
          <p:sp>
            <p:nvSpPr>
              <p:cNvPr id="9" name="Google Shape;81;p16">
                <a:extLst>
                  <a:ext uri="{FF2B5EF4-FFF2-40B4-BE49-F238E27FC236}">
                    <a16:creationId xmlns:a16="http://schemas.microsoft.com/office/drawing/2014/main" id="{3F1CDE59-1FA5-F329-D96C-EEF6A705AB39}"/>
                  </a:ext>
                </a:extLst>
              </p:cNvPr>
              <p:cNvSpPr/>
              <p:nvPr/>
            </p:nvSpPr>
            <p:spPr>
              <a:xfrm>
                <a:off x="1298661" y="1653185"/>
                <a:ext cx="1063314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291" y="19209"/>
                      <a:pt x="0" y="14905"/>
                      <a:pt x="0" y="9598"/>
                    </a:cubicBezTo>
                    <a:cubicBezTo>
                      <a:pt x="0" y="4291"/>
                      <a:pt x="4291" y="1"/>
                      <a:pt x="9598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" name="Google Shape;82;p16">
                <a:extLst>
                  <a:ext uri="{FF2B5EF4-FFF2-40B4-BE49-F238E27FC236}">
                    <a16:creationId xmlns:a16="http://schemas.microsoft.com/office/drawing/2014/main" id="{D7FB2506-DF44-62FD-F151-B0129233C6D3}"/>
                  </a:ext>
                </a:extLst>
              </p:cNvPr>
              <p:cNvSpPr/>
              <p:nvPr/>
            </p:nvSpPr>
            <p:spPr>
              <a:xfrm>
                <a:off x="1371731" y="1726254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1"/>
                    </a:moveTo>
                    <a:cubicBezTo>
                      <a:pt x="3710" y="1"/>
                      <a:pt x="0" y="3710"/>
                      <a:pt x="0" y="8278"/>
                    </a:cubicBezTo>
                    <a:cubicBezTo>
                      <a:pt x="0" y="12846"/>
                      <a:pt x="3710" y="16556"/>
                      <a:pt x="8278" y="16556"/>
                    </a:cubicBezTo>
                    <a:cubicBezTo>
                      <a:pt x="12846" y="16556"/>
                      <a:pt x="16555" y="12846"/>
                      <a:pt x="16555" y="8278"/>
                    </a:cubicBezTo>
                    <a:cubicBezTo>
                      <a:pt x="16555" y="3710"/>
                      <a:pt x="12846" y="1"/>
                      <a:pt x="82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" name="Google Shape;83;p16">
              <a:extLst>
                <a:ext uri="{FF2B5EF4-FFF2-40B4-BE49-F238E27FC236}">
                  <a16:creationId xmlns:a16="http://schemas.microsoft.com/office/drawing/2014/main" id="{6CFE2752-50CD-DE6E-9BC3-0486B64C962C}"/>
                </a:ext>
              </a:extLst>
            </p:cNvPr>
            <p:cNvSpPr/>
            <p:nvPr/>
          </p:nvSpPr>
          <p:spPr>
            <a:xfrm>
              <a:off x="2940564" y="2208148"/>
              <a:ext cx="466442" cy="460813"/>
            </a:xfrm>
            <a:custGeom>
              <a:avLst/>
              <a:gdLst/>
              <a:ahLst/>
              <a:cxnLst/>
              <a:rect l="l" t="t" r="r" b="b"/>
              <a:pathLst>
                <a:path w="12761" h="12607" extrusionOk="0">
                  <a:moveTo>
                    <a:pt x="1860" y="2084"/>
                  </a:moveTo>
                  <a:lnTo>
                    <a:pt x="7373" y="2997"/>
                  </a:lnTo>
                  <a:lnTo>
                    <a:pt x="5861" y="4509"/>
                  </a:lnTo>
                  <a:lnTo>
                    <a:pt x="1261" y="2682"/>
                  </a:lnTo>
                  <a:lnTo>
                    <a:pt x="1860" y="2084"/>
                  </a:lnTo>
                  <a:close/>
                  <a:moveTo>
                    <a:pt x="11229" y="836"/>
                  </a:moveTo>
                  <a:cubicBezTo>
                    <a:pt x="11412" y="836"/>
                    <a:pt x="11578" y="881"/>
                    <a:pt x="11689" y="981"/>
                  </a:cubicBezTo>
                  <a:cubicBezTo>
                    <a:pt x="11847" y="1107"/>
                    <a:pt x="11878" y="1359"/>
                    <a:pt x="11847" y="1611"/>
                  </a:cubicBezTo>
                  <a:cubicBezTo>
                    <a:pt x="11815" y="1894"/>
                    <a:pt x="11658" y="2210"/>
                    <a:pt x="11500" y="2367"/>
                  </a:cubicBezTo>
                  <a:lnTo>
                    <a:pt x="7405" y="6463"/>
                  </a:lnTo>
                  <a:lnTo>
                    <a:pt x="5168" y="8700"/>
                  </a:lnTo>
                  <a:cubicBezTo>
                    <a:pt x="5073" y="8794"/>
                    <a:pt x="5010" y="8952"/>
                    <a:pt x="5042" y="9078"/>
                  </a:cubicBezTo>
                  <a:lnTo>
                    <a:pt x="5262" y="10306"/>
                  </a:lnTo>
                  <a:lnTo>
                    <a:pt x="4223" y="11377"/>
                  </a:lnTo>
                  <a:lnTo>
                    <a:pt x="3782" y="9204"/>
                  </a:lnTo>
                  <a:cubicBezTo>
                    <a:pt x="3750" y="9046"/>
                    <a:pt x="3624" y="8952"/>
                    <a:pt x="3466" y="8889"/>
                  </a:cubicBezTo>
                  <a:lnTo>
                    <a:pt x="1293" y="8479"/>
                  </a:lnTo>
                  <a:lnTo>
                    <a:pt x="2364" y="7408"/>
                  </a:lnTo>
                  <a:lnTo>
                    <a:pt x="3624" y="7628"/>
                  </a:lnTo>
                  <a:cubicBezTo>
                    <a:pt x="3659" y="7646"/>
                    <a:pt x="3697" y="7654"/>
                    <a:pt x="3734" y="7654"/>
                  </a:cubicBezTo>
                  <a:cubicBezTo>
                    <a:pt x="3831" y="7654"/>
                    <a:pt x="3925" y="7602"/>
                    <a:pt x="3971" y="7534"/>
                  </a:cubicBezTo>
                  <a:lnTo>
                    <a:pt x="6207" y="5266"/>
                  </a:lnTo>
                  <a:lnTo>
                    <a:pt x="10272" y="1233"/>
                  </a:lnTo>
                  <a:cubicBezTo>
                    <a:pt x="10496" y="988"/>
                    <a:pt x="10892" y="836"/>
                    <a:pt x="11229" y="836"/>
                  </a:cubicBezTo>
                  <a:close/>
                  <a:moveTo>
                    <a:pt x="9641" y="5360"/>
                  </a:moveTo>
                  <a:lnTo>
                    <a:pt x="10587" y="10873"/>
                  </a:lnTo>
                  <a:lnTo>
                    <a:pt x="9988" y="11472"/>
                  </a:lnTo>
                  <a:lnTo>
                    <a:pt x="8161" y="6872"/>
                  </a:lnTo>
                  <a:lnTo>
                    <a:pt x="9641" y="5360"/>
                  </a:lnTo>
                  <a:close/>
                  <a:moveTo>
                    <a:pt x="11241" y="1"/>
                  </a:moveTo>
                  <a:cubicBezTo>
                    <a:pt x="10688" y="1"/>
                    <a:pt x="10104" y="248"/>
                    <a:pt x="9736" y="634"/>
                  </a:cubicBezTo>
                  <a:lnTo>
                    <a:pt x="8066" y="2304"/>
                  </a:lnTo>
                  <a:lnTo>
                    <a:pt x="1765" y="1233"/>
                  </a:lnTo>
                  <a:cubicBezTo>
                    <a:pt x="1742" y="1227"/>
                    <a:pt x="1718" y="1225"/>
                    <a:pt x="1693" y="1225"/>
                  </a:cubicBezTo>
                  <a:cubicBezTo>
                    <a:pt x="1585" y="1225"/>
                    <a:pt x="1470" y="1276"/>
                    <a:pt x="1419" y="1327"/>
                  </a:cubicBezTo>
                  <a:lnTo>
                    <a:pt x="221" y="2525"/>
                  </a:lnTo>
                  <a:cubicBezTo>
                    <a:pt x="158" y="2588"/>
                    <a:pt x="64" y="2745"/>
                    <a:pt x="127" y="2903"/>
                  </a:cubicBezTo>
                  <a:cubicBezTo>
                    <a:pt x="158" y="3029"/>
                    <a:pt x="221" y="3155"/>
                    <a:pt x="348" y="3218"/>
                  </a:cubicBezTo>
                  <a:lnTo>
                    <a:pt x="5199" y="5171"/>
                  </a:lnTo>
                  <a:lnTo>
                    <a:pt x="3561" y="6809"/>
                  </a:lnTo>
                  <a:lnTo>
                    <a:pt x="2301" y="6589"/>
                  </a:lnTo>
                  <a:cubicBezTo>
                    <a:pt x="2267" y="6572"/>
                    <a:pt x="2231" y="6564"/>
                    <a:pt x="2195" y="6564"/>
                  </a:cubicBezTo>
                  <a:cubicBezTo>
                    <a:pt x="2095" y="6564"/>
                    <a:pt x="1992" y="6622"/>
                    <a:pt x="1923" y="6715"/>
                  </a:cubicBezTo>
                  <a:lnTo>
                    <a:pt x="158" y="8479"/>
                  </a:lnTo>
                  <a:cubicBezTo>
                    <a:pt x="32" y="8605"/>
                    <a:pt x="1" y="8731"/>
                    <a:pt x="32" y="8857"/>
                  </a:cubicBezTo>
                  <a:cubicBezTo>
                    <a:pt x="95" y="9015"/>
                    <a:pt x="190" y="9109"/>
                    <a:pt x="348" y="9141"/>
                  </a:cubicBezTo>
                  <a:lnTo>
                    <a:pt x="2994" y="9645"/>
                  </a:lnTo>
                  <a:lnTo>
                    <a:pt x="3498" y="12291"/>
                  </a:lnTo>
                  <a:cubicBezTo>
                    <a:pt x="3561" y="12449"/>
                    <a:pt x="3656" y="12575"/>
                    <a:pt x="3782" y="12606"/>
                  </a:cubicBezTo>
                  <a:lnTo>
                    <a:pt x="3908" y="12606"/>
                  </a:lnTo>
                  <a:cubicBezTo>
                    <a:pt x="4034" y="12606"/>
                    <a:pt x="4097" y="12575"/>
                    <a:pt x="4191" y="12480"/>
                  </a:cubicBezTo>
                  <a:lnTo>
                    <a:pt x="5955" y="10716"/>
                  </a:lnTo>
                  <a:cubicBezTo>
                    <a:pt x="6018" y="10653"/>
                    <a:pt x="6113" y="10464"/>
                    <a:pt x="6081" y="10369"/>
                  </a:cubicBezTo>
                  <a:lnTo>
                    <a:pt x="5829" y="9109"/>
                  </a:lnTo>
                  <a:lnTo>
                    <a:pt x="7499" y="7439"/>
                  </a:lnTo>
                  <a:lnTo>
                    <a:pt x="9421" y="12291"/>
                  </a:lnTo>
                  <a:cubicBezTo>
                    <a:pt x="9452" y="12417"/>
                    <a:pt x="9578" y="12543"/>
                    <a:pt x="9736" y="12543"/>
                  </a:cubicBezTo>
                  <a:lnTo>
                    <a:pt x="9799" y="12543"/>
                  </a:lnTo>
                  <a:cubicBezTo>
                    <a:pt x="9925" y="12543"/>
                    <a:pt x="9988" y="12480"/>
                    <a:pt x="10083" y="12417"/>
                  </a:cubicBezTo>
                  <a:lnTo>
                    <a:pt x="11248" y="11220"/>
                  </a:lnTo>
                  <a:cubicBezTo>
                    <a:pt x="11343" y="11157"/>
                    <a:pt x="11374" y="10999"/>
                    <a:pt x="11374" y="10873"/>
                  </a:cubicBezTo>
                  <a:lnTo>
                    <a:pt x="10303" y="4572"/>
                  </a:lnTo>
                  <a:lnTo>
                    <a:pt x="11973" y="2903"/>
                  </a:lnTo>
                  <a:cubicBezTo>
                    <a:pt x="12288" y="2588"/>
                    <a:pt x="12477" y="2178"/>
                    <a:pt x="12571" y="1705"/>
                  </a:cubicBezTo>
                  <a:cubicBezTo>
                    <a:pt x="12760" y="1201"/>
                    <a:pt x="12603" y="729"/>
                    <a:pt x="12288" y="414"/>
                  </a:cubicBezTo>
                  <a:cubicBezTo>
                    <a:pt x="12013" y="126"/>
                    <a:pt x="11635" y="1"/>
                    <a:pt x="11241" y="1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EDBB8F9-5B8A-2521-FFE4-65D0CAD5159D}"/>
              </a:ext>
            </a:extLst>
          </p:cNvPr>
          <p:cNvGrpSpPr/>
          <p:nvPr/>
        </p:nvGrpSpPr>
        <p:grpSpPr>
          <a:xfrm>
            <a:off x="6410762" y="1894155"/>
            <a:ext cx="1089591" cy="1089591"/>
            <a:chOff x="6410762" y="1894155"/>
            <a:chExt cx="1089591" cy="1089591"/>
          </a:xfrm>
        </p:grpSpPr>
        <p:grpSp>
          <p:nvGrpSpPr>
            <p:cNvPr id="12" name="Google Shape;84;p16">
              <a:extLst>
                <a:ext uri="{FF2B5EF4-FFF2-40B4-BE49-F238E27FC236}">
                  <a16:creationId xmlns:a16="http://schemas.microsoft.com/office/drawing/2014/main" id="{1B324BF3-4E42-87CA-2B72-4071791613EE}"/>
                </a:ext>
              </a:extLst>
            </p:cNvPr>
            <p:cNvGrpSpPr/>
            <p:nvPr/>
          </p:nvGrpSpPr>
          <p:grpSpPr>
            <a:xfrm>
              <a:off x="6410762" y="1894155"/>
              <a:ext cx="1089591" cy="1089591"/>
              <a:chOff x="4985712" y="1653185"/>
              <a:chExt cx="1063370" cy="1063370"/>
            </a:xfrm>
          </p:grpSpPr>
          <p:sp>
            <p:nvSpPr>
              <p:cNvPr id="14" name="Google Shape;85;p16">
                <a:extLst>
                  <a:ext uri="{FF2B5EF4-FFF2-40B4-BE49-F238E27FC236}">
                    <a16:creationId xmlns:a16="http://schemas.microsoft.com/office/drawing/2014/main" id="{6D10A692-EAFD-5E10-04A0-CC7EF4BF77AC}"/>
                  </a:ext>
                </a:extLst>
              </p:cNvPr>
              <p:cNvSpPr/>
              <p:nvPr/>
            </p:nvSpPr>
            <p:spPr>
              <a:xfrm>
                <a:off x="4985712" y="1653185"/>
                <a:ext cx="1063370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611" y="19209"/>
                    </a:cubicBezTo>
                    <a:cubicBezTo>
                      <a:pt x="4304" y="19209"/>
                      <a:pt x="1" y="14905"/>
                      <a:pt x="1" y="9598"/>
                    </a:cubicBezTo>
                    <a:cubicBezTo>
                      <a:pt x="1" y="4291"/>
                      <a:pt x="4304" y="1"/>
                      <a:pt x="9611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86;p16">
                <a:extLst>
                  <a:ext uri="{FF2B5EF4-FFF2-40B4-BE49-F238E27FC236}">
                    <a16:creationId xmlns:a16="http://schemas.microsoft.com/office/drawing/2014/main" id="{7143F11B-D57D-2F29-F929-88C0EEE1446A}"/>
                  </a:ext>
                </a:extLst>
              </p:cNvPr>
              <p:cNvSpPr/>
              <p:nvPr/>
            </p:nvSpPr>
            <p:spPr>
              <a:xfrm>
                <a:off x="5059556" y="1726254"/>
                <a:ext cx="915682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2" h="16556" extrusionOk="0">
                    <a:moveTo>
                      <a:pt x="8277" y="1"/>
                    </a:moveTo>
                    <a:cubicBezTo>
                      <a:pt x="3696" y="1"/>
                      <a:pt x="0" y="3710"/>
                      <a:pt x="0" y="8278"/>
                    </a:cubicBezTo>
                    <a:cubicBezTo>
                      <a:pt x="0" y="12846"/>
                      <a:pt x="3696" y="16556"/>
                      <a:pt x="8277" y="16556"/>
                    </a:cubicBezTo>
                    <a:cubicBezTo>
                      <a:pt x="12845" y="16556"/>
                      <a:pt x="16542" y="12846"/>
                      <a:pt x="16542" y="8278"/>
                    </a:cubicBezTo>
                    <a:cubicBezTo>
                      <a:pt x="16542" y="3710"/>
                      <a:pt x="12845" y="1"/>
                      <a:pt x="82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" name="Google Shape;87;p16">
              <a:extLst>
                <a:ext uri="{FF2B5EF4-FFF2-40B4-BE49-F238E27FC236}">
                  <a16:creationId xmlns:a16="http://schemas.microsoft.com/office/drawing/2014/main" id="{9DC2396A-151F-7ABE-B29F-36FE79197FB5}"/>
                </a:ext>
              </a:extLst>
            </p:cNvPr>
            <p:cNvSpPr/>
            <p:nvPr/>
          </p:nvSpPr>
          <p:spPr>
            <a:xfrm>
              <a:off x="6726126" y="2228845"/>
              <a:ext cx="465272" cy="362780"/>
            </a:xfrm>
            <a:custGeom>
              <a:avLst/>
              <a:gdLst/>
              <a:ahLst/>
              <a:cxnLst/>
              <a:rect l="l" t="t" r="r" b="b"/>
              <a:pathLst>
                <a:path w="12729" h="9925" extrusionOk="0">
                  <a:moveTo>
                    <a:pt x="925" y="3644"/>
                  </a:moveTo>
                  <a:cubicBezTo>
                    <a:pt x="944" y="3644"/>
                    <a:pt x="963" y="3648"/>
                    <a:pt x="978" y="3655"/>
                  </a:cubicBezTo>
                  <a:lnTo>
                    <a:pt x="1608" y="3970"/>
                  </a:lnTo>
                  <a:lnTo>
                    <a:pt x="1608" y="5923"/>
                  </a:lnTo>
                  <a:lnTo>
                    <a:pt x="978" y="6239"/>
                  </a:lnTo>
                  <a:cubicBezTo>
                    <a:pt x="963" y="6253"/>
                    <a:pt x="945" y="6259"/>
                    <a:pt x="926" y="6259"/>
                  </a:cubicBezTo>
                  <a:cubicBezTo>
                    <a:pt x="863" y="6259"/>
                    <a:pt x="788" y="6192"/>
                    <a:pt x="788" y="6144"/>
                  </a:cubicBezTo>
                  <a:lnTo>
                    <a:pt x="788" y="3781"/>
                  </a:lnTo>
                  <a:cubicBezTo>
                    <a:pt x="788" y="3685"/>
                    <a:pt x="862" y="3644"/>
                    <a:pt x="925" y="3644"/>
                  </a:cubicBezTo>
                  <a:close/>
                  <a:moveTo>
                    <a:pt x="10177" y="1796"/>
                  </a:moveTo>
                  <a:lnTo>
                    <a:pt x="10177" y="8129"/>
                  </a:lnTo>
                  <a:lnTo>
                    <a:pt x="2458" y="5892"/>
                  </a:lnTo>
                  <a:lnTo>
                    <a:pt x="2458" y="4033"/>
                  </a:lnTo>
                  <a:lnTo>
                    <a:pt x="10177" y="1796"/>
                  </a:lnTo>
                  <a:close/>
                  <a:moveTo>
                    <a:pt x="4128" y="7247"/>
                  </a:moveTo>
                  <a:lnTo>
                    <a:pt x="6963" y="8066"/>
                  </a:lnTo>
                  <a:cubicBezTo>
                    <a:pt x="6648" y="8507"/>
                    <a:pt x="6176" y="8822"/>
                    <a:pt x="5640" y="8822"/>
                  </a:cubicBezTo>
                  <a:cubicBezTo>
                    <a:pt x="4758" y="8822"/>
                    <a:pt x="4097" y="8097"/>
                    <a:pt x="4128" y="7247"/>
                  </a:cubicBezTo>
                  <a:close/>
                  <a:moveTo>
                    <a:pt x="11374" y="820"/>
                  </a:moveTo>
                  <a:cubicBezTo>
                    <a:pt x="11626" y="820"/>
                    <a:pt x="11815" y="1009"/>
                    <a:pt x="11815" y="1261"/>
                  </a:cubicBezTo>
                  <a:lnTo>
                    <a:pt x="11815" y="8696"/>
                  </a:lnTo>
                  <a:cubicBezTo>
                    <a:pt x="11815" y="8916"/>
                    <a:pt x="11626" y="9137"/>
                    <a:pt x="11374" y="9137"/>
                  </a:cubicBezTo>
                  <a:cubicBezTo>
                    <a:pt x="11154" y="9137"/>
                    <a:pt x="10996" y="8916"/>
                    <a:pt x="10996" y="8696"/>
                  </a:cubicBezTo>
                  <a:lnTo>
                    <a:pt x="10996" y="1261"/>
                  </a:lnTo>
                  <a:cubicBezTo>
                    <a:pt x="10996" y="1009"/>
                    <a:pt x="11185" y="820"/>
                    <a:pt x="11374" y="820"/>
                  </a:cubicBezTo>
                  <a:close/>
                  <a:moveTo>
                    <a:pt x="11437" y="1"/>
                  </a:moveTo>
                  <a:cubicBezTo>
                    <a:pt x="10839" y="1"/>
                    <a:pt x="10366" y="379"/>
                    <a:pt x="10240" y="883"/>
                  </a:cubicBezTo>
                  <a:lnTo>
                    <a:pt x="2080" y="3246"/>
                  </a:lnTo>
                  <a:lnTo>
                    <a:pt x="1387" y="2899"/>
                  </a:lnTo>
                  <a:cubicBezTo>
                    <a:pt x="1251" y="2831"/>
                    <a:pt x="1109" y="2800"/>
                    <a:pt x="970" y="2800"/>
                  </a:cubicBezTo>
                  <a:cubicBezTo>
                    <a:pt x="466" y="2800"/>
                    <a:pt x="1" y="3213"/>
                    <a:pt x="1" y="3781"/>
                  </a:cubicBezTo>
                  <a:lnTo>
                    <a:pt x="1" y="6144"/>
                  </a:lnTo>
                  <a:cubicBezTo>
                    <a:pt x="1" y="6687"/>
                    <a:pt x="465" y="7094"/>
                    <a:pt x="983" y="7094"/>
                  </a:cubicBezTo>
                  <a:cubicBezTo>
                    <a:pt x="1127" y="7094"/>
                    <a:pt x="1275" y="7063"/>
                    <a:pt x="1419" y="6995"/>
                  </a:cubicBezTo>
                  <a:lnTo>
                    <a:pt x="2143" y="6648"/>
                  </a:lnTo>
                  <a:lnTo>
                    <a:pt x="3340" y="6995"/>
                  </a:lnTo>
                  <a:cubicBezTo>
                    <a:pt x="3151" y="8412"/>
                    <a:pt x="4254" y="9641"/>
                    <a:pt x="5672" y="9641"/>
                  </a:cubicBezTo>
                  <a:cubicBezTo>
                    <a:pt x="6585" y="9641"/>
                    <a:pt x="7405" y="9074"/>
                    <a:pt x="7814" y="8286"/>
                  </a:cubicBezTo>
                  <a:lnTo>
                    <a:pt x="10271" y="9011"/>
                  </a:lnTo>
                  <a:cubicBezTo>
                    <a:pt x="10429" y="9515"/>
                    <a:pt x="10902" y="9925"/>
                    <a:pt x="11469" y="9925"/>
                  </a:cubicBezTo>
                  <a:cubicBezTo>
                    <a:pt x="12130" y="9925"/>
                    <a:pt x="12729" y="9358"/>
                    <a:pt x="12729" y="8664"/>
                  </a:cubicBezTo>
                  <a:lnTo>
                    <a:pt x="12729" y="1198"/>
                  </a:lnTo>
                  <a:cubicBezTo>
                    <a:pt x="12634" y="536"/>
                    <a:pt x="12099" y="1"/>
                    <a:pt x="11437" y="1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91;p16">
            <a:extLst>
              <a:ext uri="{FF2B5EF4-FFF2-40B4-BE49-F238E27FC236}">
                <a16:creationId xmlns:a16="http://schemas.microsoft.com/office/drawing/2014/main" id="{927ABC6B-CF00-F4A1-0311-6387BF7BD561}"/>
              </a:ext>
            </a:extLst>
          </p:cNvPr>
          <p:cNvGrpSpPr/>
          <p:nvPr/>
        </p:nvGrpSpPr>
        <p:grpSpPr>
          <a:xfrm>
            <a:off x="1740329" y="2621991"/>
            <a:ext cx="8492939" cy="831235"/>
            <a:chOff x="427675" y="2363506"/>
            <a:chExt cx="8288553" cy="811232"/>
          </a:xfrm>
          <a:solidFill>
            <a:srgbClr val="0000FF"/>
          </a:solidFill>
        </p:grpSpPr>
        <p:sp>
          <p:nvSpPr>
            <p:cNvPr id="17" name="Google Shape;92;p16">
              <a:extLst>
                <a:ext uri="{FF2B5EF4-FFF2-40B4-BE49-F238E27FC236}">
                  <a16:creationId xmlns:a16="http://schemas.microsoft.com/office/drawing/2014/main" id="{267C9042-DB40-5F6C-4CE5-A43571E3C007}"/>
                </a:ext>
              </a:extLst>
            </p:cNvPr>
            <p:cNvSpPr/>
            <p:nvPr/>
          </p:nvSpPr>
          <p:spPr>
            <a:xfrm>
              <a:off x="427675" y="2430759"/>
              <a:ext cx="8288553" cy="675995"/>
            </a:xfrm>
            <a:custGeom>
              <a:avLst/>
              <a:gdLst/>
              <a:ahLst/>
              <a:cxnLst/>
              <a:rect l="l" t="t" r="r" b="b"/>
              <a:pathLst>
                <a:path w="108188" h="12212" extrusionOk="0">
                  <a:moveTo>
                    <a:pt x="107422" y="9070"/>
                  </a:moveTo>
                  <a:cubicBezTo>
                    <a:pt x="105362" y="8146"/>
                    <a:pt x="103805" y="6799"/>
                    <a:pt x="102155" y="5360"/>
                  </a:cubicBezTo>
                  <a:cubicBezTo>
                    <a:pt x="99118" y="2720"/>
                    <a:pt x="95976" y="0"/>
                    <a:pt x="89705" y="0"/>
                  </a:cubicBezTo>
                  <a:cubicBezTo>
                    <a:pt x="83435" y="0"/>
                    <a:pt x="80293" y="2733"/>
                    <a:pt x="77243" y="5360"/>
                  </a:cubicBezTo>
                  <a:cubicBezTo>
                    <a:pt x="74352" y="7868"/>
                    <a:pt x="71619" y="10231"/>
                    <a:pt x="66088" y="10231"/>
                  </a:cubicBezTo>
                  <a:cubicBezTo>
                    <a:pt x="60556" y="10231"/>
                    <a:pt x="57837" y="7868"/>
                    <a:pt x="54932" y="5360"/>
                  </a:cubicBezTo>
                  <a:cubicBezTo>
                    <a:pt x="51896" y="2720"/>
                    <a:pt x="48754" y="0"/>
                    <a:pt x="42483" y="0"/>
                  </a:cubicBezTo>
                  <a:cubicBezTo>
                    <a:pt x="36212" y="0"/>
                    <a:pt x="33070" y="2720"/>
                    <a:pt x="30034" y="5360"/>
                  </a:cubicBezTo>
                  <a:cubicBezTo>
                    <a:pt x="27143" y="7868"/>
                    <a:pt x="24410" y="10231"/>
                    <a:pt x="18879" y="10231"/>
                  </a:cubicBezTo>
                  <a:cubicBezTo>
                    <a:pt x="13347" y="10231"/>
                    <a:pt x="10614" y="7868"/>
                    <a:pt x="7723" y="5360"/>
                  </a:cubicBezTo>
                  <a:cubicBezTo>
                    <a:pt x="6033" y="3895"/>
                    <a:pt x="4291" y="2390"/>
                    <a:pt x="1967" y="1347"/>
                  </a:cubicBezTo>
                  <a:cubicBezTo>
                    <a:pt x="779" y="845"/>
                    <a:pt x="0" y="2588"/>
                    <a:pt x="1149" y="3142"/>
                  </a:cubicBezTo>
                  <a:cubicBezTo>
                    <a:pt x="3208" y="4066"/>
                    <a:pt x="4766" y="5426"/>
                    <a:pt x="6416" y="6852"/>
                  </a:cubicBezTo>
                  <a:cubicBezTo>
                    <a:pt x="9466" y="9492"/>
                    <a:pt x="12608" y="12212"/>
                    <a:pt x="18879" y="12212"/>
                  </a:cubicBezTo>
                  <a:cubicBezTo>
                    <a:pt x="25149" y="12212"/>
                    <a:pt x="28278" y="9492"/>
                    <a:pt x="31328" y="6852"/>
                  </a:cubicBezTo>
                  <a:cubicBezTo>
                    <a:pt x="34219" y="4344"/>
                    <a:pt x="36952" y="1980"/>
                    <a:pt x="42483" y="1980"/>
                  </a:cubicBezTo>
                  <a:cubicBezTo>
                    <a:pt x="48015" y="1980"/>
                    <a:pt x="50747" y="4344"/>
                    <a:pt x="53639" y="6852"/>
                  </a:cubicBezTo>
                  <a:cubicBezTo>
                    <a:pt x="56675" y="9492"/>
                    <a:pt x="59817" y="12212"/>
                    <a:pt x="66088" y="12212"/>
                  </a:cubicBezTo>
                  <a:cubicBezTo>
                    <a:pt x="72358" y="12212"/>
                    <a:pt x="75500" y="9492"/>
                    <a:pt x="78550" y="6852"/>
                  </a:cubicBezTo>
                  <a:cubicBezTo>
                    <a:pt x="81441" y="4344"/>
                    <a:pt x="84174" y="1980"/>
                    <a:pt x="89705" y="1980"/>
                  </a:cubicBezTo>
                  <a:cubicBezTo>
                    <a:pt x="95237" y="1980"/>
                    <a:pt x="97970" y="4344"/>
                    <a:pt x="100861" y="6852"/>
                  </a:cubicBezTo>
                  <a:cubicBezTo>
                    <a:pt x="102551" y="8317"/>
                    <a:pt x="104293" y="9822"/>
                    <a:pt x="106617" y="10878"/>
                  </a:cubicBezTo>
                  <a:cubicBezTo>
                    <a:pt x="107118" y="11129"/>
                    <a:pt x="107726" y="10905"/>
                    <a:pt x="107950" y="10390"/>
                  </a:cubicBezTo>
                  <a:cubicBezTo>
                    <a:pt x="108188" y="9875"/>
                    <a:pt x="107950" y="9281"/>
                    <a:pt x="107422" y="9070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" name="Google Shape;93;p16">
              <a:extLst>
                <a:ext uri="{FF2B5EF4-FFF2-40B4-BE49-F238E27FC236}">
                  <a16:creationId xmlns:a16="http://schemas.microsoft.com/office/drawing/2014/main" id="{564AB0E3-0B1D-BF9D-E2CA-A73F48E3492C}"/>
                </a:ext>
              </a:extLst>
            </p:cNvPr>
            <p:cNvGrpSpPr/>
            <p:nvPr/>
          </p:nvGrpSpPr>
          <p:grpSpPr>
            <a:xfrm>
              <a:off x="1708067" y="2929847"/>
              <a:ext cx="245610" cy="244891"/>
              <a:chOff x="1177442" y="2884512"/>
              <a:chExt cx="245610" cy="244891"/>
            </a:xfrm>
            <a:grpFill/>
          </p:grpSpPr>
          <p:sp>
            <p:nvSpPr>
              <p:cNvPr id="28" name="Google Shape;94;p16">
                <a:extLst>
                  <a:ext uri="{FF2B5EF4-FFF2-40B4-BE49-F238E27FC236}">
                    <a16:creationId xmlns:a16="http://schemas.microsoft.com/office/drawing/2014/main" id="{B51A3355-DBB0-F75D-C041-4C6D3DF07CDB}"/>
                  </a:ext>
                </a:extLst>
              </p:cNvPr>
              <p:cNvSpPr/>
              <p:nvPr/>
            </p:nvSpPr>
            <p:spPr>
              <a:xfrm>
                <a:off x="1177442" y="2884512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47" y="4423"/>
                      <a:pt x="4437" y="3433"/>
                      <a:pt x="4437" y="2206"/>
                    </a:cubicBezTo>
                    <a:cubicBezTo>
                      <a:pt x="4437" y="991"/>
                      <a:pt x="3447" y="1"/>
                      <a:pt x="2219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95;p16">
                <a:extLst>
                  <a:ext uri="{FF2B5EF4-FFF2-40B4-BE49-F238E27FC236}">
                    <a16:creationId xmlns:a16="http://schemas.microsoft.com/office/drawing/2014/main" id="{7D1A890D-C0B4-ACA1-93C9-C2F5F070DE34}"/>
                  </a:ext>
                </a:extLst>
              </p:cNvPr>
              <p:cNvSpPr/>
              <p:nvPr/>
            </p:nvSpPr>
            <p:spPr>
              <a:xfrm>
                <a:off x="1234458" y="2940809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9"/>
                    </a:moveTo>
                    <a:cubicBezTo>
                      <a:pt x="2377" y="1849"/>
                      <a:pt x="1849" y="2377"/>
                      <a:pt x="1189" y="2377"/>
                    </a:cubicBezTo>
                    <a:cubicBezTo>
                      <a:pt x="529" y="2377"/>
                      <a:pt x="1" y="1849"/>
                      <a:pt x="1" y="1189"/>
                    </a:cubicBezTo>
                    <a:cubicBezTo>
                      <a:pt x="1" y="529"/>
                      <a:pt x="529" y="0"/>
                      <a:pt x="1189" y="0"/>
                    </a:cubicBezTo>
                    <a:cubicBezTo>
                      <a:pt x="1849" y="0"/>
                      <a:pt x="2377" y="529"/>
                      <a:pt x="2377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" name="Google Shape;96;p16">
              <a:extLst>
                <a:ext uri="{FF2B5EF4-FFF2-40B4-BE49-F238E27FC236}">
                  <a16:creationId xmlns:a16="http://schemas.microsoft.com/office/drawing/2014/main" id="{D833E1A0-85D2-EBFA-6EE8-A8E999BFEEB7}"/>
                </a:ext>
              </a:extLst>
            </p:cNvPr>
            <p:cNvGrpSpPr/>
            <p:nvPr/>
          </p:nvGrpSpPr>
          <p:grpSpPr>
            <a:xfrm>
              <a:off x="3551407" y="2363506"/>
              <a:ext cx="245610" cy="244891"/>
              <a:chOff x="3804994" y="2454571"/>
              <a:chExt cx="245610" cy="244891"/>
            </a:xfrm>
            <a:grpFill/>
          </p:grpSpPr>
          <p:sp>
            <p:nvSpPr>
              <p:cNvPr id="26" name="Google Shape;97;p16">
                <a:extLst>
                  <a:ext uri="{FF2B5EF4-FFF2-40B4-BE49-F238E27FC236}">
                    <a16:creationId xmlns:a16="http://schemas.microsoft.com/office/drawing/2014/main" id="{332E0567-71D8-29B3-8274-36079BF4B682}"/>
                  </a:ext>
                </a:extLst>
              </p:cNvPr>
              <p:cNvSpPr/>
              <p:nvPr/>
            </p:nvSpPr>
            <p:spPr>
              <a:xfrm>
                <a:off x="3804994" y="2454571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5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33" y="4423"/>
                      <a:pt x="4437" y="3433"/>
                      <a:pt x="4437" y="2205"/>
                    </a:cubicBezTo>
                    <a:cubicBezTo>
                      <a:pt x="4437" y="991"/>
                      <a:pt x="3433" y="1"/>
                      <a:pt x="2219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98;p16">
                <a:extLst>
                  <a:ext uri="{FF2B5EF4-FFF2-40B4-BE49-F238E27FC236}">
                    <a16:creationId xmlns:a16="http://schemas.microsoft.com/office/drawing/2014/main" id="{DA44532A-A35A-3E40-8D71-4C22DD2F8223}"/>
                  </a:ext>
                </a:extLst>
              </p:cNvPr>
              <p:cNvSpPr/>
              <p:nvPr/>
            </p:nvSpPr>
            <p:spPr>
              <a:xfrm>
                <a:off x="3862010" y="2510868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8"/>
                    </a:moveTo>
                    <a:cubicBezTo>
                      <a:pt x="2377" y="1848"/>
                      <a:pt x="1849" y="2376"/>
                      <a:pt x="1189" y="2376"/>
                    </a:cubicBezTo>
                    <a:cubicBezTo>
                      <a:pt x="529" y="2376"/>
                      <a:pt x="1" y="1848"/>
                      <a:pt x="1" y="1188"/>
                    </a:cubicBezTo>
                    <a:cubicBezTo>
                      <a:pt x="1" y="528"/>
                      <a:pt x="529" y="0"/>
                      <a:pt x="1189" y="0"/>
                    </a:cubicBezTo>
                    <a:cubicBezTo>
                      <a:pt x="1849" y="0"/>
                      <a:pt x="2377" y="528"/>
                      <a:pt x="2377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" name="Google Shape;99;p16">
              <a:extLst>
                <a:ext uri="{FF2B5EF4-FFF2-40B4-BE49-F238E27FC236}">
                  <a16:creationId xmlns:a16="http://schemas.microsoft.com/office/drawing/2014/main" id="{E8D7F593-E4E6-8F4B-D5E8-E32F36BE48B1}"/>
                </a:ext>
              </a:extLst>
            </p:cNvPr>
            <p:cNvGrpSpPr/>
            <p:nvPr/>
          </p:nvGrpSpPr>
          <p:grpSpPr>
            <a:xfrm>
              <a:off x="5394746" y="2929847"/>
              <a:ext cx="244891" cy="244891"/>
              <a:chOff x="5112380" y="3020912"/>
              <a:chExt cx="244891" cy="244891"/>
            </a:xfrm>
            <a:grpFill/>
          </p:grpSpPr>
          <p:sp>
            <p:nvSpPr>
              <p:cNvPr id="24" name="Google Shape;100;p16">
                <a:extLst>
                  <a:ext uri="{FF2B5EF4-FFF2-40B4-BE49-F238E27FC236}">
                    <a16:creationId xmlns:a16="http://schemas.microsoft.com/office/drawing/2014/main" id="{D07A00E2-FF64-7C13-242D-10BE88243FCE}"/>
                  </a:ext>
                </a:extLst>
              </p:cNvPr>
              <p:cNvSpPr/>
              <p:nvPr/>
            </p:nvSpPr>
            <p:spPr>
              <a:xfrm>
                <a:off x="5112380" y="3020912"/>
                <a:ext cx="244891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4" h="4424" extrusionOk="0">
                    <a:moveTo>
                      <a:pt x="2218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8" y="4423"/>
                    </a:cubicBezTo>
                    <a:cubicBezTo>
                      <a:pt x="3433" y="4423"/>
                      <a:pt x="4423" y="3433"/>
                      <a:pt x="4423" y="2206"/>
                    </a:cubicBezTo>
                    <a:cubicBezTo>
                      <a:pt x="4423" y="991"/>
                      <a:pt x="3433" y="1"/>
                      <a:pt x="2218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01;p16">
                <a:extLst>
                  <a:ext uri="{FF2B5EF4-FFF2-40B4-BE49-F238E27FC236}">
                    <a16:creationId xmlns:a16="http://schemas.microsoft.com/office/drawing/2014/main" id="{E15B6BD7-739A-9722-97DB-D102AE331183}"/>
                  </a:ext>
                </a:extLst>
              </p:cNvPr>
              <p:cNvSpPr/>
              <p:nvPr/>
            </p:nvSpPr>
            <p:spPr>
              <a:xfrm>
                <a:off x="5169396" y="3077209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9"/>
                    </a:moveTo>
                    <a:cubicBezTo>
                      <a:pt x="2363" y="1849"/>
                      <a:pt x="1835" y="2377"/>
                      <a:pt x="1188" y="2377"/>
                    </a:cubicBezTo>
                    <a:cubicBezTo>
                      <a:pt x="528" y="2377"/>
                      <a:pt x="0" y="1849"/>
                      <a:pt x="0" y="1189"/>
                    </a:cubicBezTo>
                    <a:cubicBezTo>
                      <a:pt x="0" y="529"/>
                      <a:pt x="528" y="0"/>
                      <a:pt x="1188" y="0"/>
                    </a:cubicBezTo>
                    <a:cubicBezTo>
                      <a:pt x="1835" y="0"/>
                      <a:pt x="2363" y="529"/>
                      <a:pt x="2363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102;p16">
              <a:extLst>
                <a:ext uri="{FF2B5EF4-FFF2-40B4-BE49-F238E27FC236}">
                  <a16:creationId xmlns:a16="http://schemas.microsoft.com/office/drawing/2014/main" id="{8DB4C911-B4DA-DDDC-B441-FDA62FC6F0E0}"/>
                </a:ext>
              </a:extLst>
            </p:cNvPr>
            <p:cNvGrpSpPr/>
            <p:nvPr/>
          </p:nvGrpSpPr>
          <p:grpSpPr>
            <a:xfrm>
              <a:off x="7237366" y="2363506"/>
              <a:ext cx="244835" cy="244891"/>
              <a:chOff x="7723466" y="2521821"/>
              <a:chExt cx="244835" cy="244891"/>
            </a:xfrm>
            <a:grpFill/>
          </p:grpSpPr>
          <p:sp>
            <p:nvSpPr>
              <p:cNvPr id="22" name="Google Shape;103;p16">
                <a:extLst>
                  <a:ext uri="{FF2B5EF4-FFF2-40B4-BE49-F238E27FC236}">
                    <a16:creationId xmlns:a16="http://schemas.microsoft.com/office/drawing/2014/main" id="{3C4072F8-FEAD-D794-59FA-E4F2F79864B5}"/>
                  </a:ext>
                </a:extLst>
              </p:cNvPr>
              <p:cNvSpPr/>
              <p:nvPr/>
            </p:nvSpPr>
            <p:spPr>
              <a:xfrm>
                <a:off x="7723466" y="2521821"/>
                <a:ext cx="244835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4424" extrusionOk="0">
                    <a:moveTo>
                      <a:pt x="2205" y="1"/>
                    </a:moveTo>
                    <a:cubicBezTo>
                      <a:pt x="990" y="1"/>
                      <a:pt x="0" y="991"/>
                      <a:pt x="0" y="2205"/>
                    </a:cubicBezTo>
                    <a:cubicBezTo>
                      <a:pt x="0" y="3433"/>
                      <a:pt x="990" y="4423"/>
                      <a:pt x="2205" y="4423"/>
                    </a:cubicBezTo>
                    <a:cubicBezTo>
                      <a:pt x="3433" y="4423"/>
                      <a:pt x="4423" y="3433"/>
                      <a:pt x="4423" y="2205"/>
                    </a:cubicBezTo>
                    <a:cubicBezTo>
                      <a:pt x="4423" y="991"/>
                      <a:pt x="3433" y="1"/>
                      <a:pt x="2205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04;p16">
                <a:extLst>
                  <a:ext uri="{FF2B5EF4-FFF2-40B4-BE49-F238E27FC236}">
                    <a16:creationId xmlns:a16="http://schemas.microsoft.com/office/drawing/2014/main" id="{59E63CEA-B164-8D5E-5279-76C1DAF1F1B8}"/>
                  </a:ext>
                </a:extLst>
              </p:cNvPr>
              <p:cNvSpPr/>
              <p:nvPr/>
            </p:nvSpPr>
            <p:spPr>
              <a:xfrm>
                <a:off x="7780482" y="2578118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8"/>
                    </a:moveTo>
                    <a:cubicBezTo>
                      <a:pt x="2363" y="1848"/>
                      <a:pt x="1835" y="2376"/>
                      <a:pt x="1175" y="2376"/>
                    </a:cubicBezTo>
                    <a:cubicBezTo>
                      <a:pt x="528" y="2376"/>
                      <a:pt x="0" y="1848"/>
                      <a:pt x="0" y="1188"/>
                    </a:cubicBezTo>
                    <a:cubicBezTo>
                      <a:pt x="0" y="528"/>
                      <a:pt x="528" y="0"/>
                      <a:pt x="1175" y="0"/>
                    </a:cubicBezTo>
                    <a:cubicBezTo>
                      <a:pt x="1835" y="0"/>
                      <a:pt x="2363" y="528"/>
                      <a:pt x="2363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A16405-CFCF-B403-18F8-5DDA6ED0CDE7}"/>
              </a:ext>
            </a:extLst>
          </p:cNvPr>
          <p:cNvGrpSpPr/>
          <p:nvPr/>
        </p:nvGrpSpPr>
        <p:grpSpPr>
          <a:xfrm>
            <a:off x="4522330" y="3091523"/>
            <a:ext cx="1089591" cy="1089534"/>
            <a:chOff x="4171456" y="3931495"/>
            <a:chExt cx="1089591" cy="1089534"/>
          </a:xfrm>
        </p:grpSpPr>
        <p:grpSp>
          <p:nvGrpSpPr>
            <p:cNvPr id="31" name="Google Shape;105;p16">
              <a:extLst>
                <a:ext uri="{FF2B5EF4-FFF2-40B4-BE49-F238E27FC236}">
                  <a16:creationId xmlns:a16="http://schemas.microsoft.com/office/drawing/2014/main" id="{9712EB8F-9F53-0C8B-9C8E-9ABE4751BEBF}"/>
                </a:ext>
              </a:extLst>
            </p:cNvPr>
            <p:cNvGrpSpPr/>
            <p:nvPr/>
          </p:nvGrpSpPr>
          <p:grpSpPr>
            <a:xfrm>
              <a:off x="4171456" y="3931495"/>
              <a:ext cx="1089591" cy="1089534"/>
              <a:chOff x="3142726" y="2821738"/>
              <a:chExt cx="1063370" cy="1063314"/>
            </a:xfrm>
          </p:grpSpPr>
          <p:sp>
            <p:nvSpPr>
              <p:cNvPr id="36" name="Google Shape;106;p16">
                <a:extLst>
                  <a:ext uri="{FF2B5EF4-FFF2-40B4-BE49-F238E27FC236}">
                    <a16:creationId xmlns:a16="http://schemas.microsoft.com/office/drawing/2014/main" id="{7EAA3E18-8CB6-6813-34C3-29204BDDA2F2}"/>
                  </a:ext>
                </a:extLst>
              </p:cNvPr>
              <p:cNvSpPr/>
              <p:nvPr/>
            </p:nvSpPr>
            <p:spPr>
              <a:xfrm>
                <a:off x="3142726" y="2821738"/>
                <a:ext cx="1063370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09" extrusionOk="0">
                    <a:moveTo>
                      <a:pt x="19209" y="9598"/>
                    </a:moveTo>
                    <a:cubicBezTo>
                      <a:pt x="19209" y="14905"/>
                      <a:pt x="14919" y="19209"/>
                      <a:pt x="9612" y="19209"/>
                    </a:cubicBezTo>
                    <a:cubicBezTo>
                      <a:pt x="4305" y="19209"/>
                      <a:pt x="1" y="14905"/>
                      <a:pt x="1" y="9598"/>
                    </a:cubicBezTo>
                    <a:cubicBezTo>
                      <a:pt x="1" y="4291"/>
                      <a:pt x="4305" y="0"/>
                      <a:pt x="9612" y="0"/>
                    </a:cubicBezTo>
                    <a:cubicBezTo>
                      <a:pt x="14919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07;p16">
                <a:extLst>
                  <a:ext uri="{FF2B5EF4-FFF2-40B4-BE49-F238E27FC236}">
                    <a16:creationId xmlns:a16="http://schemas.microsoft.com/office/drawing/2014/main" id="{E8D45EDF-7EAA-40EF-3240-28C10DA87320}"/>
                  </a:ext>
                </a:extLst>
              </p:cNvPr>
              <p:cNvSpPr/>
              <p:nvPr/>
            </p:nvSpPr>
            <p:spPr>
              <a:xfrm>
                <a:off x="3216570" y="2894807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0"/>
                    </a:moveTo>
                    <a:cubicBezTo>
                      <a:pt x="3710" y="0"/>
                      <a:pt x="0" y="3710"/>
                      <a:pt x="0" y="8278"/>
                    </a:cubicBezTo>
                    <a:cubicBezTo>
                      <a:pt x="0" y="12845"/>
                      <a:pt x="3710" y="16555"/>
                      <a:pt x="8278" y="16555"/>
                    </a:cubicBezTo>
                    <a:cubicBezTo>
                      <a:pt x="12846" y="16555"/>
                      <a:pt x="16555" y="12845"/>
                      <a:pt x="16555" y="8278"/>
                    </a:cubicBezTo>
                    <a:cubicBezTo>
                      <a:pt x="16555" y="3710"/>
                      <a:pt x="12846" y="0"/>
                      <a:pt x="82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" name="Google Shape;108;p16">
              <a:extLst>
                <a:ext uri="{FF2B5EF4-FFF2-40B4-BE49-F238E27FC236}">
                  <a16:creationId xmlns:a16="http://schemas.microsoft.com/office/drawing/2014/main" id="{F3426046-7BD6-C992-2BF0-DAD531B3D845}"/>
                </a:ext>
              </a:extLst>
            </p:cNvPr>
            <p:cNvGrpSpPr/>
            <p:nvPr/>
          </p:nvGrpSpPr>
          <p:grpSpPr>
            <a:xfrm>
              <a:off x="4476275" y="4242978"/>
              <a:ext cx="466406" cy="465819"/>
              <a:chOff x="-60620800" y="2304600"/>
              <a:chExt cx="319000" cy="318600"/>
            </a:xfrm>
            <a:solidFill>
              <a:srgbClr val="6D41FA"/>
            </a:solidFill>
          </p:grpSpPr>
          <p:sp>
            <p:nvSpPr>
              <p:cNvPr id="33" name="Google Shape;109;p16">
                <a:extLst>
                  <a:ext uri="{FF2B5EF4-FFF2-40B4-BE49-F238E27FC236}">
                    <a16:creationId xmlns:a16="http://schemas.microsoft.com/office/drawing/2014/main" id="{E901B79D-8222-F7DE-DA21-BE49BA830710}"/>
                  </a:ext>
                </a:extLst>
              </p:cNvPr>
              <p:cNvSpPr/>
              <p:nvPr/>
            </p:nvSpPr>
            <p:spPr>
              <a:xfrm>
                <a:off x="-60620800" y="2304600"/>
                <a:ext cx="319000" cy="3186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44" extrusionOk="0">
                    <a:moveTo>
                      <a:pt x="10939" y="845"/>
                    </a:moveTo>
                    <a:cubicBezTo>
                      <a:pt x="10969" y="845"/>
                      <a:pt x="11001" y="853"/>
                      <a:pt x="11027" y="866"/>
                    </a:cubicBezTo>
                    <a:lnTo>
                      <a:pt x="11752" y="1276"/>
                    </a:lnTo>
                    <a:cubicBezTo>
                      <a:pt x="11783" y="1339"/>
                      <a:pt x="11815" y="1433"/>
                      <a:pt x="11783" y="1465"/>
                    </a:cubicBezTo>
                    <a:lnTo>
                      <a:pt x="11437" y="2063"/>
                    </a:lnTo>
                    <a:lnTo>
                      <a:pt x="10491" y="1496"/>
                    </a:lnTo>
                    <a:lnTo>
                      <a:pt x="10838" y="898"/>
                    </a:lnTo>
                    <a:cubicBezTo>
                      <a:pt x="10856" y="861"/>
                      <a:pt x="10897" y="845"/>
                      <a:pt x="10939" y="845"/>
                    </a:cubicBezTo>
                    <a:close/>
                    <a:moveTo>
                      <a:pt x="10050" y="2252"/>
                    </a:moveTo>
                    <a:lnTo>
                      <a:pt x="10995" y="2819"/>
                    </a:lnTo>
                    <a:lnTo>
                      <a:pt x="8916" y="6379"/>
                    </a:lnTo>
                    <a:lnTo>
                      <a:pt x="7971" y="5844"/>
                    </a:lnTo>
                    <a:lnTo>
                      <a:pt x="10050" y="2252"/>
                    </a:lnTo>
                    <a:close/>
                    <a:moveTo>
                      <a:pt x="7813" y="6663"/>
                    </a:moveTo>
                    <a:lnTo>
                      <a:pt x="8318" y="6978"/>
                    </a:lnTo>
                    <a:lnTo>
                      <a:pt x="7782" y="7324"/>
                    </a:lnTo>
                    <a:lnTo>
                      <a:pt x="7813" y="6663"/>
                    </a:lnTo>
                    <a:close/>
                    <a:moveTo>
                      <a:pt x="11342" y="5245"/>
                    </a:moveTo>
                    <a:cubicBezTo>
                      <a:pt x="11594" y="5245"/>
                      <a:pt x="11752" y="5434"/>
                      <a:pt x="11752" y="5686"/>
                    </a:cubicBezTo>
                    <a:lnTo>
                      <a:pt x="11752" y="11483"/>
                    </a:lnTo>
                    <a:cubicBezTo>
                      <a:pt x="11752" y="11704"/>
                      <a:pt x="11531" y="11893"/>
                      <a:pt x="11342" y="11893"/>
                    </a:cubicBezTo>
                    <a:lnTo>
                      <a:pt x="1197" y="11893"/>
                    </a:lnTo>
                    <a:cubicBezTo>
                      <a:pt x="945" y="11893"/>
                      <a:pt x="788" y="11704"/>
                      <a:pt x="788" y="11483"/>
                    </a:cubicBezTo>
                    <a:lnTo>
                      <a:pt x="788" y="5686"/>
                    </a:lnTo>
                    <a:cubicBezTo>
                      <a:pt x="788" y="5434"/>
                      <a:pt x="977" y="5245"/>
                      <a:pt x="1197" y="5245"/>
                    </a:cubicBezTo>
                    <a:lnTo>
                      <a:pt x="7372" y="5245"/>
                    </a:lnTo>
                    <a:lnTo>
                      <a:pt x="7057" y="5749"/>
                    </a:lnTo>
                    <a:cubicBezTo>
                      <a:pt x="7026" y="5812"/>
                      <a:pt x="7026" y="5875"/>
                      <a:pt x="7026" y="5970"/>
                    </a:cubicBezTo>
                    <a:lnTo>
                      <a:pt x="6900" y="7734"/>
                    </a:lnTo>
                    <a:lnTo>
                      <a:pt x="5545" y="7734"/>
                    </a:lnTo>
                    <a:cubicBezTo>
                      <a:pt x="5325" y="7734"/>
                      <a:pt x="5167" y="7923"/>
                      <a:pt x="5167" y="8175"/>
                    </a:cubicBezTo>
                    <a:cubicBezTo>
                      <a:pt x="5167" y="8396"/>
                      <a:pt x="5356" y="8585"/>
                      <a:pt x="5545" y="8585"/>
                    </a:cubicBezTo>
                    <a:lnTo>
                      <a:pt x="10523" y="8585"/>
                    </a:lnTo>
                    <a:cubicBezTo>
                      <a:pt x="10743" y="8585"/>
                      <a:pt x="10964" y="8396"/>
                      <a:pt x="10964" y="8175"/>
                    </a:cubicBezTo>
                    <a:cubicBezTo>
                      <a:pt x="10964" y="7923"/>
                      <a:pt x="10743" y="7734"/>
                      <a:pt x="10523" y="7734"/>
                    </a:cubicBezTo>
                    <a:lnTo>
                      <a:pt x="8633" y="7734"/>
                    </a:lnTo>
                    <a:lnTo>
                      <a:pt x="9294" y="7293"/>
                    </a:lnTo>
                    <a:cubicBezTo>
                      <a:pt x="9326" y="7261"/>
                      <a:pt x="9420" y="7230"/>
                      <a:pt x="9420" y="7135"/>
                    </a:cubicBezTo>
                    <a:lnTo>
                      <a:pt x="10523" y="5245"/>
                    </a:lnTo>
                    <a:close/>
                    <a:moveTo>
                      <a:pt x="10933" y="0"/>
                    </a:moveTo>
                    <a:cubicBezTo>
                      <a:pt x="10599" y="0"/>
                      <a:pt x="10280" y="175"/>
                      <a:pt x="10113" y="488"/>
                    </a:cubicBezTo>
                    <a:lnTo>
                      <a:pt x="9578" y="1433"/>
                    </a:lnTo>
                    <a:lnTo>
                      <a:pt x="7877" y="4395"/>
                    </a:lnTo>
                    <a:lnTo>
                      <a:pt x="1229" y="4395"/>
                    </a:lnTo>
                    <a:cubicBezTo>
                      <a:pt x="567" y="4395"/>
                      <a:pt x="0" y="4930"/>
                      <a:pt x="0" y="5592"/>
                    </a:cubicBezTo>
                    <a:lnTo>
                      <a:pt x="0" y="11483"/>
                    </a:lnTo>
                    <a:cubicBezTo>
                      <a:pt x="0" y="12145"/>
                      <a:pt x="567" y="12743"/>
                      <a:pt x="1229" y="12743"/>
                    </a:cubicBezTo>
                    <a:lnTo>
                      <a:pt x="11374" y="12743"/>
                    </a:lnTo>
                    <a:cubicBezTo>
                      <a:pt x="12067" y="12743"/>
                      <a:pt x="12602" y="12176"/>
                      <a:pt x="12602" y="11483"/>
                    </a:cubicBezTo>
                    <a:lnTo>
                      <a:pt x="12602" y="5686"/>
                    </a:lnTo>
                    <a:cubicBezTo>
                      <a:pt x="12602" y="5025"/>
                      <a:pt x="12067" y="4458"/>
                      <a:pt x="11374" y="4458"/>
                    </a:cubicBezTo>
                    <a:lnTo>
                      <a:pt x="11027" y="4458"/>
                    </a:lnTo>
                    <a:lnTo>
                      <a:pt x="12508" y="1937"/>
                    </a:lnTo>
                    <a:cubicBezTo>
                      <a:pt x="12760" y="1433"/>
                      <a:pt x="12602" y="835"/>
                      <a:pt x="12130" y="551"/>
                    </a:cubicBezTo>
                    <a:lnTo>
                      <a:pt x="11437" y="141"/>
                    </a:lnTo>
                    <a:cubicBezTo>
                      <a:pt x="11277" y="46"/>
                      <a:pt x="11103" y="0"/>
                      <a:pt x="10933" y="0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10;p16">
                <a:extLst>
                  <a:ext uri="{FF2B5EF4-FFF2-40B4-BE49-F238E27FC236}">
                    <a16:creationId xmlns:a16="http://schemas.microsoft.com/office/drawing/2014/main" id="{2DC45EE7-F9BC-DE01-9EF4-98A0BD6D2C28}"/>
                  </a:ext>
                </a:extLst>
              </p:cNvPr>
              <p:cNvSpPr/>
              <p:nvPr/>
            </p:nvSpPr>
            <p:spPr>
              <a:xfrm>
                <a:off x="-60491625" y="2560150"/>
                <a:ext cx="14492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821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11"/>
                    </a:cubicBezTo>
                    <a:cubicBezTo>
                      <a:pt x="0" y="663"/>
                      <a:pt x="189" y="820"/>
                      <a:pt x="378" y="820"/>
                    </a:cubicBezTo>
                    <a:lnTo>
                      <a:pt x="5356" y="820"/>
                    </a:lnTo>
                    <a:cubicBezTo>
                      <a:pt x="5576" y="820"/>
                      <a:pt x="5797" y="631"/>
                      <a:pt x="5797" y="411"/>
                    </a:cubicBezTo>
                    <a:cubicBezTo>
                      <a:pt x="5797" y="190"/>
                      <a:pt x="5576" y="1"/>
                      <a:pt x="5356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11;p16">
                <a:extLst>
                  <a:ext uri="{FF2B5EF4-FFF2-40B4-BE49-F238E27FC236}">
                    <a16:creationId xmlns:a16="http://schemas.microsoft.com/office/drawing/2014/main" id="{FE13278D-B355-C029-D725-12AE613295C9}"/>
                  </a:ext>
                </a:extLst>
              </p:cNvPr>
              <p:cNvSpPr/>
              <p:nvPr/>
            </p:nvSpPr>
            <p:spPr>
              <a:xfrm>
                <a:off x="-60573550" y="2445950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29" y="1"/>
                    </a:moveTo>
                    <a:cubicBezTo>
                      <a:pt x="977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7" y="851"/>
                      <a:pt x="1" y="1324"/>
                      <a:pt x="1" y="1891"/>
                    </a:cubicBezTo>
                    <a:cubicBezTo>
                      <a:pt x="1" y="2553"/>
                      <a:pt x="568" y="2931"/>
                      <a:pt x="977" y="3246"/>
                    </a:cubicBezTo>
                    <a:cubicBezTo>
                      <a:pt x="1292" y="3498"/>
                      <a:pt x="1670" y="3718"/>
                      <a:pt x="1670" y="3970"/>
                    </a:cubicBezTo>
                    <a:cubicBezTo>
                      <a:pt x="1670" y="4191"/>
                      <a:pt x="1450" y="4348"/>
                      <a:pt x="1229" y="4348"/>
                    </a:cubicBezTo>
                    <a:cubicBezTo>
                      <a:pt x="977" y="4348"/>
                      <a:pt x="820" y="4159"/>
                      <a:pt x="820" y="3970"/>
                    </a:cubicBezTo>
                    <a:cubicBezTo>
                      <a:pt x="820" y="3718"/>
                      <a:pt x="631" y="3529"/>
                      <a:pt x="442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7" y="4947"/>
                      <a:pt x="820" y="5136"/>
                    </a:cubicBezTo>
                    <a:lnTo>
                      <a:pt x="820" y="5420"/>
                    </a:lnTo>
                    <a:cubicBezTo>
                      <a:pt x="820" y="5672"/>
                      <a:pt x="1040" y="5861"/>
                      <a:pt x="1229" y="5861"/>
                    </a:cubicBezTo>
                    <a:cubicBezTo>
                      <a:pt x="1450" y="5861"/>
                      <a:pt x="1670" y="5672"/>
                      <a:pt x="1670" y="5420"/>
                    </a:cubicBezTo>
                    <a:lnTo>
                      <a:pt x="1670" y="5136"/>
                    </a:lnTo>
                    <a:cubicBezTo>
                      <a:pt x="2143" y="4979"/>
                      <a:pt x="2489" y="4506"/>
                      <a:pt x="2489" y="3970"/>
                    </a:cubicBezTo>
                    <a:cubicBezTo>
                      <a:pt x="2489" y="3309"/>
                      <a:pt x="1922" y="2899"/>
                      <a:pt x="1513" y="2584"/>
                    </a:cubicBezTo>
                    <a:cubicBezTo>
                      <a:pt x="1198" y="2364"/>
                      <a:pt x="820" y="2112"/>
                      <a:pt x="820" y="1891"/>
                    </a:cubicBezTo>
                    <a:cubicBezTo>
                      <a:pt x="788" y="1639"/>
                      <a:pt x="977" y="1450"/>
                      <a:pt x="1229" y="1450"/>
                    </a:cubicBezTo>
                    <a:cubicBezTo>
                      <a:pt x="1450" y="1450"/>
                      <a:pt x="1670" y="1639"/>
                      <a:pt x="1670" y="1891"/>
                    </a:cubicBezTo>
                    <a:cubicBezTo>
                      <a:pt x="1670" y="2112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91"/>
                    </a:cubicBezTo>
                    <a:cubicBezTo>
                      <a:pt x="2489" y="1324"/>
                      <a:pt x="2143" y="883"/>
                      <a:pt x="1670" y="694"/>
                    </a:cubicBezTo>
                    <a:lnTo>
                      <a:pt x="1670" y="410"/>
                    </a:lnTo>
                    <a:cubicBezTo>
                      <a:pt x="1670" y="190"/>
                      <a:pt x="1450" y="1"/>
                      <a:pt x="1229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00DCC2E-21DE-F7C6-D192-121D9886D3D9}"/>
              </a:ext>
            </a:extLst>
          </p:cNvPr>
          <p:cNvGrpSpPr/>
          <p:nvPr/>
        </p:nvGrpSpPr>
        <p:grpSpPr>
          <a:xfrm>
            <a:off x="8297017" y="3160431"/>
            <a:ext cx="1089534" cy="1089534"/>
            <a:chOff x="8297017" y="3160431"/>
            <a:chExt cx="1089534" cy="1089534"/>
          </a:xfrm>
        </p:grpSpPr>
        <p:grpSp>
          <p:nvGrpSpPr>
            <p:cNvPr id="39" name="Google Shape;88;p16">
              <a:extLst>
                <a:ext uri="{FF2B5EF4-FFF2-40B4-BE49-F238E27FC236}">
                  <a16:creationId xmlns:a16="http://schemas.microsoft.com/office/drawing/2014/main" id="{AB4368CB-839A-9E58-94A2-B8A206EB48F3}"/>
                </a:ext>
              </a:extLst>
            </p:cNvPr>
            <p:cNvGrpSpPr/>
            <p:nvPr/>
          </p:nvGrpSpPr>
          <p:grpSpPr>
            <a:xfrm>
              <a:off x="8297017" y="3160431"/>
              <a:ext cx="1089534" cy="1089534"/>
              <a:chOff x="6826573" y="2888988"/>
              <a:chExt cx="1063314" cy="1063314"/>
            </a:xfrm>
          </p:grpSpPr>
          <p:sp>
            <p:nvSpPr>
              <p:cNvPr id="41" name="Google Shape;89;p16">
                <a:extLst>
                  <a:ext uri="{FF2B5EF4-FFF2-40B4-BE49-F238E27FC236}">
                    <a16:creationId xmlns:a16="http://schemas.microsoft.com/office/drawing/2014/main" id="{2197599C-651C-137E-FACD-FA734F321A94}"/>
                  </a:ext>
                </a:extLst>
              </p:cNvPr>
              <p:cNvSpPr/>
              <p:nvPr/>
            </p:nvSpPr>
            <p:spPr>
              <a:xfrm>
                <a:off x="6826573" y="2888988"/>
                <a:ext cx="1063314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09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304" y="19209"/>
                      <a:pt x="0" y="14905"/>
                      <a:pt x="0" y="9598"/>
                    </a:cubicBezTo>
                    <a:cubicBezTo>
                      <a:pt x="0" y="4291"/>
                      <a:pt x="4304" y="0"/>
                      <a:pt x="9598" y="0"/>
                    </a:cubicBezTo>
                    <a:cubicBezTo>
                      <a:pt x="14905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" name="Google Shape;90;p16">
                <a:extLst>
                  <a:ext uri="{FF2B5EF4-FFF2-40B4-BE49-F238E27FC236}">
                    <a16:creationId xmlns:a16="http://schemas.microsoft.com/office/drawing/2014/main" id="{A4270D9E-BD9E-CC82-B782-CD627D1399FA}"/>
                  </a:ext>
                </a:extLst>
              </p:cNvPr>
              <p:cNvSpPr/>
              <p:nvPr/>
            </p:nvSpPr>
            <p:spPr>
              <a:xfrm>
                <a:off x="6900362" y="2962057"/>
                <a:ext cx="915738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3" h="16556" extrusionOk="0">
                    <a:moveTo>
                      <a:pt x="8265" y="0"/>
                    </a:moveTo>
                    <a:cubicBezTo>
                      <a:pt x="3697" y="0"/>
                      <a:pt x="1" y="3710"/>
                      <a:pt x="1" y="8278"/>
                    </a:cubicBezTo>
                    <a:cubicBezTo>
                      <a:pt x="1" y="12845"/>
                      <a:pt x="3697" y="16555"/>
                      <a:pt x="8265" y="16555"/>
                    </a:cubicBezTo>
                    <a:cubicBezTo>
                      <a:pt x="12846" y="16555"/>
                      <a:pt x="16542" y="12845"/>
                      <a:pt x="16542" y="8278"/>
                    </a:cubicBezTo>
                    <a:cubicBezTo>
                      <a:pt x="16542" y="3710"/>
                      <a:pt x="12846" y="0"/>
                      <a:pt x="8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112;p16">
              <a:extLst>
                <a:ext uri="{FF2B5EF4-FFF2-40B4-BE49-F238E27FC236}">
                  <a16:creationId xmlns:a16="http://schemas.microsoft.com/office/drawing/2014/main" id="{FDF023A1-25B9-2542-F0ED-00E72BA57A11}"/>
                </a:ext>
              </a:extLst>
            </p:cNvPr>
            <p:cNvSpPr/>
            <p:nvPr/>
          </p:nvSpPr>
          <p:spPr>
            <a:xfrm>
              <a:off x="8605440" y="3453217"/>
              <a:ext cx="478048" cy="468485"/>
            </a:xfrm>
            <a:custGeom>
              <a:avLst/>
              <a:gdLst/>
              <a:ahLst/>
              <a:cxnLst/>
              <a:rect l="l" t="t" r="r" b="b"/>
              <a:pathLst>
                <a:path w="12005" h="11815" extrusionOk="0">
                  <a:moveTo>
                    <a:pt x="6003" y="693"/>
                  </a:moveTo>
                  <a:cubicBezTo>
                    <a:pt x="6089" y="693"/>
                    <a:pt x="6176" y="725"/>
                    <a:pt x="6239" y="788"/>
                  </a:cubicBezTo>
                  <a:lnTo>
                    <a:pt x="8444" y="2993"/>
                  </a:lnTo>
                  <a:lnTo>
                    <a:pt x="7972" y="3466"/>
                  </a:lnTo>
                  <a:lnTo>
                    <a:pt x="7751" y="3214"/>
                  </a:lnTo>
                  <a:cubicBezTo>
                    <a:pt x="7562" y="3025"/>
                    <a:pt x="7279" y="2899"/>
                    <a:pt x="6995" y="2899"/>
                  </a:cubicBezTo>
                  <a:cubicBezTo>
                    <a:pt x="6711" y="2899"/>
                    <a:pt x="6459" y="3025"/>
                    <a:pt x="6239" y="3214"/>
                  </a:cubicBezTo>
                  <a:cubicBezTo>
                    <a:pt x="5861" y="3623"/>
                    <a:pt x="5861" y="4285"/>
                    <a:pt x="6239" y="4663"/>
                  </a:cubicBezTo>
                  <a:lnTo>
                    <a:pt x="6491" y="4915"/>
                  </a:lnTo>
                  <a:lnTo>
                    <a:pt x="6018" y="5388"/>
                  </a:lnTo>
                  <a:lnTo>
                    <a:pt x="5262" y="4631"/>
                  </a:lnTo>
                  <a:cubicBezTo>
                    <a:pt x="5199" y="4568"/>
                    <a:pt x="5113" y="4537"/>
                    <a:pt x="5026" y="4537"/>
                  </a:cubicBezTo>
                  <a:cubicBezTo>
                    <a:pt x="4939" y="4537"/>
                    <a:pt x="4853" y="4568"/>
                    <a:pt x="4790" y="4631"/>
                  </a:cubicBezTo>
                  <a:lnTo>
                    <a:pt x="4317" y="5104"/>
                  </a:lnTo>
                  <a:cubicBezTo>
                    <a:pt x="4254" y="5167"/>
                    <a:pt x="4167" y="5198"/>
                    <a:pt x="4081" y="5198"/>
                  </a:cubicBezTo>
                  <a:cubicBezTo>
                    <a:pt x="3994" y="5198"/>
                    <a:pt x="3907" y="5167"/>
                    <a:pt x="3844" y="5104"/>
                  </a:cubicBezTo>
                  <a:cubicBezTo>
                    <a:pt x="3718" y="4978"/>
                    <a:pt x="3718" y="4757"/>
                    <a:pt x="3844" y="4631"/>
                  </a:cubicBezTo>
                  <a:lnTo>
                    <a:pt x="4317" y="4159"/>
                  </a:lnTo>
                  <a:cubicBezTo>
                    <a:pt x="4443" y="4033"/>
                    <a:pt x="4443" y="3812"/>
                    <a:pt x="4317" y="3686"/>
                  </a:cubicBezTo>
                  <a:lnTo>
                    <a:pt x="3624" y="2993"/>
                  </a:lnTo>
                  <a:lnTo>
                    <a:pt x="5766" y="788"/>
                  </a:lnTo>
                  <a:cubicBezTo>
                    <a:pt x="5829" y="725"/>
                    <a:pt x="5916" y="693"/>
                    <a:pt x="6003" y="693"/>
                  </a:cubicBezTo>
                  <a:close/>
                  <a:moveTo>
                    <a:pt x="3088" y="3466"/>
                  </a:moveTo>
                  <a:lnTo>
                    <a:pt x="3561" y="3938"/>
                  </a:lnTo>
                  <a:lnTo>
                    <a:pt x="3340" y="4159"/>
                  </a:lnTo>
                  <a:cubicBezTo>
                    <a:pt x="2931" y="4568"/>
                    <a:pt x="2931" y="5230"/>
                    <a:pt x="3340" y="5608"/>
                  </a:cubicBezTo>
                  <a:cubicBezTo>
                    <a:pt x="3529" y="5813"/>
                    <a:pt x="3797" y="5915"/>
                    <a:pt x="4065" y="5915"/>
                  </a:cubicBezTo>
                  <a:cubicBezTo>
                    <a:pt x="4333" y="5915"/>
                    <a:pt x="4601" y="5813"/>
                    <a:pt x="4790" y="5608"/>
                  </a:cubicBezTo>
                  <a:lnTo>
                    <a:pt x="5042" y="5388"/>
                  </a:lnTo>
                  <a:lnTo>
                    <a:pt x="5514" y="5860"/>
                  </a:lnTo>
                  <a:lnTo>
                    <a:pt x="4758" y="6616"/>
                  </a:lnTo>
                  <a:cubicBezTo>
                    <a:pt x="4632" y="6711"/>
                    <a:pt x="4632" y="6963"/>
                    <a:pt x="4758" y="7089"/>
                  </a:cubicBezTo>
                  <a:lnTo>
                    <a:pt x="5231" y="7561"/>
                  </a:lnTo>
                  <a:cubicBezTo>
                    <a:pt x="5357" y="7656"/>
                    <a:pt x="5357" y="7908"/>
                    <a:pt x="5231" y="8002"/>
                  </a:cubicBezTo>
                  <a:cubicBezTo>
                    <a:pt x="5168" y="8065"/>
                    <a:pt x="5081" y="8097"/>
                    <a:pt x="4994" y="8097"/>
                  </a:cubicBezTo>
                  <a:cubicBezTo>
                    <a:pt x="4908" y="8097"/>
                    <a:pt x="4821" y="8065"/>
                    <a:pt x="4758" y="8002"/>
                  </a:cubicBezTo>
                  <a:lnTo>
                    <a:pt x="4286" y="7561"/>
                  </a:lnTo>
                  <a:cubicBezTo>
                    <a:pt x="4223" y="7498"/>
                    <a:pt x="4136" y="7467"/>
                    <a:pt x="4049" y="7467"/>
                  </a:cubicBezTo>
                  <a:cubicBezTo>
                    <a:pt x="3963" y="7467"/>
                    <a:pt x="3876" y="7498"/>
                    <a:pt x="3813" y="7561"/>
                  </a:cubicBezTo>
                  <a:lnTo>
                    <a:pt x="3088" y="8254"/>
                  </a:lnTo>
                  <a:lnTo>
                    <a:pt x="883" y="6049"/>
                  </a:lnTo>
                  <a:cubicBezTo>
                    <a:pt x="789" y="6018"/>
                    <a:pt x="789" y="5829"/>
                    <a:pt x="883" y="5671"/>
                  </a:cubicBezTo>
                  <a:lnTo>
                    <a:pt x="3088" y="3466"/>
                  </a:lnTo>
                  <a:close/>
                  <a:moveTo>
                    <a:pt x="8917" y="3529"/>
                  </a:moveTo>
                  <a:lnTo>
                    <a:pt x="11122" y="5671"/>
                  </a:lnTo>
                  <a:cubicBezTo>
                    <a:pt x="11248" y="5766"/>
                    <a:pt x="11248" y="6018"/>
                    <a:pt x="11122" y="6144"/>
                  </a:cubicBezTo>
                  <a:lnTo>
                    <a:pt x="8917" y="8349"/>
                  </a:lnTo>
                  <a:lnTo>
                    <a:pt x="8444" y="7876"/>
                  </a:lnTo>
                  <a:lnTo>
                    <a:pt x="8696" y="7624"/>
                  </a:lnTo>
                  <a:cubicBezTo>
                    <a:pt x="9074" y="7246"/>
                    <a:pt x="9074" y="6553"/>
                    <a:pt x="8696" y="6175"/>
                  </a:cubicBezTo>
                  <a:cubicBezTo>
                    <a:pt x="8491" y="5970"/>
                    <a:pt x="8224" y="5868"/>
                    <a:pt x="7956" y="5868"/>
                  </a:cubicBezTo>
                  <a:cubicBezTo>
                    <a:pt x="7688" y="5868"/>
                    <a:pt x="7420" y="5970"/>
                    <a:pt x="7216" y="6175"/>
                  </a:cubicBezTo>
                  <a:lnTo>
                    <a:pt x="6995" y="6396"/>
                  </a:lnTo>
                  <a:lnTo>
                    <a:pt x="6522" y="5923"/>
                  </a:lnTo>
                  <a:lnTo>
                    <a:pt x="7279" y="5198"/>
                  </a:lnTo>
                  <a:cubicBezTo>
                    <a:pt x="7373" y="5072"/>
                    <a:pt x="7373" y="4820"/>
                    <a:pt x="7279" y="4726"/>
                  </a:cubicBezTo>
                  <a:lnTo>
                    <a:pt x="6806" y="4222"/>
                  </a:lnTo>
                  <a:cubicBezTo>
                    <a:pt x="6680" y="4127"/>
                    <a:pt x="6680" y="3875"/>
                    <a:pt x="6806" y="3749"/>
                  </a:cubicBezTo>
                  <a:cubicBezTo>
                    <a:pt x="6869" y="3686"/>
                    <a:pt x="6963" y="3655"/>
                    <a:pt x="7026" y="3655"/>
                  </a:cubicBezTo>
                  <a:cubicBezTo>
                    <a:pt x="7121" y="3655"/>
                    <a:pt x="7216" y="3686"/>
                    <a:pt x="7279" y="3749"/>
                  </a:cubicBezTo>
                  <a:lnTo>
                    <a:pt x="7751" y="4222"/>
                  </a:lnTo>
                  <a:cubicBezTo>
                    <a:pt x="7798" y="4285"/>
                    <a:pt x="7885" y="4316"/>
                    <a:pt x="7976" y="4316"/>
                  </a:cubicBezTo>
                  <a:cubicBezTo>
                    <a:pt x="8066" y="4316"/>
                    <a:pt x="8161" y="4285"/>
                    <a:pt x="8224" y="4222"/>
                  </a:cubicBezTo>
                  <a:lnTo>
                    <a:pt x="8917" y="3529"/>
                  </a:lnTo>
                  <a:close/>
                  <a:moveTo>
                    <a:pt x="5987" y="6396"/>
                  </a:moveTo>
                  <a:lnTo>
                    <a:pt x="6711" y="7152"/>
                  </a:lnTo>
                  <a:cubicBezTo>
                    <a:pt x="6774" y="7215"/>
                    <a:pt x="6869" y="7246"/>
                    <a:pt x="6960" y="7246"/>
                  </a:cubicBezTo>
                  <a:cubicBezTo>
                    <a:pt x="7050" y="7246"/>
                    <a:pt x="7137" y="7215"/>
                    <a:pt x="7184" y="7152"/>
                  </a:cubicBezTo>
                  <a:lnTo>
                    <a:pt x="7657" y="6679"/>
                  </a:lnTo>
                  <a:cubicBezTo>
                    <a:pt x="7720" y="6616"/>
                    <a:pt x="7814" y="6585"/>
                    <a:pt x="7905" y="6585"/>
                  </a:cubicBezTo>
                  <a:cubicBezTo>
                    <a:pt x="7995" y="6585"/>
                    <a:pt x="8082" y="6616"/>
                    <a:pt x="8129" y="6679"/>
                  </a:cubicBezTo>
                  <a:cubicBezTo>
                    <a:pt x="8255" y="6805"/>
                    <a:pt x="8255" y="7026"/>
                    <a:pt x="8129" y="7152"/>
                  </a:cubicBezTo>
                  <a:lnTo>
                    <a:pt x="7657" y="7624"/>
                  </a:lnTo>
                  <a:cubicBezTo>
                    <a:pt x="7562" y="7750"/>
                    <a:pt x="7562" y="7971"/>
                    <a:pt x="7657" y="8097"/>
                  </a:cubicBezTo>
                  <a:lnTo>
                    <a:pt x="8381" y="8822"/>
                  </a:lnTo>
                  <a:lnTo>
                    <a:pt x="6239" y="11027"/>
                  </a:lnTo>
                  <a:cubicBezTo>
                    <a:pt x="6192" y="11074"/>
                    <a:pt x="6105" y="11098"/>
                    <a:pt x="6014" y="11098"/>
                  </a:cubicBezTo>
                  <a:cubicBezTo>
                    <a:pt x="5924" y="11098"/>
                    <a:pt x="5829" y="11074"/>
                    <a:pt x="5766" y="11027"/>
                  </a:cubicBezTo>
                  <a:lnTo>
                    <a:pt x="3561" y="8822"/>
                  </a:lnTo>
                  <a:lnTo>
                    <a:pt x="4034" y="8349"/>
                  </a:lnTo>
                  <a:lnTo>
                    <a:pt x="4286" y="8570"/>
                  </a:lnTo>
                  <a:cubicBezTo>
                    <a:pt x="4475" y="8774"/>
                    <a:pt x="4742" y="8877"/>
                    <a:pt x="5010" y="8877"/>
                  </a:cubicBezTo>
                  <a:cubicBezTo>
                    <a:pt x="5278" y="8877"/>
                    <a:pt x="5546" y="8774"/>
                    <a:pt x="5735" y="8570"/>
                  </a:cubicBezTo>
                  <a:cubicBezTo>
                    <a:pt x="6144" y="8191"/>
                    <a:pt x="6144" y="7498"/>
                    <a:pt x="5735" y="7120"/>
                  </a:cubicBezTo>
                  <a:lnTo>
                    <a:pt x="5514" y="6868"/>
                  </a:lnTo>
                  <a:lnTo>
                    <a:pt x="5987" y="6396"/>
                  </a:lnTo>
                  <a:close/>
                  <a:moveTo>
                    <a:pt x="5999" y="0"/>
                  </a:moveTo>
                  <a:cubicBezTo>
                    <a:pt x="5735" y="0"/>
                    <a:pt x="5467" y="95"/>
                    <a:pt x="5262" y="284"/>
                  </a:cubicBezTo>
                  <a:lnTo>
                    <a:pt x="379" y="5167"/>
                  </a:lnTo>
                  <a:cubicBezTo>
                    <a:pt x="1" y="5577"/>
                    <a:pt x="1" y="6238"/>
                    <a:pt x="379" y="6648"/>
                  </a:cubicBezTo>
                  <a:lnTo>
                    <a:pt x="5262" y="11531"/>
                  </a:lnTo>
                  <a:cubicBezTo>
                    <a:pt x="5467" y="11720"/>
                    <a:pt x="5735" y="11814"/>
                    <a:pt x="5999" y="11814"/>
                  </a:cubicBezTo>
                  <a:cubicBezTo>
                    <a:pt x="6262" y="11814"/>
                    <a:pt x="6522" y="11720"/>
                    <a:pt x="6711" y="11531"/>
                  </a:cubicBezTo>
                  <a:lnTo>
                    <a:pt x="11595" y="6648"/>
                  </a:lnTo>
                  <a:cubicBezTo>
                    <a:pt x="12004" y="6238"/>
                    <a:pt x="12004" y="5577"/>
                    <a:pt x="11595" y="5167"/>
                  </a:cubicBezTo>
                  <a:lnTo>
                    <a:pt x="6711" y="284"/>
                  </a:lnTo>
                  <a:cubicBezTo>
                    <a:pt x="6522" y="95"/>
                    <a:pt x="6262" y="0"/>
                    <a:pt x="5999" y="0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73441777-26B9-D95B-82B6-AD3BEA2C0838}"/>
              </a:ext>
            </a:extLst>
          </p:cNvPr>
          <p:cNvSpPr txBox="1"/>
          <p:nvPr/>
        </p:nvSpPr>
        <p:spPr>
          <a:xfrm>
            <a:off x="1734717" y="686507"/>
            <a:ext cx="294613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A81A312-694F-B4A4-4344-D06A9B450966}"/>
              </a:ext>
            </a:extLst>
          </p:cNvPr>
          <p:cNvSpPr txBox="1"/>
          <p:nvPr/>
        </p:nvSpPr>
        <p:spPr>
          <a:xfrm>
            <a:off x="5415237" y="686507"/>
            <a:ext cx="294613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BAA920-7665-6FF6-3D94-53B047A07040}"/>
              </a:ext>
            </a:extLst>
          </p:cNvPr>
          <p:cNvSpPr txBox="1"/>
          <p:nvPr/>
        </p:nvSpPr>
        <p:spPr>
          <a:xfrm>
            <a:off x="3587285" y="4075490"/>
            <a:ext cx="294613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6EC932-47B7-1F89-AD71-83FB9842B682}"/>
              </a:ext>
            </a:extLst>
          </p:cNvPr>
          <p:cNvSpPr txBox="1"/>
          <p:nvPr/>
        </p:nvSpPr>
        <p:spPr>
          <a:xfrm>
            <a:off x="7424688" y="4229951"/>
            <a:ext cx="294613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753427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7" grpId="0"/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2F651B-9F63-04AD-751A-134DA158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707928-9564-3114-B7BE-2A97985969FD}"/>
              </a:ext>
            </a:extLst>
          </p:cNvPr>
          <p:cNvSpPr txBox="1"/>
          <p:nvPr/>
        </p:nvSpPr>
        <p:spPr>
          <a:xfrm>
            <a:off x="4455315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E59FEC-79AE-63CD-51BD-F2C9EB907476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835A1-5307-3920-F750-075D6675A48F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8CBF0B-D62D-4158-5CA3-6ED536CE201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10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2F651B-9F63-04AD-751A-134DA158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707928-9564-3114-B7BE-2A97985969FD}"/>
              </a:ext>
            </a:extLst>
          </p:cNvPr>
          <p:cNvSpPr txBox="1"/>
          <p:nvPr/>
        </p:nvSpPr>
        <p:spPr>
          <a:xfrm>
            <a:off x="4455315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E59FEC-79AE-63CD-51BD-F2C9EB907476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8CBF0B-D62D-4158-5CA3-6ED536CE201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08200B4-6477-5951-B619-5E2E83C6C350}"/>
              </a:ext>
            </a:extLst>
          </p:cNvPr>
          <p:cNvGrpSpPr/>
          <p:nvPr/>
        </p:nvGrpSpPr>
        <p:grpSpPr>
          <a:xfrm>
            <a:off x="1692903" y="1162410"/>
            <a:ext cx="8797253" cy="4088125"/>
            <a:chOff x="-642669" y="2805228"/>
            <a:chExt cx="10570865" cy="4080923"/>
          </a:xfrm>
        </p:grpSpPr>
        <p:grpSp>
          <p:nvGrpSpPr>
            <p:cNvPr id="8" name="Google Shape;1313;p40">
              <a:extLst>
                <a:ext uri="{FF2B5EF4-FFF2-40B4-BE49-F238E27FC236}">
                  <a16:creationId xmlns:a16="http://schemas.microsoft.com/office/drawing/2014/main" id="{65F74BB9-BE67-9898-D025-3C9698E3AC72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47" name="Google Shape;1314;p40">
                <a:extLst>
                  <a:ext uri="{FF2B5EF4-FFF2-40B4-BE49-F238E27FC236}">
                    <a16:creationId xmlns:a16="http://schemas.microsoft.com/office/drawing/2014/main" id="{1C39445A-1BF2-6078-315C-7CAF0A001BB1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" name="Google Shape;1315;p40">
                <a:extLst>
                  <a:ext uri="{FF2B5EF4-FFF2-40B4-BE49-F238E27FC236}">
                    <a16:creationId xmlns:a16="http://schemas.microsoft.com/office/drawing/2014/main" id="{527D2828-32EA-79FF-9FD8-18961A9EBBDE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" name="Google Shape;1316;p40">
                <a:extLst>
                  <a:ext uri="{FF2B5EF4-FFF2-40B4-BE49-F238E27FC236}">
                    <a16:creationId xmlns:a16="http://schemas.microsoft.com/office/drawing/2014/main" id="{C7C2FBD6-AA33-B947-9E93-7598759BE4D4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0" name="Google Shape;1317;p40">
                <a:extLst>
                  <a:ext uri="{FF2B5EF4-FFF2-40B4-BE49-F238E27FC236}">
                    <a16:creationId xmlns:a16="http://schemas.microsoft.com/office/drawing/2014/main" id="{F6891AF4-60FA-834F-9F61-FFBDA3232ED6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" name="Google Shape;1318;p40">
                <a:extLst>
                  <a:ext uri="{FF2B5EF4-FFF2-40B4-BE49-F238E27FC236}">
                    <a16:creationId xmlns:a16="http://schemas.microsoft.com/office/drawing/2014/main" id="{9D27A23A-2F2F-91E7-F855-5244ED25A221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2" name="Google Shape;1319;p40">
                <a:extLst>
                  <a:ext uri="{FF2B5EF4-FFF2-40B4-BE49-F238E27FC236}">
                    <a16:creationId xmlns:a16="http://schemas.microsoft.com/office/drawing/2014/main" id="{C780D7C7-433F-DED4-27EC-269F59669851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3" name="Google Shape;1320;p40">
                <a:extLst>
                  <a:ext uri="{FF2B5EF4-FFF2-40B4-BE49-F238E27FC236}">
                    <a16:creationId xmlns:a16="http://schemas.microsoft.com/office/drawing/2014/main" id="{B7B80728-7655-1EFE-D121-2CC0FB390B09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4" name="Google Shape;1321;p40">
                <a:extLst>
                  <a:ext uri="{FF2B5EF4-FFF2-40B4-BE49-F238E27FC236}">
                    <a16:creationId xmlns:a16="http://schemas.microsoft.com/office/drawing/2014/main" id="{69EF2198-FF77-CA42-E1C0-9FCF01F20E90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" name="Google Shape;1322;p40">
                <a:extLst>
                  <a:ext uri="{FF2B5EF4-FFF2-40B4-BE49-F238E27FC236}">
                    <a16:creationId xmlns:a16="http://schemas.microsoft.com/office/drawing/2014/main" id="{EC2AF2A7-D290-73B7-F4BC-A81B1695772D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6" name="Google Shape;1323;p40">
                <a:extLst>
                  <a:ext uri="{FF2B5EF4-FFF2-40B4-BE49-F238E27FC236}">
                    <a16:creationId xmlns:a16="http://schemas.microsoft.com/office/drawing/2014/main" id="{7FF74B9A-A0BA-4069-C556-183D569A58E9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9" name="Google Shape;1324;p40">
              <a:extLst>
                <a:ext uri="{FF2B5EF4-FFF2-40B4-BE49-F238E27FC236}">
                  <a16:creationId xmlns:a16="http://schemas.microsoft.com/office/drawing/2014/main" id="{CD1F18C3-AD03-7BBC-2355-56A852FE7526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35" name="Google Shape;1325;p40">
                <a:extLst>
                  <a:ext uri="{FF2B5EF4-FFF2-40B4-BE49-F238E27FC236}">
                    <a16:creationId xmlns:a16="http://schemas.microsoft.com/office/drawing/2014/main" id="{77291D4C-6AC6-BB3F-6D93-65DC94DCA8CA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6" name="Google Shape;1326;p40">
                <a:extLst>
                  <a:ext uri="{FF2B5EF4-FFF2-40B4-BE49-F238E27FC236}">
                    <a16:creationId xmlns:a16="http://schemas.microsoft.com/office/drawing/2014/main" id="{A7EEFBCC-3260-8454-F3E9-363CFAF02277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327;p40">
                <a:extLst>
                  <a:ext uri="{FF2B5EF4-FFF2-40B4-BE49-F238E27FC236}">
                    <a16:creationId xmlns:a16="http://schemas.microsoft.com/office/drawing/2014/main" id="{3F2EF50B-B928-FA7A-59B6-D73343D0A1EE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328;p40">
                <a:extLst>
                  <a:ext uri="{FF2B5EF4-FFF2-40B4-BE49-F238E27FC236}">
                    <a16:creationId xmlns:a16="http://schemas.microsoft.com/office/drawing/2014/main" id="{371EA404-F45C-1BA5-C0FF-E0CB1C788119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329;p40">
                <a:extLst>
                  <a:ext uri="{FF2B5EF4-FFF2-40B4-BE49-F238E27FC236}">
                    <a16:creationId xmlns:a16="http://schemas.microsoft.com/office/drawing/2014/main" id="{CC455E63-361A-9964-499C-6EDB075B7D15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330;p40">
                <a:extLst>
                  <a:ext uri="{FF2B5EF4-FFF2-40B4-BE49-F238E27FC236}">
                    <a16:creationId xmlns:a16="http://schemas.microsoft.com/office/drawing/2014/main" id="{2B28B901-B784-F144-6F4D-7254AB057E98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331;p40">
                <a:extLst>
                  <a:ext uri="{FF2B5EF4-FFF2-40B4-BE49-F238E27FC236}">
                    <a16:creationId xmlns:a16="http://schemas.microsoft.com/office/drawing/2014/main" id="{B693E59B-E895-DD83-0B5A-42DA604AE50F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332;p40">
                <a:extLst>
                  <a:ext uri="{FF2B5EF4-FFF2-40B4-BE49-F238E27FC236}">
                    <a16:creationId xmlns:a16="http://schemas.microsoft.com/office/drawing/2014/main" id="{259F47A4-5331-7DD8-8CA5-00274F84C5A1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333;p40">
                <a:extLst>
                  <a:ext uri="{FF2B5EF4-FFF2-40B4-BE49-F238E27FC236}">
                    <a16:creationId xmlns:a16="http://schemas.microsoft.com/office/drawing/2014/main" id="{4985DCC2-8408-D1F3-4C4D-B2555C35216B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334;p40">
                <a:extLst>
                  <a:ext uri="{FF2B5EF4-FFF2-40B4-BE49-F238E27FC236}">
                    <a16:creationId xmlns:a16="http://schemas.microsoft.com/office/drawing/2014/main" id="{580FCB6A-1BAB-4883-743F-6BF9EE58F5D0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335;p40">
                <a:extLst>
                  <a:ext uri="{FF2B5EF4-FFF2-40B4-BE49-F238E27FC236}">
                    <a16:creationId xmlns:a16="http://schemas.microsoft.com/office/drawing/2014/main" id="{B5B4F094-2FB9-2D1A-EA56-90C9E6E71F0F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72AE46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336;p40">
                <a:extLst>
                  <a:ext uri="{FF2B5EF4-FFF2-40B4-BE49-F238E27FC236}">
                    <a16:creationId xmlns:a16="http://schemas.microsoft.com/office/drawing/2014/main" id="{ED9C749C-AF6B-2FDF-ADA9-F966F1FACD56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1C2F5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1337;p40">
              <a:extLst>
                <a:ext uri="{FF2B5EF4-FFF2-40B4-BE49-F238E27FC236}">
                  <a16:creationId xmlns:a16="http://schemas.microsoft.com/office/drawing/2014/main" id="{E9C655C2-985A-CAE2-4AC4-10D6D9DCB51E}"/>
                </a:ext>
              </a:extLst>
            </p:cNvPr>
            <p:cNvGrpSpPr/>
            <p:nvPr/>
          </p:nvGrpSpPr>
          <p:grpSpPr>
            <a:xfrm>
              <a:off x="-642669" y="2805228"/>
              <a:ext cx="10570865" cy="4080923"/>
              <a:chOff x="1092470" y="1667090"/>
              <a:chExt cx="7093773" cy="2738579"/>
            </a:xfrm>
          </p:grpSpPr>
          <p:sp>
            <p:nvSpPr>
              <p:cNvPr id="12" name="Google Shape;1338;p40">
                <a:extLst>
                  <a:ext uri="{FF2B5EF4-FFF2-40B4-BE49-F238E27FC236}">
                    <a16:creationId xmlns:a16="http://schemas.microsoft.com/office/drawing/2014/main" id="{E659BA2F-D32A-5C79-FFCD-8A2C76BF1D43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3" name="Google Shape;1339;p40">
                <a:extLst>
                  <a:ext uri="{FF2B5EF4-FFF2-40B4-BE49-F238E27FC236}">
                    <a16:creationId xmlns:a16="http://schemas.microsoft.com/office/drawing/2014/main" id="{10355B2F-A0BF-B668-B11B-CB4550599536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4" name="Google Shape;1340;p40">
                <a:extLst>
                  <a:ext uri="{FF2B5EF4-FFF2-40B4-BE49-F238E27FC236}">
                    <a16:creationId xmlns:a16="http://schemas.microsoft.com/office/drawing/2014/main" id="{9476CC2F-AC62-5F6F-1F55-12268077AE8C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5" name="Google Shape;1341;p40">
                <a:extLst>
                  <a:ext uri="{FF2B5EF4-FFF2-40B4-BE49-F238E27FC236}">
                    <a16:creationId xmlns:a16="http://schemas.microsoft.com/office/drawing/2014/main" id="{65AE8149-A428-C724-EAF0-4D1219939E89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6" name="Google Shape;1342;p40">
                <a:extLst>
                  <a:ext uri="{FF2B5EF4-FFF2-40B4-BE49-F238E27FC236}">
                    <a16:creationId xmlns:a16="http://schemas.microsoft.com/office/drawing/2014/main" id="{00A9978B-6FB0-783D-B68C-EC94BCF9C623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7" name="Google Shape;1343;p40">
                <a:extLst>
                  <a:ext uri="{FF2B5EF4-FFF2-40B4-BE49-F238E27FC236}">
                    <a16:creationId xmlns:a16="http://schemas.microsoft.com/office/drawing/2014/main" id="{058A885B-BF12-A2AE-F27B-B251FE5138BE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8" name="Google Shape;1344;p40">
                <a:extLst>
                  <a:ext uri="{FF2B5EF4-FFF2-40B4-BE49-F238E27FC236}">
                    <a16:creationId xmlns:a16="http://schemas.microsoft.com/office/drawing/2014/main" id="{2F00DDA4-5965-2B96-DA17-F0BE2211A6F0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" name="Google Shape;1345;p40">
                <a:extLst>
                  <a:ext uri="{FF2B5EF4-FFF2-40B4-BE49-F238E27FC236}">
                    <a16:creationId xmlns:a16="http://schemas.microsoft.com/office/drawing/2014/main" id="{7C45B923-A2E4-78B9-BC02-F1053E6B19C3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" name="Google Shape;1346;p40">
                <a:extLst>
                  <a:ext uri="{FF2B5EF4-FFF2-40B4-BE49-F238E27FC236}">
                    <a16:creationId xmlns:a16="http://schemas.microsoft.com/office/drawing/2014/main" id="{E6A534C7-C2DC-D9F3-9E0D-BB83C1BC28B0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" name="Google Shape;1347;p40">
                <a:extLst>
                  <a:ext uri="{FF2B5EF4-FFF2-40B4-BE49-F238E27FC236}">
                    <a16:creationId xmlns:a16="http://schemas.microsoft.com/office/drawing/2014/main" id="{282B2E1C-4CFF-0E03-91BC-9F00505A25B9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2" name="Google Shape;1348;p40">
                <a:extLst>
                  <a:ext uri="{FF2B5EF4-FFF2-40B4-BE49-F238E27FC236}">
                    <a16:creationId xmlns:a16="http://schemas.microsoft.com/office/drawing/2014/main" id="{CBBDA365-8FDD-B9D3-2D2E-298780C18515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اسفند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cxnSp>
            <p:nvCxnSpPr>
              <p:cNvPr id="23" name="Google Shape;1349;p40">
                <a:extLst>
                  <a:ext uri="{FF2B5EF4-FFF2-40B4-BE49-F238E27FC236}">
                    <a16:creationId xmlns:a16="http://schemas.microsoft.com/office/drawing/2014/main" id="{21A60263-390A-5AC4-6D8E-576856B1D32B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4" name="Google Shape;1350;p40">
                <a:extLst>
                  <a:ext uri="{FF2B5EF4-FFF2-40B4-BE49-F238E27FC236}">
                    <a16:creationId xmlns:a16="http://schemas.microsoft.com/office/drawing/2014/main" id="{CF5B0B5C-4574-BEB8-CCA8-30C7E10C35A1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بهمن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25" name="Google Shape;1351;p40">
                <a:extLst>
                  <a:ext uri="{FF2B5EF4-FFF2-40B4-BE49-F238E27FC236}">
                    <a16:creationId xmlns:a16="http://schemas.microsoft.com/office/drawing/2014/main" id="{40697EA2-C289-4944-E810-9D639BABA3A5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26" name="Google Shape;1352;p40">
                <a:extLst>
                  <a:ext uri="{FF2B5EF4-FFF2-40B4-BE49-F238E27FC236}">
                    <a16:creationId xmlns:a16="http://schemas.microsoft.com/office/drawing/2014/main" id="{F92B6133-0C27-DBB0-FBC0-8F12FBCDCBCC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آذر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27" name="Google Shape;1353;p40">
                <a:extLst>
                  <a:ext uri="{FF2B5EF4-FFF2-40B4-BE49-F238E27FC236}">
                    <a16:creationId xmlns:a16="http://schemas.microsoft.com/office/drawing/2014/main" id="{AE26B8F7-450A-623E-38DD-287FA1178AC7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آبان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28" name="Google Shape;1354;p40">
                <a:extLst>
                  <a:ext uri="{FF2B5EF4-FFF2-40B4-BE49-F238E27FC236}">
                    <a16:creationId xmlns:a16="http://schemas.microsoft.com/office/drawing/2014/main" id="{E2C98B7F-74AF-7EEA-D210-A6CC4755E118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مهر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29" name="Google Shape;1355;p40">
                <a:extLst>
                  <a:ext uri="{FF2B5EF4-FFF2-40B4-BE49-F238E27FC236}">
                    <a16:creationId xmlns:a16="http://schemas.microsoft.com/office/drawing/2014/main" id="{F1A0EDB5-861F-F969-8FA2-E98B291E2189}"/>
                  </a:ext>
                </a:extLst>
              </p:cNvPr>
              <p:cNvSpPr txBox="1"/>
              <p:nvPr/>
            </p:nvSpPr>
            <p:spPr>
              <a:xfrm>
                <a:off x="4864413" y="4187540"/>
                <a:ext cx="66190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شهریور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0" name="Google Shape;1356;p40">
                <a:extLst>
                  <a:ext uri="{FF2B5EF4-FFF2-40B4-BE49-F238E27FC236}">
                    <a16:creationId xmlns:a16="http://schemas.microsoft.com/office/drawing/2014/main" id="{E10940FC-C5FB-9CEE-A873-5DB7C5A0A048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مرداد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1" name="Google Shape;1357;p40">
                <a:extLst>
                  <a:ext uri="{FF2B5EF4-FFF2-40B4-BE49-F238E27FC236}">
                    <a16:creationId xmlns:a16="http://schemas.microsoft.com/office/drawing/2014/main" id="{DF2927E8-D9CF-CADD-D4FD-509FF0EA3099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2" name="Google Shape;1358;p40">
                <a:extLst>
                  <a:ext uri="{FF2B5EF4-FFF2-40B4-BE49-F238E27FC236}">
                    <a16:creationId xmlns:a16="http://schemas.microsoft.com/office/drawing/2014/main" id="{74C6DE93-0795-3462-E646-8734CB680721}"/>
                  </a:ext>
                </a:extLst>
              </p:cNvPr>
              <p:cNvSpPr txBox="1"/>
              <p:nvPr/>
            </p:nvSpPr>
            <p:spPr>
              <a:xfrm>
                <a:off x="64327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خرداد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3" name="Google Shape;1359;p40">
                <a:extLst>
                  <a:ext uri="{FF2B5EF4-FFF2-40B4-BE49-F238E27FC236}">
                    <a16:creationId xmlns:a16="http://schemas.microsoft.com/office/drawing/2014/main" id="{58E64A82-4451-12C7-424C-DED195DD8409}"/>
                  </a:ext>
                </a:extLst>
              </p:cNvPr>
              <p:cNvSpPr txBox="1"/>
              <p:nvPr/>
            </p:nvSpPr>
            <p:spPr>
              <a:xfrm>
                <a:off x="6888731" y="4147051"/>
                <a:ext cx="722192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اردبیهشت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4" name="Google Shape;1360;p40">
                <a:extLst>
                  <a:ext uri="{FF2B5EF4-FFF2-40B4-BE49-F238E27FC236}">
                    <a16:creationId xmlns:a16="http://schemas.microsoft.com/office/drawing/2014/main" id="{BCEFC863-5B2F-2B0A-D518-4EB2FC0C62A5}"/>
                  </a:ext>
                </a:extLst>
              </p:cNvPr>
              <p:cNvSpPr txBox="1"/>
              <p:nvPr/>
            </p:nvSpPr>
            <p:spPr>
              <a:xfrm>
                <a:off x="7517856" y="4173431"/>
                <a:ext cx="66838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فروردین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</p:grpSp>
        <p:sp>
          <p:nvSpPr>
            <p:cNvPr id="11" name="Google Shape;1361;p40">
              <a:extLst>
                <a:ext uri="{FF2B5EF4-FFF2-40B4-BE49-F238E27FC236}">
                  <a16:creationId xmlns:a16="http://schemas.microsoft.com/office/drawing/2014/main" id="{F195685B-5596-F5F2-BD50-BC0352E77EA5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1C2F5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0847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2F651B-9F63-04AD-751A-134DA158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707928-9564-3114-B7BE-2A97985969FD}"/>
              </a:ext>
            </a:extLst>
          </p:cNvPr>
          <p:cNvSpPr txBox="1"/>
          <p:nvPr/>
        </p:nvSpPr>
        <p:spPr>
          <a:xfrm>
            <a:off x="4455315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E59FEC-79AE-63CD-51BD-F2C9EB907476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8CBF0B-D62D-4158-5CA3-6ED536CE201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19AB95-DD30-BC72-8221-6599254D16F8}"/>
              </a:ext>
            </a:extLst>
          </p:cNvPr>
          <p:cNvSpPr/>
          <p:nvPr/>
        </p:nvSpPr>
        <p:spPr>
          <a:xfrm>
            <a:off x="10610259" y="1979794"/>
            <a:ext cx="551868" cy="551868"/>
          </a:xfrm>
          <a:prstGeom prst="roundRect">
            <a:avLst/>
          </a:prstGeom>
          <a:solidFill>
            <a:srgbClr val="1C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DE3BAA2-76CE-EB18-07A9-8925324A511C}"/>
              </a:ext>
            </a:extLst>
          </p:cNvPr>
          <p:cNvSpPr/>
          <p:nvPr/>
        </p:nvSpPr>
        <p:spPr>
          <a:xfrm>
            <a:off x="10575108" y="3824957"/>
            <a:ext cx="551868" cy="551868"/>
          </a:xfrm>
          <a:prstGeom prst="roundRect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342417-9982-0426-1F39-ABB5AF132C83}"/>
              </a:ext>
            </a:extLst>
          </p:cNvPr>
          <p:cNvSpPr/>
          <p:nvPr/>
        </p:nvSpPr>
        <p:spPr>
          <a:xfrm>
            <a:off x="5438986" y="1979794"/>
            <a:ext cx="551868" cy="551868"/>
          </a:xfrm>
          <a:prstGeom prst="roundRect">
            <a:avLst/>
          </a:prstGeom>
          <a:solidFill>
            <a:srgbClr val="72A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1683B0-E18F-E8C6-1348-ACD8FC285ED5}"/>
              </a:ext>
            </a:extLst>
          </p:cNvPr>
          <p:cNvSpPr/>
          <p:nvPr/>
        </p:nvSpPr>
        <p:spPr>
          <a:xfrm>
            <a:off x="5438986" y="3824957"/>
            <a:ext cx="551868" cy="551868"/>
          </a:xfrm>
          <a:prstGeom prst="roundRect">
            <a:avLst/>
          </a:prstGeom>
          <a:solidFill>
            <a:srgbClr val="1C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A0A8D-6782-4CA7-E592-59408083952B}"/>
              </a:ext>
            </a:extLst>
          </p:cNvPr>
          <p:cNvSpPr txBox="1"/>
          <p:nvPr/>
        </p:nvSpPr>
        <p:spPr>
          <a:xfrm>
            <a:off x="6107470" y="1478361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6B93BB-218B-817D-F919-DC547CB6EE74}"/>
              </a:ext>
            </a:extLst>
          </p:cNvPr>
          <p:cNvSpPr txBox="1"/>
          <p:nvPr/>
        </p:nvSpPr>
        <p:spPr>
          <a:xfrm>
            <a:off x="958232" y="1478361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701E11-797F-7A59-A077-69449E86C921}"/>
              </a:ext>
            </a:extLst>
          </p:cNvPr>
          <p:cNvSpPr txBox="1"/>
          <p:nvPr/>
        </p:nvSpPr>
        <p:spPr>
          <a:xfrm>
            <a:off x="6096000" y="3220219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CA13B-5BA2-6102-42FA-E402ED617304}"/>
              </a:ext>
            </a:extLst>
          </p:cNvPr>
          <p:cNvSpPr txBox="1"/>
          <p:nvPr/>
        </p:nvSpPr>
        <p:spPr>
          <a:xfrm>
            <a:off x="958232" y="3220219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623082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C7677-AC2F-958A-0035-DB34D685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E16E9-6519-4DD6-978D-ECCCD0485CEF}"/>
              </a:ext>
            </a:extLst>
          </p:cNvPr>
          <p:cNvSpPr txBox="1"/>
          <p:nvPr/>
        </p:nvSpPr>
        <p:spPr>
          <a:xfrm>
            <a:off x="2314293" y="6446674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BC3CA-7887-6CB3-906F-93C49D5488E5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9774C0-E6B2-A4C9-2989-8B793E836E24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749F0EF-BB2C-3FAE-E282-6053572FCE6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87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C7677-AC2F-958A-0035-DB34D685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E16E9-6519-4DD6-978D-ECCCD0485CEF}"/>
              </a:ext>
            </a:extLst>
          </p:cNvPr>
          <p:cNvSpPr txBox="1"/>
          <p:nvPr/>
        </p:nvSpPr>
        <p:spPr>
          <a:xfrm>
            <a:off x="2314293" y="6446674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BC3CA-7887-6CB3-906F-93C49D5488E5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749F0EF-BB2C-3FAE-E282-6053572FCE6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B996907-D534-F2A1-AE87-0DDDCFF262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09" y="2805129"/>
            <a:ext cx="9380614" cy="2555751"/>
          </a:xfrm>
          <a:prstGeom prst="roundRect">
            <a:avLst>
              <a:gd name="adj" fmla="val 5160"/>
            </a:avLst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95E4DAF-B773-6347-F546-5D2027972049}"/>
              </a:ext>
            </a:extLst>
          </p:cNvPr>
          <p:cNvGrpSpPr/>
          <p:nvPr/>
        </p:nvGrpSpPr>
        <p:grpSpPr>
          <a:xfrm>
            <a:off x="8865324" y="1568680"/>
            <a:ext cx="3166166" cy="3792200"/>
            <a:chOff x="8865324" y="1568680"/>
            <a:chExt cx="3166166" cy="379220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7296408-C088-B109-C0CC-5E1967D1161F}"/>
                </a:ext>
              </a:extLst>
            </p:cNvPr>
            <p:cNvSpPr/>
            <p:nvPr/>
          </p:nvSpPr>
          <p:spPr>
            <a:xfrm>
              <a:off x="8865324" y="2159669"/>
              <a:ext cx="3166166" cy="3201211"/>
            </a:xfrm>
            <a:prstGeom prst="roundRect">
              <a:avLst>
                <a:gd name="adj" fmla="val 7262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4D0A6A1-459F-8682-CC9C-A3084E621465}"/>
                </a:ext>
              </a:extLst>
            </p:cNvPr>
            <p:cNvGrpSpPr/>
            <p:nvPr/>
          </p:nvGrpSpPr>
          <p:grpSpPr>
            <a:xfrm>
              <a:off x="9124325" y="1568680"/>
              <a:ext cx="2661824" cy="3363777"/>
              <a:chOff x="9124325" y="1568680"/>
              <a:chExt cx="2661824" cy="3363777"/>
            </a:xfrm>
          </p:grpSpPr>
          <p:sp>
            <p:nvSpPr>
              <p:cNvPr id="27" name="Google Shape;1421;p37">
                <a:extLst>
                  <a:ext uri="{FF2B5EF4-FFF2-40B4-BE49-F238E27FC236}">
                    <a16:creationId xmlns:a16="http://schemas.microsoft.com/office/drawing/2014/main" id="{14D4CC08-D9A7-E728-47BB-77A652EA2FB1}"/>
                  </a:ext>
                </a:extLst>
              </p:cNvPr>
              <p:cNvSpPr/>
              <p:nvPr/>
            </p:nvSpPr>
            <p:spPr>
              <a:xfrm>
                <a:off x="9775927" y="1568680"/>
                <a:ext cx="1333947" cy="1334957"/>
              </a:xfrm>
              <a:custGeom>
                <a:avLst/>
                <a:gdLst/>
                <a:ahLst/>
                <a:cxnLst/>
                <a:rect l="l" t="t" r="r" b="b"/>
                <a:pathLst>
                  <a:path w="42247" h="42279" extrusionOk="0">
                    <a:moveTo>
                      <a:pt x="18811" y="0"/>
                    </a:moveTo>
                    <a:cubicBezTo>
                      <a:pt x="18273" y="0"/>
                      <a:pt x="17830" y="412"/>
                      <a:pt x="17798" y="950"/>
                    </a:cubicBezTo>
                    <a:lnTo>
                      <a:pt x="17608" y="3579"/>
                    </a:lnTo>
                    <a:cubicBezTo>
                      <a:pt x="17545" y="3991"/>
                      <a:pt x="17260" y="4371"/>
                      <a:pt x="16816" y="4497"/>
                    </a:cubicBezTo>
                    <a:cubicBezTo>
                      <a:pt x="15264" y="4877"/>
                      <a:pt x="13776" y="5511"/>
                      <a:pt x="12383" y="6334"/>
                    </a:cubicBezTo>
                    <a:cubicBezTo>
                      <a:pt x="12216" y="6431"/>
                      <a:pt x="12032" y="6480"/>
                      <a:pt x="11848" y="6480"/>
                    </a:cubicBezTo>
                    <a:cubicBezTo>
                      <a:pt x="11611" y="6480"/>
                      <a:pt x="11375" y="6399"/>
                      <a:pt x="11179" y="6239"/>
                    </a:cubicBezTo>
                    <a:lnTo>
                      <a:pt x="9216" y="4529"/>
                    </a:lnTo>
                    <a:cubicBezTo>
                      <a:pt x="9030" y="4359"/>
                      <a:pt x="8783" y="4271"/>
                      <a:pt x="8536" y="4271"/>
                    </a:cubicBezTo>
                    <a:cubicBezTo>
                      <a:pt x="8277" y="4271"/>
                      <a:pt x="8016" y="4366"/>
                      <a:pt x="7822" y="4561"/>
                    </a:cubicBezTo>
                    <a:lnTo>
                      <a:pt x="6777" y="5606"/>
                    </a:lnTo>
                    <a:lnTo>
                      <a:pt x="5732" y="6619"/>
                    </a:lnTo>
                    <a:lnTo>
                      <a:pt x="4655" y="7664"/>
                    </a:lnTo>
                    <a:cubicBezTo>
                      <a:pt x="4275" y="8044"/>
                      <a:pt x="4244" y="8678"/>
                      <a:pt x="4592" y="9058"/>
                    </a:cubicBezTo>
                    <a:lnTo>
                      <a:pt x="6302" y="11084"/>
                    </a:lnTo>
                    <a:cubicBezTo>
                      <a:pt x="6587" y="11433"/>
                      <a:pt x="6619" y="11908"/>
                      <a:pt x="6397" y="12288"/>
                    </a:cubicBezTo>
                    <a:cubicBezTo>
                      <a:pt x="5510" y="13745"/>
                      <a:pt x="4845" y="15360"/>
                      <a:pt x="4434" y="17038"/>
                    </a:cubicBezTo>
                    <a:cubicBezTo>
                      <a:pt x="4339" y="17450"/>
                      <a:pt x="3990" y="17798"/>
                      <a:pt x="3547" y="17830"/>
                    </a:cubicBezTo>
                    <a:lnTo>
                      <a:pt x="950" y="18020"/>
                    </a:lnTo>
                    <a:cubicBezTo>
                      <a:pt x="412" y="18052"/>
                      <a:pt x="0" y="18495"/>
                      <a:pt x="0" y="19033"/>
                    </a:cubicBezTo>
                    <a:lnTo>
                      <a:pt x="0" y="23467"/>
                    </a:lnTo>
                    <a:cubicBezTo>
                      <a:pt x="0" y="24005"/>
                      <a:pt x="412" y="24449"/>
                      <a:pt x="950" y="24480"/>
                    </a:cubicBezTo>
                    <a:lnTo>
                      <a:pt x="3579" y="24702"/>
                    </a:lnTo>
                    <a:cubicBezTo>
                      <a:pt x="4022" y="24734"/>
                      <a:pt x="4370" y="25019"/>
                      <a:pt x="4497" y="25462"/>
                    </a:cubicBezTo>
                    <a:cubicBezTo>
                      <a:pt x="4909" y="27109"/>
                      <a:pt x="5574" y="28661"/>
                      <a:pt x="6460" y="30117"/>
                    </a:cubicBezTo>
                    <a:cubicBezTo>
                      <a:pt x="6682" y="30497"/>
                      <a:pt x="6651" y="30972"/>
                      <a:pt x="6365" y="31321"/>
                    </a:cubicBezTo>
                    <a:lnTo>
                      <a:pt x="4719" y="33284"/>
                    </a:lnTo>
                    <a:cubicBezTo>
                      <a:pt x="4370" y="33696"/>
                      <a:pt x="4402" y="34298"/>
                      <a:pt x="4782" y="34678"/>
                    </a:cubicBezTo>
                    <a:lnTo>
                      <a:pt x="5859" y="35723"/>
                    </a:lnTo>
                    <a:lnTo>
                      <a:pt x="6872" y="36768"/>
                    </a:lnTo>
                    <a:lnTo>
                      <a:pt x="7981" y="37813"/>
                    </a:lnTo>
                    <a:cubicBezTo>
                      <a:pt x="8179" y="38011"/>
                      <a:pt x="8437" y="38114"/>
                      <a:pt x="8697" y="38114"/>
                    </a:cubicBezTo>
                    <a:cubicBezTo>
                      <a:pt x="8936" y="38114"/>
                      <a:pt x="9177" y="38027"/>
                      <a:pt x="9374" y="37845"/>
                    </a:cubicBezTo>
                    <a:lnTo>
                      <a:pt x="11338" y="36134"/>
                    </a:lnTo>
                    <a:cubicBezTo>
                      <a:pt x="11537" y="35953"/>
                      <a:pt x="11779" y="35865"/>
                      <a:pt x="12020" y="35865"/>
                    </a:cubicBezTo>
                    <a:cubicBezTo>
                      <a:pt x="12200" y="35865"/>
                      <a:pt x="12379" y="35913"/>
                      <a:pt x="12541" y="36008"/>
                    </a:cubicBezTo>
                    <a:cubicBezTo>
                      <a:pt x="14029" y="36863"/>
                      <a:pt x="15645" y="37496"/>
                      <a:pt x="17323" y="37876"/>
                    </a:cubicBezTo>
                    <a:cubicBezTo>
                      <a:pt x="17766" y="37971"/>
                      <a:pt x="18083" y="38351"/>
                      <a:pt x="18115" y="38795"/>
                    </a:cubicBezTo>
                    <a:lnTo>
                      <a:pt x="18368" y="41392"/>
                    </a:lnTo>
                    <a:cubicBezTo>
                      <a:pt x="18431" y="41898"/>
                      <a:pt x="18875" y="42278"/>
                      <a:pt x="19413" y="42278"/>
                    </a:cubicBezTo>
                    <a:lnTo>
                      <a:pt x="20902" y="42247"/>
                    </a:lnTo>
                    <a:lnTo>
                      <a:pt x="22358" y="42215"/>
                    </a:lnTo>
                    <a:lnTo>
                      <a:pt x="23847" y="42183"/>
                    </a:lnTo>
                    <a:cubicBezTo>
                      <a:pt x="24385" y="42183"/>
                      <a:pt x="24797" y="41772"/>
                      <a:pt x="24829" y="41233"/>
                    </a:cubicBezTo>
                    <a:lnTo>
                      <a:pt x="24987" y="38605"/>
                    </a:lnTo>
                    <a:cubicBezTo>
                      <a:pt x="25019" y="38161"/>
                      <a:pt x="25304" y="37781"/>
                      <a:pt x="25747" y="37655"/>
                    </a:cubicBezTo>
                    <a:cubicBezTo>
                      <a:pt x="27235" y="37243"/>
                      <a:pt x="28692" y="36610"/>
                      <a:pt x="30022" y="35818"/>
                    </a:cubicBezTo>
                    <a:cubicBezTo>
                      <a:pt x="30189" y="35721"/>
                      <a:pt x="30373" y="35672"/>
                      <a:pt x="30557" y="35672"/>
                    </a:cubicBezTo>
                    <a:cubicBezTo>
                      <a:pt x="30794" y="35672"/>
                      <a:pt x="31030" y="35752"/>
                      <a:pt x="31226" y="35913"/>
                    </a:cubicBezTo>
                    <a:lnTo>
                      <a:pt x="33189" y="37591"/>
                    </a:lnTo>
                    <a:cubicBezTo>
                      <a:pt x="33386" y="37742"/>
                      <a:pt x="33625" y="37821"/>
                      <a:pt x="33864" y="37821"/>
                    </a:cubicBezTo>
                    <a:cubicBezTo>
                      <a:pt x="34125" y="37821"/>
                      <a:pt x="34384" y="37727"/>
                      <a:pt x="34583" y="37528"/>
                    </a:cubicBezTo>
                    <a:lnTo>
                      <a:pt x="35659" y="36451"/>
                    </a:lnTo>
                    <a:lnTo>
                      <a:pt x="36704" y="35438"/>
                    </a:lnTo>
                    <a:lnTo>
                      <a:pt x="37750" y="34393"/>
                    </a:lnTo>
                    <a:cubicBezTo>
                      <a:pt x="38130" y="34013"/>
                      <a:pt x="38130" y="33379"/>
                      <a:pt x="37781" y="32999"/>
                    </a:cubicBezTo>
                    <a:lnTo>
                      <a:pt x="36071" y="31004"/>
                    </a:lnTo>
                    <a:cubicBezTo>
                      <a:pt x="35786" y="30687"/>
                      <a:pt x="35723" y="30181"/>
                      <a:pt x="35944" y="29832"/>
                    </a:cubicBezTo>
                    <a:cubicBezTo>
                      <a:pt x="36799" y="28407"/>
                      <a:pt x="37401" y="26855"/>
                      <a:pt x="37813" y="25272"/>
                    </a:cubicBezTo>
                    <a:cubicBezTo>
                      <a:pt x="37908" y="24829"/>
                      <a:pt x="38256" y="24512"/>
                      <a:pt x="38731" y="24480"/>
                    </a:cubicBezTo>
                    <a:lnTo>
                      <a:pt x="41296" y="24259"/>
                    </a:lnTo>
                    <a:cubicBezTo>
                      <a:pt x="41835" y="24227"/>
                      <a:pt x="42247" y="23784"/>
                      <a:pt x="42247" y="23245"/>
                    </a:cubicBezTo>
                    <a:lnTo>
                      <a:pt x="42247" y="18812"/>
                    </a:lnTo>
                    <a:cubicBezTo>
                      <a:pt x="42247" y="18273"/>
                      <a:pt x="41835" y="17830"/>
                      <a:pt x="41296" y="17798"/>
                    </a:cubicBezTo>
                    <a:lnTo>
                      <a:pt x="38668" y="17577"/>
                    </a:lnTo>
                    <a:cubicBezTo>
                      <a:pt x="38225" y="17545"/>
                      <a:pt x="37876" y="17260"/>
                      <a:pt x="37750" y="16848"/>
                    </a:cubicBezTo>
                    <a:cubicBezTo>
                      <a:pt x="37338" y="15296"/>
                      <a:pt x="36736" y="13808"/>
                      <a:pt x="35944" y="12446"/>
                    </a:cubicBezTo>
                    <a:cubicBezTo>
                      <a:pt x="35691" y="12066"/>
                      <a:pt x="35754" y="11559"/>
                      <a:pt x="36039" y="11243"/>
                    </a:cubicBezTo>
                    <a:lnTo>
                      <a:pt x="37750" y="9279"/>
                    </a:lnTo>
                    <a:cubicBezTo>
                      <a:pt x="38098" y="8899"/>
                      <a:pt x="38066" y="8266"/>
                      <a:pt x="37718" y="7886"/>
                    </a:cubicBezTo>
                    <a:lnTo>
                      <a:pt x="36673" y="6841"/>
                    </a:lnTo>
                    <a:lnTo>
                      <a:pt x="35628" y="5764"/>
                    </a:lnTo>
                    <a:lnTo>
                      <a:pt x="34583" y="4719"/>
                    </a:lnTo>
                    <a:cubicBezTo>
                      <a:pt x="34377" y="4496"/>
                      <a:pt x="34106" y="4384"/>
                      <a:pt x="33835" y="4384"/>
                    </a:cubicBezTo>
                    <a:cubicBezTo>
                      <a:pt x="33606" y="4384"/>
                      <a:pt x="33378" y="4464"/>
                      <a:pt x="33189" y="4624"/>
                    </a:cubicBezTo>
                    <a:lnTo>
                      <a:pt x="31162" y="6334"/>
                    </a:lnTo>
                    <a:cubicBezTo>
                      <a:pt x="30984" y="6494"/>
                      <a:pt x="30756" y="6575"/>
                      <a:pt x="30523" y="6575"/>
                    </a:cubicBezTo>
                    <a:cubicBezTo>
                      <a:pt x="30341" y="6575"/>
                      <a:pt x="30157" y="6526"/>
                      <a:pt x="29991" y="6429"/>
                    </a:cubicBezTo>
                    <a:cubicBezTo>
                      <a:pt x="28502" y="5511"/>
                      <a:pt x="26919" y="4846"/>
                      <a:pt x="25240" y="4434"/>
                    </a:cubicBezTo>
                    <a:cubicBezTo>
                      <a:pt x="24797" y="4339"/>
                      <a:pt x="24480" y="3959"/>
                      <a:pt x="24449" y="3516"/>
                    </a:cubicBezTo>
                    <a:lnTo>
                      <a:pt x="24259" y="950"/>
                    </a:lnTo>
                    <a:cubicBezTo>
                      <a:pt x="24195" y="412"/>
                      <a:pt x="23752" y="0"/>
                      <a:pt x="23213" y="0"/>
                    </a:cubicBezTo>
                    <a:close/>
                  </a:path>
                </a:pathLst>
              </a:custGeom>
              <a:solidFill>
                <a:srgbClr val="72AE4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C1EB07-28C0-0B7D-2959-C50B9F25D77A}"/>
                  </a:ext>
                </a:extLst>
              </p:cNvPr>
              <p:cNvSpPr/>
              <p:nvPr/>
            </p:nvSpPr>
            <p:spPr>
              <a:xfrm>
                <a:off x="10042211" y="1835469"/>
                <a:ext cx="801378" cy="8013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组合 16">
                <a:extLst>
                  <a:ext uri="{FF2B5EF4-FFF2-40B4-BE49-F238E27FC236}">
                    <a16:creationId xmlns:a16="http://schemas.microsoft.com/office/drawing/2014/main" id="{7969DDA7-4ECD-D1DF-8F4A-1C3A52DDB381}"/>
                  </a:ext>
                </a:extLst>
              </p:cNvPr>
              <p:cNvGrpSpPr/>
              <p:nvPr/>
            </p:nvGrpSpPr>
            <p:grpSpPr>
              <a:xfrm>
                <a:off x="10224536" y="1989890"/>
                <a:ext cx="404776" cy="440533"/>
                <a:chOff x="930276" y="5935664"/>
                <a:chExt cx="306388" cy="334963"/>
              </a:xfrm>
              <a:solidFill>
                <a:srgbClr val="72AE46"/>
              </a:solidFill>
              <a:effectLst/>
            </p:grpSpPr>
            <p:sp>
              <p:nvSpPr>
                <p:cNvPr id="31" name="Freeform 665">
                  <a:extLst>
                    <a:ext uri="{FF2B5EF4-FFF2-40B4-BE49-F238E27FC236}">
                      <a16:creationId xmlns:a16="http://schemas.microsoft.com/office/drawing/2014/main" id="{B26EC84C-C997-2EDE-786C-6D3C4F373BDD}"/>
                    </a:ext>
                  </a:extLst>
                </p:cNvPr>
                <p:cNvSpPr/>
                <p:nvPr/>
              </p:nvSpPr>
              <p:spPr bwMode="auto">
                <a:xfrm>
                  <a:off x="930276" y="5935664"/>
                  <a:ext cx="306388" cy="236538"/>
                </a:xfrm>
                <a:custGeom>
                  <a:avLst/>
                  <a:gdLst>
                    <a:gd name="T0" fmla="*/ 179 w 193"/>
                    <a:gd name="T1" fmla="*/ 54 h 149"/>
                    <a:gd name="T2" fmla="*/ 193 w 193"/>
                    <a:gd name="T3" fmla="*/ 0 h 149"/>
                    <a:gd name="T4" fmla="*/ 138 w 193"/>
                    <a:gd name="T5" fmla="*/ 13 h 149"/>
                    <a:gd name="T6" fmla="*/ 152 w 193"/>
                    <a:gd name="T7" fmla="*/ 27 h 149"/>
                    <a:gd name="T8" fmla="*/ 99 w 193"/>
                    <a:gd name="T9" fmla="*/ 79 h 149"/>
                    <a:gd name="T10" fmla="*/ 77 w 193"/>
                    <a:gd name="T11" fmla="*/ 57 h 149"/>
                    <a:gd name="T12" fmla="*/ 0 w 193"/>
                    <a:gd name="T13" fmla="*/ 134 h 149"/>
                    <a:gd name="T14" fmla="*/ 15 w 193"/>
                    <a:gd name="T15" fmla="*/ 149 h 149"/>
                    <a:gd name="T16" fmla="*/ 15 w 193"/>
                    <a:gd name="T17" fmla="*/ 149 h 149"/>
                    <a:gd name="T18" fmla="*/ 77 w 193"/>
                    <a:gd name="T19" fmla="*/ 87 h 149"/>
                    <a:gd name="T20" fmla="*/ 99 w 193"/>
                    <a:gd name="T21" fmla="*/ 108 h 149"/>
                    <a:gd name="T22" fmla="*/ 167 w 193"/>
                    <a:gd name="T23" fmla="*/ 41 h 149"/>
                    <a:gd name="T24" fmla="*/ 179 w 193"/>
                    <a:gd name="T25" fmla="*/ 5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3" h="149">
                      <a:moveTo>
                        <a:pt x="179" y="54"/>
                      </a:moveTo>
                      <a:lnTo>
                        <a:pt x="193" y="0"/>
                      </a:lnTo>
                      <a:lnTo>
                        <a:pt x="138" y="13"/>
                      </a:lnTo>
                      <a:lnTo>
                        <a:pt x="152" y="27"/>
                      </a:lnTo>
                      <a:lnTo>
                        <a:pt x="99" y="79"/>
                      </a:lnTo>
                      <a:lnTo>
                        <a:pt x="77" y="57"/>
                      </a:lnTo>
                      <a:lnTo>
                        <a:pt x="0" y="134"/>
                      </a:lnTo>
                      <a:lnTo>
                        <a:pt x="15" y="149"/>
                      </a:lnTo>
                      <a:lnTo>
                        <a:pt x="15" y="149"/>
                      </a:lnTo>
                      <a:lnTo>
                        <a:pt x="77" y="87"/>
                      </a:lnTo>
                      <a:lnTo>
                        <a:pt x="99" y="108"/>
                      </a:lnTo>
                      <a:lnTo>
                        <a:pt x="167" y="41"/>
                      </a:lnTo>
                      <a:lnTo>
                        <a:pt x="179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666">
                  <a:extLst>
                    <a:ext uri="{FF2B5EF4-FFF2-40B4-BE49-F238E27FC236}">
                      <a16:creationId xmlns:a16="http://schemas.microsoft.com/office/drawing/2014/main" id="{DDE1C2A3-1684-2949-CDAD-4E3340FAD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7264" y="6189664"/>
                  <a:ext cx="44450" cy="809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667">
                  <a:extLst>
                    <a:ext uri="{FF2B5EF4-FFF2-40B4-BE49-F238E27FC236}">
                      <a16:creationId xmlns:a16="http://schemas.microsoft.com/office/drawing/2014/main" id="{932CA50B-F339-E8A2-2AC7-F1DC279D5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0289" y="6149976"/>
                  <a:ext cx="44450" cy="1206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Rectangle 668">
                  <a:extLst>
                    <a:ext uri="{FF2B5EF4-FFF2-40B4-BE49-F238E27FC236}">
                      <a16:creationId xmlns:a16="http://schemas.microsoft.com/office/drawing/2014/main" id="{F9F78B88-3A0A-EA18-B548-07DAA4B8F5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4901" y="6110289"/>
                  <a:ext cx="44450" cy="1603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Rectangle 669">
                  <a:extLst>
                    <a:ext uri="{FF2B5EF4-FFF2-40B4-BE49-F238E27FC236}">
                      <a16:creationId xmlns:a16="http://schemas.microsoft.com/office/drawing/2014/main" id="{88D096BE-CEE1-2472-D196-FB6424974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7926" y="6070601"/>
                  <a:ext cx="44450" cy="2000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9C43695-EBD9-E11C-F1FB-08689F650A01}"/>
                  </a:ext>
                </a:extLst>
              </p:cNvPr>
              <p:cNvSpPr txBox="1"/>
              <p:nvPr/>
            </p:nvSpPr>
            <p:spPr>
              <a:xfrm>
                <a:off x="9124325" y="3047326"/>
                <a:ext cx="2661824" cy="1885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1">
                  <a:lnSpc>
                    <a:spcPct val="200000"/>
                  </a:lnSpc>
                </a:pPr>
                <a:r>
                  <a:rPr lang="fa-IR" b="1" dirty="0">
                    <a:solidFill>
                      <a:srgbClr val="1C2F56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b="1" dirty="0">
                  <a:solidFill>
                    <a:srgbClr val="1C2F56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  <a:p>
                <a:pPr algn="ctr" rtl="1">
                  <a:lnSpc>
                    <a:spcPct val="200000"/>
                  </a:lnSpc>
                </a:pPr>
                <a:r>
                  <a:rPr lang="fa-IR" sz="1400" dirty="0">
                    <a:solidFill>
                      <a:srgbClr val="1C2F56"/>
                    </a:solidFill>
                    <a:latin typeface="Vazir" panose="020B0603030804020204" pitchFamily="34" charset="-78"/>
                    <a:cs typeface="Vazir" panose="020B0603030804020204" pitchFamily="34" charset="-78"/>
                  </a:rPr>
                  <a:t>فروشگاه مینارو ارائه دهنده انواع فایل های کاربردی با بهترین کیفیت. </a:t>
                </a:r>
                <a:endParaRPr lang="en-US" sz="1400" dirty="0">
                  <a:solidFill>
                    <a:srgbClr val="1C2F56"/>
                  </a:solidFill>
                  <a:latin typeface="Vazir" panose="020B0603030804020204" pitchFamily="34" charset="-78"/>
                  <a:cs typeface="Vazir" panose="020B0603030804020204" pitchFamily="34" charset="-78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7ECE17C-51FB-8F0C-4736-98A29C6170F3}"/>
              </a:ext>
            </a:extLst>
          </p:cNvPr>
          <p:cNvSpPr txBox="1"/>
          <p:nvPr/>
        </p:nvSpPr>
        <p:spPr>
          <a:xfrm>
            <a:off x="160510" y="919675"/>
            <a:ext cx="909159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617016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C7677-AC2F-958A-0035-DB34D685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E16E9-6519-4DD6-978D-ECCCD0485CEF}"/>
              </a:ext>
            </a:extLst>
          </p:cNvPr>
          <p:cNvSpPr txBox="1"/>
          <p:nvPr/>
        </p:nvSpPr>
        <p:spPr>
          <a:xfrm>
            <a:off x="2314293" y="6446674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BC3CA-7887-6CB3-906F-93C49D5488E5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749F0EF-BB2C-3FAE-E282-6053572FCE6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ACCAB1C1-CA79-E36D-FCC7-B8CA407AC4F8}"/>
              </a:ext>
            </a:extLst>
          </p:cNvPr>
          <p:cNvGrpSpPr/>
          <p:nvPr/>
        </p:nvGrpSpPr>
        <p:grpSpPr>
          <a:xfrm>
            <a:off x="3764818" y="1546377"/>
            <a:ext cx="4801706" cy="3470693"/>
            <a:chOff x="3764818" y="1546377"/>
            <a:chExt cx="4801706" cy="3470693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1CE18A8-454E-F3DF-96AD-5131245DD70D}"/>
                </a:ext>
              </a:extLst>
            </p:cNvPr>
            <p:cNvSpPr/>
            <p:nvPr/>
          </p:nvSpPr>
          <p:spPr>
            <a:xfrm>
              <a:off x="4405599" y="1771026"/>
              <a:ext cx="1297126" cy="1297017"/>
            </a:xfrm>
            <a:custGeom>
              <a:avLst/>
              <a:gdLst>
                <a:gd name="connsiteX0" fmla="*/ 564277 w 1621489"/>
                <a:gd name="connsiteY0" fmla="*/ 109 h 1621352"/>
                <a:gd name="connsiteX1" fmla="*/ 1056747 w 1621489"/>
                <a:gd name="connsiteY1" fmla="*/ 0 h 1621352"/>
                <a:gd name="connsiteX2" fmla="*/ 1621270 w 1621489"/>
                <a:gd name="connsiteY2" fmla="*/ 564277 h 1621352"/>
                <a:gd name="connsiteX3" fmla="*/ 1621489 w 1621489"/>
                <a:gd name="connsiteY3" fmla="*/ 1621134 h 1621352"/>
                <a:gd name="connsiteX4" fmla="*/ 564633 w 1621489"/>
                <a:gd name="connsiteY4" fmla="*/ 1621352 h 1621352"/>
                <a:gd name="connsiteX5" fmla="*/ 109 w 1621489"/>
                <a:gd name="connsiteY5" fmla="*/ 1057075 h 1621352"/>
                <a:gd name="connsiteX6" fmla="*/ 0 w 1621489"/>
                <a:gd name="connsiteY6" fmla="*/ 564605 h 1621352"/>
                <a:gd name="connsiteX7" fmla="*/ 564277 w 1621489"/>
                <a:gd name="connsiteY7" fmla="*/ 109 h 1621352"/>
                <a:gd name="connsiteX8" fmla="*/ 564277 w 1621489"/>
                <a:gd name="connsiteY8" fmla="*/ 109 h 162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1489" h="1621352">
                  <a:moveTo>
                    <a:pt x="564277" y="109"/>
                  </a:moveTo>
                  <a:lnTo>
                    <a:pt x="1056747" y="0"/>
                  </a:lnTo>
                  <a:cubicBezTo>
                    <a:pt x="1367154" y="-55"/>
                    <a:pt x="1621188" y="253843"/>
                    <a:pt x="1621270" y="564277"/>
                  </a:cubicBezTo>
                  <a:lnTo>
                    <a:pt x="1621489" y="1621134"/>
                  </a:lnTo>
                  <a:lnTo>
                    <a:pt x="564633" y="1621352"/>
                  </a:lnTo>
                  <a:cubicBezTo>
                    <a:pt x="254226" y="1621435"/>
                    <a:pt x="192" y="1367510"/>
                    <a:pt x="109" y="1057075"/>
                  </a:cubicBezTo>
                  <a:lnTo>
                    <a:pt x="0" y="564605"/>
                  </a:lnTo>
                  <a:cubicBezTo>
                    <a:pt x="-55" y="254198"/>
                    <a:pt x="253870" y="192"/>
                    <a:pt x="564277" y="109"/>
                  </a:cubicBezTo>
                  <a:lnTo>
                    <a:pt x="564277" y="109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31FA988-C82B-7F43-2EE8-981562220F47}"/>
                </a:ext>
              </a:extLst>
            </p:cNvPr>
            <p:cNvSpPr/>
            <p:nvPr/>
          </p:nvSpPr>
          <p:spPr>
            <a:xfrm>
              <a:off x="4682546" y="3290941"/>
              <a:ext cx="1020376" cy="1020442"/>
            </a:xfrm>
            <a:custGeom>
              <a:avLst/>
              <a:gdLst>
                <a:gd name="connsiteX0" fmla="*/ 398305 w 1275534"/>
                <a:gd name="connsiteY0" fmla="*/ 192 h 1275616"/>
                <a:gd name="connsiteX1" fmla="*/ 1275343 w 1275534"/>
                <a:gd name="connsiteY1" fmla="*/ 0 h 1275616"/>
                <a:gd name="connsiteX2" fmla="*/ 1275534 w 1275534"/>
                <a:gd name="connsiteY2" fmla="*/ 877038 h 1275616"/>
                <a:gd name="connsiteX3" fmla="*/ 877229 w 1275534"/>
                <a:gd name="connsiteY3" fmla="*/ 1275507 h 1275616"/>
                <a:gd name="connsiteX4" fmla="*/ 398579 w 1275534"/>
                <a:gd name="connsiteY4" fmla="*/ 1275617 h 1275616"/>
                <a:gd name="connsiteX5" fmla="*/ 109 w 1275534"/>
                <a:gd name="connsiteY5" fmla="*/ 877311 h 1275616"/>
                <a:gd name="connsiteX6" fmla="*/ 0 w 1275534"/>
                <a:gd name="connsiteY6" fmla="*/ 398661 h 1275616"/>
                <a:gd name="connsiteX7" fmla="*/ 398305 w 1275534"/>
                <a:gd name="connsiteY7" fmla="*/ 192 h 1275616"/>
                <a:gd name="connsiteX8" fmla="*/ 398305 w 1275534"/>
                <a:gd name="connsiteY8" fmla="*/ 192 h 127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5534" h="1275616">
                  <a:moveTo>
                    <a:pt x="398305" y="192"/>
                  </a:moveTo>
                  <a:lnTo>
                    <a:pt x="1275343" y="0"/>
                  </a:lnTo>
                  <a:lnTo>
                    <a:pt x="1275534" y="877038"/>
                  </a:lnTo>
                  <a:cubicBezTo>
                    <a:pt x="1275589" y="1096153"/>
                    <a:pt x="1096345" y="1275452"/>
                    <a:pt x="877229" y="1275507"/>
                  </a:cubicBezTo>
                  <a:lnTo>
                    <a:pt x="398579" y="1275617"/>
                  </a:lnTo>
                  <a:cubicBezTo>
                    <a:pt x="179463" y="1275671"/>
                    <a:pt x="137" y="1096427"/>
                    <a:pt x="109" y="877311"/>
                  </a:cubicBezTo>
                  <a:lnTo>
                    <a:pt x="0" y="398661"/>
                  </a:lnTo>
                  <a:cubicBezTo>
                    <a:pt x="-55" y="179573"/>
                    <a:pt x="179189" y="246"/>
                    <a:pt x="398305" y="192"/>
                  </a:cubicBezTo>
                  <a:lnTo>
                    <a:pt x="398305" y="192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22A0F7-4F90-933F-1441-0979B1AE8B38}"/>
                </a:ext>
              </a:extLst>
            </p:cNvPr>
            <p:cNvSpPr/>
            <p:nvPr/>
          </p:nvSpPr>
          <p:spPr>
            <a:xfrm>
              <a:off x="5925577" y="1546377"/>
              <a:ext cx="1521336" cy="1521446"/>
            </a:xfrm>
            <a:custGeom>
              <a:avLst/>
              <a:gdLst>
                <a:gd name="connsiteX0" fmla="*/ 564250 w 1901766"/>
                <a:gd name="connsiteY0" fmla="*/ 164 h 1901903"/>
                <a:gd name="connsiteX1" fmla="*/ 1337079 w 1901766"/>
                <a:gd name="connsiteY1" fmla="*/ 0 h 1901903"/>
                <a:gd name="connsiteX2" fmla="*/ 1901603 w 1901766"/>
                <a:gd name="connsiteY2" fmla="*/ 564277 h 1901903"/>
                <a:gd name="connsiteX3" fmla="*/ 1901767 w 1901766"/>
                <a:gd name="connsiteY3" fmla="*/ 1337107 h 1901903"/>
                <a:gd name="connsiteX4" fmla="*/ 1337490 w 1901766"/>
                <a:gd name="connsiteY4" fmla="*/ 1901603 h 1901903"/>
                <a:gd name="connsiteX5" fmla="*/ 301 w 1901766"/>
                <a:gd name="connsiteY5" fmla="*/ 1901904 h 1901903"/>
                <a:gd name="connsiteX6" fmla="*/ 0 w 1901766"/>
                <a:gd name="connsiteY6" fmla="*/ 564688 h 1901903"/>
                <a:gd name="connsiteX7" fmla="*/ 564250 w 1901766"/>
                <a:gd name="connsiteY7" fmla="*/ 164 h 1901903"/>
                <a:gd name="connsiteX8" fmla="*/ 564250 w 1901766"/>
                <a:gd name="connsiteY8" fmla="*/ 164 h 190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1766" h="1901903">
                  <a:moveTo>
                    <a:pt x="564250" y="164"/>
                  </a:moveTo>
                  <a:lnTo>
                    <a:pt x="1337079" y="0"/>
                  </a:lnTo>
                  <a:cubicBezTo>
                    <a:pt x="1647486" y="-55"/>
                    <a:pt x="1901521" y="253843"/>
                    <a:pt x="1901603" y="564277"/>
                  </a:cubicBezTo>
                  <a:lnTo>
                    <a:pt x="1901767" y="1337107"/>
                  </a:lnTo>
                  <a:cubicBezTo>
                    <a:pt x="1901822" y="1647514"/>
                    <a:pt x="1647897" y="1901548"/>
                    <a:pt x="1337490" y="1901603"/>
                  </a:cubicBezTo>
                  <a:lnTo>
                    <a:pt x="301" y="1901904"/>
                  </a:lnTo>
                  <a:lnTo>
                    <a:pt x="0" y="564688"/>
                  </a:lnTo>
                  <a:cubicBezTo>
                    <a:pt x="-55" y="254280"/>
                    <a:pt x="253843" y="246"/>
                    <a:pt x="564250" y="164"/>
                  </a:cubicBezTo>
                  <a:lnTo>
                    <a:pt x="564250" y="164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B868FE9-698A-8171-5F24-DC9B1F2E6ACC}"/>
                </a:ext>
              </a:extLst>
            </p:cNvPr>
            <p:cNvSpPr/>
            <p:nvPr/>
          </p:nvSpPr>
          <p:spPr>
            <a:xfrm>
              <a:off x="5925862" y="3290612"/>
              <a:ext cx="1726568" cy="1726458"/>
            </a:xfrm>
            <a:custGeom>
              <a:avLst/>
              <a:gdLst>
                <a:gd name="connsiteX0" fmla="*/ 0 w 2158318"/>
                <a:gd name="connsiteY0" fmla="*/ 356 h 2158181"/>
                <a:gd name="connsiteX1" fmla="*/ 1593576 w 2158318"/>
                <a:gd name="connsiteY1" fmla="*/ 0 h 2158181"/>
                <a:gd name="connsiteX2" fmla="*/ 2158100 w 2158318"/>
                <a:gd name="connsiteY2" fmla="*/ 564277 h 2158181"/>
                <a:gd name="connsiteX3" fmla="*/ 2158319 w 2158318"/>
                <a:gd name="connsiteY3" fmla="*/ 1593467 h 2158181"/>
                <a:gd name="connsiteX4" fmla="*/ 1594042 w 2158318"/>
                <a:gd name="connsiteY4" fmla="*/ 2157963 h 2158181"/>
                <a:gd name="connsiteX5" fmla="*/ 564852 w 2158318"/>
                <a:gd name="connsiteY5" fmla="*/ 2158182 h 2158181"/>
                <a:gd name="connsiteX6" fmla="*/ 356 w 2158318"/>
                <a:gd name="connsiteY6" fmla="*/ 1593932 h 2158181"/>
                <a:gd name="connsiteX7" fmla="*/ 0 w 2158318"/>
                <a:gd name="connsiteY7" fmla="*/ 356 h 2158181"/>
                <a:gd name="connsiteX8" fmla="*/ 0 w 2158318"/>
                <a:gd name="connsiteY8" fmla="*/ 356 h 215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8318" h="2158181">
                  <a:moveTo>
                    <a:pt x="0" y="356"/>
                  </a:moveTo>
                  <a:lnTo>
                    <a:pt x="1593576" y="0"/>
                  </a:lnTo>
                  <a:cubicBezTo>
                    <a:pt x="1903984" y="-82"/>
                    <a:pt x="2158018" y="253843"/>
                    <a:pt x="2158100" y="564277"/>
                  </a:cubicBezTo>
                  <a:lnTo>
                    <a:pt x="2158319" y="1593467"/>
                  </a:lnTo>
                  <a:cubicBezTo>
                    <a:pt x="2158373" y="1903874"/>
                    <a:pt x="1904449" y="2157908"/>
                    <a:pt x="1594042" y="2157963"/>
                  </a:cubicBezTo>
                  <a:lnTo>
                    <a:pt x="564852" y="2158182"/>
                  </a:lnTo>
                  <a:cubicBezTo>
                    <a:pt x="254445" y="2158236"/>
                    <a:pt x="411" y="1904339"/>
                    <a:pt x="356" y="1593932"/>
                  </a:cubicBez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B5845D7-24D9-19D3-5BAD-4FA6C4DAA1E4}"/>
                </a:ext>
              </a:extLst>
            </p:cNvPr>
            <p:cNvSpPr/>
            <p:nvPr/>
          </p:nvSpPr>
          <p:spPr>
            <a:xfrm>
              <a:off x="4540602" y="1905636"/>
              <a:ext cx="1027403" cy="1027403"/>
            </a:xfrm>
            <a:custGeom>
              <a:avLst/>
              <a:gdLst>
                <a:gd name="connsiteX0" fmla="*/ 447098 w 1284318"/>
                <a:gd name="connsiteY0" fmla="*/ 0 h 1284318"/>
                <a:gd name="connsiteX1" fmla="*/ 837221 w 1284318"/>
                <a:gd name="connsiteY1" fmla="*/ 0 h 1284318"/>
                <a:gd name="connsiteX2" fmla="*/ 1284319 w 1284318"/>
                <a:gd name="connsiteY2" fmla="*/ 447098 h 1284318"/>
                <a:gd name="connsiteX3" fmla="*/ 1284319 w 1284318"/>
                <a:gd name="connsiteY3" fmla="*/ 837221 h 1284318"/>
                <a:gd name="connsiteX4" fmla="*/ 837221 w 1284318"/>
                <a:gd name="connsiteY4" fmla="*/ 1284319 h 1284318"/>
                <a:gd name="connsiteX5" fmla="*/ 447098 w 1284318"/>
                <a:gd name="connsiteY5" fmla="*/ 1284319 h 1284318"/>
                <a:gd name="connsiteX6" fmla="*/ 0 w 1284318"/>
                <a:gd name="connsiteY6" fmla="*/ 837221 h 1284318"/>
                <a:gd name="connsiteX7" fmla="*/ 0 w 1284318"/>
                <a:gd name="connsiteY7" fmla="*/ 447071 h 1284318"/>
                <a:gd name="connsiteX8" fmla="*/ 447098 w 1284318"/>
                <a:gd name="connsiteY8" fmla="*/ 0 h 1284318"/>
                <a:gd name="connsiteX9" fmla="*/ 447098 w 1284318"/>
                <a:gd name="connsiteY9" fmla="*/ 0 h 128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4318" h="1284318">
                  <a:moveTo>
                    <a:pt x="447098" y="0"/>
                  </a:moveTo>
                  <a:lnTo>
                    <a:pt x="837221" y="0"/>
                  </a:lnTo>
                  <a:cubicBezTo>
                    <a:pt x="1083127" y="0"/>
                    <a:pt x="1284319" y="201191"/>
                    <a:pt x="1284319" y="447098"/>
                  </a:cubicBezTo>
                  <a:lnTo>
                    <a:pt x="1284319" y="837221"/>
                  </a:lnTo>
                  <a:cubicBezTo>
                    <a:pt x="1284319" y="1083127"/>
                    <a:pt x="1083127" y="1284319"/>
                    <a:pt x="837221" y="1284319"/>
                  </a:cubicBezTo>
                  <a:lnTo>
                    <a:pt x="447098" y="1284319"/>
                  </a:lnTo>
                  <a:cubicBezTo>
                    <a:pt x="201191" y="1284319"/>
                    <a:pt x="0" y="1083127"/>
                    <a:pt x="0" y="837221"/>
                  </a:cubicBezTo>
                  <a:lnTo>
                    <a:pt x="0" y="447071"/>
                  </a:lnTo>
                  <a:cubicBezTo>
                    <a:pt x="0" y="201191"/>
                    <a:pt x="201191" y="0"/>
                    <a:pt x="447098" y="0"/>
                  </a:cubicBezTo>
                  <a:lnTo>
                    <a:pt x="447098" y="0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00F2D44-8D22-7814-4962-8491FC050E12}"/>
                </a:ext>
              </a:extLst>
            </p:cNvPr>
            <p:cNvSpPr/>
            <p:nvPr/>
          </p:nvSpPr>
          <p:spPr>
            <a:xfrm>
              <a:off x="6060691" y="1681403"/>
              <a:ext cx="1251548" cy="1251548"/>
            </a:xfrm>
            <a:custGeom>
              <a:avLst/>
              <a:gdLst>
                <a:gd name="connsiteX0" fmla="*/ 464338 w 1564513"/>
                <a:gd name="connsiteY0" fmla="*/ 0 h 1564514"/>
                <a:gd name="connsiteX1" fmla="*/ 1100176 w 1564513"/>
                <a:gd name="connsiteY1" fmla="*/ 0 h 1564514"/>
                <a:gd name="connsiteX2" fmla="*/ 1564514 w 1564513"/>
                <a:gd name="connsiteY2" fmla="*/ 464338 h 1564514"/>
                <a:gd name="connsiteX3" fmla="*/ 1564514 w 1564513"/>
                <a:gd name="connsiteY3" fmla="*/ 1100176 h 1564514"/>
                <a:gd name="connsiteX4" fmla="*/ 1100176 w 1564513"/>
                <a:gd name="connsiteY4" fmla="*/ 1564514 h 1564514"/>
                <a:gd name="connsiteX5" fmla="*/ 464338 w 1564513"/>
                <a:gd name="connsiteY5" fmla="*/ 1564514 h 1564514"/>
                <a:gd name="connsiteX6" fmla="*/ 0 w 1564513"/>
                <a:gd name="connsiteY6" fmla="*/ 1100176 h 1564514"/>
                <a:gd name="connsiteX7" fmla="*/ 0 w 1564513"/>
                <a:gd name="connsiteY7" fmla="*/ 464366 h 1564514"/>
                <a:gd name="connsiteX8" fmla="*/ 464338 w 1564513"/>
                <a:gd name="connsiteY8" fmla="*/ 0 h 1564514"/>
                <a:gd name="connsiteX9" fmla="*/ 464338 w 1564513"/>
                <a:gd name="connsiteY9" fmla="*/ 0 h 15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4513" h="1564514">
                  <a:moveTo>
                    <a:pt x="464338" y="0"/>
                  </a:moveTo>
                  <a:lnTo>
                    <a:pt x="1100176" y="0"/>
                  </a:lnTo>
                  <a:cubicBezTo>
                    <a:pt x="1355551" y="0"/>
                    <a:pt x="1564514" y="208936"/>
                    <a:pt x="1564514" y="464338"/>
                  </a:cubicBezTo>
                  <a:lnTo>
                    <a:pt x="1564514" y="1100176"/>
                  </a:lnTo>
                  <a:cubicBezTo>
                    <a:pt x="1564514" y="1355578"/>
                    <a:pt x="1355551" y="1564514"/>
                    <a:pt x="1100176" y="1564514"/>
                  </a:cubicBezTo>
                  <a:lnTo>
                    <a:pt x="464338" y="1564514"/>
                  </a:lnTo>
                  <a:cubicBezTo>
                    <a:pt x="208936" y="1564514"/>
                    <a:pt x="0" y="1355551"/>
                    <a:pt x="0" y="1100176"/>
                  </a:cubicBezTo>
                  <a:lnTo>
                    <a:pt x="0" y="464366"/>
                  </a:lnTo>
                  <a:cubicBezTo>
                    <a:pt x="0" y="208963"/>
                    <a:pt x="208936" y="0"/>
                    <a:pt x="464338" y="0"/>
                  </a:cubicBezTo>
                  <a:lnTo>
                    <a:pt x="464338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3ECCE33-7889-9855-A227-EC12E3D0842D}"/>
                </a:ext>
              </a:extLst>
            </p:cNvPr>
            <p:cNvSpPr/>
            <p:nvPr/>
          </p:nvSpPr>
          <p:spPr>
            <a:xfrm>
              <a:off x="6068966" y="3434000"/>
              <a:ext cx="1440054" cy="1440054"/>
            </a:xfrm>
            <a:custGeom>
              <a:avLst/>
              <a:gdLst>
                <a:gd name="connsiteX0" fmla="*/ 470796 w 1800158"/>
                <a:gd name="connsiteY0" fmla="*/ 0 h 1800158"/>
                <a:gd name="connsiteX1" fmla="*/ 1329362 w 1800158"/>
                <a:gd name="connsiteY1" fmla="*/ 0 h 1800158"/>
                <a:gd name="connsiteX2" fmla="*/ 1800158 w 1800158"/>
                <a:gd name="connsiteY2" fmla="*/ 470797 h 1800158"/>
                <a:gd name="connsiteX3" fmla="*/ 1800158 w 1800158"/>
                <a:gd name="connsiteY3" fmla="*/ 1329335 h 1800158"/>
                <a:gd name="connsiteX4" fmla="*/ 1329362 w 1800158"/>
                <a:gd name="connsiteY4" fmla="*/ 1800159 h 1800158"/>
                <a:gd name="connsiteX5" fmla="*/ 470796 w 1800158"/>
                <a:gd name="connsiteY5" fmla="*/ 1800159 h 1800158"/>
                <a:gd name="connsiteX6" fmla="*/ 0 w 1800158"/>
                <a:gd name="connsiteY6" fmla="*/ 1329335 h 1800158"/>
                <a:gd name="connsiteX7" fmla="*/ 0 w 1800158"/>
                <a:gd name="connsiteY7" fmla="*/ 470797 h 1800158"/>
                <a:gd name="connsiteX8" fmla="*/ 470796 w 1800158"/>
                <a:gd name="connsiteY8" fmla="*/ 0 h 1800158"/>
                <a:gd name="connsiteX9" fmla="*/ 470796 w 1800158"/>
                <a:gd name="connsiteY9" fmla="*/ 0 h 1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158" h="1800158">
                  <a:moveTo>
                    <a:pt x="470796" y="0"/>
                  </a:moveTo>
                  <a:lnTo>
                    <a:pt x="1329362" y="0"/>
                  </a:lnTo>
                  <a:cubicBezTo>
                    <a:pt x="1588294" y="0"/>
                    <a:pt x="1800158" y="211836"/>
                    <a:pt x="1800158" y="470797"/>
                  </a:cubicBezTo>
                  <a:lnTo>
                    <a:pt x="1800158" y="1329335"/>
                  </a:lnTo>
                  <a:cubicBezTo>
                    <a:pt x="1800158" y="1588295"/>
                    <a:pt x="1588294" y="1800159"/>
                    <a:pt x="1329362" y="1800159"/>
                  </a:cubicBezTo>
                  <a:lnTo>
                    <a:pt x="470796" y="1800159"/>
                  </a:lnTo>
                  <a:cubicBezTo>
                    <a:pt x="211864" y="1800159"/>
                    <a:pt x="0" y="1588295"/>
                    <a:pt x="0" y="1329335"/>
                  </a:cubicBezTo>
                  <a:lnTo>
                    <a:pt x="0" y="470797"/>
                  </a:lnTo>
                  <a:cubicBezTo>
                    <a:pt x="0" y="211836"/>
                    <a:pt x="211864" y="0"/>
                    <a:pt x="470796" y="0"/>
                  </a:cubicBezTo>
                  <a:lnTo>
                    <a:pt x="470796" y="0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9E29269-DC80-27E4-4795-83B8D555D660}"/>
                </a:ext>
              </a:extLst>
            </p:cNvPr>
            <p:cNvSpPr/>
            <p:nvPr/>
          </p:nvSpPr>
          <p:spPr>
            <a:xfrm>
              <a:off x="4799336" y="3407752"/>
              <a:ext cx="786555" cy="786554"/>
            </a:xfrm>
            <a:custGeom>
              <a:avLst/>
              <a:gdLst>
                <a:gd name="connsiteX0" fmla="*/ 324610 w 983243"/>
                <a:gd name="connsiteY0" fmla="*/ 0 h 983242"/>
                <a:gd name="connsiteX1" fmla="*/ 658633 w 983243"/>
                <a:gd name="connsiteY1" fmla="*/ 0 h 983242"/>
                <a:gd name="connsiteX2" fmla="*/ 983243 w 983243"/>
                <a:gd name="connsiteY2" fmla="*/ 324610 h 983242"/>
                <a:gd name="connsiteX3" fmla="*/ 983243 w 983243"/>
                <a:gd name="connsiteY3" fmla="*/ 658633 h 983242"/>
                <a:gd name="connsiteX4" fmla="*/ 658633 w 983243"/>
                <a:gd name="connsiteY4" fmla="*/ 983243 h 983242"/>
                <a:gd name="connsiteX5" fmla="*/ 324610 w 983243"/>
                <a:gd name="connsiteY5" fmla="*/ 983243 h 983242"/>
                <a:gd name="connsiteX6" fmla="*/ 0 w 983243"/>
                <a:gd name="connsiteY6" fmla="*/ 658633 h 983242"/>
                <a:gd name="connsiteX7" fmla="*/ 0 w 983243"/>
                <a:gd name="connsiteY7" fmla="*/ 324610 h 983242"/>
                <a:gd name="connsiteX8" fmla="*/ 324610 w 983243"/>
                <a:gd name="connsiteY8" fmla="*/ 0 h 983242"/>
                <a:gd name="connsiteX9" fmla="*/ 324610 w 983243"/>
                <a:gd name="connsiteY9" fmla="*/ 0 h 98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3243" h="983242">
                  <a:moveTo>
                    <a:pt x="324610" y="0"/>
                  </a:moveTo>
                  <a:lnTo>
                    <a:pt x="658633" y="0"/>
                  </a:lnTo>
                  <a:cubicBezTo>
                    <a:pt x="837166" y="0"/>
                    <a:pt x="983243" y="146077"/>
                    <a:pt x="983243" y="324610"/>
                  </a:cubicBezTo>
                  <a:lnTo>
                    <a:pt x="983243" y="658633"/>
                  </a:lnTo>
                  <a:cubicBezTo>
                    <a:pt x="983243" y="837166"/>
                    <a:pt x="837166" y="983243"/>
                    <a:pt x="658633" y="983243"/>
                  </a:cubicBezTo>
                  <a:lnTo>
                    <a:pt x="324610" y="983243"/>
                  </a:lnTo>
                  <a:cubicBezTo>
                    <a:pt x="146077" y="983243"/>
                    <a:pt x="0" y="837166"/>
                    <a:pt x="0" y="658633"/>
                  </a:cubicBezTo>
                  <a:lnTo>
                    <a:pt x="0" y="324610"/>
                  </a:lnTo>
                  <a:cubicBezTo>
                    <a:pt x="27" y="146050"/>
                    <a:pt x="146077" y="0"/>
                    <a:pt x="324610" y="0"/>
                  </a:cubicBezTo>
                  <a:lnTo>
                    <a:pt x="324610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70C7191-24A3-3B80-813D-750DECF402F7}"/>
                </a:ext>
              </a:extLst>
            </p:cNvPr>
            <p:cNvSpPr/>
            <p:nvPr/>
          </p:nvSpPr>
          <p:spPr>
            <a:xfrm>
              <a:off x="5080070" y="3559503"/>
              <a:ext cx="225283" cy="220117"/>
            </a:xfrm>
            <a:custGeom>
              <a:avLst/>
              <a:gdLst>
                <a:gd name="connsiteX0" fmla="*/ 276282 w 281618"/>
                <a:gd name="connsiteY0" fmla="*/ 82754 h 275160"/>
                <a:gd name="connsiteX1" fmla="*/ 140796 w 281618"/>
                <a:gd name="connsiteY1" fmla="*/ 114415 h 275160"/>
                <a:gd name="connsiteX2" fmla="*/ 5309 w 281618"/>
                <a:gd name="connsiteY2" fmla="*/ 82808 h 275160"/>
                <a:gd name="connsiteX3" fmla="*/ 14668 w 281618"/>
                <a:gd name="connsiteY3" fmla="*/ 71917 h 275160"/>
                <a:gd name="connsiteX4" fmla="*/ 140796 w 281618"/>
                <a:gd name="connsiteY4" fmla="*/ 91702 h 275160"/>
                <a:gd name="connsiteX5" fmla="*/ 266951 w 281618"/>
                <a:gd name="connsiteY5" fmla="*/ 71835 h 275160"/>
                <a:gd name="connsiteX6" fmla="*/ 276282 w 281618"/>
                <a:gd name="connsiteY6" fmla="*/ 82754 h 275160"/>
                <a:gd name="connsiteX7" fmla="*/ 276282 w 281618"/>
                <a:gd name="connsiteY7" fmla="*/ 82754 h 275160"/>
                <a:gd name="connsiteX8" fmla="*/ 276282 w 281618"/>
                <a:gd name="connsiteY8" fmla="*/ 128618 h 275160"/>
                <a:gd name="connsiteX9" fmla="*/ 140796 w 281618"/>
                <a:gd name="connsiteY9" fmla="*/ 160253 h 275160"/>
                <a:gd name="connsiteX10" fmla="*/ 5309 w 281618"/>
                <a:gd name="connsiteY10" fmla="*/ 128673 h 275160"/>
                <a:gd name="connsiteX11" fmla="*/ 14640 w 281618"/>
                <a:gd name="connsiteY11" fmla="*/ 117781 h 275160"/>
                <a:gd name="connsiteX12" fmla="*/ 140796 w 281618"/>
                <a:gd name="connsiteY12" fmla="*/ 137594 h 275160"/>
                <a:gd name="connsiteX13" fmla="*/ 266951 w 281618"/>
                <a:gd name="connsiteY13" fmla="*/ 117727 h 275160"/>
                <a:gd name="connsiteX14" fmla="*/ 276282 w 281618"/>
                <a:gd name="connsiteY14" fmla="*/ 128618 h 275160"/>
                <a:gd name="connsiteX15" fmla="*/ 276282 w 281618"/>
                <a:gd name="connsiteY15" fmla="*/ 128618 h 275160"/>
                <a:gd name="connsiteX16" fmla="*/ 276310 w 281618"/>
                <a:gd name="connsiteY16" fmla="*/ 174455 h 275160"/>
                <a:gd name="connsiteX17" fmla="*/ 140823 w 281618"/>
                <a:gd name="connsiteY17" fmla="*/ 206090 h 275160"/>
                <a:gd name="connsiteX18" fmla="*/ 5336 w 281618"/>
                <a:gd name="connsiteY18" fmla="*/ 174510 h 275160"/>
                <a:gd name="connsiteX19" fmla="*/ 14695 w 281618"/>
                <a:gd name="connsiteY19" fmla="*/ 163619 h 275160"/>
                <a:gd name="connsiteX20" fmla="*/ 140850 w 281618"/>
                <a:gd name="connsiteY20" fmla="*/ 183404 h 275160"/>
                <a:gd name="connsiteX21" fmla="*/ 266978 w 281618"/>
                <a:gd name="connsiteY21" fmla="*/ 163564 h 275160"/>
                <a:gd name="connsiteX22" fmla="*/ 276310 w 281618"/>
                <a:gd name="connsiteY22" fmla="*/ 174455 h 275160"/>
                <a:gd name="connsiteX23" fmla="*/ 276310 w 281618"/>
                <a:gd name="connsiteY23" fmla="*/ 174455 h 275160"/>
                <a:gd name="connsiteX24" fmla="*/ 276310 w 281618"/>
                <a:gd name="connsiteY24" fmla="*/ 220292 h 275160"/>
                <a:gd name="connsiteX25" fmla="*/ 140823 w 281618"/>
                <a:gd name="connsiteY25" fmla="*/ 251954 h 275160"/>
                <a:gd name="connsiteX26" fmla="*/ 5336 w 281618"/>
                <a:gd name="connsiteY26" fmla="*/ 220375 h 275160"/>
                <a:gd name="connsiteX27" fmla="*/ 14695 w 281618"/>
                <a:gd name="connsiteY27" fmla="*/ 209483 h 275160"/>
                <a:gd name="connsiteX28" fmla="*/ 140850 w 281618"/>
                <a:gd name="connsiteY28" fmla="*/ 229268 h 275160"/>
                <a:gd name="connsiteX29" fmla="*/ 266978 w 281618"/>
                <a:gd name="connsiteY29" fmla="*/ 209428 h 275160"/>
                <a:gd name="connsiteX30" fmla="*/ 276310 w 281618"/>
                <a:gd name="connsiteY30" fmla="*/ 220292 h 275160"/>
                <a:gd name="connsiteX31" fmla="*/ 276310 w 281618"/>
                <a:gd name="connsiteY31" fmla="*/ 220292 h 275160"/>
                <a:gd name="connsiteX32" fmla="*/ 140768 w 281618"/>
                <a:gd name="connsiteY32" fmla="*/ 5309 h 275160"/>
                <a:gd name="connsiteX33" fmla="*/ 276255 w 281618"/>
                <a:gd name="connsiteY33" fmla="*/ 36889 h 275160"/>
                <a:gd name="connsiteX34" fmla="*/ 140768 w 281618"/>
                <a:gd name="connsiteY34" fmla="*/ 68551 h 275160"/>
                <a:gd name="connsiteX35" fmla="*/ 5282 w 281618"/>
                <a:gd name="connsiteY35" fmla="*/ 36943 h 275160"/>
                <a:gd name="connsiteX36" fmla="*/ 140768 w 281618"/>
                <a:gd name="connsiteY36" fmla="*/ 5309 h 275160"/>
                <a:gd name="connsiteX37" fmla="*/ 140768 w 281618"/>
                <a:gd name="connsiteY37" fmla="*/ 5309 h 275160"/>
                <a:gd name="connsiteX38" fmla="*/ 281591 w 281618"/>
                <a:gd name="connsiteY38" fmla="*/ 54758 h 275160"/>
                <a:gd name="connsiteX39" fmla="*/ 281591 w 281618"/>
                <a:gd name="connsiteY39" fmla="*/ 36889 h 275160"/>
                <a:gd name="connsiteX40" fmla="*/ 140796 w 281618"/>
                <a:gd name="connsiteY40" fmla="*/ 0 h 275160"/>
                <a:gd name="connsiteX41" fmla="*/ 0 w 281618"/>
                <a:gd name="connsiteY41" fmla="*/ 36971 h 275160"/>
                <a:gd name="connsiteX42" fmla="*/ 0 w 281618"/>
                <a:gd name="connsiteY42" fmla="*/ 54841 h 275160"/>
                <a:gd name="connsiteX43" fmla="*/ 9441 w 281618"/>
                <a:gd name="connsiteY43" fmla="*/ 68852 h 275160"/>
                <a:gd name="connsiteX44" fmla="*/ 0 w 281618"/>
                <a:gd name="connsiteY44" fmla="*/ 82836 h 275160"/>
                <a:gd name="connsiteX45" fmla="*/ 0 w 281618"/>
                <a:gd name="connsiteY45" fmla="*/ 100705 h 275160"/>
                <a:gd name="connsiteX46" fmla="*/ 9469 w 281618"/>
                <a:gd name="connsiteY46" fmla="*/ 114716 h 275160"/>
                <a:gd name="connsiteX47" fmla="*/ 0 w 281618"/>
                <a:gd name="connsiteY47" fmla="*/ 128700 h 275160"/>
                <a:gd name="connsiteX48" fmla="*/ 0 w 281618"/>
                <a:gd name="connsiteY48" fmla="*/ 146543 h 275160"/>
                <a:gd name="connsiteX49" fmla="*/ 9469 w 281618"/>
                <a:gd name="connsiteY49" fmla="*/ 160581 h 275160"/>
                <a:gd name="connsiteX50" fmla="*/ 0 w 281618"/>
                <a:gd name="connsiteY50" fmla="*/ 174565 h 275160"/>
                <a:gd name="connsiteX51" fmla="*/ 0 w 281618"/>
                <a:gd name="connsiteY51" fmla="*/ 192407 h 275160"/>
                <a:gd name="connsiteX52" fmla="*/ 9441 w 281618"/>
                <a:gd name="connsiteY52" fmla="*/ 206418 h 275160"/>
                <a:gd name="connsiteX53" fmla="*/ 0 w 281618"/>
                <a:gd name="connsiteY53" fmla="*/ 220402 h 275160"/>
                <a:gd name="connsiteX54" fmla="*/ 0 w 281618"/>
                <a:gd name="connsiteY54" fmla="*/ 238272 h 275160"/>
                <a:gd name="connsiteX55" fmla="*/ 140823 w 281618"/>
                <a:gd name="connsiteY55" fmla="*/ 275161 h 275160"/>
                <a:gd name="connsiteX56" fmla="*/ 281618 w 281618"/>
                <a:gd name="connsiteY56" fmla="*/ 238190 h 275160"/>
                <a:gd name="connsiteX57" fmla="*/ 281618 w 281618"/>
                <a:gd name="connsiteY57" fmla="*/ 220320 h 275160"/>
                <a:gd name="connsiteX58" fmla="*/ 272150 w 281618"/>
                <a:gd name="connsiteY58" fmla="*/ 206364 h 275160"/>
                <a:gd name="connsiteX59" fmla="*/ 281591 w 281618"/>
                <a:gd name="connsiteY59" fmla="*/ 192325 h 275160"/>
                <a:gd name="connsiteX60" fmla="*/ 281591 w 281618"/>
                <a:gd name="connsiteY60" fmla="*/ 174483 h 275160"/>
                <a:gd name="connsiteX61" fmla="*/ 272123 w 281618"/>
                <a:gd name="connsiteY61" fmla="*/ 160499 h 275160"/>
                <a:gd name="connsiteX62" fmla="*/ 281591 w 281618"/>
                <a:gd name="connsiteY62" fmla="*/ 146460 h 275160"/>
                <a:gd name="connsiteX63" fmla="*/ 281591 w 281618"/>
                <a:gd name="connsiteY63" fmla="*/ 128618 h 275160"/>
                <a:gd name="connsiteX64" fmla="*/ 272123 w 281618"/>
                <a:gd name="connsiteY64" fmla="*/ 114634 h 275160"/>
                <a:gd name="connsiteX65" fmla="*/ 281564 w 281618"/>
                <a:gd name="connsiteY65" fmla="*/ 100623 h 275160"/>
                <a:gd name="connsiteX66" fmla="*/ 281564 w 281618"/>
                <a:gd name="connsiteY66" fmla="*/ 82754 h 275160"/>
                <a:gd name="connsiteX67" fmla="*/ 272123 w 281618"/>
                <a:gd name="connsiteY67" fmla="*/ 68770 h 275160"/>
                <a:gd name="connsiteX68" fmla="*/ 281591 w 281618"/>
                <a:gd name="connsiteY68" fmla="*/ 54758 h 275160"/>
                <a:gd name="connsiteX69" fmla="*/ 281591 w 281618"/>
                <a:gd name="connsiteY69" fmla="*/ 54758 h 27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81618" h="275160">
                  <a:moveTo>
                    <a:pt x="276282" y="82754"/>
                  </a:moveTo>
                  <a:cubicBezTo>
                    <a:pt x="276282" y="97695"/>
                    <a:pt x="220648" y="114388"/>
                    <a:pt x="140796" y="114415"/>
                  </a:cubicBezTo>
                  <a:cubicBezTo>
                    <a:pt x="60916" y="114443"/>
                    <a:pt x="5309" y="97750"/>
                    <a:pt x="5309" y="82808"/>
                  </a:cubicBezTo>
                  <a:cubicBezTo>
                    <a:pt x="5309" y="79169"/>
                    <a:pt x="8620" y="75502"/>
                    <a:pt x="14668" y="71917"/>
                  </a:cubicBezTo>
                  <a:cubicBezTo>
                    <a:pt x="39297" y="84833"/>
                    <a:pt x="91155" y="91702"/>
                    <a:pt x="140796" y="91702"/>
                  </a:cubicBezTo>
                  <a:cubicBezTo>
                    <a:pt x="190464" y="91702"/>
                    <a:pt x="242322" y="84806"/>
                    <a:pt x="266951" y="71835"/>
                  </a:cubicBezTo>
                  <a:cubicBezTo>
                    <a:pt x="273026" y="75419"/>
                    <a:pt x="276282" y="79114"/>
                    <a:pt x="276282" y="82754"/>
                  </a:cubicBezTo>
                  <a:lnTo>
                    <a:pt x="276282" y="82754"/>
                  </a:lnTo>
                  <a:close/>
                  <a:moveTo>
                    <a:pt x="276282" y="128618"/>
                  </a:moveTo>
                  <a:cubicBezTo>
                    <a:pt x="276282" y="143560"/>
                    <a:pt x="220648" y="160225"/>
                    <a:pt x="140796" y="160253"/>
                  </a:cubicBezTo>
                  <a:cubicBezTo>
                    <a:pt x="60916" y="160280"/>
                    <a:pt x="5309" y="143614"/>
                    <a:pt x="5309" y="128673"/>
                  </a:cubicBezTo>
                  <a:cubicBezTo>
                    <a:pt x="5309" y="125033"/>
                    <a:pt x="8593" y="121339"/>
                    <a:pt x="14640" y="117781"/>
                  </a:cubicBezTo>
                  <a:cubicBezTo>
                    <a:pt x="39269" y="130725"/>
                    <a:pt x="91127" y="137594"/>
                    <a:pt x="140796" y="137594"/>
                  </a:cubicBezTo>
                  <a:cubicBezTo>
                    <a:pt x="190464" y="137594"/>
                    <a:pt x="242322" y="130698"/>
                    <a:pt x="266951" y="117727"/>
                  </a:cubicBezTo>
                  <a:cubicBezTo>
                    <a:pt x="273026" y="121284"/>
                    <a:pt x="276282" y="124978"/>
                    <a:pt x="276282" y="128618"/>
                  </a:cubicBezTo>
                  <a:lnTo>
                    <a:pt x="276282" y="128618"/>
                  </a:lnTo>
                  <a:close/>
                  <a:moveTo>
                    <a:pt x="276310" y="174455"/>
                  </a:moveTo>
                  <a:cubicBezTo>
                    <a:pt x="276310" y="189397"/>
                    <a:pt x="220676" y="206063"/>
                    <a:pt x="140823" y="206090"/>
                  </a:cubicBezTo>
                  <a:cubicBezTo>
                    <a:pt x="60943" y="206117"/>
                    <a:pt x="5336" y="189452"/>
                    <a:pt x="5336" y="174510"/>
                  </a:cubicBezTo>
                  <a:cubicBezTo>
                    <a:pt x="5336" y="170870"/>
                    <a:pt x="8620" y="167176"/>
                    <a:pt x="14695" y="163619"/>
                  </a:cubicBezTo>
                  <a:cubicBezTo>
                    <a:pt x="39324" y="176562"/>
                    <a:pt x="91182" y="183404"/>
                    <a:pt x="140850" y="183404"/>
                  </a:cubicBezTo>
                  <a:cubicBezTo>
                    <a:pt x="190491" y="183404"/>
                    <a:pt x="242349" y="176535"/>
                    <a:pt x="266978" y="163564"/>
                  </a:cubicBezTo>
                  <a:cubicBezTo>
                    <a:pt x="272998" y="167121"/>
                    <a:pt x="276310" y="170843"/>
                    <a:pt x="276310" y="174455"/>
                  </a:cubicBezTo>
                  <a:lnTo>
                    <a:pt x="276310" y="174455"/>
                  </a:lnTo>
                  <a:close/>
                  <a:moveTo>
                    <a:pt x="276310" y="220292"/>
                  </a:moveTo>
                  <a:cubicBezTo>
                    <a:pt x="276310" y="235234"/>
                    <a:pt x="220676" y="251927"/>
                    <a:pt x="140823" y="251954"/>
                  </a:cubicBezTo>
                  <a:cubicBezTo>
                    <a:pt x="60943" y="251982"/>
                    <a:pt x="5336" y="235316"/>
                    <a:pt x="5336" y="220375"/>
                  </a:cubicBezTo>
                  <a:cubicBezTo>
                    <a:pt x="5336" y="216762"/>
                    <a:pt x="8620" y="213068"/>
                    <a:pt x="14695" y="209483"/>
                  </a:cubicBezTo>
                  <a:cubicBezTo>
                    <a:pt x="39324" y="222427"/>
                    <a:pt x="91182" y="229268"/>
                    <a:pt x="140850" y="229268"/>
                  </a:cubicBezTo>
                  <a:cubicBezTo>
                    <a:pt x="190491" y="229268"/>
                    <a:pt x="242349" y="222400"/>
                    <a:pt x="266978" y="209428"/>
                  </a:cubicBezTo>
                  <a:cubicBezTo>
                    <a:pt x="272998" y="212986"/>
                    <a:pt x="276310" y="216708"/>
                    <a:pt x="276310" y="220292"/>
                  </a:cubicBezTo>
                  <a:lnTo>
                    <a:pt x="276310" y="220292"/>
                  </a:lnTo>
                  <a:close/>
                  <a:moveTo>
                    <a:pt x="140768" y="5309"/>
                  </a:moveTo>
                  <a:cubicBezTo>
                    <a:pt x="220621" y="5282"/>
                    <a:pt x="276255" y="21920"/>
                    <a:pt x="276255" y="36889"/>
                  </a:cubicBezTo>
                  <a:cubicBezTo>
                    <a:pt x="276255" y="51830"/>
                    <a:pt x="220621" y="68523"/>
                    <a:pt x="140768" y="68551"/>
                  </a:cubicBezTo>
                  <a:cubicBezTo>
                    <a:pt x="60888" y="68578"/>
                    <a:pt x="5282" y="51885"/>
                    <a:pt x="5282" y="36943"/>
                  </a:cubicBezTo>
                  <a:cubicBezTo>
                    <a:pt x="5282" y="21975"/>
                    <a:pt x="60916" y="5336"/>
                    <a:pt x="140768" y="5309"/>
                  </a:cubicBezTo>
                  <a:lnTo>
                    <a:pt x="140768" y="5309"/>
                  </a:lnTo>
                  <a:close/>
                  <a:moveTo>
                    <a:pt x="281591" y="54758"/>
                  </a:moveTo>
                  <a:lnTo>
                    <a:pt x="281591" y="36889"/>
                  </a:lnTo>
                  <a:cubicBezTo>
                    <a:pt x="281591" y="12944"/>
                    <a:pt x="209073" y="-27"/>
                    <a:pt x="140796" y="0"/>
                  </a:cubicBezTo>
                  <a:cubicBezTo>
                    <a:pt x="72519" y="0"/>
                    <a:pt x="0" y="12999"/>
                    <a:pt x="0" y="36971"/>
                  </a:cubicBezTo>
                  <a:lnTo>
                    <a:pt x="0" y="54841"/>
                  </a:lnTo>
                  <a:cubicBezTo>
                    <a:pt x="0" y="60040"/>
                    <a:pt x="3421" y="64720"/>
                    <a:pt x="9441" y="68852"/>
                  </a:cubicBezTo>
                  <a:cubicBezTo>
                    <a:pt x="3421" y="72984"/>
                    <a:pt x="0" y="77636"/>
                    <a:pt x="0" y="82836"/>
                  </a:cubicBezTo>
                  <a:lnTo>
                    <a:pt x="0" y="100705"/>
                  </a:lnTo>
                  <a:cubicBezTo>
                    <a:pt x="0" y="105905"/>
                    <a:pt x="3421" y="110584"/>
                    <a:pt x="9469" y="114716"/>
                  </a:cubicBezTo>
                  <a:cubicBezTo>
                    <a:pt x="3448" y="118849"/>
                    <a:pt x="0" y="123501"/>
                    <a:pt x="0" y="128700"/>
                  </a:cubicBezTo>
                  <a:lnTo>
                    <a:pt x="0" y="146543"/>
                  </a:lnTo>
                  <a:cubicBezTo>
                    <a:pt x="0" y="151769"/>
                    <a:pt x="3421" y="156449"/>
                    <a:pt x="9469" y="160581"/>
                  </a:cubicBezTo>
                  <a:cubicBezTo>
                    <a:pt x="3448" y="164713"/>
                    <a:pt x="0" y="169365"/>
                    <a:pt x="0" y="174565"/>
                  </a:cubicBezTo>
                  <a:lnTo>
                    <a:pt x="0" y="192407"/>
                  </a:lnTo>
                  <a:cubicBezTo>
                    <a:pt x="0" y="197607"/>
                    <a:pt x="3421" y="202286"/>
                    <a:pt x="9441" y="206418"/>
                  </a:cubicBezTo>
                  <a:cubicBezTo>
                    <a:pt x="3421" y="210550"/>
                    <a:pt x="0" y="215230"/>
                    <a:pt x="0" y="220402"/>
                  </a:cubicBezTo>
                  <a:lnTo>
                    <a:pt x="0" y="238272"/>
                  </a:lnTo>
                  <a:cubicBezTo>
                    <a:pt x="0" y="262244"/>
                    <a:pt x="72546" y="275188"/>
                    <a:pt x="140823" y="275161"/>
                  </a:cubicBezTo>
                  <a:cubicBezTo>
                    <a:pt x="209100" y="275133"/>
                    <a:pt x="281618" y="262162"/>
                    <a:pt x="281618" y="238190"/>
                  </a:cubicBezTo>
                  <a:lnTo>
                    <a:pt x="281618" y="220320"/>
                  </a:lnTo>
                  <a:cubicBezTo>
                    <a:pt x="281618" y="215148"/>
                    <a:pt x="278171" y="210468"/>
                    <a:pt x="272150" y="206364"/>
                  </a:cubicBezTo>
                  <a:cubicBezTo>
                    <a:pt x="278198" y="202231"/>
                    <a:pt x="281591" y="197552"/>
                    <a:pt x="281591" y="192325"/>
                  </a:cubicBezTo>
                  <a:lnTo>
                    <a:pt x="281591" y="174483"/>
                  </a:lnTo>
                  <a:cubicBezTo>
                    <a:pt x="281591" y="169283"/>
                    <a:pt x="278143" y="164631"/>
                    <a:pt x="272123" y="160499"/>
                  </a:cubicBezTo>
                  <a:cubicBezTo>
                    <a:pt x="278171" y="156367"/>
                    <a:pt x="281591" y="151687"/>
                    <a:pt x="281591" y="146460"/>
                  </a:cubicBezTo>
                  <a:lnTo>
                    <a:pt x="281591" y="128618"/>
                  </a:lnTo>
                  <a:cubicBezTo>
                    <a:pt x="281591" y="123419"/>
                    <a:pt x="278143" y="118766"/>
                    <a:pt x="272123" y="114634"/>
                  </a:cubicBezTo>
                  <a:cubicBezTo>
                    <a:pt x="278171" y="110502"/>
                    <a:pt x="281564" y="105823"/>
                    <a:pt x="281564" y="100623"/>
                  </a:cubicBezTo>
                  <a:lnTo>
                    <a:pt x="281564" y="82754"/>
                  </a:lnTo>
                  <a:cubicBezTo>
                    <a:pt x="281564" y="77554"/>
                    <a:pt x="278143" y="72902"/>
                    <a:pt x="272123" y="68770"/>
                  </a:cubicBezTo>
                  <a:cubicBezTo>
                    <a:pt x="278171" y="64610"/>
                    <a:pt x="281591" y="59931"/>
                    <a:pt x="281591" y="54758"/>
                  </a:cubicBezTo>
                  <a:lnTo>
                    <a:pt x="281591" y="54758"/>
                  </a:lnTo>
                  <a:close/>
                </a:path>
              </a:pathLst>
            </a:custGeom>
            <a:solidFill>
              <a:srgbClr val="72AE46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" name="Graphic 34">
              <a:extLst>
                <a:ext uri="{FF2B5EF4-FFF2-40B4-BE49-F238E27FC236}">
                  <a16:creationId xmlns:a16="http://schemas.microsoft.com/office/drawing/2014/main" id="{F53BC968-DC1F-B6D9-0A06-12F90E4E36DC}"/>
                </a:ext>
              </a:extLst>
            </p:cNvPr>
            <p:cNvGrpSpPr/>
            <p:nvPr/>
          </p:nvGrpSpPr>
          <p:grpSpPr>
            <a:xfrm>
              <a:off x="4914878" y="2397293"/>
              <a:ext cx="278567" cy="317161"/>
              <a:chOff x="4459257" y="2524130"/>
              <a:chExt cx="348226" cy="396471"/>
            </a:xfrm>
            <a:solidFill>
              <a:schemeClr val="bg1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565B2BEC-FEEB-C883-E421-843E9E7949DA}"/>
                  </a:ext>
                </a:extLst>
              </p:cNvPr>
              <p:cNvSpPr/>
              <p:nvPr/>
            </p:nvSpPr>
            <p:spPr>
              <a:xfrm>
                <a:off x="4584810" y="2524130"/>
                <a:ext cx="97010" cy="97010"/>
              </a:xfrm>
              <a:custGeom>
                <a:avLst/>
                <a:gdLst>
                  <a:gd name="connsiteX0" fmla="*/ 48519 w 97010"/>
                  <a:gd name="connsiteY0" fmla="*/ 72874 h 97010"/>
                  <a:gd name="connsiteX1" fmla="*/ 24136 w 97010"/>
                  <a:gd name="connsiteY1" fmla="*/ 48519 h 97010"/>
                  <a:gd name="connsiteX2" fmla="*/ 48492 w 97010"/>
                  <a:gd name="connsiteY2" fmla="*/ 24136 h 97010"/>
                  <a:gd name="connsiteX3" fmla="*/ 72874 w 97010"/>
                  <a:gd name="connsiteY3" fmla="*/ 48519 h 97010"/>
                  <a:gd name="connsiteX4" fmla="*/ 48519 w 97010"/>
                  <a:gd name="connsiteY4" fmla="*/ 72874 h 97010"/>
                  <a:gd name="connsiteX5" fmla="*/ 48519 w 97010"/>
                  <a:gd name="connsiteY5" fmla="*/ 72874 h 97010"/>
                  <a:gd name="connsiteX6" fmla="*/ 97011 w 97010"/>
                  <a:gd name="connsiteY6" fmla="*/ 48492 h 97010"/>
                  <a:gd name="connsiteX7" fmla="*/ 48492 w 97010"/>
                  <a:gd name="connsiteY7" fmla="*/ 0 h 97010"/>
                  <a:gd name="connsiteX8" fmla="*/ 0 w 97010"/>
                  <a:gd name="connsiteY8" fmla="*/ 48519 h 97010"/>
                  <a:gd name="connsiteX9" fmla="*/ 32373 w 97010"/>
                  <a:gd name="connsiteY9" fmla="*/ 94192 h 97010"/>
                  <a:gd name="connsiteX10" fmla="*/ 48519 w 97010"/>
                  <a:gd name="connsiteY10" fmla="*/ 97011 h 97010"/>
                  <a:gd name="connsiteX11" fmla="*/ 64665 w 97010"/>
                  <a:gd name="connsiteY11" fmla="*/ 94192 h 97010"/>
                  <a:gd name="connsiteX12" fmla="*/ 97011 w 97010"/>
                  <a:gd name="connsiteY12" fmla="*/ 48492 h 97010"/>
                  <a:gd name="connsiteX13" fmla="*/ 97011 w 97010"/>
                  <a:gd name="connsiteY13" fmla="*/ 48492 h 9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010" h="97010">
                    <a:moveTo>
                      <a:pt x="48519" y="72874"/>
                    </a:moveTo>
                    <a:cubicBezTo>
                      <a:pt x="35083" y="72874"/>
                      <a:pt x="24136" y="61928"/>
                      <a:pt x="24136" y="48519"/>
                    </a:cubicBezTo>
                    <a:cubicBezTo>
                      <a:pt x="24136" y="35055"/>
                      <a:pt x="35083" y="24136"/>
                      <a:pt x="48492" y="24136"/>
                    </a:cubicBezTo>
                    <a:cubicBezTo>
                      <a:pt x="61956" y="24136"/>
                      <a:pt x="72874" y="35055"/>
                      <a:pt x="72874" y="48519"/>
                    </a:cubicBezTo>
                    <a:cubicBezTo>
                      <a:pt x="72902" y="61901"/>
                      <a:pt x="61956" y="72847"/>
                      <a:pt x="48519" y="72874"/>
                    </a:cubicBezTo>
                    <a:lnTo>
                      <a:pt x="48519" y="72874"/>
                    </a:lnTo>
                    <a:close/>
                    <a:moveTo>
                      <a:pt x="97011" y="48492"/>
                    </a:moveTo>
                    <a:cubicBezTo>
                      <a:pt x="97011" y="21756"/>
                      <a:pt x="75255" y="-27"/>
                      <a:pt x="48492" y="0"/>
                    </a:cubicBezTo>
                    <a:cubicBezTo>
                      <a:pt x="21756" y="0"/>
                      <a:pt x="0" y="21783"/>
                      <a:pt x="0" y="48519"/>
                    </a:cubicBezTo>
                    <a:cubicBezTo>
                      <a:pt x="27" y="69591"/>
                      <a:pt x="13573" y="87515"/>
                      <a:pt x="32373" y="94192"/>
                    </a:cubicBezTo>
                    <a:cubicBezTo>
                      <a:pt x="37436" y="95971"/>
                      <a:pt x="42854" y="97011"/>
                      <a:pt x="48519" y="97011"/>
                    </a:cubicBezTo>
                    <a:cubicBezTo>
                      <a:pt x="54211" y="97011"/>
                      <a:pt x="59602" y="95971"/>
                      <a:pt x="64665" y="94192"/>
                    </a:cubicBezTo>
                    <a:cubicBezTo>
                      <a:pt x="83492" y="87488"/>
                      <a:pt x="97011" y="69536"/>
                      <a:pt x="97011" y="48492"/>
                    </a:cubicBezTo>
                    <a:lnTo>
                      <a:pt x="97011" y="4849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4D318F2-FC1A-74EA-584D-9DBC203B62CC}"/>
                  </a:ext>
                </a:extLst>
              </p:cNvPr>
              <p:cNvSpPr/>
              <p:nvPr/>
            </p:nvSpPr>
            <p:spPr>
              <a:xfrm>
                <a:off x="4459257" y="2737362"/>
                <a:ext cx="63570" cy="58151"/>
              </a:xfrm>
              <a:custGeom>
                <a:avLst/>
                <a:gdLst>
                  <a:gd name="connsiteX0" fmla="*/ 39516 w 63570"/>
                  <a:gd name="connsiteY0" fmla="*/ 0 h 58151"/>
                  <a:gd name="connsiteX1" fmla="*/ 19785 w 63570"/>
                  <a:gd name="connsiteY1" fmla="*/ 24492 h 58151"/>
                  <a:gd name="connsiteX2" fmla="*/ 0 w 63570"/>
                  <a:gd name="connsiteY2" fmla="*/ 48984 h 58151"/>
                  <a:gd name="connsiteX3" fmla="*/ 31799 w 63570"/>
                  <a:gd name="connsiteY3" fmla="*/ 53582 h 58151"/>
                  <a:gd name="connsiteX4" fmla="*/ 63570 w 63570"/>
                  <a:gd name="connsiteY4" fmla="*/ 58152 h 58151"/>
                  <a:gd name="connsiteX5" fmla="*/ 51529 w 63570"/>
                  <a:gd name="connsiteY5" fmla="*/ 29062 h 58151"/>
                  <a:gd name="connsiteX6" fmla="*/ 39516 w 63570"/>
                  <a:gd name="connsiteY6" fmla="*/ 0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70" h="58151">
                    <a:moveTo>
                      <a:pt x="39516" y="0"/>
                    </a:moveTo>
                    <a:lnTo>
                      <a:pt x="19785" y="24492"/>
                    </a:lnTo>
                    <a:lnTo>
                      <a:pt x="0" y="48984"/>
                    </a:lnTo>
                    <a:lnTo>
                      <a:pt x="31799" y="53582"/>
                    </a:lnTo>
                    <a:lnTo>
                      <a:pt x="63570" y="58152"/>
                    </a:lnTo>
                    <a:lnTo>
                      <a:pt x="51529" y="29062"/>
                    </a:lnTo>
                    <a:lnTo>
                      <a:pt x="3951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18DE9FC-D6F5-10D4-6736-EF85CB93E342}"/>
                  </a:ext>
                </a:extLst>
              </p:cNvPr>
              <p:cNvSpPr/>
              <p:nvPr/>
            </p:nvSpPr>
            <p:spPr>
              <a:xfrm>
                <a:off x="4743940" y="2737308"/>
                <a:ext cx="63542" cy="58151"/>
              </a:xfrm>
              <a:custGeom>
                <a:avLst/>
                <a:gdLst>
                  <a:gd name="connsiteX0" fmla="*/ 63543 w 63542"/>
                  <a:gd name="connsiteY0" fmla="*/ 48957 h 58151"/>
                  <a:gd name="connsiteX1" fmla="*/ 43785 w 63542"/>
                  <a:gd name="connsiteY1" fmla="*/ 24465 h 58151"/>
                  <a:gd name="connsiteX2" fmla="*/ 24000 w 63542"/>
                  <a:gd name="connsiteY2" fmla="*/ 0 h 58151"/>
                  <a:gd name="connsiteX3" fmla="*/ 12014 w 63542"/>
                  <a:gd name="connsiteY3" fmla="*/ 29062 h 58151"/>
                  <a:gd name="connsiteX4" fmla="*/ 0 w 63542"/>
                  <a:gd name="connsiteY4" fmla="*/ 58152 h 58151"/>
                  <a:gd name="connsiteX5" fmla="*/ 31771 w 63542"/>
                  <a:gd name="connsiteY5" fmla="*/ 53554 h 58151"/>
                  <a:gd name="connsiteX6" fmla="*/ 63543 w 63542"/>
                  <a:gd name="connsiteY6" fmla="*/ 48957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42" h="58151">
                    <a:moveTo>
                      <a:pt x="63543" y="48957"/>
                    </a:moveTo>
                    <a:lnTo>
                      <a:pt x="43785" y="24465"/>
                    </a:lnTo>
                    <a:lnTo>
                      <a:pt x="24000" y="0"/>
                    </a:lnTo>
                    <a:lnTo>
                      <a:pt x="12014" y="29062"/>
                    </a:lnTo>
                    <a:lnTo>
                      <a:pt x="0" y="58152"/>
                    </a:lnTo>
                    <a:lnTo>
                      <a:pt x="31771" y="53554"/>
                    </a:lnTo>
                    <a:lnTo>
                      <a:pt x="63543" y="48957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FBFEA4A-6B4C-D1E2-9DE4-B965D441F6DA}"/>
                  </a:ext>
                </a:extLst>
              </p:cNvPr>
              <p:cNvSpPr/>
              <p:nvPr/>
            </p:nvSpPr>
            <p:spPr>
              <a:xfrm>
                <a:off x="4471886" y="2628229"/>
                <a:ext cx="322941" cy="292373"/>
              </a:xfrm>
              <a:custGeom>
                <a:avLst/>
                <a:gdLst>
                  <a:gd name="connsiteX0" fmla="*/ 322736 w 322941"/>
                  <a:gd name="connsiteY0" fmla="*/ 186496 h 292373"/>
                  <a:gd name="connsiteX1" fmla="*/ 318713 w 322941"/>
                  <a:gd name="connsiteY1" fmla="*/ 170241 h 292373"/>
                  <a:gd name="connsiteX2" fmla="*/ 305167 w 322941"/>
                  <a:gd name="connsiteY2" fmla="*/ 172184 h 292373"/>
                  <a:gd name="connsiteX3" fmla="*/ 291730 w 322941"/>
                  <a:gd name="connsiteY3" fmla="*/ 174127 h 292373"/>
                  <a:gd name="connsiteX4" fmla="*/ 275202 w 322941"/>
                  <a:gd name="connsiteY4" fmla="*/ 194541 h 292373"/>
                  <a:gd name="connsiteX5" fmla="*/ 188891 w 322941"/>
                  <a:gd name="connsiteY5" fmla="*/ 194049 h 292373"/>
                  <a:gd name="connsiteX6" fmla="*/ 179559 w 322941"/>
                  <a:gd name="connsiteY6" fmla="*/ 42608 h 292373"/>
                  <a:gd name="connsiteX7" fmla="*/ 218117 w 322941"/>
                  <a:gd name="connsiteY7" fmla="*/ 42608 h 292373"/>
                  <a:gd name="connsiteX8" fmla="*/ 229501 w 322941"/>
                  <a:gd name="connsiteY8" fmla="*/ 30649 h 292373"/>
                  <a:gd name="connsiteX9" fmla="*/ 229501 w 322941"/>
                  <a:gd name="connsiteY9" fmla="*/ 30403 h 292373"/>
                  <a:gd name="connsiteX10" fmla="*/ 218090 w 322941"/>
                  <a:gd name="connsiteY10" fmla="*/ 18472 h 292373"/>
                  <a:gd name="connsiteX11" fmla="*/ 178683 w 322941"/>
                  <a:gd name="connsiteY11" fmla="*/ 18472 h 292373"/>
                  <a:gd name="connsiteX12" fmla="*/ 177972 w 322941"/>
                  <a:gd name="connsiteY12" fmla="*/ 0 h 292373"/>
                  <a:gd name="connsiteX13" fmla="*/ 161416 w 322941"/>
                  <a:gd name="connsiteY13" fmla="*/ 2518 h 292373"/>
                  <a:gd name="connsiteX14" fmla="*/ 144887 w 322941"/>
                  <a:gd name="connsiteY14" fmla="*/ 27 h 292373"/>
                  <a:gd name="connsiteX15" fmla="*/ 144176 w 322941"/>
                  <a:gd name="connsiteY15" fmla="*/ 18499 h 292373"/>
                  <a:gd name="connsiteX16" fmla="*/ 104769 w 322941"/>
                  <a:gd name="connsiteY16" fmla="*/ 18499 h 292373"/>
                  <a:gd name="connsiteX17" fmla="*/ 93358 w 322941"/>
                  <a:gd name="connsiteY17" fmla="*/ 30430 h 292373"/>
                  <a:gd name="connsiteX18" fmla="*/ 93358 w 322941"/>
                  <a:gd name="connsiteY18" fmla="*/ 30677 h 292373"/>
                  <a:gd name="connsiteX19" fmla="*/ 104742 w 322941"/>
                  <a:gd name="connsiteY19" fmla="*/ 42636 h 292373"/>
                  <a:gd name="connsiteX20" fmla="*/ 143272 w 322941"/>
                  <a:gd name="connsiteY20" fmla="*/ 42636 h 292373"/>
                  <a:gd name="connsiteX21" fmla="*/ 133995 w 322941"/>
                  <a:gd name="connsiteY21" fmla="*/ 194076 h 292373"/>
                  <a:gd name="connsiteX22" fmla="*/ 47712 w 322941"/>
                  <a:gd name="connsiteY22" fmla="*/ 194624 h 292373"/>
                  <a:gd name="connsiteX23" fmla="*/ 31156 w 322941"/>
                  <a:gd name="connsiteY23" fmla="*/ 174209 h 292373"/>
                  <a:gd name="connsiteX24" fmla="*/ 17719 w 322941"/>
                  <a:gd name="connsiteY24" fmla="*/ 172266 h 292373"/>
                  <a:gd name="connsiteX25" fmla="*/ 4228 w 322941"/>
                  <a:gd name="connsiteY25" fmla="*/ 170323 h 292373"/>
                  <a:gd name="connsiteX26" fmla="*/ 205 w 322941"/>
                  <a:gd name="connsiteY26" fmla="*/ 186605 h 292373"/>
                  <a:gd name="connsiteX27" fmla="*/ 47548 w 322941"/>
                  <a:gd name="connsiteY27" fmla="*/ 242322 h 292373"/>
                  <a:gd name="connsiteX28" fmla="*/ 68729 w 322941"/>
                  <a:gd name="connsiteY28" fmla="*/ 249108 h 292373"/>
                  <a:gd name="connsiteX29" fmla="*/ 152905 w 322941"/>
                  <a:gd name="connsiteY29" fmla="*/ 288433 h 292373"/>
                  <a:gd name="connsiteX30" fmla="*/ 170009 w 322941"/>
                  <a:gd name="connsiteY30" fmla="*/ 288433 h 292373"/>
                  <a:gd name="connsiteX31" fmla="*/ 254185 w 322941"/>
                  <a:gd name="connsiteY31" fmla="*/ 249081 h 292373"/>
                  <a:gd name="connsiteX32" fmla="*/ 275366 w 322941"/>
                  <a:gd name="connsiteY32" fmla="*/ 242294 h 292373"/>
                  <a:gd name="connsiteX33" fmla="*/ 322736 w 322941"/>
                  <a:gd name="connsiteY33" fmla="*/ 186496 h 292373"/>
                  <a:gd name="connsiteX34" fmla="*/ 322736 w 322941"/>
                  <a:gd name="connsiteY34" fmla="*/ 186496 h 29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22941" h="292373">
                    <a:moveTo>
                      <a:pt x="322736" y="186496"/>
                    </a:moveTo>
                    <a:cubicBezTo>
                      <a:pt x="322243" y="180831"/>
                      <a:pt x="320793" y="175386"/>
                      <a:pt x="318713" y="170241"/>
                    </a:cubicBezTo>
                    <a:lnTo>
                      <a:pt x="305167" y="172184"/>
                    </a:lnTo>
                    <a:lnTo>
                      <a:pt x="291730" y="174127"/>
                    </a:lnTo>
                    <a:cubicBezTo>
                      <a:pt x="288994" y="182118"/>
                      <a:pt x="283740" y="189178"/>
                      <a:pt x="275202" y="194541"/>
                    </a:cubicBezTo>
                    <a:cubicBezTo>
                      <a:pt x="257332" y="205816"/>
                      <a:pt x="196006" y="216653"/>
                      <a:pt x="188891" y="194049"/>
                    </a:cubicBezTo>
                    <a:cubicBezTo>
                      <a:pt x="184594" y="180229"/>
                      <a:pt x="181803" y="104509"/>
                      <a:pt x="179559" y="42608"/>
                    </a:cubicBezTo>
                    <a:lnTo>
                      <a:pt x="218117" y="42608"/>
                    </a:lnTo>
                    <a:cubicBezTo>
                      <a:pt x="224411" y="42608"/>
                      <a:pt x="229501" y="37245"/>
                      <a:pt x="229501" y="30649"/>
                    </a:cubicBezTo>
                    <a:lnTo>
                      <a:pt x="229501" y="30403"/>
                    </a:lnTo>
                    <a:cubicBezTo>
                      <a:pt x="229501" y="23808"/>
                      <a:pt x="224384" y="18472"/>
                      <a:pt x="218090" y="18472"/>
                    </a:cubicBezTo>
                    <a:lnTo>
                      <a:pt x="178683" y="18472"/>
                    </a:lnTo>
                    <a:cubicBezTo>
                      <a:pt x="178437" y="11959"/>
                      <a:pt x="178191" y="5747"/>
                      <a:pt x="177972" y="0"/>
                    </a:cubicBezTo>
                    <a:cubicBezTo>
                      <a:pt x="172554" y="1615"/>
                      <a:pt x="166971" y="2490"/>
                      <a:pt x="161416" y="2518"/>
                    </a:cubicBezTo>
                    <a:cubicBezTo>
                      <a:pt x="155861" y="2518"/>
                      <a:pt x="150305" y="1642"/>
                      <a:pt x="144887" y="27"/>
                    </a:cubicBezTo>
                    <a:cubicBezTo>
                      <a:pt x="144641" y="5774"/>
                      <a:pt x="144422" y="11986"/>
                      <a:pt x="144176" y="18499"/>
                    </a:cubicBezTo>
                    <a:lnTo>
                      <a:pt x="104769" y="18499"/>
                    </a:lnTo>
                    <a:cubicBezTo>
                      <a:pt x="98475" y="18499"/>
                      <a:pt x="93358" y="23835"/>
                      <a:pt x="93358" y="30430"/>
                    </a:cubicBezTo>
                    <a:lnTo>
                      <a:pt x="93358" y="30677"/>
                    </a:lnTo>
                    <a:cubicBezTo>
                      <a:pt x="93358" y="37272"/>
                      <a:pt x="98448" y="42636"/>
                      <a:pt x="104742" y="42636"/>
                    </a:cubicBezTo>
                    <a:lnTo>
                      <a:pt x="143272" y="42636"/>
                    </a:lnTo>
                    <a:cubicBezTo>
                      <a:pt x="141056" y="104564"/>
                      <a:pt x="138292" y="180257"/>
                      <a:pt x="133995" y="194076"/>
                    </a:cubicBezTo>
                    <a:cubicBezTo>
                      <a:pt x="126935" y="216680"/>
                      <a:pt x="65582" y="205871"/>
                      <a:pt x="47712" y="194624"/>
                    </a:cubicBezTo>
                    <a:cubicBezTo>
                      <a:pt x="39174" y="189260"/>
                      <a:pt x="33892" y="182200"/>
                      <a:pt x="31156" y="174209"/>
                    </a:cubicBezTo>
                    <a:lnTo>
                      <a:pt x="17719" y="172266"/>
                    </a:lnTo>
                    <a:lnTo>
                      <a:pt x="4228" y="170323"/>
                    </a:lnTo>
                    <a:cubicBezTo>
                      <a:pt x="2121" y="175495"/>
                      <a:pt x="698" y="180941"/>
                      <a:pt x="205" y="186605"/>
                    </a:cubicBezTo>
                    <a:cubicBezTo>
                      <a:pt x="-2558" y="217091"/>
                      <a:pt x="23056" y="232306"/>
                      <a:pt x="47548" y="242322"/>
                    </a:cubicBezTo>
                    <a:cubicBezTo>
                      <a:pt x="54389" y="245140"/>
                      <a:pt x="61586" y="247165"/>
                      <a:pt x="68729" y="249108"/>
                    </a:cubicBezTo>
                    <a:cubicBezTo>
                      <a:pt x="103565" y="258905"/>
                      <a:pt x="132791" y="264597"/>
                      <a:pt x="152905" y="288433"/>
                    </a:cubicBezTo>
                    <a:cubicBezTo>
                      <a:pt x="157338" y="293687"/>
                      <a:pt x="165575" y="293687"/>
                      <a:pt x="170009" y="288433"/>
                    </a:cubicBezTo>
                    <a:cubicBezTo>
                      <a:pt x="190150" y="264597"/>
                      <a:pt x="219321" y="258878"/>
                      <a:pt x="254185" y="249081"/>
                    </a:cubicBezTo>
                    <a:cubicBezTo>
                      <a:pt x="261327" y="247138"/>
                      <a:pt x="268497" y="245113"/>
                      <a:pt x="275366" y="242294"/>
                    </a:cubicBezTo>
                    <a:cubicBezTo>
                      <a:pt x="299913" y="232224"/>
                      <a:pt x="325499" y="216981"/>
                      <a:pt x="322736" y="186496"/>
                    </a:cubicBezTo>
                    <a:lnTo>
                      <a:pt x="322736" y="186496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aphic 34">
              <a:extLst>
                <a:ext uri="{FF2B5EF4-FFF2-40B4-BE49-F238E27FC236}">
                  <a16:creationId xmlns:a16="http://schemas.microsoft.com/office/drawing/2014/main" id="{130CD18E-F413-230F-4E23-CA92703C26B5}"/>
                </a:ext>
              </a:extLst>
            </p:cNvPr>
            <p:cNvGrpSpPr/>
            <p:nvPr/>
          </p:nvGrpSpPr>
          <p:grpSpPr>
            <a:xfrm>
              <a:off x="6485801" y="2203511"/>
              <a:ext cx="400935" cy="406368"/>
              <a:chOff x="6423009" y="2281891"/>
              <a:chExt cx="501194" cy="507986"/>
            </a:xfrm>
            <a:solidFill>
              <a:srgbClr val="72AE46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58623CC6-83F8-336D-5DDF-E9A037F832FF}"/>
                  </a:ext>
                </a:extLst>
              </p:cNvPr>
              <p:cNvSpPr/>
              <p:nvPr/>
            </p:nvSpPr>
            <p:spPr>
              <a:xfrm>
                <a:off x="6659198" y="2281891"/>
                <a:ext cx="14476" cy="55250"/>
              </a:xfrm>
              <a:custGeom>
                <a:avLst/>
                <a:gdLst>
                  <a:gd name="connsiteX0" fmla="*/ 14476 w 14476"/>
                  <a:gd name="connsiteY0" fmla="*/ 49231 h 55250"/>
                  <a:gd name="connsiteX1" fmla="*/ 7252 w 14476"/>
                  <a:gd name="connsiteY1" fmla="*/ 55251 h 55250"/>
                  <a:gd name="connsiteX2" fmla="*/ 7279 w 14476"/>
                  <a:gd name="connsiteY2" fmla="*/ 55251 h 55250"/>
                  <a:gd name="connsiteX3" fmla="*/ 0 w 14476"/>
                  <a:gd name="connsiteY3" fmla="*/ 49231 h 55250"/>
                  <a:gd name="connsiteX4" fmla="*/ 27 w 14476"/>
                  <a:gd name="connsiteY4" fmla="*/ 6048 h 55250"/>
                  <a:gd name="connsiteX5" fmla="*/ 7252 w 14476"/>
                  <a:gd name="connsiteY5" fmla="*/ 0 h 55250"/>
                  <a:gd name="connsiteX6" fmla="*/ 7279 w 14476"/>
                  <a:gd name="connsiteY6" fmla="*/ 0 h 55250"/>
                  <a:gd name="connsiteX7" fmla="*/ 14476 w 14476"/>
                  <a:gd name="connsiteY7" fmla="*/ 6048 h 55250"/>
                  <a:gd name="connsiteX8" fmla="*/ 14476 w 14476"/>
                  <a:gd name="connsiteY8" fmla="*/ 49231 h 55250"/>
                  <a:gd name="connsiteX9" fmla="*/ 14476 w 14476"/>
                  <a:gd name="connsiteY9" fmla="*/ 49231 h 5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76" h="55250">
                    <a:moveTo>
                      <a:pt x="14476" y="49231"/>
                    </a:moveTo>
                    <a:cubicBezTo>
                      <a:pt x="14476" y="52569"/>
                      <a:pt x="11247" y="55251"/>
                      <a:pt x="7252" y="55251"/>
                    </a:cubicBezTo>
                    <a:lnTo>
                      <a:pt x="7279" y="55251"/>
                    </a:lnTo>
                    <a:cubicBezTo>
                      <a:pt x="3256" y="55251"/>
                      <a:pt x="0" y="52569"/>
                      <a:pt x="0" y="49231"/>
                    </a:cubicBezTo>
                    <a:lnTo>
                      <a:pt x="27" y="6048"/>
                    </a:lnTo>
                    <a:cubicBezTo>
                      <a:pt x="27" y="2709"/>
                      <a:pt x="3229" y="0"/>
                      <a:pt x="7252" y="0"/>
                    </a:cubicBezTo>
                    <a:lnTo>
                      <a:pt x="7279" y="0"/>
                    </a:lnTo>
                    <a:cubicBezTo>
                      <a:pt x="11275" y="0"/>
                      <a:pt x="14476" y="2709"/>
                      <a:pt x="14476" y="6048"/>
                    </a:cubicBezTo>
                    <a:lnTo>
                      <a:pt x="14476" y="49231"/>
                    </a:lnTo>
                    <a:lnTo>
                      <a:pt x="14476" y="4923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6340119C-7521-3935-CEFB-F2C2730C992C}"/>
                  </a:ext>
                </a:extLst>
              </p:cNvPr>
              <p:cNvSpPr/>
              <p:nvPr/>
            </p:nvSpPr>
            <p:spPr>
              <a:xfrm>
                <a:off x="6479252" y="2367384"/>
                <a:ext cx="45290" cy="42354"/>
              </a:xfrm>
              <a:custGeom>
                <a:avLst/>
                <a:gdLst>
                  <a:gd name="connsiteX0" fmla="*/ 43557 w 45290"/>
                  <a:gd name="connsiteY0" fmla="*/ 30235 h 42354"/>
                  <a:gd name="connsiteX1" fmla="*/ 43174 w 45290"/>
                  <a:gd name="connsiteY1" fmla="*/ 39676 h 42354"/>
                  <a:gd name="connsiteX2" fmla="*/ 43174 w 45290"/>
                  <a:gd name="connsiteY2" fmla="*/ 39676 h 42354"/>
                  <a:gd name="connsiteX3" fmla="*/ 33842 w 45290"/>
                  <a:gd name="connsiteY3" fmla="*/ 41017 h 42354"/>
                  <a:gd name="connsiteX4" fmla="*/ 1770 w 45290"/>
                  <a:gd name="connsiteY4" fmla="*/ 12119 h 42354"/>
                  <a:gd name="connsiteX5" fmla="*/ 2098 w 45290"/>
                  <a:gd name="connsiteY5" fmla="*/ 2678 h 42354"/>
                  <a:gd name="connsiteX6" fmla="*/ 2125 w 45290"/>
                  <a:gd name="connsiteY6" fmla="*/ 2678 h 42354"/>
                  <a:gd name="connsiteX7" fmla="*/ 11430 w 45290"/>
                  <a:gd name="connsiteY7" fmla="*/ 1337 h 42354"/>
                  <a:gd name="connsiteX8" fmla="*/ 43557 w 45290"/>
                  <a:gd name="connsiteY8" fmla="*/ 30235 h 42354"/>
                  <a:gd name="connsiteX9" fmla="*/ 43557 w 45290"/>
                  <a:gd name="connsiteY9" fmla="*/ 30235 h 42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90" h="42354">
                    <a:moveTo>
                      <a:pt x="43557" y="30235"/>
                    </a:moveTo>
                    <a:cubicBezTo>
                      <a:pt x="46019" y="32479"/>
                      <a:pt x="45828" y="36693"/>
                      <a:pt x="43174" y="39676"/>
                    </a:cubicBezTo>
                    <a:lnTo>
                      <a:pt x="43174" y="39676"/>
                    </a:lnTo>
                    <a:cubicBezTo>
                      <a:pt x="40519" y="42632"/>
                      <a:pt x="36332" y="43234"/>
                      <a:pt x="33842" y="41017"/>
                    </a:cubicBezTo>
                    <a:lnTo>
                      <a:pt x="1770" y="12119"/>
                    </a:lnTo>
                    <a:cubicBezTo>
                      <a:pt x="-721" y="9875"/>
                      <a:pt x="-556" y="5661"/>
                      <a:pt x="2098" y="2678"/>
                    </a:cubicBezTo>
                    <a:lnTo>
                      <a:pt x="2125" y="2678"/>
                    </a:lnTo>
                    <a:cubicBezTo>
                      <a:pt x="4807" y="-277"/>
                      <a:pt x="8967" y="-879"/>
                      <a:pt x="11430" y="1337"/>
                    </a:cubicBezTo>
                    <a:lnTo>
                      <a:pt x="43557" y="30235"/>
                    </a:lnTo>
                    <a:lnTo>
                      <a:pt x="43557" y="3023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7494B2D-D688-54DF-F5FC-8AA54FA4DE18}"/>
                  </a:ext>
                </a:extLst>
              </p:cNvPr>
              <p:cNvSpPr/>
              <p:nvPr/>
            </p:nvSpPr>
            <p:spPr>
              <a:xfrm>
                <a:off x="6423009" y="2554203"/>
                <a:ext cx="55081" cy="18991"/>
              </a:xfrm>
              <a:custGeom>
                <a:avLst/>
                <a:gdLst>
                  <a:gd name="connsiteX0" fmla="*/ 48243 w 55081"/>
                  <a:gd name="connsiteY0" fmla="*/ 29 h 18991"/>
                  <a:gd name="connsiteX1" fmla="*/ 55030 w 55081"/>
                  <a:gd name="connsiteY1" fmla="*/ 6597 h 18991"/>
                  <a:gd name="connsiteX2" fmla="*/ 55030 w 55081"/>
                  <a:gd name="connsiteY2" fmla="*/ 6597 h 18991"/>
                  <a:gd name="connsiteX3" fmla="*/ 49776 w 55081"/>
                  <a:gd name="connsiteY3" fmla="*/ 14451 h 18991"/>
                  <a:gd name="connsiteX4" fmla="*/ 6839 w 55081"/>
                  <a:gd name="connsiteY4" fmla="*/ 18966 h 18991"/>
                  <a:gd name="connsiteX5" fmla="*/ 52 w 55081"/>
                  <a:gd name="connsiteY5" fmla="*/ 12371 h 18991"/>
                  <a:gd name="connsiteX6" fmla="*/ 52 w 55081"/>
                  <a:gd name="connsiteY6" fmla="*/ 12371 h 18991"/>
                  <a:gd name="connsiteX7" fmla="*/ 5279 w 55081"/>
                  <a:gd name="connsiteY7" fmla="*/ 4544 h 18991"/>
                  <a:gd name="connsiteX8" fmla="*/ 48243 w 55081"/>
                  <a:gd name="connsiteY8" fmla="*/ 29 h 18991"/>
                  <a:gd name="connsiteX9" fmla="*/ 48243 w 55081"/>
                  <a:gd name="connsiteY9" fmla="*/ 29 h 1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91">
                    <a:moveTo>
                      <a:pt x="48243" y="29"/>
                    </a:moveTo>
                    <a:cubicBezTo>
                      <a:pt x="51582" y="-327"/>
                      <a:pt x="54592" y="2629"/>
                      <a:pt x="55030" y="6597"/>
                    </a:cubicBezTo>
                    <a:lnTo>
                      <a:pt x="55030" y="6597"/>
                    </a:lnTo>
                    <a:cubicBezTo>
                      <a:pt x="55468" y="10592"/>
                      <a:pt x="53087" y="14095"/>
                      <a:pt x="49776" y="14451"/>
                    </a:cubicBezTo>
                    <a:lnTo>
                      <a:pt x="6839" y="18966"/>
                    </a:lnTo>
                    <a:cubicBezTo>
                      <a:pt x="3500" y="19294"/>
                      <a:pt x="463" y="16366"/>
                      <a:pt x="52" y="12371"/>
                    </a:cubicBezTo>
                    <a:lnTo>
                      <a:pt x="52" y="12371"/>
                    </a:lnTo>
                    <a:cubicBezTo>
                      <a:pt x="-385" y="8403"/>
                      <a:pt x="1968" y="4900"/>
                      <a:pt x="5279" y="4544"/>
                    </a:cubicBezTo>
                    <a:lnTo>
                      <a:pt x="48243" y="29"/>
                    </a:lnTo>
                    <a:lnTo>
                      <a:pt x="48243" y="29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318D40D-478A-BE39-B4FF-B1A141C644D0}"/>
                  </a:ext>
                </a:extLst>
              </p:cNvPr>
              <p:cNvSpPr/>
              <p:nvPr/>
            </p:nvSpPr>
            <p:spPr>
              <a:xfrm>
                <a:off x="6869122" y="2541287"/>
                <a:ext cx="55081" cy="18967"/>
              </a:xfrm>
              <a:custGeom>
                <a:avLst/>
                <a:gdLst>
                  <a:gd name="connsiteX0" fmla="*/ 5279 w 55081"/>
                  <a:gd name="connsiteY0" fmla="*/ 14451 h 18967"/>
                  <a:gd name="connsiteX1" fmla="*/ 52 w 55081"/>
                  <a:gd name="connsiteY1" fmla="*/ 6624 h 18967"/>
                  <a:gd name="connsiteX2" fmla="*/ 52 w 55081"/>
                  <a:gd name="connsiteY2" fmla="*/ 6624 h 18967"/>
                  <a:gd name="connsiteX3" fmla="*/ 6839 w 55081"/>
                  <a:gd name="connsiteY3" fmla="*/ 29 h 18967"/>
                  <a:gd name="connsiteX4" fmla="*/ 49775 w 55081"/>
                  <a:gd name="connsiteY4" fmla="*/ 4544 h 18967"/>
                  <a:gd name="connsiteX5" fmla="*/ 55029 w 55081"/>
                  <a:gd name="connsiteY5" fmla="*/ 12344 h 18967"/>
                  <a:gd name="connsiteX6" fmla="*/ 55029 w 55081"/>
                  <a:gd name="connsiteY6" fmla="*/ 12344 h 18967"/>
                  <a:gd name="connsiteX7" fmla="*/ 48270 w 55081"/>
                  <a:gd name="connsiteY7" fmla="*/ 18939 h 18967"/>
                  <a:gd name="connsiteX8" fmla="*/ 5279 w 55081"/>
                  <a:gd name="connsiteY8" fmla="*/ 14451 h 18967"/>
                  <a:gd name="connsiteX9" fmla="*/ 5279 w 55081"/>
                  <a:gd name="connsiteY9" fmla="*/ 14451 h 1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67">
                    <a:moveTo>
                      <a:pt x="5279" y="14451"/>
                    </a:moveTo>
                    <a:cubicBezTo>
                      <a:pt x="1995" y="14095"/>
                      <a:pt x="-386" y="10592"/>
                      <a:pt x="52" y="6624"/>
                    </a:cubicBezTo>
                    <a:lnTo>
                      <a:pt x="52" y="6624"/>
                    </a:lnTo>
                    <a:cubicBezTo>
                      <a:pt x="490" y="2629"/>
                      <a:pt x="3527" y="-327"/>
                      <a:pt x="6839" y="29"/>
                    </a:cubicBezTo>
                    <a:lnTo>
                      <a:pt x="49775" y="4544"/>
                    </a:lnTo>
                    <a:cubicBezTo>
                      <a:pt x="53114" y="4900"/>
                      <a:pt x="55467" y="8403"/>
                      <a:pt x="55029" y="12344"/>
                    </a:cubicBezTo>
                    <a:lnTo>
                      <a:pt x="55029" y="12344"/>
                    </a:lnTo>
                    <a:cubicBezTo>
                      <a:pt x="54619" y="16339"/>
                      <a:pt x="51581" y="19294"/>
                      <a:pt x="48270" y="18939"/>
                    </a:cubicBezTo>
                    <a:lnTo>
                      <a:pt x="5279" y="14451"/>
                    </a:lnTo>
                    <a:lnTo>
                      <a:pt x="5279" y="1445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D4231F4-6615-69C1-7B90-37CC312FCAC0}"/>
                  </a:ext>
                </a:extLst>
              </p:cNvPr>
              <p:cNvSpPr/>
              <p:nvPr/>
            </p:nvSpPr>
            <p:spPr>
              <a:xfrm>
                <a:off x="6812628" y="2357689"/>
                <a:ext cx="45276" cy="42382"/>
              </a:xfrm>
              <a:custGeom>
                <a:avLst/>
                <a:gdLst>
                  <a:gd name="connsiteX0" fmla="*/ 11447 w 45276"/>
                  <a:gd name="connsiteY0" fmla="*/ 41025 h 42382"/>
                  <a:gd name="connsiteX1" fmla="*/ 2088 w 45276"/>
                  <a:gd name="connsiteY1" fmla="*/ 39684 h 42382"/>
                  <a:gd name="connsiteX2" fmla="*/ 2088 w 45276"/>
                  <a:gd name="connsiteY2" fmla="*/ 39684 h 42382"/>
                  <a:gd name="connsiteX3" fmla="*/ 1760 w 45276"/>
                  <a:gd name="connsiteY3" fmla="*/ 30271 h 42382"/>
                  <a:gd name="connsiteX4" fmla="*/ 33832 w 45276"/>
                  <a:gd name="connsiteY4" fmla="*/ 1345 h 42382"/>
                  <a:gd name="connsiteX5" fmla="*/ 43136 w 45276"/>
                  <a:gd name="connsiteY5" fmla="*/ 2686 h 42382"/>
                  <a:gd name="connsiteX6" fmla="*/ 43136 w 45276"/>
                  <a:gd name="connsiteY6" fmla="*/ 2686 h 42382"/>
                  <a:gd name="connsiteX7" fmla="*/ 43547 w 45276"/>
                  <a:gd name="connsiteY7" fmla="*/ 12127 h 42382"/>
                  <a:gd name="connsiteX8" fmla="*/ 11447 w 45276"/>
                  <a:gd name="connsiteY8" fmla="*/ 41025 h 42382"/>
                  <a:gd name="connsiteX9" fmla="*/ 11447 w 45276"/>
                  <a:gd name="connsiteY9" fmla="*/ 41025 h 4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76" h="42382">
                    <a:moveTo>
                      <a:pt x="11447" y="41025"/>
                    </a:moveTo>
                    <a:cubicBezTo>
                      <a:pt x="8984" y="43269"/>
                      <a:pt x="4770" y="42667"/>
                      <a:pt x="2088" y="39684"/>
                    </a:cubicBezTo>
                    <a:lnTo>
                      <a:pt x="2088" y="39684"/>
                    </a:lnTo>
                    <a:cubicBezTo>
                      <a:pt x="-539" y="36702"/>
                      <a:pt x="-730" y="32487"/>
                      <a:pt x="1760" y="30271"/>
                    </a:cubicBezTo>
                    <a:lnTo>
                      <a:pt x="33832" y="1345"/>
                    </a:lnTo>
                    <a:cubicBezTo>
                      <a:pt x="36322" y="-871"/>
                      <a:pt x="40509" y="-297"/>
                      <a:pt x="43136" y="2686"/>
                    </a:cubicBezTo>
                    <a:lnTo>
                      <a:pt x="43136" y="2686"/>
                    </a:lnTo>
                    <a:cubicBezTo>
                      <a:pt x="45845" y="5669"/>
                      <a:pt x="45982" y="9911"/>
                      <a:pt x="43547" y="12127"/>
                    </a:cubicBezTo>
                    <a:lnTo>
                      <a:pt x="11447" y="41025"/>
                    </a:lnTo>
                    <a:lnTo>
                      <a:pt x="11447" y="4102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AE34460D-33FC-A0A4-FC2B-A22573334681}"/>
                  </a:ext>
                </a:extLst>
              </p:cNvPr>
              <p:cNvSpPr/>
              <p:nvPr/>
            </p:nvSpPr>
            <p:spPr>
              <a:xfrm>
                <a:off x="6511808" y="2359937"/>
                <a:ext cx="308053" cy="429939"/>
              </a:xfrm>
              <a:custGeom>
                <a:avLst/>
                <a:gdLst>
                  <a:gd name="connsiteX0" fmla="*/ 202970 w 308053"/>
                  <a:gd name="connsiteY0" fmla="*/ 367820 h 429939"/>
                  <a:gd name="connsiteX1" fmla="*/ 197470 w 308053"/>
                  <a:gd name="connsiteY1" fmla="*/ 379177 h 429939"/>
                  <a:gd name="connsiteX2" fmla="*/ 191121 w 308053"/>
                  <a:gd name="connsiteY2" fmla="*/ 381311 h 429939"/>
                  <a:gd name="connsiteX3" fmla="*/ 117042 w 308053"/>
                  <a:gd name="connsiteY3" fmla="*/ 381338 h 429939"/>
                  <a:gd name="connsiteX4" fmla="*/ 110639 w 308053"/>
                  <a:gd name="connsiteY4" fmla="*/ 379204 h 429939"/>
                  <a:gd name="connsiteX5" fmla="*/ 105138 w 308053"/>
                  <a:gd name="connsiteY5" fmla="*/ 367847 h 429939"/>
                  <a:gd name="connsiteX6" fmla="*/ 105138 w 308053"/>
                  <a:gd name="connsiteY6" fmla="*/ 326197 h 429939"/>
                  <a:gd name="connsiteX7" fmla="*/ 202970 w 308053"/>
                  <a:gd name="connsiteY7" fmla="*/ 326170 h 429939"/>
                  <a:gd name="connsiteX8" fmla="*/ 202970 w 308053"/>
                  <a:gd name="connsiteY8" fmla="*/ 367820 h 429939"/>
                  <a:gd name="connsiteX9" fmla="*/ 202970 w 308053"/>
                  <a:gd name="connsiteY9" fmla="*/ 367820 h 429939"/>
                  <a:gd name="connsiteX10" fmla="*/ 96600 w 308053"/>
                  <a:gd name="connsiteY10" fmla="*/ 77034 h 429939"/>
                  <a:gd name="connsiteX11" fmla="*/ 57933 w 308053"/>
                  <a:gd name="connsiteY11" fmla="*/ 154040 h 429939"/>
                  <a:gd name="connsiteX12" fmla="*/ 92304 w 308053"/>
                  <a:gd name="connsiteY12" fmla="*/ 227599 h 429939"/>
                  <a:gd name="connsiteX13" fmla="*/ 93481 w 308053"/>
                  <a:gd name="connsiteY13" fmla="*/ 237040 h 429939"/>
                  <a:gd name="connsiteX14" fmla="*/ 93399 w 308053"/>
                  <a:gd name="connsiteY14" fmla="*/ 237177 h 429939"/>
                  <a:gd name="connsiteX15" fmla="*/ 82835 w 308053"/>
                  <a:gd name="connsiteY15" fmla="*/ 238573 h 429939"/>
                  <a:gd name="connsiteX16" fmla="*/ 43429 w 308053"/>
                  <a:gd name="connsiteY16" fmla="*/ 154040 h 429939"/>
                  <a:gd name="connsiteX17" fmla="*/ 87843 w 308053"/>
                  <a:gd name="connsiteY17" fmla="*/ 65513 h 429939"/>
                  <a:gd name="connsiteX18" fmla="*/ 98078 w 308053"/>
                  <a:gd name="connsiteY18" fmla="*/ 67155 h 429939"/>
                  <a:gd name="connsiteX19" fmla="*/ 98160 w 308053"/>
                  <a:gd name="connsiteY19" fmla="*/ 67264 h 429939"/>
                  <a:gd name="connsiteX20" fmla="*/ 96600 w 308053"/>
                  <a:gd name="connsiteY20" fmla="*/ 77034 h 429939"/>
                  <a:gd name="connsiteX21" fmla="*/ 96600 w 308053"/>
                  <a:gd name="connsiteY21" fmla="*/ 77034 h 429939"/>
                  <a:gd name="connsiteX22" fmla="*/ 308054 w 308053"/>
                  <a:gd name="connsiteY22" fmla="*/ 153986 h 429939"/>
                  <a:gd name="connsiteX23" fmla="*/ 153986 w 308053"/>
                  <a:gd name="connsiteY23" fmla="*/ 0 h 429939"/>
                  <a:gd name="connsiteX24" fmla="*/ 0 w 308053"/>
                  <a:gd name="connsiteY24" fmla="*/ 154068 h 429939"/>
                  <a:gd name="connsiteX25" fmla="*/ 90635 w 308053"/>
                  <a:gd name="connsiteY25" fmla="*/ 294398 h 429939"/>
                  <a:gd name="connsiteX26" fmla="*/ 90635 w 308053"/>
                  <a:gd name="connsiteY26" fmla="*/ 326170 h 429939"/>
                  <a:gd name="connsiteX27" fmla="*/ 90635 w 308053"/>
                  <a:gd name="connsiteY27" fmla="*/ 367820 h 429939"/>
                  <a:gd name="connsiteX28" fmla="*/ 112718 w 308053"/>
                  <a:gd name="connsiteY28" fmla="*/ 395322 h 429939"/>
                  <a:gd name="connsiteX29" fmla="*/ 116550 w 308053"/>
                  <a:gd name="connsiteY29" fmla="*/ 406378 h 429939"/>
                  <a:gd name="connsiteX30" fmla="*/ 143669 w 308053"/>
                  <a:gd name="connsiteY30" fmla="*/ 429940 h 429939"/>
                  <a:gd name="connsiteX31" fmla="*/ 164521 w 308053"/>
                  <a:gd name="connsiteY31" fmla="*/ 429940 h 429939"/>
                  <a:gd name="connsiteX32" fmla="*/ 191586 w 308053"/>
                  <a:gd name="connsiteY32" fmla="*/ 406351 h 429939"/>
                  <a:gd name="connsiteX33" fmla="*/ 195417 w 308053"/>
                  <a:gd name="connsiteY33" fmla="*/ 395295 h 429939"/>
                  <a:gd name="connsiteX34" fmla="*/ 217501 w 308053"/>
                  <a:gd name="connsiteY34" fmla="*/ 367765 h 429939"/>
                  <a:gd name="connsiteX35" fmla="*/ 217501 w 308053"/>
                  <a:gd name="connsiteY35" fmla="*/ 311420 h 429939"/>
                  <a:gd name="connsiteX36" fmla="*/ 217501 w 308053"/>
                  <a:gd name="connsiteY36" fmla="*/ 294316 h 429939"/>
                  <a:gd name="connsiteX37" fmla="*/ 308054 w 308053"/>
                  <a:gd name="connsiteY37" fmla="*/ 153986 h 429939"/>
                  <a:gd name="connsiteX38" fmla="*/ 308054 w 308053"/>
                  <a:gd name="connsiteY38" fmla="*/ 153986 h 42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8053" h="429939">
                    <a:moveTo>
                      <a:pt x="202970" y="367820"/>
                    </a:moveTo>
                    <a:cubicBezTo>
                      <a:pt x="202970" y="372554"/>
                      <a:pt x="200808" y="376768"/>
                      <a:pt x="197470" y="379177"/>
                    </a:cubicBezTo>
                    <a:cubicBezTo>
                      <a:pt x="195663" y="380490"/>
                      <a:pt x="193474" y="381311"/>
                      <a:pt x="191121" y="381311"/>
                    </a:cubicBezTo>
                    <a:lnTo>
                      <a:pt x="117042" y="381338"/>
                    </a:lnTo>
                    <a:cubicBezTo>
                      <a:pt x="114716" y="381338"/>
                      <a:pt x="112500" y="380572"/>
                      <a:pt x="110639" y="379204"/>
                    </a:cubicBezTo>
                    <a:cubicBezTo>
                      <a:pt x="107355" y="376851"/>
                      <a:pt x="105138" y="372582"/>
                      <a:pt x="105138" y="367847"/>
                    </a:cubicBezTo>
                    <a:lnTo>
                      <a:pt x="105138" y="326197"/>
                    </a:lnTo>
                    <a:lnTo>
                      <a:pt x="202970" y="326170"/>
                    </a:lnTo>
                    <a:lnTo>
                      <a:pt x="202970" y="367820"/>
                    </a:lnTo>
                    <a:lnTo>
                      <a:pt x="202970" y="367820"/>
                    </a:lnTo>
                    <a:close/>
                    <a:moveTo>
                      <a:pt x="96600" y="77034"/>
                    </a:moveTo>
                    <a:cubicBezTo>
                      <a:pt x="73121" y="94575"/>
                      <a:pt x="57933" y="122570"/>
                      <a:pt x="57933" y="154040"/>
                    </a:cubicBezTo>
                    <a:cubicBezTo>
                      <a:pt x="57933" y="183540"/>
                      <a:pt x="71287" y="210003"/>
                      <a:pt x="92304" y="227599"/>
                    </a:cubicBezTo>
                    <a:cubicBezTo>
                      <a:pt x="95068" y="229925"/>
                      <a:pt x="95560" y="234057"/>
                      <a:pt x="93481" y="237040"/>
                    </a:cubicBezTo>
                    <a:lnTo>
                      <a:pt x="93399" y="237177"/>
                    </a:lnTo>
                    <a:cubicBezTo>
                      <a:pt x="90990" y="240680"/>
                      <a:pt x="86092" y="241309"/>
                      <a:pt x="82835" y="238573"/>
                    </a:cubicBezTo>
                    <a:cubicBezTo>
                      <a:pt x="58754" y="218267"/>
                      <a:pt x="43429" y="187919"/>
                      <a:pt x="43429" y="154040"/>
                    </a:cubicBezTo>
                    <a:cubicBezTo>
                      <a:pt x="43429" y="117836"/>
                      <a:pt x="60888" y="85681"/>
                      <a:pt x="87843" y="65513"/>
                    </a:cubicBezTo>
                    <a:cubicBezTo>
                      <a:pt x="91073" y="63077"/>
                      <a:pt x="95752" y="63816"/>
                      <a:pt x="98078" y="67155"/>
                    </a:cubicBezTo>
                    <a:lnTo>
                      <a:pt x="98160" y="67264"/>
                    </a:lnTo>
                    <a:cubicBezTo>
                      <a:pt x="100322" y="70411"/>
                      <a:pt x="99665" y="74735"/>
                      <a:pt x="96600" y="77034"/>
                    </a:cubicBezTo>
                    <a:lnTo>
                      <a:pt x="96600" y="77034"/>
                    </a:lnTo>
                    <a:close/>
                    <a:moveTo>
                      <a:pt x="308054" y="153986"/>
                    </a:moveTo>
                    <a:cubicBezTo>
                      <a:pt x="308026" y="68934"/>
                      <a:pt x="239065" y="0"/>
                      <a:pt x="153986" y="0"/>
                    </a:cubicBezTo>
                    <a:cubicBezTo>
                      <a:pt x="68934" y="0"/>
                      <a:pt x="-27" y="68988"/>
                      <a:pt x="0" y="154068"/>
                    </a:cubicBezTo>
                    <a:cubicBezTo>
                      <a:pt x="27" y="216516"/>
                      <a:pt x="37190" y="270235"/>
                      <a:pt x="90635" y="294398"/>
                    </a:cubicBezTo>
                    <a:lnTo>
                      <a:pt x="90635" y="326170"/>
                    </a:lnTo>
                    <a:lnTo>
                      <a:pt x="90635" y="367820"/>
                    </a:lnTo>
                    <a:cubicBezTo>
                      <a:pt x="90635" y="381694"/>
                      <a:pt x="100158" y="393242"/>
                      <a:pt x="112718" y="395322"/>
                    </a:cubicBezTo>
                    <a:cubicBezTo>
                      <a:pt x="113649" y="399126"/>
                      <a:pt x="114935" y="402848"/>
                      <a:pt x="116550" y="406378"/>
                    </a:cubicBezTo>
                    <a:cubicBezTo>
                      <a:pt x="123281" y="421292"/>
                      <a:pt x="134583" y="429940"/>
                      <a:pt x="143669" y="429940"/>
                    </a:cubicBezTo>
                    <a:lnTo>
                      <a:pt x="164521" y="429940"/>
                    </a:lnTo>
                    <a:cubicBezTo>
                      <a:pt x="173579" y="429940"/>
                      <a:pt x="184909" y="421265"/>
                      <a:pt x="191586" y="406351"/>
                    </a:cubicBezTo>
                    <a:cubicBezTo>
                      <a:pt x="193228" y="402820"/>
                      <a:pt x="194514" y="399099"/>
                      <a:pt x="195417" y="395295"/>
                    </a:cubicBezTo>
                    <a:cubicBezTo>
                      <a:pt x="207951" y="393188"/>
                      <a:pt x="217501" y="381640"/>
                      <a:pt x="217501" y="367765"/>
                    </a:cubicBezTo>
                    <a:lnTo>
                      <a:pt x="217501" y="311420"/>
                    </a:lnTo>
                    <a:lnTo>
                      <a:pt x="217501" y="294316"/>
                    </a:lnTo>
                    <a:cubicBezTo>
                      <a:pt x="270891" y="270180"/>
                      <a:pt x="308054" y="216434"/>
                      <a:pt x="308054" y="153986"/>
                    </a:cubicBezTo>
                    <a:lnTo>
                      <a:pt x="308054" y="153986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aphic 34">
              <a:extLst>
                <a:ext uri="{FF2B5EF4-FFF2-40B4-BE49-F238E27FC236}">
                  <a16:creationId xmlns:a16="http://schemas.microsoft.com/office/drawing/2014/main" id="{FAE56651-471B-A3E1-C586-233572D840BE}"/>
                </a:ext>
              </a:extLst>
            </p:cNvPr>
            <p:cNvGrpSpPr/>
            <p:nvPr/>
          </p:nvGrpSpPr>
          <p:grpSpPr>
            <a:xfrm>
              <a:off x="6571569" y="3769901"/>
              <a:ext cx="435177" cy="435199"/>
              <a:chOff x="6530225" y="4239976"/>
              <a:chExt cx="543999" cy="544026"/>
            </a:xfrm>
            <a:solidFill>
              <a:schemeClr val="bg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5997F18-48D1-6E62-0B6B-6425A2797E93}"/>
                  </a:ext>
                </a:extLst>
              </p:cNvPr>
              <p:cNvSpPr/>
              <p:nvPr/>
            </p:nvSpPr>
            <p:spPr>
              <a:xfrm>
                <a:off x="6530225" y="4239976"/>
                <a:ext cx="543999" cy="544026"/>
              </a:xfrm>
              <a:custGeom>
                <a:avLst/>
                <a:gdLst>
                  <a:gd name="connsiteX0" fmla="*/ 272041 w 543999"/>
                  <a:gd name="connsiteY0" fmla="*/ 503690 h 544026"/>
                  <a:gd name="connsiteX1" fmla="*/ 40282 w 543999"/>
                  <a:gd name="connsiteY1" fmla="*/ 272041 h 544026"/>
                  <a:gd name="connsiteX2" fmla="*/ 271931 w 543999"/>
                  <a:gd name="connsiteY2" fmla="*/ 40282 h 544026"/>
                  <a:gd name="connsiteX3" fmla="*/ 503663 w 543999"/>
                  <a:gd name="connsiteY3" fmla="*/ 271931 h 544026"/>
                  <a:gd name="connsiteX4" fmla="*/ 272041 w 543999"/>
                  <a:gd name="connsiteY4" fmla="*/ 503690 h 544026"/>
                  <a:gd name="connsiteX5" fmla="*/ 272041 w 543999"/>
                  <a:gd name="connsiteY5" fmla="*/ 503690 h 544026"/>
                  <a:gd name="connsiteX6" fmla="*/ 271931 w 543999"/>
                  <a:gd name="connsiteY6" fmla="*/ 0 h 544026"/>
                  <a:gd name="connsiteX7" fmla="*/ 0 w 543999"/>
                  <a:gd name="connsiteY7" fmla="*/ 272068 h 544026"/>
                  <a:gd name="connsiteX8" fmla="*/ 272068 w 543999"/>
                  <a:gd name="connsiteY8" fmla="*/ 544027 h 544026"/>
                  <a:gd name="connsiteX9" fmla="*/ 543999 w 543999"/>
                  <a:gd name="connsiteY9" fmla="*/ 271931 h 544026"/>
                  <a:gd name="connsiteX10" fmla="*/ 271931 w 543999"/>
                  <a:gd name="connsiteY10" fmla="*/ 0 h 544026"/>
                  <a:gd name="connsiteX11" fmla="*/ 271931 w 543999"/>
                  <a:gd name="connsiteY11" fmla="*/ 0 h 544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3999" h="544026">
                    <a:moveTo>
                      <a:pt x="272041" y="503690"/>
                    </a:moveTo>
                    <a:cubicBezTo>
                      <a:pt x="144271" y="503717"/>
                      <a:pt x="40309" y="399810"/>
                      <a:pt x="40282" y="272041"/>
                    </a:cubicBezTo>
                    <a:cubicBezTo>
                      <a:pt x="40255" y="144298"/>
                      <a:pt x="144162" y="40337"/>
                      <a:pt x="271931" y="40282"/>
                    </a:cubicBezTo>
                    <a:cubicBezTo>
                      <a:pt x="399674" y="40255"/>
                      <a:pt x="503635" y="144162"/>
                      <a:pt x="503663" y="271931"/>
                    </a:cubicBezTo>
                    <a:cubicBezTo>
                      <a:pt x="503717" y="399701"/>
                      <a:pt x="399783" y="503662"/>
                      <a:pt x="272041" y="503690"/>
                    </a:cubicBezTo>
                    <a:lnTo>
                      <a:pt x="272041" y="503690"/>
                    </a:lnTo>
                    <a:close/>
                    <a:moveTo>
                      <a:pt x="271931" y="0"/>
                    </a:moveTo>
                    <a:cubicBezTo>
                      <a:pt x="121941" y="27"/>
                      <a:pt x="-55" y="122077"/>
                      <a:pt x="0" y="272068"/>
                    </a:cubicBezTo>
                    <a:cubicBezTo>
                      <a:pt x="27" y="422058"/>
                      <a:pt x="122078" y="544054"/>
                      <a:pt x="272068" y="544027"/>
                    </a:cubicBezTo>
                    <a:cubicBezTo>
                      <a:pt x="422058" y="543999"/>
                      <a:pt x="544054" y="421922"/>
                      <a:pt x="543999" y="271931"/>
                    </a:cubicBezTo>
                    <a:cubicBezTo>
                      <a:pt x="543944" y="121968"/>
                      <a:pt x="421894" y="-27"/>
                      <a:pt x="271931" y="0"/>
                    </a:cubicBezTo>
                    <a:lnTo>
                      <a:pt x="271931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EDB8EED-B7BF-7324-C9DB-5CC590A6FAC5}"/>
                  </a:ext>
                </a:extLst>
              </p:cNvPr>
              <p:cNvSpPr/>
              <p:nvPr/>
            </p:nvSpPr>
            <p:spPr>
              <a:xfrm>
                <a:off x="6788856" y="4293530"/>
                <a:ext cx="26681" cy="53390"/>
              </a:xfrm>
              <a:custGeom>
                <a:avLst/>
                <a:gdLst>
                  <a:gd name="connsiteX0" fmla="*/ 13327 w 26681"/>
                  <a:gd name="connsiteY0" fmla="*/ 53390 h 53390"/>
                  <a:gd name="connsiteX1" fmla="*/ 26681 w 26681"/>
                  <a:gd name="connsiteY1" fmla="*/ 40036 h 53390"/>
                  <a:gd name="connsiteX2" fmla="*/ 26681 w 26681"/>
                  <a:gd name="connsiteY2" fmla="*/ 13327 h 53390"/>
                  <a:gd name="connsiteX3" fmla="*/ 13327 w 26681"/>
                  <a:gd name="connsiteY3" fmla="*/ 0 h 53390"/>
                  <a:gd name="connsiteX4" fmla="*/ 0 w 26681"/>
                  <a:gd name="connsiteY4" fmla="*/ 13354 h 53390"/>
                  <a:gd name="connsiteX5" fmla="*/ 0 w 26681"/>
                  <a:gd name="connsiteY5" fmla="*/ 40063 h 53390"/>
                  <a:gd name="connsiteX6" fmla="*/ 13327 w 26681"/>
                  <a:gd name="connsiteY6" fmla="*/ 53390 h 53390"/>
                  <a:gd name="connsiteX7" fmla="*/ 13327 w 26681"/>
                  <a:gd name="connsiteY7" fmla="*/ 53390 h 53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1" h="53390">
                    <a:moveTo>
                      <a:pt x="13327" y="53390"/>
                    </a:moveTo>
                    <a:cubicBezTo>
                      <a:pt x="20716" y="53390"/>
                      <a:pt x="26681" y="47424"/>
                      <a:pt x="26681" y="40036"/>
                    </a:cubicBezTo>
                    <a:lnTo>
                      <a:pt x="26681" y="13327"/>
                    </a:lnTo>
                    <a:cubicBezTo>
                      <a:pt x="26681" y="5965"/>
                      <a:pt x="20688" y="0"/>
                      <a:pt x="13327" y="0"/>
                    </a:cubicBezTo>
                    <a:cubicBezTo>
                      <a:pt x="5966" y="0"/>
                      <a:pt x="0" y="5993"/>
                      <a:pt x="0" y="13354"/>
                    </a:cubicBezTo>
                    <a:lnTo>
                      <a:pt x="0" y="40063"/>
                    </a:lnTo>
                    <a:cubicBezTo>
                      <a:pt x="-27" y="47397"/>
                      <a:pt x="5966" y="53390"/>
                      <a:pt x="13327" y="53390"/>
                    </a:cubicBezTo>
                    <a:lnTo>
                      <a:pt x="13327" y="5339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4FD7622-745D-F73E-8795-CD805090F816}"/>
                  </a:ext>
                </a:extLst>
              </p:cNvPr>
              <p:cNvSpPr/>
              <p:nvPr/>
            </p:nvSpPr>
            <p:spPr>
              <a:xfrm>
                <a:off x="6788911" y="4674020"/>
                <a:ext cx="26708" cy="53417"/>
              </a:xfrm>
              <a:custGeom>
                <a:avLst/>
                <a:gdLst>
                  <a:gd name="connsiteX0" fmla="*/ 13327 w 26708"/>
                  <a:gd name="connsiteY0" fmla="*/ 0 h 53417"/>
                  <a:gd name="connsiteX1" fmla="*/ 0 w 26708"/>
                  <a:gd name="connsiteY1" fmla="*/ 13354 h 53417"/>
                  <a:gd name="connsiteX2" fmla="*/ 0 w 26708"/>
                  <a:gd name="connsiteY2" fmla="*/ 40063 h 53417"/>
                  <a:gd name="connsiteX3" fmla="*/ 13354 w 26708"/>
                  <a:gd name="connsiteY3" fmla="*/ 53418 h 53417"/>
                  <a:gd name="connsiteX4" fmla="*/ 26709 w 26708"/>
                  <a:gd name="connsiteY4" fmla="*/ 40063 h 53417"/>
                  <a:gd name="connsiteX5" fmla="*/ 26709 w 26708"/>
                  <a:gd name="connsiteY5" fmla="*/ 13354 h 53417"/>
                  <a:gd name="connsiteX6" fmla="*/ 13327 w 26708"/>
                  <a:gd name="connsiteY6" fmla="*/ 0 h 53417"/>
                  <a:gd name="connsiteX7" fmla="*/ 13327 w 26708"/>
                  <a:gd name="connsiteY7" fmla="*/ 0 h 5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08" h="53417">
                    <a:moveTo>
                      <a:pt x="13327" y="0"/>
                    </a:moveTo>
                    <a:cubicBezTo>
                      <a:pt x="5965" y="0"/>
                      <a:pt x="0" y="5966"/>
                      <a:pt x="0" y="13354"/>
                    </a:cubicBezTo>
                    <a:lnTo>
                      <a:pt x="0" y="40063"/>
                    </a:lnTo>
                    <a:cubicBezTo>
                      <a:pt x="0" y="47452"/>
                      <a:pt x="5965" y="53418"/>
                      <a:pt x="13354" y="53418"/>
                    </a:cubicBezTo>
                    <a:cubicBezTo>
                      <a:pt x="20743" y="53418"/>
                      <a:pt x="26709" y="47452"/>
                      <a:pt x="26709" y="40063"/>
                    </a:cubicBezTo>
                    <a:lnTo>
                      <a:pt x="26709" y="13354"/>
                    </a:lnTo>
                    <a:cubicBezTo>
                      <a:pt x="26709" y="5966"/>
                      <a:pt x="20716" y="0"/>
                      <a:pt x="13327" y="0"/>
                    </a:cubicBezTo>
                    <a:lnTo>
                      <a:pt x="13327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A96095B-C08D-4CF5-ABB5-7F59D71DEB22}"/>
                  </a:ext>
                </a:extLst>
              </p:cNvPr>
              <p:cNvSpPr/>
              <p:nvPr/>
            </p:nvSpPr>
            <p:spPr>
              <a:xfrm>
                <a:off x="6585257" y="4497157"/>
                <a:ext cx="53417" cy="26708"/>
              </a:xfrm>
              <a:custGeom>
                <a:avLst/>
                <a:gdLst>
                  <a:gd name="connsiteX0" fmla="*/ 40036 w 53417"/>
                  <a:gd name="connsiteY0" fmla="*/ 0 h 26708"/>
                  <a:gd name="connsiteX1" fmla="*/ 13327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36 w 53417"/>
                  <a:gd name="connsiteY6" fmla="*/ 0 h 26708"/>
                  <a:gd name="connsiteX7" fmla="*/ 40036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36" y="0"/>
                    </a:moveTo>
                    <a:lnTo>
                      <a:pt x="13327" y="0"/>
                    </a:lnTo>
                    <a:cubicBezTo>
                      <a:pt x="5966" y="0"/>
                      <a:pt x="-27" y="5993"/>
                      <a:pt x="0" y="13354"/>
                    </a:cubicBezTo>
                    <a:cubicBezTo>
                      <a:pt x="0" y="20743"/>
                      <a:pt x="5966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16"/>
                      <a:pt x="53418" y="13354"/>
                    </a:cubicBezTo>
                    <a:cubicBezTo>
                      <a:pt x="53418" y="5966"/>
                      <a:pt x="47424" y="0"/>
                      <a:pt x="40036" y="0"/>
                    </a:cubicBezTo>
                    <a:lnTo>
                      <a:pt x="4003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DFA49B54-124C-7A13-8BC9-3FF7A04A79DD}"/>
                  </a:ext>
                </a:extLst>
              </p:cNvPr>
              <p:cNvSpPr/>
              <p:nvPr/>
            </p:nvSpPr>
            <p:spPr>
              <a:xfrm>
                <a:off x="6965747" y="4497075"/>
                <a:ext cx="53417" cy="26708"/>
              </a:xfrm>
              <a:custGeom>
                <a:avLst/>
                <a:gdLst>
                  <a:gd name="connsiteX0" fmla="*/ 40063 w 53417"/>
                  <a:gd name="connsiteY0" fmla="*/ 0 h 26708"/>
                  <a:gd name="connsiteX1" fmla="*/ 13354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63 w 53417"/>
                  <a:gd name="connsiteY6" fmla="*/ 0 h 26708"/>
                  <a:gd name="connsiteX7" fmla="*/ 40063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63" y="0"/>
                    </a:moveTo>
                    <a:lnTo>
                      <a:pt x="13354" y="0"/>
                    </a:lnTo>
                    <a:cubicBezTo>
                      <a:pt x="5993" y="0"/>
                      <a:pt x="0" y="5965"/>
                      <a:pt x="0" y="13354"/>
                    </a:cubicBezTo>
                    <a:cubicBezTo>
                      <a:pt x="27" y="20743"/>
                      <a:pt x="5993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43"/>
                      <a:pt x="53418" y="13354"/>
                    </a:cubicBezTo>
                    <a:cubicBezTo>
                      <a:pt x="53418" y="5965"/>
                      <a:pt x="47452" y="0"/>
                      <a:pt x="40063" y="0"/>
                    </a:cubicBezTo>
                    <a:lnTo>
                      <a:pt x="40063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BA9154C-BA03-C2E4-ADDE-A3EA6D90482B}"/>
                  </a:ext>
                </a:extLst>
              </p:cNvPr>
              <p:cNvSpPr/>
              <p:nvPr/>
            </p:nvSpPr>
            <p:spPr>
              <a:xfrm>
                <a:off x="6656720" y="4383645"/>
                <a:ext cx="176252" cy="250218"/>
              </a:xfrm>
              <a:custGeom>
                <a:avLst/>
                <a:gdLst>
                  <a:gd name="connsiteX0" fmla="*/ 158845 w 176252"/>
                  <a:gd name="connsiteY0" fmla="*/ 98762 h 250218"/>
                  <a:gd name="connsiteX1" fmla="*/ 158817 w 176252"/>
                  <a:gd name="connsiteY1" fmla="*/ 13327 h 250218"/>
                  <a:gd name="connsiteX2" fmla="*/ 145463 w 176252"/>
                  <a:gd name="connsiteY2" fmla="*/ 0 h 250218"/>
                  <a:gd name="connsiteX3" fmla="*/ 132136 w 176252"/>
                  <a:gd name="connsiteY3" fmla="*/ 13354 h 250218"/>
                  <a:gd name="connsiteX4" fmla="*/ 132163 w 176252"/>
                  <a:gd name="connsiteY4" fmla="*/ 98954 h 250218"/>
                  <a:gd name="connsiteX5" fmla="*/ 117796 w 176252"/>
                  <a:gd name="connsiteY5" fmla="*/ 138771 h 250218"/>
                  <a:gd name="connsiteX6" fmla="*/ 5160 w 176252"/>
                  <a:gd name="connsiteY6" fmla="*/ 226313 h 250218"/>
                  <a:gd name="connsiteX7" fmla="*/ 2806 w 176252"/>
                  <a:gd name="connsiteY7" fmla="*/ 245058 h 250218"/>
                  <a:gd name="connsiteX8" fmla="*/ 21552 w 176252"/>
                  <a:gd name="connsiteY8" fmla="*/ 247412 h 250218"/>
                  <a:gd name="connsiteX9" fmla="*/ 139005 w 176252"/>
                  <a:gd name="connsiteY9" fmla="*/ 156093 h 250218"/>
                  <a:gd name="connsiteX10" fmla="*/ 158845 w 176252"/>
                  <a:gd name="connsiteY10" fmla="*/ 98762 h 250218"/>
                  <a:gd name="connsiteX11" fmla="*/ 158845 w 176252"/>
                  <a:gd name="connsiteY11" fmla="*/ 98762 h 25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6252" h="250218">
                    <a:moveTo>
                      <a:pt x="158845" y="98762"/>
                    </a:moveTo>
                    <a:lnTo>
                      <a:pt x="158817" y="13327"/>
                    </a:lnTo>
                    <a:cubicBezTo>
                      <a:pt x="158817" y="5966"/>
                      <a:pt x="152824" y="0"/>
                      <a:pt x="145463" y="0"/>
                    </a:cubicBezTo>
                    <a:cubicBezTo>
                      <a:pt x="138101" y="0"/>
                      <a:pt x="132108" y="5993"/>
                      <a:pt x="132136" y="13354"/>
                    </a:cubicBezTo>
                    <a:lnTo>
                      <a:pt x="132163" y="98954"/>
                    </a:lnTo>
                    <a:cubicBezTo>
                      <a:pt x="117632" y="106151"/>
                      <a:pt x="110873" y="123391"/>
                      <a:pt x="117796" y="138771"/>
                    </a:cubicBezTo>
                    <a:lnTo>
                      <a:pt x="5160" y="226313"/>
                    </a:lnTo>
                    <a:cubicBezTo>
                      <a:pt x="-669" y="230855"/>
                      <a:pt x="-1709" y="239257"/>
                      <a:pt x="2806" y="245058"/>
                    </a:cubicBezTo>
                    <a:cubicBezTo>
                      <a:pt x="7322" y="250887"/>
                      <a:pt x="15723" y="251927"/>
                      <a:pt x="21552" y="247412"/>
                    </a:cubicBezTo>
                    <a:lnTo>
                      <a:pt x="139005" y="156093"/>
                    </a:lnTo>
                    <a:cubicBezTo>
                      <a:pt x="174279" y="163920"/>
                      <a:pt x="191574" y="114498"/>
                      <a:pt x="158845" y="98762"/>
                    </a:cubicBezTo>
                    <a:lnTo>
                      <a:pt x="158845" y="9876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6FB363D-9BA7-7CEB-C8A3-046BE760125B}"/>
                </a:ext>
              </a:extLst>
            </p:cNvPr>
            <p:cNvSpPr/>
            <p:nvPr/>
          </p:nvSpPr>
          <p:spPr>
            <a:xfrm>
              <a:off x="3764818" y="2375445"/>
              <a:ext cx="732986" cy="101904"/>
            </a:xfrm>
            <a:custGeom>
              <a:avLst/>
              <a:gdLst>
                <a:gd name="connsiteX0" fmla="*/ 831665 w 916279"/>
                <a:gd name="connsiteY0" fmla="*/ 63680 h 127386"/>
                <a:gd name="connsiteX1" fmla="*/ 873973 w 916279"/>
                <a:gd name="connsiteY1" fmla="*/ 105987 h 127386"/>
                <a:gd name="connsiteX2" fmla="*/ 916280 w 916279"/>
                <a:gd name="connsiteY2" fmla="*/ 63680 h 127386"/>
                <a:gd name="connsiteX3" fmla="*/ 873973 w 916279"/>
                <a:gd name="connsiteY3" fmla="*/ 21372 h 127386"/>
                <a:gd name="connsiteX4" fmla="*/ 831665 w 916279"/>
                <a:gd name="connsiteY4" fmla="*/ 63680 h 127386"/>
                <a:gd name="connsiteX5" fmla="*/ 831665 w 916279"/>
                <a:gd name="connsiteY5" fmla="*/ 63680 h 127386"/>
                <a:gd name="connsiteX6" fmla="*/ 115756 w 916279"/>
                <a:gd name="connsiteY6" fmla="*/ 127386 h 127386"/>
                <a:gd name="connsiteX7" fmla="*/ 0 w 916279"/>
                <a:gd name="connsiteY7" fmla="*/ 63680 h 127386"/>
                <a:gd name="connsiteX8" fmla="*/ 115756 w 916279"/>
                <a:gd name="connsiteY8" fmla="*/ 0 h 127386"/>
                <a:gd name="connsiteX9" fmla="*/ 115756 w 916279"/>
                <a:gd name="connsiteY9" fmla="*/ 127386 h 127386"/>
                <a:gd name="connsiteX10" fmla="*/ 115756 w 916279"/>
                <a:gd name="connsiteY10" fmla="*/ 127386 h 127386"/>
                <a:gd name="connsiteX11" fmla="*/ 177192 w 916279"/>
                <a:gd name="connsiteY11" fmla="*/ 75885 h 127386"/>
                <a:gd name="connsiteX12" fmla="*/ 165014 w 916279"/>
                <a:gd name="connsiteY12" fmla="*/ 63707 h 127386"/>
                <a:gd name="connsiteX13" fmla="*/ 177192 w 916279"/>
                <a:gd name="connsiteY13" fmla="*/ 51529 h 127386"/>
                <a:gd name="connsiteX14" fmla="*/ 201547 w 916279"/>
                <a:gd name="connsiteY14" fmla="*/ 51529 h 127386"/>
                <a:gd name="connsiteX15" fmla="*/ 213725 w 916279"/>
                <a:gd name="connsiteY15" fmla="*/ 63707 h 127386"/>
                <a:gd name="connsiteX16" fmla="*/ 201547 w 916279"/>
                <a:gd name="connsiteY16" fmla="*/ 75885 h 127386"/>
                <a:gd name="connsiteX17" fmla="*/ 177192 w 916279"/>
                <a:gd name="connsiteY17" fmla="*/ 75885 h 127386"/>
                <a:gd name="connsiteX18" fmla="*/ 177192 w 916279"/>
                <a:gd name="connsiteY18" fmla="*/ 75885 h 127386"/>
                <a:gd name="connsiteX19" fmla="*/ 274640 w 916279"/>
                <a:gd name="connsiteY19" fmla="*/ 75885 h 127386"/>
                <a:gd name="connsiteX20" fmla="*/ 262463 w 916279"/>
                <a:gd name="connsiteY20" fmla="*/ 63707 h 127386"/>
                <a:gd name="connsiteX21" fmla="*/ 274640 w 916279"/>
                <a:gd name="connsiteY21" fmla="*/ 51529 h 127386"/>
                <a:gd name="connsiteX22" fmla="*/ 298996 w 916279"/>
                <a:gd name="connsiteY22" fmla="*/ 51529 h 127386"/>
                <a:gd name="connsiteX23" fmla="*/ 311173 w 916279"/>
                <a:gd name="connsiteY23" fmla="*/ 63707 h 127386"/>
                <a:gd name="connsiteX24" fmla="*/ 298996 w 916279"/>
                <a:gd name="connsiteY24" fmla="*/ 75885 h 127386"/>
                <a:gd name="connsiteX25" fmla="*/ 274640 w 916279"/>
                <a:gd name="connsiteY25" fmla="*/ 75885 h 127386"/>
                <a:gd name="connsiteX26" fmla="*/ 274640 w 916279"/>
                <a:gd name="connsiteY26" fmla="*/ 75885 h 127386"/>
                <a:gd name="connsiteX27" fmla="*/ 372089 w 916279"/>
                <a:gd name="connsiteY27" fmla="*/ 75885 h 127386"/>
                <a:gd name="connsiteX28" fmla="*/ 359911 w 916279"/>
                <a:gd name="connsiteY28" fmla="*/ 63707 h 127386"/>
                <a:gd name="connsiteX29" fmla="*/ 372089 w 916279"/>
                <a:gd name="connsiteY29" fmla="*/ 51529 h 127386"/>
                <a:gd name="connsiteX30" fmla="*/ 396444 w 916279"/>
                <a:gd name="connsiteY30" fmla="*/ 51529 h 127386"/>
                <a:gd name="connsiteX31" fmla="*/ 408622 w 916279"/>
                <a:gd name="connsiteY31" fmla="*/ 63707 h 127386"/>
                <a:gd name="connsiteX32" fmla="*/ 396444 w 916279"/>
                <a:gd name="connsiteY32" fmla="*/ 75885 h 127386"/>
                <a:gd name="connsiteX33" fmla="*/ 372089 w 916279"/>
                <a:gd name="connsiteY33" fmla="*/ 75885 h 127386"/>
                <a:gd name="connsiteX34" fmla="*/ 372089 w 916279"/>
                <a:gd name="connsiteY34" fmla="*/ 75885 h 127386"/>
                <a:gd name="connsiteX35" fmla="*/ 469538 w 916279"/>
                <a:gd name="connsiteY35" fmla="*/ 75885 h 127386"/>
                <a:gd name="connsiteX36" fmla="*/ 457360 w 916279"/>
                <a:gd name="connsiteY36" fmla="*/ 63707 h 127386"/>
                <a:gd name="connsiteX37" fmla="*/ 469538 w 916279"/>
                <a:gd name="connsiteY37" fmla="*/ 51529 h 127386"/>
                <a:gd name="connsiteX38" fmla="*/ 493893 w 916279"/>
                <a:gd name="connsiteY38" fmla="*/ 51529 h 127386"/>
                <a:gd name="connsiteX39" fmla="*/ 506071 w 916279"/>
                <a:gd name="connsiteY39" fmla="*/ 63707 h 127386"/>
                <a:gd name="connsiteX40" fmla="*/ 493893 w 916279"/>
                <a:gd name="connsiteY40" fmla="*/ 75885 h 127386"/>
                <a:gd name="connsiteX41" fmla="*/ 469538 w 916279"/>
                <a:gd name="connsiteY41" fmla="*/ 75885 h 127386"/>
                <a:gd name="connsiteX42" fmla="*/ 469538 w 916279"/>
                <a:gd name="connsiteY42" fmla="*/ 75885 h 127386"/>
                <a:gd name="connsiteX43" fmla="*/ 566986 w 916279"/>
                <a:gd name="connsiteY43" fmla="*/ 75885 h 127386"/>
                <a:gd name="connsiteX44" fmla="*/ 554809 w 916279"/>
                <a:gd name="connsiteY44" fmla="*/ 63707 h 127386"/>
                <a:gd name="connsiteX45" fmla="*/ 566986 w 916279"/>
                <a:gd name="connsiteY45" fmla="*/ 51529 h 127386"/>
                <a:gd name="connsiteX46" fmla="*/ 591341 w 916279"/>
                <a:gd name="connsiteY46" fmla="*/ 51529 h 127386"/>
                <a:gd name="connsiteX47" fmla="*/ 603519 w 916279"/>
                <a:gd name="connsiteY47" fmla="*/ 63707 h 127386"/>
                <a:gd name="connsiteX48" fmla="*/ 591341 w 916279"/>
                <a:gd name="connsiteY48" fmla="*/ 75885 h 127386"/>
                <a:gd name="connsiteX49" fmla="*/ 566986 w 916279"/>
                <a:gd name="connsiteY49" fmla="*/ 75885 h 127386"/>
                <a:gd name="connsiteX50" fmla="*/ 566986 w 916279"/>
                <a:gd name="connsiteY50" fmla="*/ 75885 h 127386"/>
                <a:gd name="connsiteX51" fmla="*/ 664435 w 916279"/>
                <a:gd name="connsiteY51" fmla="*/ 75885 h 127386"/>
                <a:gd name="connsiteX52" fmla="*/ 652257 w 916279"/>
                <a:gd name="connsiteY52" fmla="*/ 63707 h 127386"/>
                <a:gd name="connsiteX53" fmla="*/ 664435 w 916279"/>
                <a:gd name="connsiteY53" fmla="*/ 51529 h 127386"/>
                <a:gd name="connsiteX54" fmla="*/ 688790 w 916279"/>
                <a:gd name="connsiteY54" fmla="*/ 51529 h 127386"/>
                <a:gd name="connsiteX55" fmla="*/ 700968 w 916279"/>
                <a:gd name="connsiteY55" fmla="*/ 63707 h 127386"/>
                <a:gd name="connsiteX56" fmla="*/ 688790 w 916279"/>
                <a:gd name="connsiteY56" fmla="*/ 75885 h 127386"/>
                <a:gd name="connsiteX57" fmla="*/ 664435 w 916279"/>
                <a:gd name="connsiteY57" fmla="*/ 75885 h 127386"/>
                <a:gd name="connsiteX58" fmla="*/ 664435 w 916279"/>
                <a:gd name="connsiteY58" fmla="*/ 75885 h 127386"/>
                <a:gd name="connsiteX59" fmla="*/ 761883 w 916279"/>
                <a:gd name="connsiteY59" fmla="*/ 75885 h 127386"/>
                <a:gd name="connsiteX60" fmla="*/ 749706 w 916279"/>
                <a:gd name="connsiteY60" fmla="*/ 63707 h 127386"/>
                <a:gd name="connsiteX61" fmla="*/ 761883 w 916279"/>
                <a:gd name="connsiteY61" fmla="*/ 51529 h 127386"/>
                <a:gd name="connsiteX62" fmla="*/ 786239 w 916279"/>
                <a:gd name="connsiteY62" fmla="*/ 51529 h 127386"/>
                <a:gd name="connsiteX63" fmla="*/ 798416 w 916279"/>
                <a:gd name="connsiteY63" fmla="*/ 63707 h 127386"/>
                <a:gd name="connsiteX64" fmla="*/ 786239 w 916279"/>
                <a:gd name="connsiteY64" fmla="*/ 75885 h 127386"/>
                <a:gd name="connsiteX65" fmla="*/ 761883 w 916279"/>
                <a:gd name="connsiteY65" fmla="*/ 75885 h 127386"/>
                <a:gd name="connsiteX66" fmla="*/ 761883 w 916279"/>
                <a:gd name="connsiteY66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16279" h="127386">
                  <a:moveTo>
                    <a:pt x="831665" y="63680"/>
                  </a:moveTo>
                  <a:cubicBezTo>
                    <a:pt x="831665" y="87050"/>
                    <a:pt x="850602" y="105987"/>
                    <a:pt x="873973" y="105987"/>
                  </a:cubicBezTo>
                  <a:cubicBezTo>
                    <a:pt x="897343" y="105987"/>
                    <a:pt x="916280" y="87050"/>
                    <a:pt x="916280" y="63680"/>
                  </a:cubicBezTo>
                  <a:cubicBezTo>
                    <a:pt x="916280" y="40337"/>
                    <a:pt x="897343" y="21372"/>
                    <a:pt x="873973" y="21372"/>
                  </a:cubicBezTo>
                  <a:cubicBezTo>
                    <a:pt x="850602" y="21400"/>
                    <a:pt x="831665" y="40337"/>
                    <a:pt x="831665" y="63680"/>
                  </a:cubicBezTo>
                  <a:lnTo>
                    <a:pt x="831665" y="63680"/>
                  </a:lnTo>
                  <a:close/>
                  <a:moveTo>
                    <a:pt x="115756" y="127386"/>
                  </a:moveTo>
                  <a:lnTo>
                    <a:pt x="0" y="63680"/>
                  </a:lnTo>
                  <a:lnTo>
                    <a:pt x="115756" y="0"/>
                  </a:lnTo>
                  <a:lnTo>
                    <a:pt x="115756" y="127386"/>
                  </a:lnTo>
                  <a:lnTo>
                    <a:pt x="115756" y="127386"/>
                  </a:lnTo>
                  <a:close/>
                  <a:moveTo>
                    <a:pt x="177192" y="75885"/>
                  </a:moveTo>
                  <a:cubicBezTo>
                    <a:pt x="170460" y="75885"/>
                    <a:pt x="165014" y="70439"/>
                    <a:pt x="165014" y="63707"/>
                  </a:cubicBezTo>
                  <a:cubicBezTo>
                    <a:pt x="165014" y="56975"/>
                    <a:pt x="170460" y="51529"/>
                    <a:pt x="177192" y="51529"/>
                  </a:cubicBezTo>
                  <a:lnTo>
                    <a:pt x="201547" y="51529"/>
                  </a:lnTo>
                  <a:cubicBezTo>
                    <a:pt x="208279" y="51529"/>
                    <a:pt x="213725" y="56975"/>
                    <a:pt x="213725" y="63707"/>
                  </a:cubicBezTo>
                  <a:cubicBezTo>
                    <a:pt x="213725" y="70439"/>
                    <a:pt x="208279" y="75885"/>
                    <a:pt x="201547" y="75885"/>
                  </a:cubicBezTo>
                  <a:lnTo>
                    <a:pt x="177192" y="75885"/>
                  </a:lnTo>
                  <a:lnTo>
                    <a:pt x="177192" y="75885"/>
                  </a:lnTo>
                  <a:close/>
                  <a:moveTo>
                    <a:pt x="274640" y="75885"/>
                  </a:moveTo>
                  <a:cubicBezTo>
                    <a:pt x="267908" y="75885"/>
                    <a:pt x="262463" y="70439"/>
                    <a:pt x="262463" y="63707"/>
                  </a:cubicBezTo>
                  <a:cubicBezTo>
                    <a:pt x="262463" y="56975"/>
                    <a:pt x="267908" y="51529"/>
                    <a:pt x="274640" y="51529"/>
                  </a:cubicBezTo>
                  <a:lnTo>
                    <a:pt x="298996" y="51529"/>
                  </a:lnTo>
                  <a:cubicBezTo>
                    <a:pt x="305728" y="51529"/>
                    <a:pt x="311173" y="56975"/>
                    <a:pt x="311173" y="63707"/>
                  </a:cubicBezTo>
                  <a:cubicBezTo>
                    <a:pt x="311173" y="70439"/>
                    <a:pt x="305728" y="75885"/>
                    <a:pt x="298996" y="75885"/>
                  </a:cubicBezTo>
                  <a:lnTo>
                    <a:pt x="274640" y="75885"/>
                  </a:lnTo>
                  <a:lnTo>
                    <a:pt x="274640" y="75885"/>
                  </a:lnTo>
                  <a:close/>
                  <a:moveTo>
                    <a:pt x="372089" y="75885"/>
                  </a:moveTo>
                  <a:cubicBezTo>
                    <a:pt x="365357" y="75885"/>
                    <a:pt x="359911" y="70439"/>
                    <a:pt x="359911" y="63707"/>
                  </a:cubicBezTo>
                  <a:cubicBezTo>
                    <a:pt x="359911" y="56975"/>
                    <a:pt x="365357" y="51529"/>
                    <a:pt x="372089" y="51529"/>
                  </a:cubicBezTo>
                  <a:lnTo>
                    <a:pt x="396444" y="51529"/>
                  </a:lnTo>
                  <a:cubicBezTo>
                    <a:pt x="403176" y="51529"/>
                    <a:pt x="408622" y="56975"/>
                    <a:pt x="408622" y="63707"/>
                  </a:cubicBezTo>
                  <a:cubicBezTo>
                    <a:pt x="408622" y="70439"/>
                    <a:pt x="403176" y="75885"/>
                    <a:pt x="396444" y="75885"/>
                  </a:cubicBezTo>
                  <a:lnTo>
                    <a:pt x="372089" y="75885"/>
                  </a:lnTo>
                  <a:lnTo>
                    <a:pt x="372089" y="75885"/>
                  </a:lnTo>
                  <a:close/>
                  <a:moveTo>
                    <a:pt x="469538" y="75885"/>
                  </a:moveTo>
                  <a:cubicBezTo>
                    <a:pt x="462806" y="75885"/>
                    <a:pt x="457360" y="70439"/>
                    <a:pt x="457360" y="63707"/>
                  </a:cubicBezTo>
                  <a:cubicBezTo>
                    <a:pt x="457360" y="56975"/>
                    <a:pt x="462806" y="51529"/>
                    <a:pt x="469538" y="51529"/>
                  </a:cubicBezTo>
                  <a:lnTo>
                    <a:pt x="493893" y="51529"/>
                  </a:lnTo>
                  <a:cubicBezTo>
                    <a:pt x="500625" y="51529"/>
                    <a:pt x="506071" y="56975"/>
                    <a:pt x="506071" y="63707"/>
                  </a:cubicBezTo>
                  <a:cubicBezTo>
                    <a:pt x="506071" y="70439"/>
                    <a:pt x="500625" y="75885"/>
                    <a:pt x="493893" y="75885"/>
                  </a:cubicBezTo>
                  <a:lnTo>
                    <a:pt x="469538" y="75885"/>
                  </a:lnTo>
                  <a:lnTo>
                    <a:pt x="469538" y="75885"/>
                  </a:lnTo>
                  <a:close/>
                  <a:moveTo>
                    <a:pt x="566986" y="75885"/>
                  </a:moveTo>
                  <a:cubicBezTo>
                    <a:pt x="560254" y="75885"/>
                    <a:pt x="554809" y="70439"/>
                    <a:pt x="554809" y="63707"/>
                  </a:cubicBezTo>
                  <a:cubicBezTo>
                    <a:pt x="554809" y="56975"/>
                    <a:pt x="560254" y="51529"/>
                    <a:pt x="566986" y="51529"/>
                  </a:cubicBezTo>
                  <a:lnTo>
                    <a:pt x="591341" y="51529"/>
                  </a:lnTo>
                  <a:cubicBezTo>
                    <a:pt x="598073" y="51529"/>
                    <a:pt x="603519" y="56975"/>
                    <a:pt x="603519" y="63707"/>
                  </a:cubicBezTo>
                  <a:cubicBezTo>
                    <a:pt x="603519" y="70439"/>
                    <a:pt x="598073" y="75885"/>
                    <a:pt x="591341" y="75885"/>
                  </a:cubicBezTo>
                  <a:lnTo>
                    <a:pt x="566986" y="75885"/>
                  </a:lnTo>
                  <a:lnTo>
                    <a:pt x="566986" y="75885"/>
                  </a:lnTo>
                  <a:close/>
                  <a:moveTo>
                    <a:pt x="664435" y="75885"/>
                  </a:moveTo>
                  <a:cubicBezTo>
                    <a:pt x="657703" y="75885"/>
                    <a:pt x="652257" y="70439"/>
                    <a:pt x="652257" y="63707"/>
                  </a:cubicBezTo>
                  <a:cubicBezTo>
                    <a:pt x="652257" y="56975"/>
                    <a:pt x="657703" y="51529"/>
                    <a:pt x="664435" y="51529"/>
                  </a:cubicBezTo>
                  <a:lnTo>
                    <a:pt x="688790" y="51529"/>
                  </a:lnTo>
                  <a:cubicBezTo>
                    <a:pt x="695522" y="51529"/>
                    <a:pt x="700968" y="56975"/>
                    <a:pt x="700968" y="63707"/>
                  </a:cubicBezTo>
                  <a:cubicBezTo>
                    <a:pt x="700968" y="70439"/>
                    <a:pt x="695522" y="75885"/>
                    <a:pt x="688790" y="75885"/>
                  </a:cubicBezTo>
                  <a:lnTo>
                    <a:pt x="664435" y="75885"/>
                  </a:lnTo>
                  <a:lnTo>
                    <a:pt x="664435" y="75885"/>
                  </a:lnTo>
                  <a:close/>
                  <a:moveTo>
                    <a:pt x="761883" y="75885"/>
                  </a:moveTo>
                  <a:cubicBezTo>
                    <a:pt x="755152" y="75885"/>
                    <a:pt x="749706" y="70439"/>
                    <a:pt x="749706" y="63707"/>
                  </a:cubicBezTo>
                  <a:cubicBezTo>
                    <a:pt x="749706" y="56975"/>
                    <a:pt x="755152" y="51529"/>
                    <a:pt x="761883" y="51529"/>
                  </a:cubicBezTo>
                  <a:lnTo>
                    <a:pt x="786239" y="51529"/>
                  </a:lnTo>
                  <a:cubicBezTo>
                    <a:pt x="792971" y="51529"/>
                    <a:pt x="798416" y="56975"/>
                    <a:pt x="798416" y="63707"/>
                  </a:cubicBezTo>
                  <a:cubicBezTo>
                    <a:pt x="798416" y="70439"/>
                    <a:pt x="792971" y="75885"/>
                    <a:pt x="786239" y="75885"/>
                  </a:cubicBezTo>
                  <a:lnTo>
                    <a:pt x="761883" y="75885"/>
                  </a:lnTo>
                  <a:lnTo>
                    <a:pt x="761883" y="75885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1C2F56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F4C3F2-120F-40D5-8AD8-614A7FE1A500}"/>
                </a:ext>
              </a:extLst>
            </p:cNvPr>
            <p:cNvSpPr/>
            <p:nvPr/>
          </p:nvSpPr>
          <p:spPr>
            <a:xfrm>
              <a:off x="3764818" y="3781503"/>
              <a:ext cx="1008423" cy="101904"/>
            </a:xfrm>
            <a:custGeom>
              <a:avLst/>
              <a:gdLst>
                <a:gd name="connsiteX0" fmla="*/ 1175978 w 1260592"/>
                <a:gd name="connsiteY0" fmla="*/ 63707 h 127386"/>
                <a:gd name="connsiteX1" fmla="*/ 1218286 w 1260592"/>
                <a:gd name="connsiteY1" fmla="*/ 105987 h 127386"/>
                <a:gd name="connsiteX2" fmla="*/ 1260593 w 1260592"/>
                <a:gd name="connsiteY2" fmla="*/ 63707 h 127386"/>
                <a:gd name="connsiteX3" fmla="*/ 1218286 w 1260592"/>
                <a:gd name="connsiteY3" fmla="*/ 21400 h 127386"/>
                <a:gd name="connsiteX4" fmla="*/ 1175978 w 1260592"/>
                <a:gd name="connsiteY4" fmla="*/ 63707 h 127386"/>
                <a:gd name="connsiteX5" fmla="*/ 1175978 w 1260592"/>
                <a:gd name="connsiteY5" fmla="*/ 63707 h 127386"/>
                <a:gd name="connsiteX6" fmla="*/ 1112901 w 1260592"/>
                <a:gd name="connsiteY6" fmla="*/ 51502 h 127386"/>
                <a:gd name="connsiteX7" fmla="*/ 1125079 w 1260592"/>
                <a:gd name="connsiteY7" fmla="*/ 63707 h 127386"/>
                <a:gd name="connsiteX8" fmla="*/ 1112901 w 1260592"/>
                <a:gd name="connsiteY8" fmla="*/ 75885 h 127386"/>
                <a:gd name="connsiteX9" fmla="*/ 1088546 w 1260592"/>
                <a:gd name="connsiteY9" fmla="*/ 75885 h 127386"/>
                <a:gd name="connsiteX10" fmla="*/ 1076368 w 1260592"/>
                <a:gd name="connsiteY10" fmla="*/ 63707 h 127386"/>
                <a:gd name="connsiteX11" fmla="*/ 1088546 w 1260592"/>
                <a:gd name="connsiteY11" fmla="*/ 51502 h 127386"/>
                <a:gd name="connsiteX12" fmla="*/ 1112901 w 1260592"/>
                <a:gd name="connsiteY12" fmla="*/ 51502 h 127386"/>
                <a:gd name="connsiteX13" fmla="*/ 1112901 w 1260592"/>
                <a:gd name="connsiteY13" fmla="*/ 51502 h 127386"/>
                <a:gd name="connsiteX14" fmla="*/ 115756 w 1260592"/>
                <a:gd name="connsiteY14" fmla="*/ 127387 h 127386"/>
                <a:gd name="connsiteX15" fmla="*/ 0 w 1260592"/>
                <a:gd name="connsiteY15" fmla="*/ 63707 h 127386"/>
                <a:gd name="connsiteX16" fmla="*/ 115756 w 1260592"/>
                <a:gd name="connsiteY16" fmla="*/ 0 h 127386"/>
                <a:gd name="connsiteX17" fmla="*/ 115756 w 1260592"/>
                <a:gd name="connsiteY17" fmla="*/ 51502 h 127386"/>
                <a:gd name="connsiteX18" fmla="*/ 138415 w 1260592"/>
                <a:gd name="connsiteY18" fmla="*/ 51502 h 127386"/>
                <a:gd name="connsiteX19" fmla="*/ 150592 w 1260592"/>
                <a:gd name="connsiteY19" fmla="*/ 63707 h 127386"/>
                <a:gd name="connsiteX20" fmla="*/ 138415 w 1260592"/>
                <a:gd name="connsiteY20" fmla="*/ 75885 h 127386"/>
                <a:gd name="connsiteX21" fmla="*/ 115756 w 1260592"/>
                <a:gd name="connsiteY21" fmla="*/ 75885 h 127386"/>
                <a:gd name="connsiteX22" fmla="*/ 115756 w 1260592"/>
                <a:gd name="connsiteY22" fmla="*/ 127387 h 127386"/>
                <a:gd name="connsiteX23" fmla="*/ 115756 w 1260592"/>
                <a:gd name="connsiteY23" fmla="*/ 127387 h 127386"/>
                <a:gd name="connsiteX24" fmla="*/ 211508 w 1260592"/>
                <a:gd name="connsiteY24" fmla="*/ 75885 h 127386"/>
                <a:gd name="connsiteX25" fmla="*/ 199330 w 1260592"/>
                <a:gd name="connsiteY25" fmla="*/ 63707 h 127386"/>
                <a:gd name="connsiteX26" fmla="*/ 211508 w 1260592"/>
                <a:gd name="connsiteY26" fmla="*/ 51502 h 127386"/>
                <a:gd name="connsiteX27" fmla="*/ 235863 w 1260592"/>
                <a:gd name="connsiteY27" fmla="*/ 51502 h 127386"/>
                <a:gd name="connsiteX28" fmla="*/ 248041 w 1260592"/>
                <a:gd name="connsiteY28" fmla="*/ 63707 h 127386"/>
                <a:gd name="connsiteX29" fmla="*/ 235863 w 1260592"/>
                <a:gd name="connsiteY29" fmla="*/ 75885 h 127386"/>
                <a:gd name="connsiteX30" fmla="*/ 211508 w 1260592"/>
                <a:gd name="connsiteY30" fmla="*/ 75885 h 127386"/>
                <a:gd name="connsiteX31" fmla="*/ 211508 w 1260592"/>
                <a:gd name="connsiteY31" fmla="*/ 75885 h 127386"/>
                <a:gd name="connsiteX32" fmla="*/ 308957 w 1260592"/>
                <a:gd name="connsiteY32" fmla="*/ 75885 h 127386"/>
                <a:gd name="connsiteX33" fmla="*/ 296779 w 1260592"/>
                <a:gd name="connsiteY33" fmla="*/ 63707 h 127386"/>
                <a:gd name="connsiteX34" fmla="*/ 308957 w 1260592"/>
                <a:gd name="connsiteY34" fmla="*/ 51502 h 127386"/>
                <a:gd name="connsiteX35" fmla="*/ 333312 w 1260592"/>
                <a:gd name="connsiteY35" fmla="*/ 51502 h 127386"/>
                <a:gd name="connsiteX36" fmla="*/ 345490 w 1260592"/>
                <a:gd name="connsiteY36" fmla="*/ 63707 h 127386"/>
                <a:gd name="connsiteX37" fmla="*/ 333312 w 1260592"/>
                <a:gd name="connsiteY37" fmla="*/ 75885 h 127386"/>
                <a:gd name="connsiteX38" fmla="*/ 308957 w 1260592"/>
                <a:gd name="connsiteY38" fmla="*/ 75885 h 127386"/>
                <a:gd name="connsiteX39" fmla="*/ 308957 w 1260592"/>
                <a:gd name="connsiteY39" fmla="*/ 75885 h 127386"/>
                <a:gd name="connsiteX40" fmla="*/ 406405 w 1260592"/>
                <a:gd name="connsiteY40" fmla="*/ 75885 h 127386"/>
                <a:gd name="connsiteX41" fmla="*/ 394228 w 1260592"/>
                <a:gd name="connsiteY41" fmla="*/ 63707 h 127386"/>
                <a:gd name="connsiteX42" fmla="*/ 406405 w 1260592"/>
                <a:gd name="connsiteY42" fmla="*/ 51502 h 127386"/>
                <a:gd name="connsiteX43" fmla="*/ 430761 w 1260592"/>
                <a:gd name="connsiteY43" fmla="*/ 51502 h 127386"/>
                <a:gd name="connsiteX44" fmla="*/ 442938 w 1260592"/>
                <a:gd name="connsiteY44" fmla="*/ 63707 h 127386"/>
                <a:gd name="connsiteX45" fmla="*/ 430761 w 1260592"/>
                <a:gd name="connsiteY45" fmla="*/ 75885 h 127386"/>
                <a:gd name="connsiteX46" fmla="*/ 406405 w 1260592"/>
                <a:gd name="connsiteY46" fmla="*/ 75885 h 127386"/>
                <a:gd name="connsiteX47" fmla="*/ 406405 w 1260592"/>
                <a:gd name="connsiteY47" fmla="*/ 75885 h 127386"/>
                <a:gd name="connsiteX48" fmla="*/ 503854 w 1260592"/>
                <a:gd name="connsiteY48" fmla="*/ 75885 h 127386"/>
                <a:gd name="connsiteX49" fmla="*/ 491676 w 1260592"/>
                <a:gd name="connsiteY49" fmla="*/ 63707 h 127386"/>
                <a:gd name="connsiteX50" fmla="*/ 503854 w 1260592"/>
                <a:gd name="connsiteY50" fmla="*/ 51502 h 127386"/>
                <a:gd name="connsiteX51" fmla="*/ 528209 w 1260592"/>
                <a:gd name="connsiteY51" fmla="*/ 51502 h 127386"/>
                <a:gd name="connsiteX52" fmla="*/ 540387 w 1260592"/>
                <a:gd name="connsiteY52" fmla="*/ 63707 h 127386"/>
                <a:gd name="connsiteX53" fmla="*/ 528209 w 1260592"/>
                <a:gd name="connsiteY53" fmla="*/ 75885 h 127386"/>
                <a:gd name="connsiteX54" fmla="*/ 503854 w 1260592"/>
                <a:gd name="connsiteY54" fmla="*/ 75885 h 127386"/>
                <a:gd name="connsiteX55" fmla="*/ 503854 w 1260592"/>
                <a:gd name="connsiteY55" fmla="*/ 75885 h 127386"/>
                <a:gd name="connsiteX56" fmla="*/ 601303 w 1260592"/>
                <a:gd name="connsiteY56" fmla="*/ 75885 h 127386"/>
                <a:gd name="connsiteX57" fmla="*/ 589125 w 1260592"/>
                <a:gd name="connsiteY57" fmla="*/ 63707 h 127386"/>
                <a:gd name="connsiteX58" fmla="*/ 601303 w 1260592"/>
                <a:gd name="connsiteY58" fmla="*/ 51502 h 127386"/>
                <a:gd name="connsiteX59" fmla="*/ 625658 w 1260592"/>
                <a:gd name="connsiteY59" fmla="*/ 51502 h 127386"/>
                <a:gd name="connsiteX60" fmla="*/ 637836 w 1260592"/>
                <a:gd name="connsiteY60" fmla="*/ 63707 h 127386"/>
                <a:gd name="connsiteX61" fmla="*/ 625658 w 1260592"/>
                <a:gd name="connsiteY61" fmla="*/ 75885 h 127386"/>
                <a:gd name="connsiteX62" fmla="*/ 601303 w 1260592"/>
                <a:gd name="connsiteY62" fmla="*/ 75885 h 127386"/>
                <a:gd name="connsiteX63" fmla="*/ 601303 w 1260592"/>
                <a:gd name="connsiteY63" fmla="*/ 75885 h 127386"/>
                <a:gd name="connsiteX64" fmla="*/ 698751 w 1260592"/>
                <a:gd name="connsiteY64" fmla="*/ 75885 h 127386"/>
                <a:gd name="connsiteX65" fmla="*/ 686573 w 1260592"/>
                <a:gd name="connsiteY65" fmla="*/ 63707 h 127386"/>
                <a:gd name="connsiteX66" fmla="*/ 698751 w 1260592"/>
                <a:gd name="connsiteY66" fmla="*/ 51502 h 127386"/>
                <a:gd name="connsiteX67" fmla="*/ 723106 w 1260592"/>
                <a:gd name="connsiteY67" fmla="*/ 51502 h 127386"/>
                <a:gd name="connsiteX68" fmla="*/ 735284 w 1260592"/>
                <a:gd name="connsiteY68" fmla="*/ 63707 h 127386"/>
                <a:gd name="connsiteX69" fmla="*/ 723106 w 1260592"/>
                <a:gd name="connsiteY69" fmla="*/ 75885 h 127386"/>
                <a:gd name="connsiteX70" fmla="*/ 698751 w 1260592"/>
                <a:gd name="connsiteY70" fmla="*/ 75885 h 127386"/>
                <a:gd name="connsiteX71" fmla="*/ 698751 w 1260592"/>
                <a:gd name="connsiteY71" fmla="*/ 75885 h 127386"/>
                <a:gd name="connsiteX72" fmla="*/ 796200 w 1260592"/>
                <a:gd name="connsiteY72" fmla="*/ 75885 h 127386"/>
                <a:gd name="connsiteX73" fmla="*/ 784022 w 1260592"/>
                <a:gd name="connsiteY73" fmla="*/ 63707 h 127386"/>
                <a:gd name="connsiteX74" fmla="*/ 796200 w 1260592"/>
                <a:gd name="connsiteY74" fmla="*/ 51502 h 127386"/>
                <a:gd name="connsiteX75" fmla="*/ 820555 w 1260592"/>
                <a:gd name="connsiteY75" fmla="*/ 51502 h 127386"/>
                <a:gd name="connsiteX76" fmla="*/ 832733 w 1260592"/>
                <a:gd name="connsiteY76" fmla="*/ 63707 h 127386"/>
                <a:gd name="connsiteX77" fmla="*/ 820555 w 1260592"/>
                <a:gd name="connsiteY77" fmla="*/ 75885 h 127386"/>
                <a:gd name="connsiteX78" fmla="*/ 796200 w 1260592"/>
                <a:gd name="connsiteY78" fmla="*/ 75885 h 127386"/>
                <a:gd name="connsiteX79" fmla="*/ 796200 w 1260592"/>
                <a:gd name="connsiteY79" fmla="*/ 75885 h 127386"/>
                <a:gd name="connsiteX80" fmla="*/ 893648 w 1260592"/>
                <a:gd name="connsiteY80" fmla="*/ 75885 h 127386"/>
                <a:gd name="connsiteX81" fmla="*/ 881471 w 1260592"/>
                <a:gd name="connsiteY81" fmla="*/ 63707 h 127386"/>
                <a:gd name="connsiteX82" fmla="*/ 893648 w 1260592"/>
                <a:gd name="connsiteY82" fmla="*/ 51502 h 127386"/>
                <a:gd name="connsiteX83" fmla="*/ 918004 w 1260592"/>
                <a:gd name="connsiteY83" fmla="*/ 51502 h 127386"/>
                <a:gd name="connsiteX84" fmla="*/ 930181 w 1260592"/>
                <a:gd name="connsiteY84" fmla="*/ 63707 h 127386"/>
                <a:gd name="connsiteX85" fmla="*/ 918004 w 1260592"/>
                <a:gd name="connsiteY85" fmla="*/ 75885 h 127386"/>
                <a:gd name="connsiteX86" fmla="*/ 893648 w 1260592"/>
                <a:gd name="connsiteY86" fmla="*/ 75885 h 127386"/>
                <a:gd name="connsiteX87" fmla="*/ 893648 w 1260592"/>
                <a:gd name="connsiteY87" fmla="*/ 75885 h 127386"/>
                <a:gd name="connsiteX88" fmla="*/ 991097 w 1260592"/>
                <a:gd name="connsiteY88" fmla="*/ 75885 h 127386"/>
                <a:gd name="connsiteX89" fmla="*/ 978919 w 1260592"/>
                <a:gd name="connsiteY89" fmla="*/ 63707 h 127386"/>
                <a:gd name="connsiteX90" fmla="*/ 991097 w 1260592"/>
                <a:gd name="connsiteY90" fmla="*/ 51502 h 127386"/>
                <a:gd name="connsiteX91" fmla="*/ 1015452 w 1260592"/>
                <a:gd name="connsiteY91" fmla="*/ 51502 h 127386"/>
                <a:gd name="connsiteX92" fmla="*/ 1027630 w 1260592"/>
                <a:gd name="connsiteY92" fmla="*/ 63707 h 127386"/>
                <a:gd name="connsiteX93" fmla="*/ 1015452 w 1260592"/>
                <a:gd name="connsiteY93" fmla="*/ 75885 h 127386"/>
                <a:gd name="connsiteX94" fmla="*/ 991097 w 1260592"/>
                <a:gd name="connsiteY94" fmla="*/ 75885 h 127386"/>
                <a:gd name="connsiteX95" fmla="*/ 991097 w 1260592"/>
                <a:gd name="connsiteY95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60592" h="127386">
                  <a:moveTo>
                    <a:pt x="1175978" y="63707"/>
                  </a:moveTo>
                  <a:cubicBezTo>
                    <a:pt x="1175978" y="87050"/>
                    <a:pt x="1194915" y="105987"/>
                    <a:pt x="1218286" y="105987"/>
                  </a:cubicBezTo>
                  <a:cubicBezTo>
                    <a:pt x="1241656" y="105987"/>
                    <a:pt x="1260593" y="87050"/>
                    <a:pt x="1260593" y="63707"/>
                  </a:cubicBezTo>
                  <a:cubicBezTo>
                    <a:pt x="1260593" y="40337"/>
                    <a:pt x="1241656" y="21400"/>
                    <a:pt x="1218286" y="21400"/>
                  </a:cubicBezTo>
                  <a:cubicBezTo>
                    <a:pt x="1194915" y="21400"/>
                    <a:pt x="1175978" y="40337"/>
                    <a:pt x="1175978" y="63707"/>
                  </a:cubicBezTo>
                  <a:lnTo>
                    <a:pt x="1175978" y="63707"/>
                  </a:lnTo>
                  <a:close/>
                  <a:moveTo>
                    <a:pt x="1112901" y="51502"/>
                  </a:moveTo>
                  <a:cubicBezTo>
                    <a:pt x="1119633" y="51502"/>
                    <a:pt x="1125079" y="56975"/>
                    <a:pt x="1125079" y="63707"/>
                  </a:cubicBezTo>
                  <a:cubicBezTo>
                    <a:pt x="1125079" y="70411"/>
                    <a:pt x="1119633" y="75885"/>
                    <a:pt x="1112901" y="75885"/>
                  </a:cubicBezTo>
                  <a:lnTo>
                    <a:pt x="1088546" y="75885"/>
                  </a:lnTo>
                  <a:cubicBezTo>
                    <a:pt x="1081814" y="75885"/>
                    <a:pt x="1076368" y="70411"/>
                    <a:pt x="1076368" y="63707"/>
                  </a:cubicBezTo>
                  <a:cubicBezTo>
                    <a:pt x="1076368" y="56975"/>
                    <a:pt x="1081814" y="51502"/>
                    <a:pt x="1088546" y="51502"/>
                  </a:cubicBezTo>
                  <a:lnTo>
                    <a:pt x="1112901" y="51502"/>
                  </a:lnTo>
                  <a:lnTo>
                    <a:pt x="1112901" y="51502"/>
                  </a:lnTo>
                  <a:close/>
                  <a:moveTo>
                    <a:pt x="115756" y="127387"/>
                  </a:moveTo>
                  <a:lnTo>
                    <a:pt x="0" y="63707"/>
                  </a:lnTo>
                  <a:lnTo>
                    <a:pt x="115756" y="0"/>
                  </a:lnTo>
                  <a:lnTo>
                    <a:pt x="115756" y="51502"/>
                  </a:lnTo>
                  <a:lnTo>
                    <a:pt x="138415" y="51502"/>
                  </a:lnTo>
                  <a:cubicBezTo>
                    <a:pt x="145147" y="51502"/>
                    <a:pt x="150592" y="56975"/>
                    <a:pt x="150592" y="63707"/>
                  </a:cubicBezTo>
                  <a:cubicBezTo>
                    <a:pt x="150592" y="70411"/>
                    <a:pt x="145147" y="75885"/>
                    <a:pt x="138415" y="75885"/>
                  </a:cubicBezTo>
                  <a:lnTo>
                    <a:pt x="115756" y="75885"/>
                  </a:lnTo>
                  <a:lnTo>
                    <a:pt x="115756" y="127387"/>
                  </a:lnTo>
                  <a:lnTo>
                    <a:pt x="115756" y="127387"/>
                  </a:lnTo>
                  <a:close/>
                  <a:moveTo>
                    <a:pt x="211508" y="75885"/>
                  </a:moveTo>
                  <a:cubicBezTo>
                    <a:pt x="204776" y="75885"/>
                    <a:pt x="199330" y="70411"/>
                    <a:pt x="199330" y="63707"/>
                  </a:cubicBezTo>
                  <a:cubicBezTo>
                    <a:pt x="199330" y="56975"/>
                    <a:pt x="204776" y="51502"/>
                    <a:pt x="211508" y="51502"/>
                  </a:cubicBezTo>
                  <a:lnTo>
                    <a:pt x="235863" y="51502"/>
                  </a:lnTo>
                  <a:cubicBezTo>
                    <a:pt x="242595" y="51502"/>
                    <a:pt x="248041" y="56975"/>
                    <a:pt x="248041" y="63707"/>
                  </a:cubicBezTo>
                  <a:cubicBezTo>
                    <a:pt x="248041" y="70411"/>
                    <a:pt x="242595" y="75885"/>
                    <a:pt x="235863" y="75885"/>
                  </a:cubicBezTo>
                  <a:lnTo>
                    <a:pt x="211508" y="75885"/>
                  </a:lnTo>
                  <a:lnTo>
                    <a:pt x="211508" y="75885"/>
                  </a:lnTo>
                  <a:close/>
                  <a:moveTo>
                    <a:pt x="308957" y="75885"/>
                  </a:moveTo>
                  <a:cubicBezTo>
                    <a:pt x="302225" y="75885"/>
                    <a:pt x="296779" y="70411"/>
                    <a:pt x="296779" y="63707"/>
                  </a:cubicBezTo>
                  <a:cubicBezTo>
                    <a:pt x="296779" y="56975"/>
                    <a:pt x="302225" y="51502"/>
                    <a:pt x="308957" y="51502"/>
                  </a:cubicBezTo>
                  <a:lnTo>
                    <a:pt x="333312" y="51502"/>
                  </a:lnTo>
                  <a:cubicBezTo>
                    <a:pt x="340044" y="51502"/>
                    <a:pt x="345490" y="56975"/>
                    <a:pt x="345490" y="63707"/>
                  </a:cubicBezTo>
                  <a:cubicBezTo>
                    <a:pt x="345490" y="70411"/>
                    <a:pt x="340044" y="75885"/>
                    <a:pt x="333312" y="75885"/>
                  </a:cubicBezTo>
                  <a:lnTo>
                    <a:pt x="308957" y="75885"/>
                  </a:lnTo>
                  <a:lnTo>
                    <a:pt x="308957" y="75885"/>
                  </a:lnTo>
                  <a:close/>
                  <a:moveTo>
                    <a:pt x="406405" y="75885"/>
                  </a:moveTo>
                  <a:cubicBezTo>
                    <a:pt x="399673" y="75885"/>
                    <a:pt x="394228" y="70411"/>
                    <a:pt x="394228" y="63707"/>
                  </a:cubicBezTo>
                  <a:cubicBezTo>
                    <a:pt x="394228" y="56975"/>
                    <a:pt x="399673" y="51502"/>
                    <a:pt x="406405" y="51502"/>
                  </a:cubicBezTo>
                  <a:lnTo>
                    <a:pt x="430761" y="51502"/>
                  </a:lnTo>
                  <a:cubicBezTo>
                    <a:pt x="437493" y="51502"/>
                    <a:pt x="442938" y="56975"/>
                    <a:pt x="442938" y="63707"/>
                  </a:cubicBezTo>
                  <a:cubicBezTo>
                    <a:pt x="442938" y="70411"/>
                    <a:pt x="437493" y="75885"/>
                    <a:pt x="430761" y="75885"/>
                  </a:cubicBezTo>
                  <a:lnTo>
                    <a:pt x="406405" y="75885"/>
                  </a:lnTo>
                  <a:lnTo>
                    <a:pt x="406405" y="75885"/>
                  </a:lnTo>
                  <a:close/>
                  <a:moveTo>
                    <a:pt x="503854" y="75885"/>
                  </a:moveTo>
                  <a:cubicBezTo>
                    <a:pt x="497122" y="75885"/>
                    <a:pt x="491676" y="70411"/>
                    <a:pt x="491676" y="63707"/>
                  </a:cubicBezTo>
                  <a:cubicBezTo>
                    <a:pt x="491676" y="56975"/>
                    <a:pt x="497122" y="51502"/>
                    <a:pt x="503854" y="51502"/>
                  </a:cubicBezTo>
                  <a:lnTo>
                    <a:pt x="528209" y="51502"/>
                  </a:lnTo>
                  <a:cubicBezTo>
                    <a:pt x="534941" y="51502"/>
                    <a:pt x="540387" y="56975"/>
                    <a:pt x="540387" y="63707"/>
                  </a:cubicBezTo>
                  <a:cubicBezTo>
                    <a:pt x="540387" y="70411"/>
                    <a:pt x="534941" y="75885"/>
                    <a:pt x="528209" y="75885"/>
                  </a:cubicBezTo>
                  <a:lnTo>
                    <a:pt x="503854" y="75885"/>
                  </a:lnTo>
                  <a:lnTo>
                    <a:pt x="503854" y="75885"/>
                  </a:lnTo>
                  <a:close/>
                  <a:moveTo>
                    <a:pt x="601303" y="75885"/>
                  </a:moveTo>
                  <a:cubicBezTo>
                    <a:pt x="594571" y="75885"/>
                    <a:pt x="589125" y="70411"/>
                    <a:pt x="589125" y="63707"/>
                  </a:cubicBezTo>
                  <a:cubicBezTo>
                    <a:pt x="589125" y="56975"/>
                    <a:pt x="594571" y="51502"/>
                    <a:pt x="601303" y="51502"/>
                  </a:cubicBezTo>
                  <a:lnTo>
                    <a:pt x="625658" y="51502"/>
                  </a:lnTo>
                  <a:cubicBezTo>
                    <a:pt x="632390" y="51502"/>
                    <a:pt x="637836" y="56975"/>
                    <a:pt x="637836" y="63707"/>
                  </a:cubicBezTo>
                  <a:cubicBezTo>
                    <a:pt x="637836" y="70411"/>
                    <a:pt x="632390" y="75885"/>
                    <a:pt x="625658" y="75885"/>
                  </a:cubicBezTo>
                  <a:lnTo>
                    <a:pt x="601303" y="75885"/>
                  </a:lnTo>
                  <a:lnTo>
                    <a:pt x="601303" y="75885"/>
                  </a:lnTo>
                  <a:close/>
                  <a:moveTo>
                    <a:pt x="698751" y="75885"/>
                  </a:moveTo>
                  <a:cubicBezTo>
                    <a:pt x="692019" y="75885"/>
                    <a:pt x="686573" y="70411"/>
                    <a:pt x="686573" y="63707"/>
                  </a:cubicBezTo>
                  <a:cubicBezTo>
                    <a:pt x="686573" y="56975"/>
                    <a:pt x="692019" y="51502"/>
                    <a:pt x="698751" y="51502"/>
                  </a:cubicBezTo>
                  <a:lnTo>
                    <a:pt x="723106" y="51502"/>
                  </a:lnTo>
                  <a:cubicBezTo>
                    <a:pt x="729838" y="51502"/>
                    <a:pt x="735284" y="56975"/>
                    <a:pt x="735284" y="63707"/>
                  </a:cubicBezTo>
                  <a:cubicBezTo>
                    <a:pt x="735284" y="70411"/>
                    <a:pt x="729838" y="75885"/>
                    <a:pt x="723106" y="75885"/>
                  </a:cubicBezTo>
                  <a:lnTo>
                    <a:pt x="698751" y="75885"/>
                  </a:lnTo>
                  <a:lnTo>
                    <a:pt x="698751" y="75885"/>
                  </a:lnTo>
                  <a:close/>
                  <a:moveTo>
                    <a:pt x="796200" y="75885"/>
                  </a:moveTo>
                  <a:cubicBezTo>
                    <a:pt x="789468" y="75885"/>
                    <a:pt x="784022" y="70411"/>
                    <a:pt x="784022" y="63707"/>
                  </a:cubicBezTo>
                  <a:cubicBezTo>
                    <a:pt x="784022" y="56975"/>
                    <a:pt x="789468" y="51502"/>
                    <a:pt x="796200" y="51502"/>
                  </a:cubicBezTo>
                  <a:lnTo>
                    <a:pt x="820555" y="51502"/>
                  </a:lnTo>
                  <a:cubicBezTo>
                    <a:pt x="827287" y="51502"/>
                    <a:pt x="832733" y="56975"/>
                    <a:pt x="832733" y="63707"/>
                  </a:cubicBezTo>
                  <a:cubicBezTo>
                    <a:pt x="832733" y="70411"/>
                    <a:pt x="827287" y="75885"/>
                    <a:pt x="820555" y="75885"/>
                  </a:cubicBezTo>
                  <a:lnTo>
                    <a:pt x="796200" y="75885"/>
                  </a:lnTo>
                  <a:lnTo>
                    <a:pt x="796200" y="75885"/>
                  </a:lnTo>
                  <a:close/>
                  <a:moveTo>
                    <a:pt x="893648" y="75885"/>
                  </a:moveTo>
                  <a:cubicBezTo>
                    <a:pt x="886916" y="75885"/>
                    <a:pt x="881471" y="70411"/>
                    <a:pt x="881471" y="63707"/>
                  </a:cubicBezTo>
                  <a:cubicBezTo>
                    <a:pt x="881471" y="56975"/>
                    <a:pt x="886916" y="51502"/>
                    <a:pt x="893648" y="51502"/>
                  </a:cubicBezTo>
                  <a:lnTo>
                    <a:pt x="918004" y="51502"/>
                  </a:lnTo>
                  <a:cubicBezTo>
                    <a:pt x="924736" y="51502"/>
                    <a:pt x="930181" y="56975"/>
                    <a:pt x="930181" y="63707"/>
                  </a:cubicBezTo>
                  <a:cubicBezTo>
                    <a:pt x="930181" y="70411"/>
                    <a:pt x="924736" y="75885"/>
                    <a:pt x="918004" y="75885"/>
                  </a:cubicBezTo>
                  <a:lnTo>
                    <a:pt x="893648" y="75885"/>
                  </a:lnTo>
                  <a:lnTo>
                    <a:pt x="893648" y="75885"/>
                  </a:lnTo>
                  <a:close/>
                  <a:moveTo>
                    <a:pt x="991097" y="75885"/>
                  </a:moveTo>
                  <a:cubicBezTo>
                    <a:pt x="984365" y="75885"/>
                    <a:pt x="978919" y="70411"/>
                    <a:pt x="978919" y="63707"/>
                  </a:cubicBezTo>
                  <a:cubicBezTo>
                    <a:pt x="978919" y="56975"/>
                    <a:pt x="984365" y="51502"/>
                    <a:pt x="991097" y="51502"/>
                  </a:cubicBezTo>
                  <a:lnTo>
                    <a:pt x="1015452" y="51502"/>
                  </a:lnTo>
                  <a:cubicBezTo>
                    <a:pt x="1022184" y="51502"/>
                    <a:pt x="1027630" y="56975"/>
                    <a:pt x="1027630" y="63707"/>
                  </a:cubicBezTo>
                  <a:cubicBezTo>
                    <a:pt x="1027630" y="70411"/>
                    <a:pt x="1022184" y="75885"/>
                    <a:pt x="1015452" y="75885"/>
                  </a:cubicBezTo>
                  <a:lnTo>
                    <a:pt x="991097" y="75885"/>
                  </a:lnTo>
                  <a:lnTo>
                    <a:pt x="991097" y="75885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1C2F56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E0AB3E-8ED2-7DB3-CA11-0853BCFC69AB}"/>
                </a:ext>
              </a:extLst>
            </p:cNvPr>
            <p:cNvSpPr/>
            <p:nvPr/>
          </p:nvSpPr>
          <p:spPr>
            <a:xfrm>
              <a:off x="7547702" y="4098993"/>
              <a:ext cx="1018821" cy="101904"/>
            </a:xfrm>
            <a:custGeom>
              <a:avLst/>
              <a:gdLst>
                <a:gd name="connsiteX0" fmla="*/ 84614 w 1273590"/>
                <a:gd name="connsiteY0" fmla="*/ 63680 h 127386"/>
                <a:gd name="connsiteX1" fmla="*/ 42307 w 1273590"/>
                <a:gd name="connsiteY1" fmla="*/ 105959 h 127386"/>
                <a:gd name="connsiteX2" fmla="*/ 0 w 1273590"/>
                <a:gd name="connsiteY2" fmla="*/ 63680 h 127386"/>
                <a:gd name="connsiteX3" fmla="*/ 42307 w 1273590"/>
                <a:gd name="connsiteY3" fmla="*/ 21372 h 127386"/>
                <a:gd name="connsiteX4" fmla="*/ 84614 w 1273590"/>
                <a:gd name="connsiteY4" fmla="*/ 63680 h 127386"/>
                <a:gd name="connsiteX5" fmla="*/ 84614 w 1273590"/>
                <a:gd name="connsiteY5" fmla="*/ 63680 h 127386"/>
                <a:gd name="connsiteX6" fmla="*/ 160690 w 1273590"/>
                <a:gd name="connsiteY6" fmla="*/ 75857 h 127386"/>
                <a:gd name="connsiteX7" fmla="*/ 148513 w 1273590"/>
                <a:gd name="connsiteY7" fmla="*/ 63680 h 127386"/>
                <a:gd name="connsiteX8" fmla="*/ 160690 w 1273590"/>
                <a:gd name="connsiteY8" fmla="*/ 51474 h 127386"/>
                <a:gd name="connsiteX9" fmla="*/ 185073 w 1273590"/>
                <a:gd name="connsiteY9" fmla="*/ 51474 h 127386"/>
                <a:gd name="connsiteX10" fmla="*/ 197251 w 1273590"/>
                <a:gd name="connsiteY10" fmla="*/ 63680 h 127386"/>
                <a:gd name="connsiteX11" fmla="*/ 185073 w 1273590"/>
                <a:gd name="connsiteY11" fmla="*/ 75857 h 127386"/>
                <a:gd name="connsiteX12" fmla="*/ 160690 w 1273590"/>
                <a:gd name="connsiteY12" fmla="*/ 75857 h 127386"/>
                <a:gd name="connsiteX13" fmla="*/ 160690 w 1273590"/>
                <a:gd name="connsiteY13" fmla="*/ 75857 h 127386"/>
                <a:gd name="connsiteX14" fmla="*/ 1157808 w 1273590"/>
                <a:gd name="connsiteY14" fmla="*/ 0 h 127386"/>
                <a:gd name="connsiteX15" fmla="*/ 1273591 w 1273590"/>
                <a:gd name="connsiteY15" fmla="*/ 63707 h 127386"/>
                <a:gd name="connsiteX16" fmla="*/ 1157808 w 1273590"/>
                <a:gd name="connsiteY16" fmla="*/ 127386 h 127386"/>
                <a:gd name="connsiteX17" fmla="*/ 1157808 w 1273590"/>
                <a:gd name="connsiteY17" fmla="*/ 75885 h 127386"/>
                <a:gd name="connsiteX18" fmla="*/ 1135149 w 1273590"/>
                <a:gd name="connsiteY18" fmla="*/ 75885 h 127386"/>
                <a:gd name="connsiteX19" fmla="*/ 1122971 w 1273590"/>
                <a:gd name="connsiteY19" fmla="*/ 63707 h 127386"/>
                <a:gd name="connsiteX20" fmla="*/ 1135149 w 1273590"/>
                <a:gd name="connsiteY20" fmla="*/ 51502 h 127386"/>
                <a:gd name="connsiteX21" fmla="*/ 1157808 w 1273590"/>
                <a:gd name="connsiteY21" fmla="*/ 51502 h 127386"/>
                <a:gd name="connsiteX22" fmla="*/ 1157808 w 1273590"/>
                <a:gd name="connsiteY22" fmla="*/ 0 h 127386"/>
                <a:gd name="connsiteX23" fmla="*/ 1157808 w 1273590"/>
                <a:gd name="connsiteY23" fmla="*/ 0 h 127386"/>
                <a:gd name="connsiteX24" fmla="*/ 1062083 w 1273590"/>
                <a:gd name="connsiteY24" fmla="*/ 51502 h 127386"/>
                <a:gd name="connsiteX25" fmla="*/ 1074261 w 1273590"/>
                <a:gd name="connsiteY25" fmla="*/ 63707 h 127386"/>
                <a:gd name="connsiteX26" fmla="*/ 1062083 w 1273590"/>
                <a:gd name="connsiteY26" fmla="*/ 75885 h 127386"/>
                <a:gd name="connsiteX27" fmla="*/ 1037700 w 1273590"/>
                <a:gd name="connsiteY27" fmla="*/ 75885 h 127386"/>
                <a:gd name="connsiteX28" fmla="*/ 1025523 w 1273590"/>
                <a:gd name="connsiteY28" fmla="*/ 63707 h 127386"/>
                <a:gd name="connsiteX29" fmla="*/ 1037700 w 1273590"/>
                <a:gd name="connsiteY29" fmla="*/ 51502 h 127386"/>
                <a:gd name="connsiteX30" fmla="*/ 1062083 w 1273590"/>
                <a:gd name="connsiteY30" fmla="*/ 51502 h 127386"/>
                <a:gd name="connsiteX31" fmla="*/ 1062083 w 1273590"/>
                <a:gd name="connsiteY31" fmla="*/ 51502 h 127386"/>
                <a:gd name="connsiteX32" fmla="*/ 964607 w 1273590"/>
                <a:gd name="connsiteY32" fmla="*/ 51502 h 127386"/>
                <a:gd name="connsiteX33" fmla="*/ 976812 w 1273590"/>
                <a:gd name="connsiteY33" fmla="*/ 63707 h 127386"/>
                <a:gd name="connsiteX34" fmla="*/ 964607 w 1273590"/>
                <a:gd name="connsiteY34" fmla="*/ 75885 h 127386"/>
                <a:gd name="connsiteX35" fmla="*/ 940252 w 1273590"/>
                <a:gd name="connsiteY35" fmla="*/ 75885 h 127386"/>
                <a:gd name="connsiteX36" fmla="*/ 928074 w 1273590"/>
                <a:gd name="connsiteY36" fmla="*/ 63707 h 127386"/>
                <a:gd name="connsiteX37" fmla="*/ 940252 w 1273590"/>
                <a:gd name="connsiteY37" fmla="*/ 51502 h 127386"/>
                <a:gd name="connsiteX38" fmla="*/ 964607 w 1273590"/>
                <a:gd name="connsiteY38" fmla="*/ 51502 h 127386"/>
                <a:gd name="connsiteX39" fmla="*/ 964607 w 1273590"/>
                <a:gd name="connsiteY39" fmla="*/ 51502 h 127386"/>
                <a:gd name="connsiteX40" fmla="*/ 867159 w 1273590"/>
                <a:gd name="connsiteY40" fmla="*/ 51502 h 127386"/>
                <a:gd name="connsiteX41" fmla="*/ 879364 w 1273590"/>
                <a:gd name="connsiteY41" fmla="*/ 63707 h 127386"/>
                <a:gd name="connsiteX42" fmla="*/ 867159 w 1273590"/>
                <a:gd name="connsiteY42" fmla="*/ 75885 h 127386"/>
                <a:gd name="connsiteX43" fmla="*/ 842803 w 1273590"/>
                <a:gd name="connsiteY43" fmla="*/ 75885 h 127386"/>
                <a:gd name="connsiteX44" fmla="*/ 830626 w 1273590"/>
                <a:gd name="connsiteY44" fmla="*/ 63707 h 127386"/>
                <a:gd name="connsiteX45" fmla="*/ 842803 w 1273590"/>
                <a:gd name="connsiteY45" fmla="*/ 51502 h 127386"/>
                <a:gd name="connsiteX46" fmla="*/ 867159 w 1273590"/>
                <a:gd name="connsiteY46" fmla="*/ 51502 h 127386"/>
                <a:gd name="connsiteX47" fmla="*/ 867159 w 1273590"/>
                <a:gd name="connsiteY47" fmla="*/ 51502 h 127386"/>
                <a:gd name="connsiteX48" fmla="*/ 769737 w 1273590"/>
                <a:gd name="connsiteY48" fmla="*/ 51502 h 127386"/>
                <a:gd name="connsiteX49" fmla="*/ 781942 w 1273590"/>
                <a:gd name="connsiteY49" fmla="*/ 63707 h 127386"/>
                <a:gd name="connsiteX50" fmla="*/ 769737 w 1273590"/>
                <a:gd name="connsiteY50" fmla="*/ 75885 h 127386"/>
                <a:gd name="connsiteX51" fmla="*/ 745382 w 1273590"/>
                <a:gd name="connsiteY51" fmla="*/ 75885 h 127386"/>
                <a:gd name="connsiteX52" fmla="*/ 733204 w 1273590"/>
                <a:gd name="connsiteY52" fmla="*/ 63707 h 127386"/>
                <a:gd name="connsiteX53" fmla="*/ 745382 w 1273590"/>
                <a:gd name="connsiteY53" fmla="*/ 51502 h 127386"/>
                <a:gd name="connsiteX54" fmla="*/ 769737 w 1273590"/>
                <a:gd name="connsiteY54" fmla="*/ 51502 h 127386"/>
                <a:gd name="connsiteX55" fmla="*/ 769737 w 1273590"/>
                <a:gd name="connsiteY55" fmla="*/ 51502 h 127386"/>
                <a:gd name="connsiteX56" fmla="*/ 672261 w 1273590"/>
                <a:gd name="connsiteY56" fmla="*/ 51502 h 127386"/>
                <a:gd name="connsiteX57" fmla="*/ 684466 w 1273590"/>
                <a:gd name="connsiteY57" fmla="*/ 63707 h 127386"/>
                <a:gd name="connsiteX58" fmla="*/ 672261 w 1273590"/>
                <a:gd name="connsiteY58" fmla="*/ 75885 h 127386"/>
                <a:gd name="connsiteX59" fmla="*/ 647906 w 1273590"/>
                <a:gd name="connsiteY59" fmla="*/ 75885 h 127386"/>
                <a:gd name="connsiteX60" fmla="*/ 635728 w 1273590"/>
                <a:gd name="connsiteY60" fmla="*/ 63707 h 127386"/>
                <a:gd name="connsiteX61" fmla="*/ 647906 w 1273590"/>
                <a:gd name="connsiteY61" fmla="*/ 51502 h 127386"/>
                <a:gd name="connsiteX62" fmla="*/ 672261 w 1273590"/>
                <a:gd name="connsiteY62" fmla="*/ 51502 h 127386"/>
                <a:gd name="connsiteX63" fmla="*/ 672261 w 1273590"/>
                <a:gd name="connsiteY63" fmla="*/ 51502 h 127386"/>
                <a:gd name="connsiteX64" fmla="*/ 574813 w 1273590"/>
                <a:gd name="connsiteY64" fmla="*/ 51502 h 127386"/>
                <a:gd name="connsiteX65" fmla="*/ 587018 w 1273590"/>
                <a:gd name="connsiteY65" fmla="*/ 63707 h 127386"/>
                <a:gd name="connsiteX66" fmla="*/ 574813 w 1273590"/>
                <a:gd name="connsiteY66" fmla="*/ 75885 h 127386"/>
                <a:gd name="connsiteX67" fmla="*/ 550457 w 1273590"/>
                <a:gd name="connsiteY67" fmla="*/ 75885 h 127386"/>
                <a:gd name="connsiteX68" fmla="*/ 538280 w 1273590"/>
                <a:gd name="connsiteY68" fmla="*/ 63707 h 127386"/>
                <a:gd name="connsiteX69" fmla="*/ 550457 w 1273590"/>
                <a:gd name="connsiteY69" fmla="*/ 51502 h 127386"/>
                <a:gd name="connsiteX70" fmla="*/ 574813 w 1273590"/>
                <a:gd name="connsiteY70" fmla="*/ 51502 h 127386"/>
                <a:gd name="connsiteX71" fmla="*/ 574813 w 1273590"/>
                <a:gd name="connsiteY71" fmla="*/ 51502 h 127386"/>
                <a:gd name="connsiteX72" fmla="*/ 477364 w 1273590"/>
                <a:gd name="connsiteY72" fmla="*/ 51502 h 127386"/>
                <a:gd name="connsiteX73" fmla="*/ 489569 w 1273590"/>
                <a:gd name="connsiteY73" fmla="*/ 63707 h 127386"/>
                <a:gd name="connsiteX74" fmla="*/ 477364 w 1273590"/>
                <a:gd name="connsiteY74" fmla="*/ 75885 h 127386"/>
                <a:gd name="connsiteX75" fmla="*/ 453009 w 1273590"/>
                <a:gd name="connsiteY75" fmla="*/ 75885 h 127386"/>
                <a:gd name="connsiteX76" fmla="*/ 440831 w 1273590"/>
                <a:gd name="connsiteY76" fmla="*/ 63707 h 127386"/>
                <a:gd name="connsiteX77" fmla="*/ 453009 w 1273590"/>
                <a:gd name="connsiteY77" fmla="*/ 51502 h 127386"/>
                <a:gd name="connsiteX78" fmla="*/ 477364 w 1273590"/>
                <a:gd name="connsiteY78" fmla="*/ 51502 h 127386"/>
                <a:gd name="connsiteX79" fmla="*/ 477364 w 1273590"/>
                <a:gd name="connsiteY79" fmla="*/ 51502 h 127386"/>
                <a:gd name="connsiteX80" fmla="*/ 379943 w 1273590"/>
                <a:gd name="connsiteY80" fmla="*/ 51502 h 127386"/>
                <a:gd name="connsiteX81" fmla="*/ 392120 w 1273590"/>
                <a:gd name="connsiteY81" fmla="*/ 63707 h 127386"/>
                <a:gd name="connsiteX82" fmla="*/ 379943 w 1273590"/>
                <a:gd name="connsiteY82" fmla="*/ 75885 h 127386"/>
                <a:gd name="connsiteX83" fmla="*/ 355560 w 1273590"/>
                <a:gd name="connsiteY83" fmla="*/ 75885 h 127386"/>
                <a:gd name="connsiteX84" fmla="*/ 343382 w 1273590"/>
                <a:gd name="connsiteY84" fmla="*/ 63707 h 127386"/>
                <a:gd name="connsiteX85" fmla="*/ 355560 w 1273590"/>
                <a:gd name="connsiteY85" fmla="*/ 51502 h 127386"/>
                <a:gd name="connsiteX86" fmla="*/ 379943 w 1273590"/>
                <a:gd name="connsiteY86" fmla="*/ 51502 h 127386"/>
                <a:gd name="connsiteX87" fmla="*/ 379943 w 1273590"/>
                <a:gd name="connsiteY87" fmla="*/ 51502 h 127386"/>
                <a:gd name="connsiteX88" fmla="*/ 282494 w 1273590"/>
                <a:gd name="connsiteY88" fmla="*/ 51502 h 127386"/>
                <a:gd name="connsiteX89" fmla="*/ 294672 w 1273590"/>
                <a:gd name="connsiteY89" fmla="*/ 63707 h 127386"/>
                <a:gd name="connsiteX90" fmla="*/ 282494 w 1273590"/>
                <a:gd name="connsiteY90" fmla="*/ 75885 h 127386"/>
                <a:gd name="connsiteX91" fmla="*/ 258111 w 1273590"/>
                <a:gd name="connsiteY91" fmla="*/ 75885 h 127386"/>
                <a:gd name="connsiteX92" fmla="*/ 245934 w 1273590"/>
                <a:gd name="connsiteY92" fmla="*/ 63707 h 127386"/>
                <a:gd name="connsiteX93" fmla="*/ 258111 w 1273590"/>
                <a:gd name="connsiteY93" fmla="*/ 51502 h 127386"/>
                <a:gd name="connsiteX94" fmla="*/ 282494 w 1273590"/>
                <a:gd name="connsiteY94" fmla="*/ 51502 h 127386"/>
                <a:gd name="connsiteX95" fmla="*/ 282494 w 1273590"/>
                <a:gd name="connsiteY95" fmla="*/ 51502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73590" h="127386">
                  <a:moveTo>
                    <a:pt x="84614" y="63680"/>
                  </a:moveTo>
                  <a:cubicBezTo>
                    <a:pt x="84614" y="87022"/>
                    <a:pt x="65650" y="105959"/>
                    <a:pt x="42307" y="105959"/>
                  </a:cubicBezTo>
                  <a:cubicBezTo>
                    <a:pt x="18937" y="105959"/>
                    <a:pt x="0" y="87022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372"/>
                    <a:pt x="84614" y="40309"/>
                    <a:pt x="84614" y="63680"/>
                  </a:cubicBezTo>
                  <a:lnTo>
                    <a:pt x="84614" y="63680"/>
                  </a:lnTo>
                  <a:close/>
                  <a:moveTo>
                    <a:pt x="160690" y="75857"/>
                  </a:moveTo>
                  <a:cubicBezTo>
                    <a:pt x="153958" y="75857"/>
                    <a:pt x="148513" y="70384"/>
                    <a:pt x="148513" y="63680"/>
                  </a:cubicBezTo>
                  <a:cubicBezTo>
                    <a:pt x="148513" y="56947"/>
                    <a:pt x="153958" y="51474"/>
                    <a:pt x="160690" y="51474"/>
                  </a:cubicBezTo>
                  <a:lnTo>
                    <a:pt x="185073" y="51474"/>
                  </a:lnTo>
                  <a:cubicBezTo>
                    <a:pt x="191777" y="51474"/>
                    <a:pt x="197251" y="56920"/>
                    <a:pt x="197251" y="63680"/>
                  </a:cubicBezTo>
                  <a:cubicBezTo>
                    <a:pt x="197251" y="70384"/>
                    <a:pt x="191777" y="75857"/>
                    <a:pt x="185073" y="75857"/>
                  </a:cubicBezTo>
                  <a:lnTo>
                    <a:pt x="160690" y="75857"/>
                  </a:lnTo>
                  <a:lnTo>
                    <a:pt x="160690" y="75857"/>
                  </a:lnTo>
                  <a:close/>
                  <a:moveTo>
                    <a:pt x="1157808" y="0"/>
                  </a:moveTo>
                  <a:lnTo>
                    <a:pt x="1273591" y="63707"/>
                  </a:lnTo>
                  <a:lnTo>
                    <a:pt x="1157808" y="127386"/>
                  </a:lnTo>
                  <a:lnTo>
                    <a:pt x="1157808" y="75885"/>
                  </a:lnTo>
                  <a:lnTo>
                    <a:pt x="1135149" y="75885"/>
                  </a:lnTo>
                  <a:cubicBezTo>
                    <a:pt x="1128417" y="75885"/>
                    <a:pt x="1122971" y="70411"/>
                    <a:pt x="1122971" y="63707"/>
                  </a:cubicBezTo>
                  <a:cubicBezTo>
                    <a:pt x="1122971" y="56975"/>
                    <a:pt x="1128417" y="51502"/>
                    <a:pt x="1135149" y="51502"/>
                  </a:cubicBezTo>
                  <a:lnTo>
                    <a:pt x="1157808" y="51502"/>
                  </a:lnTo>
                  <a:lnTo>
                    <a:pt x="1157808" y="0"/>
                  </a:lnTo>
                  <a:lnTo>
                    <a:pt x="1157808" y="0"/>
                  </a:lnTo>
                  <a:close/>
                  <a:moveTo>
                    <a:pt x="1062083" y="51502"/>
                  </a:moveTo>
                  <a:cubicBezTo>
                    <a:pt x="1068788" y="51502"/>
                    <a:pt x="1074261" y="56947"/>
                    <a:pt x="1074261" y="63707"/>
                  </a:cubicBezTo>
                  <a:cubicBezTo>
                    <a:pt x="1074261" y="70411"/>
                    <a:pt x="1068788" y="75885"/>
                    <a:pt x="1062083" y="75885"/>
                  </a:cubicBezTo>
                  <a:lnTo>
                    <a:pt x="1037700" y="75885"/>
                  </a:lnTo>
                  <a:cubicBezTo>
                    <a:pt x="1030969" y="75885"/>
                    <a:pt x="1025523" y="70411"/>
                    <a:pt x="1025523" y="63707"/>
                  </a:cubicBezTo>
                  <a:cubicBezTo>
                    <a:pt x="1025523" y="56975"/>
                    <a:pt x="1030969" y="51502"/>
                    <a:pt x="1037700" y="51502"/>
                  </a:cubicBezTo>
                  <a:lnTo>
                    <a:pt x="1062083" y="51502"/>
                  </a:lnTo>
                  <a:lnTo>
                    <a:pt x="1062083" y="51502"/>
                  </a:lnTo>
                  <a:close/>
                  <a:moveTo>
                    <a:pt x="964607" y="51502"/>
                  </a:moveTo>
                  <a:cubicBezTo>
                    <a:pt x="971339" y="51502"/>
                    <a:pt x="976812" y="56947"/>
                    <a:pt x="976812" y="63707"/>
                  </a:cubicBezTo>
                  <a:cubicBezTo>
                    <a:pt x="976812" y="70411"/>
                    <a:pt x="971339" y="75885"/>
                    <a:pt x="964607" y="75885"/>
                  </a:cubicBezTo>
                  <a:lnTo>
                    <a:pt x="940252" y="75885"/>
                  </a:lnTo>
                  <a:cubicBezTo>
                    <a:pt x="933520" y="75885"/>
                    <a:pt x="928074" y="70411"/>
                    <a:pt x="928074" y="63707"/>
                  </a:cubicBezTo>
                  <a:cubicBezTo>
                    <a:pt x="928074" y="56975"/>
                    <a:pt x="933520" y="51502"/>
                    <a:pt x="940252" y="51502"/>
                  </a:cubicBezTo>
                  <a:lnTo>
                    <a:pt x="964607" y="51502"/>
                  </a:lnTo>
                  <a:lnTo>
                    <a:pt x="964607" y="51502"/>
                  </a:lnTo>
                  <a:close/>
                  <a:moveTo>
                    <a:pt x="867159" y="51502"/>
                  </a:moveTo>
                  <a:cubicBezTo>
                    <a:pt x="873890" y="51502"/>
                    <a:pt x="879364" y="56947"/>
                    <a:pt x="879364" y="63707"/>
                  </a:cubicBezTo>
                  <a:cubicBezTo>
                    <a:pt x="879364" y="70411"/>
                    <a:pt x="873890" y="75885"/>
                    <a:pt x="867159" y="75885"/>
                  </a:cubicBezTo>
                  <a:lnTo>
                    <a:pt x="842803" y="75885"/>
                  </a:lnTo>
                  <a:cubicBezTo>
                    <a:pt x="836071" y="75885"/>
                    <a:pt x="830626" y="70411"/>
                    <a:pt x="830626" y="63707"/>
                  </a:cubicBezTo>
                  <a:cubicBezTo>
                    <a:pt x="830626" y="56975"/>
                    <a:pt x="836071" y="51502"/>
                    <a:pt x="842803" y="51502"/>
                  </a:cubicBezTo>
                  <a:lnTo>
                    <a:pt x="867159" y="51502"/>
                  </a:lnTo>
                  <a:lnTo>
                    <a:pt x="867159" y="51502"/>
                  </a:lnTo>
                  <a:close/>
                  <a:moveTo>
                    <a:pt x="769737" y="51502"/>
                  </a:moveTo>
                  <a:cubicBezTo>
                    <a:pt x="776469" y="51502"/>
                    <a:pt x="781942" y="56947"/>
                    <a:pt x="781942" y="63707"/>
                  </a:cubicBezTo>
                  <a:cubicBezTo>
                    <a:pt x="781942" y="70411"/>
                    <a:pt x="776469" y="75885"/>
                    <a:pt x="769737" y="75885"/>
                  </a:cubicBezTo>
                  <a:lnTo>
                    <a:pt x="745382" y="75885"/>
                  </a:lnTo>
                  <a:cubicBezTo>
                    <a:pt x="738650" y="75885"/>
                    <a:pt x="733204" y="70411"/>
                    <a:pt x="733204" y="63707"/>
                  </a:cubicBezTo>
                  <a:cubicBezTo>
                    <a:pt x="733204" y="56975"/>
                    <a:pt x="738650" y="51502"/>
                    <a:pt x="745382" y="51502"/>
                  </a:cubicBezTo>
                  <a:lnTo>
                    <a:pt x="769737" y="51502"/>
                  </a:lnTo>
                  <a:lnTo>
                    <a:pt x="769737" y="51502"/>
                  </a:lnTo>
                  <a:close/>
                  <a:moveTo>
                    <a:pt x="672261" y="51502"/>
                  </a:moveTo>
                  <a:cubicBezTo>
                    <a:pt x="678993" y="51502"/>
                    <a:pt x="684466" y="56947"/>
                    <a:pt x="684466" y="63707"/>
                  </a:cubicBezTo>
                  <a:cubicBezTo>
                    <a:pt x="684466" y="70411"/>
                    <a:pt x="678993" y="75885"/>
                    <a:pt x="672261" y="75885"/>
                  </a:cubicBezTo>
                  <a:lnTo>
                    <a:pt x="647906" y="75885"/>
                  </a:lnTo>
                  <a:cubicBezTo>
                    <a:pt x="641174" y="75885"/>
                    <a:pt x="635728" y="70411"/>
                    <a:pt x="635728" y="63707"/>
                  </a:cubicBezTo>
                  <a:cubicBezTo>
                    <a:pt x="635728" y="56975"/>
                    <a:pt x="641174" y="51502"/>
                    <a:pt x="647906" y="51502"/>
                  </a:cubicBezTo>
                  <a:lnTo>
                    <a:pt x="672261" y="51502"/>
                  </a:lnTo>
                  <a:lnTo>
                    <a:pt x="672261" y="51502"/>
                  </a:lnTo>
                  <a:close/>
                  <a:moveTo>
                    <a:pt x="574813" y="51502"/>
                  </a:moveTo>
                  <a:cubicBezTo>
                    <a:pt x="581545" y="51502"/>
                    <a:pt x="587018" y="56947"/>
                    <a:pt x="587018" y="63707"/>
                  </a:cubicBezTo>
                  <a:cubicBezTo>
                    <a:pt x="587018" y="70411"/>
                    <a:pt x="581572" y="75885"/>
                    <a:pt x="574813" y="75885"/>
                  </a:cubicBezTo>
                  <a:lnTo>
                    <a:pt x="550457" y="75885"/>
                  </a:lnTo>
                  <a:cubicBezTo>
                    <a:pt x="543725" y="75885"/>
                    <a:pt x="538280" y="70411"/>
                    <a:pt x="538280" y="63707"/>
                  </a:cubicBezTo>
                  <a:cubicBezTo>
                    <a:pt x="538280" y="56975"/>
                    <a:pt x="543725" y="51502"/>
                    <a:pt x="550457" y="51502"/>
                  </a:cubicBezTo>
                  <a:lnTo>
                    <a:pt x="574813" y="51502"/>
                  </a:lnTo>
                  <a:lnTo>
                    <a:pt x="574813" y="51502"/>
                  </a:lnTo>
                  <a:close/>
                  <a:moveTo>
                    <a:pt x="477364" y="51502"/>
                  </a:moveTo>
                  <a:cubicBezTo>
                    <a:pt x="484096" y="51502"/>
                    <a:pt x="489569" y="56947"/>
                    <a:pt x="489569" y="63707"/>
                  </a:cubicBezTo>
                  <a:cubicBezTo>
                    <a:pt x="489569" y="70411"/>
                    <a:pt x="484096" y="75885"/>
                    <a:pt x="477364" y="75885"/>
                  </a:cubicBezTo>
                  <a:lnTo>
                    <a:pt x="453009" y="75885"/>
                  </a:lnTo>
                  <a:cubicBezTo>
                    <a:pt x="446277" y="75885"/>
                    <a:pt x="440831" y="70411"/>
                    <a:pt x="440831" y="63707"/>
                  </a:cubicBezTo>
                  <a:cubicBezTo>
                    <a:pt x="440831" y="56975"/>
                    <a:pt x="446277" y="51502"/>
                    <a:pt x="453009" y="51502"/>
                  </a:cubicBezTo>
                  <a:lnTo>
                    <a:pt x="477364" y="51502"/>
                  </a:lnTo>
                  <a:lnTo>
                    <a:pt x="477364" y="51502"/>
                  </a:lnTo>
                  <a:close/>
                  <a:moveTo>
                    <a:pt x="379943" y="51502"/>
                  </a:moveTo>
                  <a:cubicBezTo>
                    <a:pt x="386675" y="51502"/>
                    <a:pt x="392120" y="56947"/>
                    <a:pt x="392120" y="63707"/>
                  </a:cubicBezTo>
                  <a:cubicBezTo>
                    <a:pt x="392120" y="70411"/>
                    <a:pt x="386675" y="75885"/>
                    <a:pt x="379943" y="75885"/>
                  </a:cubicBezTo>
                  <a:lnTo>
                    <a:pt x="355560" y="75885"/>
                  </a:lnTo>
                  <a:cubicBezTo>
                    <a:pt x="348828" y="75885"/>
                    <a:pt x="343382" y="70411"/>
                    <a:pt x="343382" y="63707"/>
                  </a:cubicBezTo>
                  <a:cubicBezTo>
                    <a:pt x="343382" y="56975"/>
                    <a:pt x="348828" y="51502"/>
                    <a:pt x="355560" y="51502"/>
                  </a:cubicBezTo>
                  <a:lnTo>
                    <a:pt x="379943" y="51502"/>
                  </a:lnTo>
                  <a:lnTo>
                    <a:pt x="379943" y="51502"/>
                  </a:lnTo>
                  <a:close/>
                  <a:moveTo>
                    <a:pt x="282494" y="51502"/>
                  </a:moveTo>
                  <a:cubicBezTo>
                    <a:pt x="289199" y="51502"/>
                    <a:pt x="294672" y="56947"/>
                    <a:pt x="294672" y="63707"/>
                  </a:cubicBezTo>
                  <a:cubicBezTo>
                    <a:pt x="294672" y="70411"/>
                    <a:pt x="289199" y="75885"/>
                    <a:pt x="282494" y="75885"/>
                  </a:cubicBezTo>
                  <a:lnTo>
                    <a:pt x="258111" y="75885"/>
                  </a:lnTo>
                  <a:cubicBezTo>
                    <a:pt x="251380" y="75885"/>
                    <a:pt x="245934" y="70411"/>
                    <a:pt x="245934" y="63707"/>
                  </a:cubicBezTo>
                  <a:cubicBezTo>
                    <a:pt x="245934" y="56975"/>
                    <a:pt x="251380" y="51502"/>
                    <a:pt x="258111" y="51502"/>
                  </a:cubicBezTo>
                  <a:lnTo>
                    <a:pt x="282494" y="51502"/>
                  </a:lnTo>
                  <a:lnTo>
                    <a:pt x="282494" y="51502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1C2F56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7CCA5B0-828F-A230-93EE-6ED4A5A8D8EB}"/>
                </a:ext>
              </a:extLst>
            </p:cNvPr>
            <p:cNvSpPr/>
            <p:nvPr/>
          </p:nvSpPr>
          <p:spPr>
            <a:xfrm>
              <a:off x="7347397" y="2249176"/>
              <a:ext cx="1219127" cy="101882"/>
            </a:xfrm>
            <a:custGeom>
              <a:avLst/>
              <a:gdLst>
                <a:gd name="connsiteX0" fmla="*/ 183239 w 1523985"/>
                <a:gd name="connsiteY0" fmla="*/ 75857 h 127359"/>
                <a:gd name="connsiteX1" fmla="*/ 171062 w 1523985"/>
                <a:gd name="connsiteY1" fmla="*/ 63680 h 127359"/>
                <a:gd name="connsiteX2" fmla="*/ 183239 w 1523985"/>
                <a:gd name="connsiteY2" fmla="*/ 51502 h 127359"/>
                <a:gd name="connsiteX3" fmla="*/ 207622 w 1523985"/>
                <a:gd name="connsiteY3" fmla="*/ 51502 h 127359"/>
                <a:gd name="connsiteX4" fmla="*/ 219800 w 1523985"/>
                <a:gd name="connsiteY4" fmla="*/ 63680 h 127359"/>
                <a:gd name="connsiteX5" fmla="*/ 207622 w 1523985"/>
                <a:gd name="connsiteY5" fmla="*/ 75857 h 127359"/>
                <a:gd name="connsiteX6" fmla="*/ 183239 w 1523985"/>
                <a:gd name="connsiteY6" fmla="*/ 75857 h 127359"/>
                <a:gd name="connsiteX7" fmla="*/ 183239 w 1523985"/>
                <a:gd name="connsiteY7" fmla="*/ 75857 h 127359"/>
                <a:gd name="connsiteX8" fmla="*/ 84614 w 1523985"/>
                <a:gd name="connsiteY8" fmla="*/ 63680 h 127359"/>
                <a:gd name="connsiteX9" fmla="*/ 42307 w 1523985"/>
                <a:gd name="connsiteY9" fmla="*/ 105987 h 127359"/>
                <a:gd name="connsiteX10" fmla="*/ 0 w 1523985"/>
                <a:gd name="connsiteY10" fmla="*/ 63680 h 127359"/>
                <a:gd name="connsiteX11" fmla="*/ 42307 w 1523985"/>
                <a:gd name="connsiteY11" fmla="*/ 21372 h 127359"/>
                <a:gd name="connsiteX12" fmla="*/ 84614 w 1523985"/>
                <a:gd name="connsiteY12" fmla="*/ 63680 h 127359"/>
                <a:gd name="connsiteX13" fmla="*/ 84614 w 1523985"/>
                <a:gd name="connsiteY13" fmla="*/ 63680 h 127359"/>
                <a:gd name="connsiteX14" fmla="*/ 1408202 w 1523985"/>
                <a:gd name="connsiteY14" fmla="*/ 0 h 127359"/>
                <a:gd name="connsiteX15" fmla="*/ 1523985 w 1523985"/>
                <a:gd name="connsiteY15" fmla="*/ 63680 h 127359"/>
                <a:gd name="connsiteX16" fmla="*/ 1408202 w 1523985"/>
                <a:gd name="connsiteY16" fmla="*/ 127359 h 127359"/>
                <a:gd name="connsiteX17" fmla="*/ 1408202 w 1523985"/>
                <a:gd name="connsiteY17" fmla="*/ 0 h 127359"/>
                <a:gd name="connsiteX18" fmla="*/ 1408202 w 1523985"/>
                <a:gd name="connsiteY18" fmla="*/ 0 h 127359"/>
                <a:gd name="connsiteX19" fmla="*/ 1377005 w 1523985"/>
                <a:gd name="connsiteY19" fmla="*/ 51502 h 127359"/>
                <a:gd name="connsiteX20" fmla="*/ 1389183 w 1523985"/>
                <a:gd name="connsiteY20" fmla="*/ 63680 h 127359"/>
                <a:gd name="connsiteX21" fmla="*/ 1377005 w 1523985"/>
                <a:gd name="connsiteY21" fmla="*/ 75857 h 127359"/>
                <a:gd name="connsiteX22" fmla="*/ 1352623 w 1523985"/>
                <a:gd name="connsiteY22" fmla="*/ 75857 h 127359"/>
                <a:gd name="connsiteX23" fmla="*/ 1340445 w 1523985"/>
                <a:gd name="connsiteY23" fmla="*/ 63680 h 127359"/>
                <a:gd name="connsiteX24" fmla="*/ 1352623 w 1523985"/>
                <a:gd name="connsiteY24" fmla="*/ 51502 h 127359"/>
                <a:gd name="connsiteX25" fmla="*/ 1377005 w 1523985"/>
                <a:gd name="connsiteY25" fmla="*/ 51502 h 127359"/>
                <a:gd name="connsiteX26" fmla="*/ 1377005 w 1523985"/>
                <a:gd name="connsiteY26" fmla="*/ 51502 h 127359"/>
                <a:gd name="connsiteX27" fmla="*/ 1279557 w 1523985"/>
                <a:gd name="connsiteY27" fmla="*/ 51502 h 127359"/>
                <a:gd name="connsiteX28" fmla="*/ 1291735 w 1523985"/>
                <a:gd name="connsiteY28" fmla="*/ 63680 h 127359"/>
                <a:gd name="connsiteX29" fmla="*/ 1279557 w 1523985"/>
                <a:gd name="connsiteY29" fmla="*/ 75857 h 127359"/>
                <a:gd name="connsiteX30" fmla="*/ 1255174 w 1523985"/>
                <a:gd name="connsiteY30" fmla="*/ 75857 h 127359"/>
                <a:gd name="connsiteX31" fmla="*/ 1242997 w 1523985"/>
                <a:gd name="connsiteY31" fmla="*/ 63680 h 127359"/>
                <a:gd name="connsiteX32" fmla="*/ 1255174 w 1523985"/>
                <a:gd name="connsiteY32" fmla="*/ 51502 h 127359"/>
                <a:gd name="connsiteX33" fmla="*/ 1279557 w 1523985"/>
                <a:gd name="connsiteY33" fmla="*/ 51502 h 127359"/>
                <a:gd name="connsiteX34" fmla="*/ 1279557 w 1523985"/>
                <a:gd name="connsiteY34" fmla="*/ 51502 h 127359"/>
                <a:gd name="connsiteX35" fmla="*/ 1182108 w 1523985"/>
                <a:gd name="connsiteY35" fmla="*/ 51502 h 127359"/>
                <a:gd name="connsiteX36" fmla="*/ 1194286 w 1523985"/>
                <a:gd name="connsiteY36" fmla="*/ 63680 h 127359"/>
                <a:gd name="connsiteX37" fmla="*/ 1182108 w 1523985"/>
                <a:gd name="connsiteY37" fmla="*/ 75857 h 127359"/>
                <a:gd name="connsiteX38" fmla="*/ 1157726 w 1523985"/>
                <a:gd name="connsiteY38" fmla="*/ 75857 h 127359"/>
                <a:gd name="connsiteX39" fmla="*/ 1145548 w 1523985"/>
                <a:gd name="connsiteY39" fmla="*/ 63680 h 127359"/>
                <a:gd name="connsiteX40" fmla="*/ 1157726 w 1523985"/>
                <a:gd name="connsiteY40" fmla="*/ 51502 h 127359"/>
                <a:gd name="connsiteX41" fmla="*/ 1182108 w 1523985"/>
                <a:gd name="connsiteY41" fmla="*/ 51502 h 127359"/>
                <a:gd name="connsiteX42" fmla="*/ 1182108 w 1523985"/>
                <a:gd name="connsiteY42" fmla="*/ 51502 h 127359"/>
                <a:gd name="connsiteX43" fmla="*/ 1084660 w 1523985"/>
                <a:gd name="connsiteY43" fmla="*/ 51502 h 127359"/>
                <a:gd name="connsiteX44" fmla="*/ 1096837 w 1523985"/>
                <a:gd name="connsiteY44" fmla="*/ 63680 h 127359"/>
                <a:gd name="connsiteX45" fmla="*/ 1084660 w 1523985"/>
                <a:gd name="connsiteY45" fmla="*/ 75857 h 127359"/>
                <a:gd name="connsiteX46" fmla="*/ 1060277 w 1523985"/>
                <a:gd name="connsiteY46" fmla="*/ 75857 h 127359"/>
                <a:gd name="connsiteX47" fmla="*/ 1048099 w 1523985"/>
                <a:gd name="connsiteY47" fmla="*/ 63680 h 127359"/>
                <a:gd name="connsiteX48" fmla="*/ 1060277 w 1523985"/>
                <a:gd name="connsiteY48" fmla="*/ 51502 h 127359"/>
                <a:gd name="connsiteX49" fmla="*/ 1084660 w 1523985"/>
                <a:gd name="connsiteY49" fmla="*/ 51502 h 127359"/>
                <a:gd name="connsiteX50" fmla="*/ 1084660 w 1523985"/>
                <a:gd name="connsiteY50" fmla="*/ 51502 h 127359"/>
                <a:gd name="connsiteX51" fmla="*/ 987211 w 1523985"/>
                <a:gd name="connsiteY51" fmla="*/ 51502 h 127359"/>
                <a:gd name="connsiteX52" fmla="*/ 999389 w 1523985"/>
                <a:gd name="connsiteY52" fmla="*/ 63680 h 127359"/>
                <a:gd name="connsiteX53" fmla="*/ 987211 w 1523985"/>
                <a:gd name="connsiteY53" fmla="*/ 75857 h 127359"/>
                <a:gd name="connsiteX54" fmla="*/ 962828 w 1523985"/>
                <a:gd name="connsiteY54" fmla="*/ 75857 h 127359"/>
                <a:gd name="connsiteX55" fmla="*/ 950651 w 1523985"/>
                <a:gd name="connsiteY55" fmla="*/ 63680 h 127359"/>
                <a:gd name="connsiteX56" fmla="*/ 962828 w 1523985"/>
                <a:gd name="connsiteY56" fmla="*/ 51502 h 127359"/>
                <a:gd name="connsiteX57" fmla="*/ 987211 w 1523985"/>
                <a:gd name="connsiteY57" fmla="*/ 51502 h 127359"/>
                <a:gd name="connsiteX58" fmla="*/ 987211 w 1523985"/>
                <a:gd name="connsiteY58" fmla="*/ 51502 h 127359"/>
                <a:gd name="connsiteX59" fmla="*/ 889763 w 1523985"/>
                <a:gd name="connsiteY59" fmla="*/ 51502 h 127359"/>
                <a:gd name="connsiteX60" fmla="*/ 901940 w 1523985"/>
                <a:gd name="connsiteY60" fmla="*/ 63680 h 127359"/>
                <a:gd name="connsiteX61" fmla="*/ 889763 w 1523985"/>
                <a:gd name="connsiteY61" fmla="*/ 75857 h 127359"/>
                <a:gd name="connsiteX62" fmla="*/ 865380 w 1523985"/>
                <a:gd name="connsiteY62" fmla="*/ 75857 h 127359"/>
                <a:gd name="connsiteX63" fmla="*/ 853202 w 1523985"/>
                <a:gd name="connsiteY63" fmla="*/ 63680 h 127359"/>
                <a:gd name="connsiteX64" fmla="*/ 865380 w 1523985"/>
                <a:gd name="connsiteY64" fmla="*/ 51502 h 127359"/>
                <a:gd name="connsiteX65" fmla="*/ 889763 w 1523985"/>
                <a:gd name="connsiteY65" fmla="*/ 51502 h 127359"/>
                <a:gd name="connsiteX66" fmla="*/ 889763 w 1523985"/>
                <a:gd name="connsiteY66" fmla="*/ 51502 h 127359"/>
                <a:gd name="connsiteX67" fmla="*/ 792314 w 1523985"/>
                <a:gd name="connsiteY67" fmla="*/ 51502 h 127359"/>
                <a:gd name="connsiteX68" fmla="*/ 804491 w 1523985"/>
                <a:gd name="connsiteY68" fmla="*/ 63680 h 127359"/>
                <a:gd name="connsiteX69" fmla="*/ 792314 w 1523985"/>
                <a:gd name="connsiteY69" fmla="*/ 75857 h 127359"/>
                <a:gd name="connsiteX70" fmla="*/ 767931 w 1523985"/>
                <a:gd name="connsiteY70" fmla="*/ 75857 h 127359"/>
                <a:gd name="connsiteX71" fmla="*/ 755753 w 1523985"/>
                <a:gd name="connsiteY71" fmla="*/ 63680 h 127359"/>
                <a:gd name="connsiteX72" fmla="*/ 767931 w 1523985"/>
                <a:gd name="connsiteY72" fmla="*/ 51502 h 127359"/>
                <a:gd name="connsiteX73" fmla="*/ 792314 w 1523985"/>
                <a:gd name="connsiteY73" fmla="*/ 51502 h 127359"/>
                <a:gd name="connsiteX74" fmla="*/ 792314 w 1523985"/>
                <a:gd name="connsiteY74" fmla="*/ 51502 h 127359"/>
                <a:gd name="connsiteX75" fmla="*/ 694865 w 1523985"/>
                <a:gd name="connsiteY75" fmla="*/ 51502 h 127359"/>
                <a:gd name="connsiteX76" fmla="*/ 707043 w 1523985"/>
                <a:gd name="connsiteY76" fmla="*/ 63680 h 127359"/>
                <a:gd name="connsiteX77" fmla="*/ 694865 w 1523985"/>
                <a:gd name="connsiteY77" fmla="*/ 75857 h 127359"/>
                <a:gd name="connsiteX78" fmla="*/ 670483 w 1523985"/>
                <a:gd name="connsiteY78" fmla="*/ 75857 h 127359"/>
                <a:gd name="connsiteX79" fmla="*/ 658305 w 1523985"/>
                <a:gd name="connsiteY79" fmla="*/ 63680 h 127359"/>
                <a:gd name="connsiteX80" fmla="*/ 670483 w 1523985"/>
                <a:gd name="connsiteY80" fmla="*/ 51502 h 127359"/>
                <a:gd name="connsiteX81" fmla="*/ 694865 w 1523985"/>
                <a:gd name="connsiteY81" fmla="*/ 51502 h 127359"/>
                <a:gd name="connsiteX82" fmla="*/ 694865 w 1523985"/>
                <a:gd name="connsiteY82" fmla="*/ 51502 h 127359"/>
                <a:gd name="connsiteX83" fmla="*/ 597416 w 1523985"/>
                <a:gd name="connsiteY83" fmla="*/ 51502 h 127359"/>
                <a:gd name="connsiteX84" fmla="*/ 609594 w 1523985"/>
                <a:gd name="connsiteY84" fmla="*/ 63680 h 127359"/>
                <a:gd name="connsiteX85" fmla="*/ 597416 w 1523985"/>
                <a:gd name="connsiteY85" fmla="*/ 75857 h 127359"/>
                <a:gd name="connsiteX86" fmla="*/ 573034 w 1523985"/>
                <a:gd name="connsiteY86" fmla="*/ 75857 h 127359"/>
                <a:gd name="connsiteX87" fmla="*/ 560856 w 1523985"/>
                <a:gd name="connsiteY87" fmla="*/ 63680 h 127359"/>
                <a:gd name="connsiteX88" fmla="*/ 573034 w 1523985"/>
                <a:gd name="connsiteY88" fmla="*/ 51502 h 127359"/>
                <a:gd name="connsiteX89" fmla="*/ 597416 w 1523985"/>
                <a:gd name="connsiteY89" fmla="*/ 51502 h 127359"/>
                <a:gd name="connsiteX90" fmla="*/ 597416 w 1523985"/>
                <a:gd name="connsiteY90" fmla="*/ 51502 h 127359"/>
                <a:gd name="connsiteX91" fmla="*/ 499968 w 1523985"/>
                <a:gd name="connsiteY91" fmla="*/ 51502 h 127359"/>
                <a:gd name="connsiteX92" fmla="*/ 512146 w 1523985"/>
                <a:gd name="connsiteY92" fmla="*/ 63680 h 127359"/>
                <a:gd name="connsiteX93" fmla="*/ 499968 w 1523985"/>
                <a:gd name="connsiteY93" fmla="*/ 75857 h 127359"/>
                <a:gd name="connsiteX94" fmla="*/ 475585 w 1523985"/>
                <a:gd name="connsiteY94" fmla="*/ 75857 h 127359"/>
                <a:gd name="connsiteX95" fmla="*/ 463408 w 1523985"/>
                <a:gd name="connsiteY95" fmla="*/ 63680 h 127359"/>
                <a:gd name="connsiteX96" fmla="*/ 475585 w 1523985"/>
                <a:gd name="connsiteY96" fmla="*/ 51502 h 127359"/>
                <a:gd name="connsiteX97" fmla="*/ 499968 w 1523985"/>
                <a:gd name="connsiteY97" fmla="*/ 51502 h 127359"/>
                <a:gd name="connsiteX98" fmla="*/ 499968 w 1523985"/>
                <a:gd name="connsiteY98" fmla="*/ 51502 h 127359"/>
                <a:gd name="connsiteX99" fmla="*/ 402519 w 1523985"/>
                <a:gd name="connsiteY99" fmla="*/ 51502 h 127359"/>
                <a:gd name="connsiteX100" fmla="*/ 414697 w 1523985"/>
                <a:gd name="connsiteY100" fmla="*/ 63680 h 127359"/>
                <a:gd name="connsiteX101" fmla="*/ 402519 w 1523985"/>
                <a:gd name="connsiteY101" fmla="*/ 75857 h 127359"/>
                <a:gd name="connsiteX102" fmla="*/ 378137 w 1523985"/>
                <a:gd name="connsiteY102" fmla="*/ 75857 h 127359"/>
                <a:gd name="connsiteX103" fmla="*/ 365959 w 1523985"/>
                <a:gd name="connsiteY103" fmla="*/ 63680 h 127359"/>
                <a:gd name="connsiteX104" fmla="*/ 378137 w 1523985"/>
                <a:gd name="connsiteY104" fmla="*/ 51502 h 127359"/>
                <a:gd name="connsiteX105" fmla="*/ 402519 w 1523985"/>
                <a:gd name="connsiteY105" fmla="*/ 51502 h 127359"/>
                <a:gd name="connsiteX106" fmla="*/ 402519 w 1523985"/>
                <a:gd name="connsiteY106" fmla="*/ 51502 h 127359"/>
                <a:gd name="connsiteX107" fmla="*/ 305071 w 1523985"/>
                <a:gd name="connsiteY107" fmla="*/ 51502 h 127359"/>
                <a:gd name="connsiteX108" fmla="*/ 317248 w 1523985"/>
                <a:gd name="connsiteY108" fmla="*/ 63680 h 127359"/>
                <a:gd name="connsiteX109" fmla="*/ 305071 w 1523985"/>
                <a:gd name="connsiteY109" fmla="*/ 75857 h 127359"/>
                <a:gd name="connsiteX110" fmla="*/ 280688 w 1523985"/>
                <a:gd name="connsiteY110" fmla="*/ 75857 h 127359"/>
                <a:gd name="connsiteX111" fmla="*/ 268510 w 1523985"/>
                <a:gd name="connsiteY111" fmla="*/ 63680 h 127359"/>
                <a:gd name="connsiteX112" fmla="*/ 280688 w 1523985"/>
                <a:gd name="connsiteY112" fmla="*/ 51502 h 127359"/>
                <a:gd name="connsiteX113" fmla="*/ 305071 w 1523985"/>
                <a:gd name="connsiteY113" fmla="*/ 51502 h 127359"/>
                <a:gd name="connsiteX114" fmla="*/ 305071 w 1523985"/>
                <a:gd name="connsiteY114" fmla="*/ 51502 h 12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523985" h="127359">
                  <a:moveTo>
                    <a:pt x="183239" y="75857"/>
                  </a:moveTo>
                  <a:cubicBezTo>
                    <a:pt x="176535" y="75857"/>
                    <a:pt x="171062" y="70411"/>
                    <a:pt x="171062" y="63680"/>
                  </a:cubicBezTo>
                  <a:cubicBezTo>
                    <a:pt x="171062" y="56948"/>
                    <a:pt x="176535" y="51502"/>
                    <a:pt x="183239" y="51502"/>
                  </a:cubicBezTo>
                  <a:lnTo>
                    <a:pt x="207622" y="51502"/>
                  </a:lnTo>
                  <a:cubicBezTo>
                    <a:pt x="214327" y="51502"/>
                    <a:pt x="219800" y="56948"/>
                    <a:pt x="219800" y="63680"/>
                  </a:cubicBezTo>
                  <a:cubicBezTo>
                    <a:pt x="219800" y="70411"/>
                    <a:pt x="214327" y="75857"/>
                    <a:pt x="207622" y="75857"/>
                  </a:cubicBezTo>
                  <a:lnTo>
                    <a:pt x="183239" y="75857"/>
                  </a:lnTo>
                  <a:lnTo>
                    <a:pt x="183239" y="75857"/>
                  </a:lnTo>
                  <a:close/>
                  <a:moveTo>
                    <a:pt x="84614" y="63680"/>
                  </a:moveTo>
                  <a:cubicBezTo>
                    <a:pt x="84614" y="87022"/>
                    <a:pt x="65677" y="105987"/>
                    <a:pt x="42307" y="105987"/>
                  </a:cubicBezTo>
                  <a:cubicBezTo>
                    <a:pt x="18937" y="105987"/>
                    <a:pt x="0" y="87050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400"/>
                    <a:pt x="84614" y="40337"/>
                    <a:pt x="84614" y="63680"/>
                  </a:cubicBezTo>
                  <a:lnTo>
                    <a:pt x="84614" y="63680"/>
                  </a:lnTo>
                  <a:close/>
                  <a:moveTo>
                    <a:pt x="1408202" y="0"/>
                  </a:moveTo>
                  <a:lnTo>
                    <a:pt x="1523985" y="63680"/>
                  </a:lnTo>
                  <a:lnTo>
                    <a:pt x="1408202" y="127359"/>
                  </a:lnTo>
                  <a:lnTo>
                    <a:pt x="1408202" y="0"/>
                  </a:lnTo>
                  <a:lnTo>
                    <a:pt x="1408202" y="0"/>
                  </a:lnTo>
                  <a:close/>
                  <a:moveTo>
                    <a:pt x="1377005" y="51502"/>
                  </a:moveTo>
                  <a:cubicBezTo>
                    <a:pt x="1383710" y="51502"/>
                    <a:pt x="1389183" y="56948"/>
                    <a:pt x="1389183" y="63680"/>
                  </a:cubicBezTo>
                  <a:cubicBezTo>
                    <a:pt x="1389183" y="70411"/>
                    <a:pt x="1383710" y="75857"/>
                    <a:pt x="1377005" y="75857"/>
                  </a:cubicBezTo>
                  <a:lnTo>
                    <a:pt x="1352623" y="75857"/>
                  </a:lnTo>
                  <a:cubicBezTo>
                    <a:pt x="1345919" y="75857"/>
                    <a:pt x="1340445" y="70411"/>
                    <a:pt x="1340445" y="63680"/>
                  </a:cubicBezTo>
                  <a:cubicBezTo>
                    <a:pt x="1340445" y="56948"/>
                    <a:pt x="1345919" y="51502"/>
                    <a:pt x="1352623" y="51502"/>
                  </a:cubicBezTo>
                  <a:lnTo>
                    <a:pt x="1377005" y="51502"/>
                  </a:lnTo>
                  <a:lnTo>
                    <a:pt x="1377005" y="51502"/>
                  </a:lnTo>
                  <a:close/>
                  <a:moveTo>
                    <a:pt x="1279557" y="51502"/>
                  </a:moveTo>
                  <a:cubicBezTo>
                    <a:pt x="1286289" y="51502"/>
                    <a:pt x="1291735" y="56948"/>
                    <a:pt x="1291735" y="63680"/>
                  </a:cubicBezTo>
                  <a:cubicBezTo>
                    <a:pt x="1291735" y="70411"/>
                    <a:pt x="1286289" y="75857"/>
                    <a:pt x="1279557" y="75857"/>
                  </a:cubicBezTo>
                  <a:lnTo>
                    <a:pt x="1255174" y="75857"/>
                  </a:lnTo>
                  <a:cubicBezTo>
                    <a:pt x="1248470" y="75857"/>
                    <a:pt x="1242997" y="70411"/>
                    <a:pt x="1242997" y="63680"/>
                  </a:cubicBezTo>
                  <a:cubicBezTo>
                    <a:pt x="1242997" y="56948"/>
                    <a:pt x="1248470" y="51502"/>
                    <a:pt x="1255174" y="51502"/>
                  </a:cubicBezTo>
                  <a:lnTo>
                    <a:pt x="1279557" y="51502"/>
                  </a:lnTo>
                  <a:lnTo>
                    <a:pt x="1279557" y="51502"/>
                  </a:lnTo>
                  <a:close/>
                  <a:moveTo>
                    <a:pt x="1182108" y="51502"/>
                  </a:moveTo>
                  <a:cubicBezTo>
                    <a:pt x="1188813" y="51502"/>
                    <a:pt x="1194286" y="56948"/>
                    <a:pt x="1194286" y="63680"/>
                  </a:cubicBezTo>
                  <a:cubicBezTo>
                    <a:pt x="1194286" y="70411"/>
                    <a:pt x="1188813" y="75857"/>
                    <a:pt x="1182108" y="75857"/>
                  </a:cubicBezTo>
                  <a:lnTo>
                    <a:pt x="1157726" y="75857"/>
                  </a:lnTo>
                  <a:cubicBezTo>
                    <a:pt x="1151021" y="75857"/>
                    <a:pt x="1145548" y="70411"/>
                    <a:pt x="1145548" y="63680"/>
                  </a:cubicBezTo>
                  <a:cubicBezTo>
                    <a:pt x="1145548" y="56948"/>
                    <a:pt x="1151021" y="51502"/>
                    <a:pt x="1157726" y="51502"/>
                  </a:cubicBezTo>
                  <a:lnTo>
                    <a:pt x="1182108" y="51502"/>
                  </a:lnTo>
                  <a:lnTo>
                    <a:pt x="1182108" y="51502"/>
                  </a:lnTo>
                  <a:close/>
                  <a:moveTo>
                    <a:pt x="1084660" y="51502"/>
                  </a:moveTo>
                  <a:cubicBezTo>
                    <a:pt x="1091364" y="51502"/>
                    <a:pt x="1096837" y="56948"/>
                    <a:pt x="1096837" y="63680"/>
                  </a:cubicBezTo>
                  <a:cubicBezTo>
                    <a:pt x="1096837" y="70411"/>
                    <a:pt x="1091364" y="75857"/>
                    <a:pt x="1084660" y="75857"/>
                  </a:cubicBezTo>
                  <a:lnTo>
                    <a:pt x="1060277" y="75857"/>
                  </a:lnTo>
                  <a:cubicBezTo>
                    <a:pt x="1053572" y="75857"/>
                    <a:pt x="1048099" y="70411"/>
                    <a:pt x="1048099" y="63680"/>
                  </a:cubicBezTo>
                  <a:cubicBezTo>
                    <a:pt x="1048099" y="56948"/>
                    <a:pt x="1053572" y="51502"/>
                    <a:pt x="1060277" y="51502"/>
                  </a:cubicBezTo>
                  <a:lnTo>
                    <a:pt x="1084660" y="51502"/>
                  </a:lnTo>
                  <a:lnTo>
                    <a:pt x="1084660" y="51502"/>
                  </a:lnTo>
                  <a:close/>
                  <a:moveTo>
                    <a:pt x="987211" y="51502"/>
                  </a:moveTo>
                  <a:cubicBezTo>
                    <a:pt x="993915" y="51502"/>
                    <a:pt x="999389" y="56948"/>
                    <a:pt x="999389" y="63680"/>
                  </a:cubicBezTo>
                  <a:cubicBezTo>
                    <a:pt x="999389" y="70411"/>
                    <a:pt x="993915" y="75857"/>
                    <a:pt x="987211" y="75857"/>
                  </a:cubicBezTo>
                  <a:lnTo>
                    <a:pt x="962828" y="75857"/>
                  </a:lnTo>
                  <a:cubicBezTo>
                    <a:pt x="956124" y="75857"/>
                    <a:pt x="950651" y="70411"/>
                    <a:pt x="950651" y="63680"/>
                  </a:cubicBezTo>
                  <a:cubicBezTo>
                    <a:pt x="950651" y="56948"/>
                    <a:pt x="956124" y="51502"/>
                    <a:pt x="962828" y="51502"/>
                  </a:cubicBezTo>
                  <a:lnTo>
                    <a:pt x="987211" y="51502"/>
                  </a:lnTo>
                  <a:lnTo>
                    <a:pt x="987211" y="51502"/>
                  </a:lnTo>
                  <a:close/>
                  <a:moveTo>
                    <a:pt x="889763" y="51502"/>
                  </a:moveTo>
                  <a:cubicBezTo>
                    <a:pt x="896467" y="51502"/>
                    <a:pt x="901940" y="56948"/>
                    <a:pt x="901940" y="63680"/>
                  </a:cubicBezTo>
                  <a:cubicBezTo>
                    <a:pt x="901940" y="70411"/>
                    <a:pt x="896467" y="75857"/>
                    <a:pt x="889763" y="75857"/>
                  </a:cubicBezTo>
                  <a:lnTo>
                    <a:pt x="865380" y="75857"/>
                  </a:lnTo>
                  <a:cubicBezTo>
                    <a:pt x="858675" y="75857"/>
                    <a:pt x="853202" y="70411"/>
                    <a:pt x="853202" y="63680"/>
                  </a:cubicBezTo>
                  <a:cubicBezTo>
                    <a:pt x="853202" y="56948"/>
                    <a:pt x="858675" y="51502"/>
                    <a:pt x="865380" y="51502"/>
                  </a:cubicBezTo>
                  <a:lnTo>
                    <a:pt x="889763" y="51502"/>
                  </a:lnTo>
                  <a:lnTo>
                    <a:pt x="889763" y="51502"/>
                  </a:lnTo>
                  <a:close/>
                  <a:moveTo>
                    <a:pt x="792314" y="51502"/>
                  </a:moveTo>
                  <a:cubicBezTo>
                    <a:pt x="799018" y="51502"/>
                    <a:pt x="804491" y="56948"/>
                    <a:pt x="804491" y="63680"/>
                  </a:cubicBezTo>
                  <a:cubicBezTo>
                    <a:pt x="804491" y="70411"/>
                    <a:pt x="799018" y="75857"/>
                    <a:pt x="792314" y="75857"/>
                  </a:cubicBezTo>
                  <a:lnTo>
                    <a:pt x="767931" y="75857"/>
                  </a:lnTo>
                  <a:cubicBezTo>
                    <a:pt x="761226" y="75857"/>
                    <a:pt x="755753" y="70411"/>
                    <a:pt x="755753" y="63680"/>
                  </a:cubicBezTo>
                  <a:cubicBezTo>
                    <a:pt x="755753" y="56948"/>
                    <a:pt x="761226" y="51502"/>
                    <a:pt x="767931" y="51502"/>
                  </a:cubicBezTo>
                  <a:lnTo>
                    <a:pt x="792314" y="51502"/>
                  </a:lnTo>
                  <a:lnTo>
                    <a:pt x="792314" y="51502"/>
                  </a:lnTo>
                  <a:close/>
                  <a:moveTo>
                    <a:pt x="694865" y="51502"/>
                  </a:moveTo>
                  <a:cubicBezTo>
                    <a:pt x="701570" y="51502"/>
                    <a:pt x="707043" y="56948"/>
                    <a:pt x="707043" y="63680"/>
                  </a:cubicBezTo>
                  <a:cubicBezTo>
                    <a:pt x="707043" y="70411"/>
                    <a:pt x="701570" y="75857"/>
                    <a:pt x="694865" y="75857"/>
                  </a:cubicBezTo>
                  <a:lnTo>
                    <a:pt x="670483" y="75857"/>
                  </a:lnTo>
                  <a:cubicBezTo>
                    <a:pt x="663778" y="75857"/>
                    <a:pt x="658305" y="70411"/>
                    <a:pt x="658305" y="63680"/>
                  </a:cubicBezTo>
                  <a:cubicBezTo>
                    <a:pt x="658305" y="56948"/>
                    <a:pt x="663778" y="51502"/>
                    <a:pt x="670483" y="51502"/>
                  </a:cubicBezTo>
                  <a:lnTo>
                    <a:pt x="694865" y="51502"/>
                  </a:lnTo>
                  <a:lnTo>
                    <a:pt x="694865" y="51502"/>
                  </a:lnTo>
                  <a:close/>
                  <a:moveTo>
                    <a:pt x="597416" y="51502"/>
                  </a:moveTo>
                  <a:cubicBezTo>
                    <a:pt x="604121" y="51502"/>
                    <a:pt x="609594" y="56948"/>
                    <a:pt x="609594" y="63680"/>
                  </a:cubicBezTo>
                  <a:cubicBezTo>
                    <a:pt x="609594" y="70411"/>
                    <a:pt x="604121" y="75857"/>
                    <a:pt x="597416" y="75857"/>
                  </a:cubicBezTo>
                  <a:lnTo>
                    <a:pt x="573034" y="75857"/>
                  </a:lnTo>
                  <a:cubicBezTo>
                    <a:pt x="566329" y="75857"/>
                    <a:pt x="560856" y="70411"/>
                    <a:pt x="560856" y="63680"/>
                  </a:cubicBezTo>
                  <a:cubicBezTo>
                    <a:pt x="560856" y="56948"/>
                    <a:pt x="566329" y="51502"/>
                    <a:pt x="573034" y="51502"/>
                  </a:cubicBezTo>
                  <a:lnTo>
                    <a:pt x="597416" y="51502"/>
                  </a:lnTo>
                  <a:lnTo>
                    <a:pt x="597416" y="51502"/>
                  </a:lnTo>
                  <a:close/>
                  <a:moveTo>
                    <a:pt x="499968" y="51502"/>
                  </a:moveTo>
                  <a:cubicBezTo>
                    <a:pt x="506673" y="51502"/>
                    <a:pt x="512146" y="56948"/>
                    <a:pt x="512146" y="63680"/>
                  </a:cubicBezTo>
                  <a:cubicBezTo>
                    <a:pt x="512146" y="70411"/>
                    <a:pt x="506700" y="75857"/>
                    <a:pt x="499968" y="75857"/>
                  </a:cubicBezTo>
                  <a:lnTo>
                    <a:pt x="475585" y="75857"/>
                  </a:lnTo>
                  <a:cubicBezTo>
                    <a:pt x="468881" y="75857"/>
                    <a:pt x="463408" y="70411"/>
                    <a:pt x="463408" y="63680"/>
                  </a:cubicBezTo>
                  <a:cubicBezTo>
                    <a:pt x="463408" y="56948"/>
                    <a:pt x="468881" y="51502"/>
                    <a:pt x="475585" y="51502"/>
                  </a:cubicBezTo>
                  <a:lnTo>
                    <a:pt x="499968" y="51502"/>
                  </a:lnTo>
                  <a:lnTo>
                    <a:pt x="499968" y="51502"/>
                  </a:lnTo>
                  <a:close/>
                  <a:moveTo>
                    <a:pt x="402519" y="51502"/>
                  </a:moveTo>
                  <a:cubicBezTo>
                    <a:pt x="409224" y="51502"/>
                    <a:pt x="414697" y="56948"/>
                    <a:pt x="414697" y="63680"/>
                  </a:cubicBezTo>
                  <a:cubicBezTo>
                    <a:pt x="414697" y="70411"/>
                    <a:pt x="409224" y="75857"/>
                    <a:pt x="402519" y="75857"/>
                  </a:cubicBezTo>
                  <a:lnTo>
                    <a:pt x="378137" y="75857"/>
                  </a:lnTo>
                  <a:cubicBezTo>
                    <a:pt x="371405" y="75857"/>
                    <a:pt x="365959" y="70411"/>
                    <a:pt x="365959" y="63680"/>
                  </a:cubicBezTo>
                  <a:cubicBezTo>
                    <a:pt x="365959" y="56948"/>
                    <a:pt x="371405" y="51502"/>
                    <a:pt x="378137" y="51502"/>
                  </a:cubicBezTo>
                  <a:lnTo>
                    <a:pt x="402519" y="51502"/>
                  </a:lnTo>
                  <a:lnTo>
                    <a:pt x="402519" y="51502"/>
                  </a:lnTo>
                  <a:close/>
                  <a:moveTo>
                    <a:pt x="305071" y="51502"/>
                  </a:moveTo>
                  <a:cubicBezTo>
                    <a:pt x="311775" y="51502"/>
                    <a:pt x="317248" y="56948"/>
                    <a:pt x="317248" y="63680"/>
                  </a:cubicBezTo>
                  <a:cubicBezTo>
                    <a:pt x="317248" y="70411"/>
                    <a:pt x="311775" y="75857"/>
                    <a:pt x="305071" y="75857"/>
                  </a:cubicBezTo>
                  <a:lnTo>
                    <a:pt x="280688" y="75857"/>
                  </a:lnTo>
                  <a:cubicBezTo>
                    <a:pt x="273956" y="75857"/>
                    <a:pt x="268510" y="70411"/>
                    <a:pt x="268510" y="63680"/>
                  </a:cubicBezTo>
                  <a:cubicBezTo>
                    <a:pt x="268510" y="56948"/>
                    <a:pt x="273956" y="51502"/>
                    <a:pt x="280688" y="51502"/>
                  </a:cubicBezTo>
                  <a:lnTo>
                    <a:pt x="305071" y="51502"/>
                  </a:lnTo>
                  <a:lnTo>
                    <a:pt x="305071" y="51502"/>
                  </a:lnTo>
                  <a:close/>
                </a:path>
              </a:pathLst>
            </a:custGeom>
            <a:solidFill>
              <a:srgbClr val="1C2F56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1C2F56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D280EF-D384-49C0-54ED-36BE20272293}"/>
                </a:ext>
              </a:extLst>
            </p:cNvPr>
            <p:cNvSpPr txBox="1"/>
            <p:nvPr/>
          </p:nvSpPr>
          <p:spPr>
            <a:xfrm>
              <a:off x="6211685" y="1839256"/>
              <a:ext cx="922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solidFill>
                    <a:srgbClr val="1C2F56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5DD6663-BFB7-6AD3-A735-1E877D26F2C5}"/>
                </a:ext>
              </a:extLst>
            </p:cNvPr>
            <p:cNvSpPr txBox="1"/>
            <p:nvPr/>
          </p:nvSpPr>
          <p:spPr>
            <a:xfrm>
              <a:off x="4593043" y="2029623"/>
              <a:ext cx="922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4C0DE1E-E0F8-7F81-28EB-5366E213A13A}"/>
                </a:ext>
              </a:extLst>
            </p:cNvPr>
            <p:cNvSpPr txBox="1"/>
            <p:nvPr/>
          </p:nvSpPr>
          <p:spPr>
            <a:xfrm>
              <a:off x="4722246" y="3895504"/>
              <a:ext cx="9221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200" dirty="0">
                  <a:solidFill>
                    <a:srgbClr val="1C2F56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200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33EF672-4094-06C8-B197-90747BB01F8A}"/>
                </a:ext>
              </a:extLst>
            </p:cNvPr>
            <p:cNvSpPr txBox="1"/>
            <p:nvPr/>
          </p:nvSpPr>
          <p:spPr>
            <a:xfrm>
              <a:off x="6304621" y="4423752"/>
              <a:ext cx="922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BACCE0C-D595-E4D9-C13F-756136242A65}"/>
              </a:ext>
            </a:extLst>
          </p:cNvPr>
          <p:cNvSpPr txBox="1"/>
          <p:nvPr/>
        </p:nvSpPr>
        <p:spPr>
          <a:xfrm>
            <a:off x="8325958" y="1307529"/>
            <a:ext cx="26344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6D6FB5-EC96-094D-956F-C64721CD9FD6}"/>
              </a:ext>
            </a:extLst>
          </p:cNvPr>
          <p:cNvSpPr txBox="1"/>
          <p:nvPr/>
        </p:nvSpPr>
        <p:spPr>
          <a:xfrm>
            <a:off x="8325957" y="3084253"/>
            <a:ext cx="26344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AF310E-741C-7892-D6BD-D5E1449344BC}"/>
              </a:ext>
            </a:extLst>
          </p:cNvPr>
          <p:cNvSpPr txBox="1"/>
          <p:nvPr/>
        </p:nvSpPr>
        <p:spPr>
          <a:xfrm>
            <a:off x="1132841" y="1757356"/>
            <a:ext cx="26344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30D3BB0-219A-9C65-A20E-D1CDDCA670ED}"/>
              </a:ext>
            </a:extLst>
          </p:cNvPr>
          <p:cNvSpPr txBox="1"/>
          <p:nvPr/>
        </p:nvSpPr>
        <p:spPr>
          <a:xfrm>
            <a:off x="1097587" y="3170037"/>
            <a:ext cx="26344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26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8224D0-DE0F-6F73-B100-E72A99AB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F6ADCA-669F-CDFB-F694-3FFEC79016BA}"/>
              </a:ext>
            </a:extLst>
          </p:cNvPr>
          <p:cNvSpPr txBox="1"/>
          <p:nvPr/>
        </p:nvSpPr>
        <p:spPr>
          <a:xfrm>
            <a:off x="170059" y="6446674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AE75B7-FC53-D872-956B-A54FD1618A3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5E5C46-D9A2-325B-4219-9A22E9105C21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830AAA5-D871-5075-7DD7-5CA40089CA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60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8224D0-DE0F-6F73-B100-E72A99AB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F6ADCA-669F-CDFB-F694-3FFEC79016BA}"/>
              </a:ext>
            </a:extLst>
          </p:cNvPr>
          <p:cNvSpPr txBox="1"/>
          <p:nvPr/>
        </p:nvSpPr>
        <p:spPr>
          <a:xfrm>
            <a:off x="170059" y="6446674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AE75B7-FC53-D872-956B-A54FD1618A3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830AAA5-D871-5075-7DD7-5CA40089CA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8" name="Google Shape;1756;p43">
            <a:extLst>
              <a:ext uri="{FF2B5EF4-FFF2-40B4-BE49-F238E27FC236}">
                <a16:creationId xmlns:a16="http://schemas.microsoft.com/office/drawing/2014/main" id="{5B614F28-81B4-21E2-247A-5F4878D9C423}"/>
              </a:ext>
            </a:extLst>
          </p:cNvPr>
          <p:cNvGrpSpPr/>
          <p:nvPr/>
        </p:nvGrpSpPr>
        <p:grpSpPr>
          <a:xfrm>
            <a:off x="2415067" y="2504830"/>
            <a:ext cx="7328211" cy="1372260"/>
            <a:chOff x="1770892" y="2462767"/>
            <a:chExt cx="5612208" cy="1050926"/>
          </a:xfrm>
        </p:grpSpPr>
        <p:sp>
          <p:nvSpPr>
            <p:cNvPr id="24" name="Google Shape;1757;p43">
              <a:extLst>
                <a:ext uri="{FF2B5EF4-FFF2-40B4-BE49-F238E27FC236}">
                  <a16:creationId xmlns:a16="http://schemas.microsoft.com/office/drawing/2014/main" id="{F5CC38C9-B691-BB35-8099-4875B4717971}"/>
                </a:ext>
              </a:extLst>
            </p:cNvPr>
            <p:cNvSpPr/>
            <p:nvPr/>
          </p:nvSpPr>
          <p:spPr>
            <a:xfrm>
              <a:off x="1770892" y="2462767"/>
              <a:ext cx="5612208" cy="1050926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solidFill>
              <a:srgbClr val="1C2F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58;p43">
              <a:extLst>
                <a:ext uri="{FF2B5EF4-FFF2-40B4-BE49-F238E27FC236}">
                  <a16:creationId xmlns:a16="http://schemas.microsoft.com/office/drawing/2014/main" id="{EF14D058-AAE6-9E09-A56F-E16A92262154}"/>
                </a:ext>
              </a:extLst>
            </p:cNvPr>
            <p:cNvSpPr/>
            <p:nvPr/>
          </p:nvSpPr>
          <p:spPr>
            <a:xfrm>
              <a:off x="1870056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59;p43">
              <a:extLst>
                <a:ext uri="{FF2B5EF4-FFF2-40B4-BE49-F238E27FC236}">
                  <a16:creationId xmlns:a16="http://schemas.microsoft.com/office/drawing/2014/main" id="{76CEE06B-894F-82E9-CF4C-9BBF2011A8A0}"/>
                </a:ext>
              </a:extLst>
            </p:cNvPr>
            <p:cNvSpPr/>
            <p:nvPr/>
          </p:nvSpPr>
          <p:spPr>
            <a:xfrm>
              <a:off x="3376618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60;p43">
              <a:extLst>
                <a:ext uri="{FF2B5EF4-FFF2-40B4-BE49-F238E27FC236}">
                  <a16:creationId xmlns:a16="http://schemas.microsoft.com/office/drawing/2014/main" id="{4BE06738-6A78-8CE5-0EDA-13358C63089F}"/>
                </a:ext>
              </a:extLst>
            </p:cNvPr>
            <p:cNvSpPr/>
            <p:nvPr/>
          </p:nvSpPr>
          <p:spPr>
            <a:xfrm>
              <a:off x="4883181" y="2520976"/>
              <a:ext cx="934885" cy="935034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61;p43">
              <a:extLst>
                <a:ext uri="{FF2B5EF4-FFF2-40B4-BE49-F238E27FC236}">
                  <a16:creationId xmlns:a16="http://schemas.microsoft.com/office/drawing/2014/main" id="{49D50CF4-85DE-513F-A07D-6FE13B406ED1}"/>
                </a:ext>
              </a:extLst>
            </p:cNvPr>
            <p:cNvSpPr/>
            <p:nvPr/>
          </p:nvSpPr>
          <p:spPr>
            <a:xfrm>
              <a:off x="6389479" y="2520976"/>
              <a:ext cx="935148" cy="935034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900000" algn="bl" rotWithShape="0">
                <a:srgbClr val="000000">
                  <a:alpha val="3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" name="Google Shape;1770;p43">
            <a:extLst>
              <a:ext uri="{FF2B5EF4-FFF2-40B4-BE49-F238E27FC236}">
                <a16:creationId xmlns:a16="http://schemas.microsoft.com/office/drawing/2014/main" id="{A6AF1A77-48E5-7ABE-51F5-5D1F03BF54D8}"/>
              </a:ext>
            </a:extLst>
          </p:cNvPr>
          <p:cNvGrpSpPr/>
          <p:nvPr/>
        </p:nvGrpSpPr>
        <p:grpSpPr>
          <a:xfrm>
            <a:off x="6784698" y="2886492"/>
            <a:ext cx="608938" cy="608943"/>
            <a:chOff x="-64774725" y="1916550"/>
            <a:chExt cx="319000" cy="314400"/>
          </a:xfrm>
          <a:solidFill>
            <a:srgbClr val="72AE46"/>
          </a:solidFill>
        </p:grpSpPr>
        <p:sp>
          <p:nvSpPr>
            <p:cNvPr id="22" name="Google Shape;1771;p43">
              <a:extLst>
                <a:ext uri="{FF2B5EF4-FFF2-40B4-BE49-F238E27FC236}">
                  <a16:creationId xmlns:a16="http://schemas.microsoft.com/office/drawing/2014/main" id="{3DD7DE96-9199-5CB9-A156-060DE1CEB626}"/>
                </a:ext>
              </a:extLst>
            </p:cNvPr>
            <p:cNvSpPr/>
            <p:nvPr/>
          </p:nvSpPr>
          <p:spPr>
            <a:xfrm>
              <a:off x="-64774725" y="1916550"/>
              <a:ext cx="319000" cy="314400"/>
            </a:xfrm>
            <a:custGeom>
              <a:avLst/>
              <a:gdLst/>
              <a:ahLst/>
              <a:cxnLst/>
              <a:rect l="l" t="t" r="r" b="b"/>
              <a:pathLst>
                <a:path w="12760" h="12576" extrusionOk="0">
                  <a:moveTo>
                    <a:pt x="11436" y="856"/>
                  </a:moveTo>
                  <a:cubicBezTo>
                    <a:pt x="11562" y="856"/>
                    <a:pt x="11657" y="888"/>
                    <a:pt x="11783" y="951"/>
                  </a:cubicBezTo>
                  <a:cubicBezTo>
                    <a:pt x="11877" y="1077"/>
                    <a:pt x="11940" y="1203"/>
                    <a:pt x="11909" y="1329"/>
                  </a:cubicBezTo>
                  <a:cubicBezTo>
                    <a:pt x="11814" y="2431"/>
                    <a:pt x="11562" y="3440"/>
                    <a:pt x="11090" y="4416"/>
                  </a:cubicBezTo>
                  <a:lnTo>
                    <a:pt x="8317" y="1675"/>
                  </a:lnTo>
                  <a:cubicBezTo>
                    <a:pt x="9263" y="1234"/>
                    <a:pt x="10334" y="951"/>
                    <a:pt x="11436" y="856"/>
                  </a:cubicBezTo>
                  <a:close/>
                  <a:moveTo>
                    <a:pt x="3781" y="4542"/>
                  </a:moveTo>
                  <a:lnTo>
                    <a:pt x="3781" y="4542"/>
                  </a:lnTo>
                  <a:cubicBezTo>
                    <a:pt x="3529" y="4983"/>
                    <a:pt x="3245" y="5456"/>
                    <a:pt x="3056" y="5960"/>
                  </a:cubicBezTo>
                  <a:cubicBezTo>
                    <a:pt x="2878" y="5949"/>
                    <a:pt x="2699" y="5942"/>
                    <a:pt x="2522" y="5942"/>
                  </a:cubicBezTo>
                  <a:cubicBezTo>
                    <a:pt x="2167" y="5942"/>
                    <a:pt x="1817" y="5970"/>
                    <a:pt x="1481" y="6054"/>
                  </a:cubicBezTo>
                  <a:cubicBezTo>
                    <a:pt x="1544" y="5928"/>
                    <a:pt x="1670" y="5802"/>
                    <a:pt x="1733" y="5739"/>
                  </a:cubicBezTo>
                  <a:cubicBezTo>
                    <a:pt x="2331" y="5141"/>
                    <a:pt x="2993" y="4731"/>
                    <a:pt x="3781" y="4542"/>
                  </a:cubicBezTo>
                  <a:close/>
                  <a:moveTo>
                    <a:pt x="7561" y="2022"/>
                  </a:moveTo>
                  <a:lnTo>
                    <a:pt x="10680" y="5141"/>
                  </a:lnTo>
                  <a:cubicBezTo>
                    <a:pt x="9546" y="7157"/>
                    <a:pt x="7687" y="8669"/>
                    <a:pt x="5419" y="9331"/>
                  </a:cubicBezTo>
                  <a:lnTo>
                    <a:pt x="3403" y="7346"/>
                  </a:lnTo>
                  <a:cubicBezTo>
                    <a:pt x="4064" y="5109"/>
                    <a:pt x="5576" y="3219"/>
                    <a:pt x="7561" y="2022"/>
                  </a:cubicBezTo>
                  <a:close/>
                  <a:moveTo>
                    <a:pt x="2899" y="8008"/>
                  </a:moveTo>
                  <a:lnTo>
                    <a:pt x="4789" y="9898"/>
                  </a:lnTo>
                  <a:lnTo>
                    <a:pt x="4316" y="10623"/>
                  </a:lnTo>
                  <a:lnTo>
                    <a:pt x="2142" y="8449"/>
                  </a:lnTo>
                  <a:lnTo>
                    <a:pt x="2899" y="8008"/>
                  </a:lnTo>
                  <a:close/>
                  <a:moveTo>
                    <a:pt x="2363" y="9867"/>
                  </a:moveTo>
                  <a:lnTo>
                    <a:pt x="2899" y="10371"/>
                  </a:lnTo>
                  <a:cubicBezTo>
                    <a:pt x="2741" y="10497"/>
                    <a:pt x="2520" y="10654"/>
                    <a:pt x="2300" y="10780"/>
                  </a:cubicBezTo>
                  <a:cubicBezTo>
                    <a:pt x="1985" y="10969"/>
                    <a:pt x="1733" y="11095"/>
                    <a:pt x="1638" y="11127"/>
                  </a:cubicBezTo>
                  <a:cubicBezTo>
                    <a:pt x="1701" y="10969"/>
                    <a:pt x="1796" y="10780"/>
                    <a:pt x="1985" y="10465"/>
                  </a:cubicBezTo>
                  <a:cubicBezTo>
                    <a:pt x="2142" y="10213"/>
                    <a:pt x="2268" y="10024"/>
                    <a:pt x="2363" y="9867"/>
                  </a:cubicBezTo>
                  <a:close/>
                  <a:moveTo>
                    <a:pt x="8191" y="8984"/>
                  </a:moveTo>
                  <a:lnTo>
                    <a:pt x="8191" y="8984"/>
                  </a:lnTo>
                  <a:cubicBezTo>
                    <a:pt x="7971" y="9867"/>
                    <a:pt x="7467" y="10686"/>
                    <a:pt x="6711" y="11284"/>
                  </a:cubicBezTo>
                  <a:cubicBezTo>
                    <a:pt x="6837" y="10749"/>
                    <a:pt x="6837" y="10245"/>
                    <a:pt x="6774" y="9741"/>
                  </a:cubicBezTo>
                  <a:cubicBezTo>
                    <a:pt x="7309" y="9551"/>
                    <a:pt x="7782" y="9268"/>
                    <a:pt x="8191" y="8984"/>
                  </a:cubicBezTo>
                  <a:close/>
                  <a:moveTo>
                    <a:pt x="11509" y="1"/>
                  </a:moveTo>
                  <a:cubicBezTo>
                    <a:pt x="11474" y="1"/>
                    <a:pt x="11440" y="2"/>
                    <a:pt x="11405" y="6"/>
                  </a:cubicBezTo>
                  <a:cubicBezTo>
                    <a:pt x="10365" y="100"/>
                    <a:pt x="9389" y="321"/>
                    <a:pt x="8412" y="730"/>
                  </a:cubicBezTo>
                  <a:cubicBezTo>
                    <a:pt x="7498" y="1077"/>
                    <a:pt x="6616" y="1644"/>
                    <a:pt x="5797" y="2274"/>
                  </a:cubicBezTo>
                  <a:cubicBezTo>
                    <a:pt x="5324" y="2652"/>
                    <a:pt x="4852" y="3093"/>
                    <a:pt x="4474" y="3566"/>
                  </a:cubicBezTo>
                  <a:cubicBezTo>
                    <a:pt x="3245" y="3629"/>
                    <a:pt x="2048" y="4196"/>
                    <a:pt x="1166" y="5109"/>
                  </a:cubicBezTo>
                  <a:cubicBezTo>
                    <a:pt x="725" y="5519"/>
                    <a:pt x="378" y="6054"/>
                    <a:pt x="95" y="6590"/>
                  </a:cubicBezTo>
                  <a:cubicBezTo>
                    <a:pt x="0" y="6748"/>
                    <a:pt x="63" y="6937"/>
                    <a:pt x="158" y="7063"/>
                  </a:cubicBezTo>
                  <a:cubicBezTo>
                    <a:pt x="252" y="7157"/>
                    <a:pt x="378" y="7189"/>
                    <a:pt x="441" y="7189"/>
                  </a:cubicBezTo>
                  <a:cubicBezTo>
                    <a:pt x="536" y="7189"/>
                    <a:pt x="567" y="7189"/>
                    <a:pt x="630" y="7157"/>
                  </a:cubicBezTo>
                  <a:cubicBezTo>
                    <a:pt x="1198" y="6873"/>
                    <a:pt x="1842" y="6743"/>
                    <a:pt x="2471" y="6743"/>
                  </a:cubicBezTo>
                  <a:cubicBezTo>
                    <a:pt x="2540" y="6743"/>
                    <a:pt x="2609" y="6744"/>
                    <a:pt x="2678" y="6748"/>
                  </a:cubicBezTo>
                  <a:cubicBezTo>
                    <a:pt x="2647" y="6905"/>
                    <a:pt x="2615" y="7031"/>
                    <a:pt x="2584" y="7189"/>
                  </a:cubicBezTo>
                  <a:lnTo>
                    <a:pt x="1229" y="7976"/>
                  </a:lnTo>
                  <a:cubicBezTo>
                    <a:pt x="1008" y="8134"/>
                    <a:pt x="945" y="8449"/>
                    <a:pt x="1166" y="8606"/>
                  </a:cubicBezTo>
                  <a:lnTo>
                    <a:pt x="1733" y="9173"/>
                  </a:lnTo>
                  <a:cubicBezTo>
                    <a:pt x="1544" y="9425"/>
                    <a:pt x="1323" y="9772"/>
                    <a:pt x="1103" y="10119"/>
                  </a:cubicBezTo>
                  <a:cubicBezTo>
                    <a:pt x="945" y="10465"/>
                    <a:pt x="788" y="10717"/>
                    <a:pt x="725" y="10906"/>
                  </a:cubicBezTo>
                  <a:cubicBezTo>
                    <a:pt x="599" y="11316"/>
                    <a:pt x="630" y="11599"/>
                    <a:pt x="851" y="11788"/>
                  </a:cubicBezTo>
                  <a:cubicBezTo>
                    <a:pt x="981" y="11918"/>
                    <a:pt x="1144" y="11961"/>
                    <a:pt x="1320" y="11961"/>
                  </a:cubicBezTo>
                  <a:cubicBezTo>
                    <a:pt x="1443" y="11961"/>
                    <a:pt x="1572" y="11940"/>
                    <a:pt x="1701" y="11914"/>
                  </a:cubicBezTo>
                  <a:cubicBezTo>
                    <a:pt x="1953" y="11820"/>
                    <a:pt x="2174" y="11694"/>
                    <a:pt x="2489" y="11505"/>
                  </a:cubicBezTo>
                  <a:cubicBezTo>
                    <a:pt x="2836" y="11316"/>
                    <a:pt x="3151" y="11095"/>
                    <a:pt x="3434" y="10875"/>
                  </a:cubicBezTo>
                  <a:lnTo>
                    <a:pt x="4033" y="11473"/>
                  </a:lnTo>
                  <a:cubicBezTo>
                    <a:pt x="4116" y="11557"/>
                    <a:pt x="4225" y="11597"/>
                    <a:pt x="4330" y="11597"/>
                  </a:cubicBezTo>
                  <a:cubicBezTo>
                    <a:pt x="4464" y="11597"/>
                    <a:pt x="4593" y="11533"/>
                    <a:pt x="4663" y="11410"/>
                  </a:cubicBezTo>
                  <a:lnTo>
                    <a:pt x="5450" y="10056"/>
                  </a:lnTo>
                  <a:cubicBezTo>
                    <a:pt x="5608" y="10024"/>
                    <a:pt x="5734" y="9993"/>
                    <a:pt x="5892" y="9930"/>
                  </a:cubicBezTo>
                  <a:lnTo>
                    <a:pt x="5892" y="9930"/>
                  </a:lnTo>
                  <a:cubicBezTo>
                    <a:pt x="5923" y="10591"/>
                    <a:pt x="5797" y="11316"/>
                    <a:pt x="5482" y="11977"/>
                  </a:cubicBezTo>
                  <a:cubicBezTo>
                    <a:pt x="5419" y="12135"/>
                    <a:pt x="5450" y="12324"/>
                    <a:pt x="5576" y="12450"/>
                  </a:cubicBezTo>
                  <a:cubicBezTo>
                    <a:pt x="5639" y="12534"/>
                    <a:pt x="5759" y="12576"/>
                    <a:pt x="5878" y="12576"/>
                  </a:cubicBezTo>
                  <a:cubicBezTo>
                    <a:pt x="5937" y="12576"/>
                    <a:pt x="5997" y="12565"/>
                    <a:pt x="6049" y="12544"/>
                  </a:cubicBezTo>
                  <a:cubicBezTo>
                    <a:pt x="6585" y="12261"/>
                    <a:pt x="7089" y="11914"/>
                    <a:pt x="7530" y="11473"/>
                  </a:cubicBezTo>
                  <a:cubicBezTo>
                    <a:pt x="8443" y="10560"/>
                    <a:pt x="8979" y="9394"/>
                    <a:pt x="9074" y="8165"/>
                  </a:cubicBezTo>
                  <a:cubicBezTo>
                    <a:pt x="9546" y="7756"/>
                    <a:pt x="9987" y="7346"/>
                    <a:pt x="10365" y="6811"/>
                  </a:cubicBezTo>
                  <a:cubicBezTo>
                    <a:pt x="11027" y="5991"/>
                    <a:pt x="11562" y="5141"/>
                    <a:pt x="11940" y="4227"/>
                  </a:cubicBezTo>
                  <a:cubicBezTo>
                    <a:pt x="12350" y="3282"/>
                    <a:pt x="12571" y="2242"/>
                    <a:pt x="12665" y="1234"/>
                  </a:cubicBezTo>
                  <a:cubicBezTo>
                    <a:pt x="12760" y="1014"/>
                    <a:pt x="12665" y="636"/>
                    <a:pt x="12382" y="384"/>
                  </a:cubicBezTo>
                  <a:cubicBezTo>
                    <a:pt x="12126" y="128"/>
                    <a:pt x="11820" y="1"/>
                    <a:pt x="115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72;p43">
              <a:extLst>
                <a:ext uri="{FF2B5EF4-FFF2-40B4-BE49-F238E27FC236}">
                  <a16:creationId xmlns:a16="http://schemas.microsoft.com/office/drawing/2014/main" id="{036B6B6F-1D71-67F9-37BC-089E693D1948}"/>
                </a:ext>
              </a:extLst>
            </p:cNvPr>
            <p:cNvSpPr/>
            <p:nvPr/>
          </p:nvSpPr>
          <p:spPr>
            <a:xfrm>
              <a:off x="-64636900" y="2010600"/>
              <a:ext cx="89800" cy="82525"/>
            </a:xfrm>
            <a:custGeom>
              <a:avLst/>
              <a:gdLst/>
              <a:ahLst/>
              <a:cxnLst/>
              <a:rect l="l" t="t" r="r" b="b"/>
              <a:pathLst>
                <a:path w="3592" h="3301" extrusionOk="0">
                  <a:moveTo>
                    <a:pt x="1828" y="827"/>
                  </a:moveTo>
                  <a:cubicBezTo>
                    <a:pt x="2048" y="827"/>
                    <a:pt x="2269" y="906"/>
                    <a:pt x="2426" y="1064"/>
                  </a:cubicBezTo>
                  <a:cubicBezTo>
                    <a:pt x="2741" y="1410"/>
                    <a:pt x="2741" y="1914"/>
                    <a:pt x="2426" y="2229"/>
                  </a:cubicBezTo>
                  <a:cubicBezTo>
                    <a:pt x="2269" y="2387"/>
                    <a:pt x="2048" y="2466"/>
                    <a:pt x="1828" y="2466"/>
                  </a:cubicBezTo>
                  <a:cubicBezTo>
                    <a:pt x="1607" y="2466"/>
                    <a:pt x="1387" y="2387"/>
                    <a:pt x="1229" y="2229"/>
                  </a:cubicBezTo>
                  <a:cubicBezTo>
                    <a:pt x="914" y="1914"/>
                    <a:pt x="914" y="1379"/>
                    <a:pt x="1229" y="1064"/>
                  </a:cubicBezTo>
                  <a:cubicBezTo>
                    <a:pt x="1387" y="906"/>
                    <a:pt x="1607" y="827"/>
                    <a:pt x="1828" y="827"/>
                  </a:cubicBezTo>
                  <a:close/>
                  <a:moveTo>
                    <a:pt x="1820" y="0"/>
                  </a:moveTo>
                  <a:cubicBezTo>
                    <a:pt x="1402" y="0"/>
                    <a:pt x="977" y="166"/>
                    <a:pt x="631" y="497"/>
                  </a:cubicBezTo>
                  <a:cubicBezTo>
                    <a:pt x="0" y="1127"/>
                    <a:pt x="0" y="2198"/>
                    <a:pt x="631" y="2828"/>
                  </a:cubicBezTo>
                  <a:cubicBezTo>
                    <a:pt x="946" y="3143"/>
                    <a:pt x="1371" y="3301"/>
                    <a:pt x="1796" y="3301"/>
                  </a:cubicBezTo>
                  <a:cubicBezTo>
                    <a:pt x="2222" y="3301"/>
                    <a:pt x="2647" y="3143"/>
                    <a:pt x="2962" y="2828"/>
                  </a:cubicBezTo>
                  <a:cubicBezTo>
                    <a:pt x="3592" y="2198"/>
                    <a:pt x="3592" y="1127"/>
                    <a:pt x="2962" y="497"/>
                  </a:cubicBezTo>
                  <a:cubicBezTo>
                    <a:pt x="2647" y="166"/>
                    <a:pt x="2237" y="0"/>
                    <a:pt x="18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1773;p43">
            <a:extLst>
              <a:ext uri="{FF2B5EF4-FFF2-40B4-BE49-F238E27FC236}">
                <a16:creationId xmlns:a16="http://schemas.microsoft.com/office/drawing/2014/main" id="{F96CB536-412F-1836-26F7-159C3A106FF3}"/>
              </a:ext>
            </a:extLst>
          </p:cNvPr>
          <p:cNvGrpSpPr/>
          <p:nvPr/>
        </p:nvGrpSpPr>
        <p:grpSpPr>
          <a:xfrm>
            <a:off x="4817665" y="2886504"/>
            <a:ext cx="608938" cy="608918"/>
            <a:chOff x="-64401400" y="1914475"/>
            <a:chExt cx="319000" cy="317275"/>
          </a:xfrm>
          <a:solidFill>
            <a:srgbClr val="72AE46"/>
          </a:solidFill>
        </p:grpSpPr>
        <p:sp>
          <p:nvSpPr>
            <p:cNvPr id="19" name="Google Shape;1774;p43">
              <a:extLst>
                <a:ext uri="{FF2B5EF4-FFF2-40B4-BE49-F238E27FC236}">
                  <a16:creationId xmlns:a16="http://schemas.microsoft.com/office/drawing/2014/main" id="{AABFE734-3265-F66E-8F2B-18116EB055C0}"/>
                </a:ext>
              </a:extLst>
            </p:cNvPr>
            <p:cNvSpPr/>
            <p:nvPr/>
          </p:nvSpPr>
          <p:spPr>
            <a:xfrm>
              <a:off x="-64401400" y="1914475"/>
              <a:ext cx="319000" cy="317275"/>
            </a:xfrm>
            <a:custGeom>
              <a:avLst/>
              <a:gdLst/>
              <a:ahLst/>
              <a:cxnLst/>
              <a:rect l="l" t="t" r="r" b="b"/>
              <a:pathLst>
                <a:path w="12760" h="12691" extrusionOk="0">
                  <a:moveTo>
                    <a:pt x="4726" y="1317"/>
                  </a:moveTo>
                  <a:lnTo>
                    <a:pt x="4726" y="2703"/>
                  </a:lnTo>
                  <a:cubicBezTo>
                    <a:pt x="4663" y="2735"/>
                    <a:pt x="4600" y="2829"/>
                    <a:pt x="4569" y="2861"/>
                  </a:cubicBezTo>
                  <a:lnTo>
                    <a:pt x="4065" y="3554"/>
                  </a:lnTo>
                  <a:cubicBezTo>
                    <a:pt x="3970" y="3176"/>
                    <a:pt x="3907" y="2703"/>
                    <a:pt x="3907" y="2388"/>
                  </a:cubicBezTo>
                  <a:cubicBezTo>
                    <a:pt x="3876" y="1947"/>
                    <a:pt x="3970" y="1632"/>
                    <a:pt x="4222" y="1475"/>
                  </a:cubicBezTo>
                  <a:cubicBezTo>
                    <a:pt x="4348" y="1349"/>
                    <a:pt x="4537" y="1317"/>
                    <a:pt x="4726" y="1317"/>
                  </a:cubicBezTo>
                  <a:close/>
                  <a:moveTo>
                    <a:pt x="7046" y="813"/>
                  </a:moveTo>
                  <a:cubicBezTo>
                    <a:pt x="7507" y="813"/>
                    <a:pt x="7937" y="916"/>
                    <a:pt x="8286" y="1128"/>
                  </a:cubicBezTo>
                  <a:cubicBezTo>
                    <a:pt x="8759" y="1412"/>
                    <a:pt x="8979" y="1821"/>
                    <a:pt x="8948" y="2420"/>
                  </a:cubicBezTo>
                  <a:cubicBezTo>
                    <a:pt x="8948" y="2703"/>
                    <a:pt x="8853" y="3113"/>
                    <a:pt x="8790" y="3554"/>
                  </a:cubicBezTo>
                  <a:lnTo>
                    <a:pt x="8286" y="2861"/>
                  </a:lnTo>
                  <a:cubicBezTo>
                    <a:pt x="8066" y="2609"/>
                    <a:pt x="7814" y="2451"/>
                    <a:pt x="7499" y="2451"/>
                  </a:cubicBezTo>
                  <a:lnTo>
                    <a:pt x="5514" y="2451"/>
                  </a:lnTo>
                  <a:lnTo>
                    <a:pt x="5514" y="1160"/>
                  </a:lnTo>
                  <a:cubicBezTo>
                    <a:pt x="6020" y="931"/>
                    <a:pt x="6551" y="813"/>
                    <a:pt x="7046" y="813"/>
                  </a:cubicBezTo>
                  <a:close/>
                  <a:moveTo>
                    <a:pt x="7530" y="3334"/>
                  </a:moveTo>
                  <a:cubicBezTo>
                    <a:pt x="7562" y="3334"/>
                    <a:pt x="7593" y="3365"/>
                    <a:pt x="7656" y="3365"/>
                  </a:cubicBezTo>
                  <a:lnTo>
                    <a:pt x="8601" y="4657"/>
                  </a:lnTo>
                  <a:cubicBezTo>
                    <a:pt x="8444" y="5917"/>
                    <a:pt x="7688" y="7177"/>
                    <a:pt x="6427" y="7177"/>
                  </a:cubicBezTo>
                  <a:cubicBezTo>
                    <a:pt x="5167" y="7177"/>
                    <a:pt x="4411" y="5980"/>
                    <a:pt x="4254" y="4657"/>
                  </a:cubicBezTo>
                  <a:lnTo>
                    <a:pt x="5199" y="3365"/>
                  </a:lnTo>
                  <a:cubicBezTo>
                    <a:pt x="5230" y="3334"/>
                    <a:pt x="5293" y="3334"/>
                    <a:pt x="5325" y="3334"/>
                  </a:cubicBezTo>
                  <a:close/>
                  <a:moveTo>
                    <a:pt x="5199" y="7681"/>
                  </a:moveTo>
                  <a:cubicBezTo>
                    <a:pt x="5608" y="7902"/>
                    <a:pt x="5986" y="8028"/>
                    <a:pt x="6427" y="8028"/>
                  </a:cubicBezTo>
                  <a:cubicBezTo>
                    <a:pt x="6869" y="8028"/>
                    <a:pt x="7310" y="7902"/>
                    <a:pt x="7688" y="7713"/>
                  </a:cubicBezTo>
                  <a:lnTo>
                    <a:pt x="7688" y="7807"/>
                  </a:lnTo>
                  <a:cubicBezTo>
                    <a:pt x="7688" y="8028"/>
                    <a:pt x="7719" y="8185"/>
                    <a:pt x="7814" y="8343"/>
                  </a:cubicBezTo>
                  <a:lnTo>
                    <a:pt x="6427" y="9634"/>
                  </a:lnTo>
                  <a:lnTo>
                    <a:pt x="5073" y="8280"/>
                  </a:lnTo>
                  <a:cubicBezTo>
                    <a:pt x="5167" y="8122"/>
                    <a:pt x="5199" y="7965"/>
                    <a:pt x="5199" y="7776"/>
                  </a:cubicBezTo>
                  <a:lnTo>
                    <a:pt x="5199" y="7681"/>
                  </a:lnTo>
                  <a:close/>
                  <a:moveTo>
                    <a:pt x="4537" y="8878"/>
                  </a:moveTo>
                  <a:lnTo>
                    <a:pt x="5829" y="10170"/>
                  </a:lnTo>
                  <a:lnTo>
                    <a:pt x="5230" y="10769"/>
                  </a:lnTo>
                  <a:lnTo>
                    <a:pt x="4065" y="9036"/>
                  </a:lnTo>
                  <a:cubicBezTo>
                    <a:pt x="4222" y="9036"/>
                    <a:pt x="4380" y="9004"/>
                    <a:pt x="4537" y="8878"/>
                  </a:cubicBezTo>
                  <a:close/>
                  <a:moveTo>
                    <a:pt x="8318" y="8878"/>
                  </a:moveTo>
                  <a:cubicBezTo>
                    <a:pt x="8475" y="8973"/>
                    <a:pt x="8633" y="9036"/>
                    <a:pt x="8790" y="9036"/>
                  </a:cubicBezTo>
                  <a:lnTo>
                    <a:pt x="7593" y="10769"/>
                  </a:lnTo>
                  <a:lnTo>
                    <a:pt x="7026" y="10170"/>
                  </a:lnTo>
                  <a:lnTo>
                    <a:pt x="8318" y="8878"/>
                  </a:lnTo>
                  <a:close/>
                  <a:moveTo>
                    <a:pt x="10460" y="9067"/>
                  </a:moveTo>
                  <a:cubicBezTo>
                    <a:pt x="11279" y="9067"/>
                    <a:pt x="11941" y="9760"/>
                    <a:pt x="11941" y="10580"/>
                  </a:cubicBezTo>
                  <a:lnTo>
                    <a:pt x="11941" y="11840"/>
                  </a:lnTo>
                  <a:lnTo>
                    <a:pt x="7814" y="11840"/>
                  </a:lnTo>
                  <a:cubicBezTo>
                    <a:pt x="7908" y="11808"/>
                    <a:pt x="8003" y="11745"/>
                    <a:pt x="8034" y="11682"/>
                  </a:cubicBezTo>
                  <a:lnTo>
                    <a:pt x="9798" y="9067"/>
                  </a:lnTo>
                  <a:close/>
                  <a:moveTo>
                    <a:pt x="3088" y="9067"/>
                  </a:moveTo>
                  <a:lnTo>
                    <a:pt x="4852" y="11651"/>
                  </a:lnTo>
                  <a:cubicBezTo>
                    <a:pt x="4915" y="11745"/>
                    <a:pt x="5041" y="11808"/>
                    <a:pt x="5167" y="11840"/>
                  </a:cubicBezTo>
                  <a:lnTo>
                    <a:pt x="5199" y="11840"/>
                  </a:lnTo>
                  <a:cubicBezTo>
                    <a:pt x="5325" y="11840"/>
                    <a:pt x="5419" y="11808"/>
                    <a:pt x="5482" y="11714"/>
                  </a:cubicBezTo>
                  <a:lnTo>
                    <a:pt x="6427" y="10769"/>
                  </a:lnTo>
                  <a:lnTo>
                    <a:pt x="7404" y="11745"/>
                  </a:lnTo>
                  <a:cubicBezTo>
                    <a:pt x="7436" y="11777"/>
                    <a:pt x="7530" y="11840"/>
                    <a:pt x="7593" y="11871"/>
                  </a:cubicBezTo>
                  <a:lnTo>
                    <a:pt x="914" y="11871"/>
                  </a:lnTo>
                  <a:lnTo>
                    <a:pt x="914" y="11840"/>
                  </a:lnTo>
                  <a:lnTo>
                    <a:pt x="914" y="10580"/>
                  </a:lnTo>
                  <a:cubicBezTo>
                    <a:pt x="914" y="9760"/>
                    <a:pt x="1576" y="9067"/>
                    <a:pt x="2395" y="9067"/>
                  </a:cubicBezTo>
                  <a:close/>
                  <a:moveTo>
                    <a:pt x="7043" y="1"/>
                  </a:moveTo>
                  <a:cubicBezTo>
                    <a:pt x="6380" y="1"/>
                    <a:pt x="5673" y="166"/>
                    <a:pt x="5010" y="498"/>
                  </a:cubicBezTo>
                  <a:cubicBezTo>
                    <a:pt x="4898" y="477"/>
                    <a:pt x="4788" y="467"/>
                    <a:pt x="4680" y="467"/>
                  </a:cubicBezTo>
                  <a:cubicBezTo>
                    <a:pt x="4300" y="467"/>
                    <a:pt x="3942" y="592"/>
                    <a:pt x="3624" y="813"/>
                  </a:cubicBezTo>
                  <a:cubicBezTo>
                    <a:pt x="3308" y="1034"/>
                    <a:pt x="2962" y="1506"/>
                    <a:pt x="2962" y="2388"/>
                  </a:cubicBezTo>
                  <a:cubicBezTo>
                    <a:pt x="2962" y="3144"/>
                    <a:pt x="3277" y="4405"/>
                    <a:pt x="3340" y="4625"/>
                  </a:cubicBezTo>
                  <a:cubicBezTo>
                    <a:pt x="3466" y="5570"/>
                    <a:pt x="3781" y="6389"/>
                    <a:pt x="4285" y="6988"/>
                  </a:cubicBezTo>
                  <a:lnTo>
                    <a:pt x="4285" y="7744"/>
                  </a:lnTo>
                  <a:cubicBezTo>
                    <a:pt x="4285" y="8028"/>
                    <a:pt x="4065" y="8248"/>
                    <a:pt x="3781" y="8248"/>
                  </a:cubicBezTo>
                  <a:lnTo>
                    <a:pt x="2332" y="8248"/>
                  </a:lnTo>
                  <a:cubicBezTo>
                    <a:pt x="1072" y="8248"/>
                    <a:pt x="0" y="9288"/>
                    <a:pt x="0" y="10580"/>
                  </a:cubicBezTo>
                  <a:lnTo>
                    <a:pt x="0" y="12281"/>
                  </a:lnTo>
                  <a:cubicBezTo>
                    <a:pt x="0" y="12501"/>
                    <a:pt x="189" y="12690"/>
                    <a:pt x="410" y="12690"/>
                  </a:cubicBezTo>
                  <a:lnTo>
                    <a:pt x="12256" y="12690"/>
                  </a:lnTo>
                  <a:cubicBezTo>
                    <a:pt x="12508" y="12690"/>
                    <a:pt x="12697" y="12501"/>
                    <a:pt x="12697" y="12281"/>
                  </a:cubicBezTo>
                  <a:lnTo>
                    <a:pt x="12697" y="10580"/>
                  </a:lnTo>
                  <a:cubicBezTo>
                    <a:pt x="12760" y="9319"/>
                    <a:pt x="11689" y="8248"/>
                    <a:pt x="10429" y="8248"/>
                  </a:cubicBezTo>
                  <a:lnTo>
                    <a:pt x="8979" y="8248"/>
                  </a:lnTo>
                  <a:cubicBezTo>
                    <a:pt x="8696" y="8248"/>
                    <a:pt x="8475" y="8028"/>
                    <a:pt x="8475" y="7744"/>
                  </a:cubicBezTo>
                  <a:lnTo>
                    <a:pt x="8475" y="6957"/>
                  </a:lnTo>
                  <a:cubicBezTo>
                    <a:pt x="8979" y="6358"/>
                    <a:pt x="9294" y="5539"/>
                    <a:pt x="9389" y="4625"/>
                  </a:cubicBezTo>
                  <a:cubicBezTo>
                    <a:pt x="9546" y="4121"/>
                    <a:pt x="9735" y="3050"/>
                    <a:pt x="9767" y="2420"/>
                  </a:cubicBezTo>
                  <a:cubicBezTo>
                    <a:pt x="9767" y="1538"/>
                    <a:pt x="9420" y="845"/>
                    <a:pt x="8664" y="404"/>
                  </a:cubicBezTo>
                  <a:cubicBezTo>
                    <a:pt x="8202" y="135"/>
                    <a:pt x="7640" y="1"/>
                    <a:pt x="70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75;p43">
              <a:extLst>
                <a:ext uri="{FF2B5EF4-FFF2-40B4-BE49-F238E27FC236}">
                  <a16:creationId xmlns:a16="http://schemas.microsoft.com/office/drawing/2014/main" id="{892052B3-F1A5-1539-7BDF-AB2EE6CB1195}"/>
                </a:ext>
              </a:extLst>
            </p:cNvPr>
            <p:cNvSpPr/>
            <p:nvPr/>
          </p:nvSpPr>
          <p:spPr>
            <a:xfrm>
              <a:off x="-64172200" y="2175800"/>
              <a:ext cx="48850" cy="22075"/>
            </a:xfrm>
            <a:custGeom>
              <a:avLst/>
              <a:gdLst/>
              <a:ahLst/>
              <a:cxnLst/>
              <a:rect l="l" t="t" r="r" b="b"/>
              <a:pathLst>
                <a:path w="1954" h="883" extrusionOk="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2"/>
                    <a:pt x="221" y="883"/>
                    <a:pt x="410" y="883"/>
                  </a:cubicBezTo>
                  <a:lnTo>
                    <a:pt x="1513" y="883"/>
                  </a:lnTo>
                  <a:cubicBezTo>
                    <a:pt x="1765" y="883"/>
                    <a:pt x="1891" y="662"/>
                    <a:pt x="1891" y="442"/>
                  </a:cubicBezTo>
                  <a:cubicBezTo>
                    <a:pt x="1954" y="190"/>
                    <a:pt x="1733" y="1"/>
                    <a:pt x="15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76;p43">
              <a:extLst>
                <a:ext uri="{FF2B5EF4-FFF2-40B4-BE49-F238E27FC236}">
                  <a16:creationId xmlns:a16="http://schemas.microsoft.com/office/drawing/2014/main" id="{A12F3C0B-828D-2988-C02A-CE5F22B2A3CF}"/>
                </a:ext>
              </a:extLst>
            </p:cNvPr>
            <p:cNvSpPr/>
            <p:nvPr/>
          </p:nvSpPr>
          <p:spPr>
            <a:xfrm>
              <a:off x="-64212375" y="2210450"/>
              <a:ext cx="5525" cy="25"/>
            </a:xfrm>
            <a:custGeom>
              <a:avLst/>
              <a:gdLst/>
              <a:ahLst/>
              <a:cxnLst/>
              <a:rect l="l" t="t" r="r" b="b"/>
              <a:pathLst>
                <a:path w="221" h="1" extrusionOk="0">
                  <a:moveTo>
                    <a:pt x="1" y="1"/>
                  </a:moveTo>
                  <a:lnTo>
                    <a:pt x="221" y="1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1777;p43">
            <a:extLst>
              <a:ext uri="{FF2B5EF4-FFF2-40B4-BE49-F238E27FC236}">
                <a16:creationId xmlns:a16="http://schemas.microsoft.com/office/drawing/2014/main" id="{8ECAD7A4-9347-16A8-5CD6-0058113510F8}"/>
              </a:ext>
            </a:extLst>
          </p:cNvPr>
          <p:cNvGrpSpPr/>
          <p:nvPr/>
        </p:nvGrpSpPr>
        <p:grpSpPr>
          <a:xfrm>
            <a:off x="2835286" y="2909331"/>
            <a:ext cx="608954" cy="563261"/>
            <a:chOff x="-62518200" y="2692475"/>
            <a:chExt cx="318225" cy="289100"/>
          </a:xfrm>
          <a:solidFill>
            <a:srgbClr val="72AE46"/>
          </a:solidFill>
        </p:grpSpPr>
        <p:sp>
          <p:nvSpPr>
            <p:cNvPr id="17" name="Google Shape;1778;p43">
              <a:extLst>
                <a:ext uri="{FF2B5EF4-FFF2-40B4-BE49-F238E27FC236}">
                  <a16:creationId xmlns:a16="http://schemas.microsoft.com/office/drawing/2014/main" id="{1496420D-0D87-3105-817A-616449B5BC2C}"/>
                </a:ext>
              </a:extLst>
            </p:cNvPr>
            <p:cNvSpPr/>
            <p:nvPr/>
          </p:nvSpPr>
          <p:spPr>
            <a:xfrm>
              <a:off x="-62518200" y="2692475"/>
              <a:ext cx="318225" cy="289100"/>
            </a:xfrm>
            <a:custGeom>
              <a:avLst/>
              <a:gdLst/>
              <a:ahLst/>
              <a:cxnLst/>
              <a:rect l="l" t="t" r="r" b="b"/>
              <a:pathLst>
                <a:path w="12729" h="11564" extrusionOk="0">
                  <a:moveTo>
                    <a:pt x="3750" y="851"/>
                  </a:moveTo>
                  <a:cubicBezTo>
                    <a:pt x="5420" y="851"/>
                    <a:pt x="6617" y="1513"/>
                    <a:pt x="6617" y="2112"/>
                  </a:cubicBezTo>
                  <a:cubicBezTo>
                    <a:pt x="6617" y="2679"/>
                    <a:pt x="5420" y="3309"/>
                    <a:pt x="3750" y="3309"/>
                  </a:cubicBezTo>
                  <a:cubicBezTo>
                    <a:pt x="2206" y="3309"/>
                    <a:pt x="851" y="2679"/>
                    <a:pt x="851" y="2112"/>
                  </a:cubicBezTo>
                  <a:cubicBezTo>
                    <a:pt x="851" y="1481"/>
                    <a:pt x="2112" y="851"/>
                    <a:pt x="3750" y="851"/>
                  </a:cubicBezTo>
                  <a:close/>
                  <a:moveTo>
                    <a:pt x="6617" y="3403"/>
                  </a:moveTo>
                  <a:lnTo>
                    <a:pt x="6617" y="3781"/>
                  </a:lnTo>
                  <a:cubicBezTo>
                    <a:pt x="5829" y="4222"/>
                    <a:pt x="5199" y="4884"/>
                    <a:pt x="4821" y="5672"/>
                  </a:cubicBezTo>
                  <a:cubicBezTo>
                    <a:pt x="4475" y="5766"/>
                    <a:pt x="4096" y="5766"/>
                    <a:pt x="3750" y="5766"/>
                  </a:cubicBezTo>
                  <a:cubicBezTo>
                    <a:pt x="2206" y="5766"/>
                    <a:pt x="851" y="5136"/>
                    <a:pt x="851" y="4506"/>
                  </a:cubicBezTo>
                  <a:lnTo>
                    <a:pt x="851" y="3403"/>
                  </a:lnTo>
                  <a:cubicBezTo>
                    <a:pt x="1639" y="3939"/>
                    <a:pt x="2742" y="4159"/>
                    <a:pt x="3750" y="4159"/>
                  </a:cubicBezTo>
                  <a:cubicBezTo>
                    <a:pt x="4727" y="4159"/>
                    <a:pt x="5829" y="3939"/>
                    <a:pt x="6617" y="3403"/>
                  </a:cubicBezTo>
                  <a:close/>
                  <a:moveTo>
                    <a:pt x="883" y="5913"/>
                  </a:moveTo>
                  <a:cubicBezTo>
                    <a:pt x="1396" y="6254"/>
                    <a:pt x="2361" y="6617"/>
                    <a:pt x="3750" y="6617"/>
                  </a:cubicBezTo>
                  <a:cubicBezTo>
                    <a:pt x="4033" y="6617"/>
                    <a:pt x="4254" y="6617"/>
                    <a:pt x="4538" y="6585"/>
                  </a:cubicBezTo>
                  <a:lnTo>
                    <a:pt x="4538" y="6585"/>
                  </a:lnTo>
                  <a:cubicBezTo>
                    <a:pt x="4475" y="6869"/>
                    <a:pt x="4475" y="7184"/>
                    <a:pt x="4475" y="7467"/>
                  </a:cubicBezTo>
                  <a:cubicBezTo>
                    <a:pt x="4475" y="7719"/>
                    <a:pt x="4506" y="7971"/>
                    <a:pt x="4538" y="8255"/>
                  </a:cubicBezTo>
                  <a:cubicBezTo>
                    <a:pt x="4317" y="8287"/>
                    <a:pt x="4033" y="8287"/>
                    <a:pt x="3781" y="8287"/>
                  </a:cubicBezTo>
                  <a:cubicBezTo>
                    <a:pt x="2269" y="8287"/>
                    <a:pt x="883" y="7656"/>
                    <a:pt x="883" y="7026"/>
                  </a:cubicBezTo>
                  <a:lnTo>
                    <a:pt x="883" y="5913"/>
                  </a:lnTo>
                  <a:close/>
                  <a:moveTo>
                    <a:pt x="851" y="8350"/>
                  </a:moveTo>
                  <a:cubicBezTo>
                    <a:pt x="1639" y="8917"/>
                    <a:pt x="2773" y="9106"/>
                    <a:pt x="3750" y="9106"/>
                  </a:cubicBezTo>
                  <a:cubicBezTo>
                    <a:pt x="4096" y="9106"/>
                    <a:pt x="4412" y="9074"/>
                    <a:pt x="4727" y="9043"/>
                  </a:cubicBezTo>
                  <a:cubicBezTo>
                    <a:pt x="4979" y="9547"/>
                    <a:pt x="5294" y="10019"/>
                    <a:pt x="5672" y="10397"/>
                  </a:cubicBezTo>
                  <a:cubicBezTo>
                    <a:pt x="5136" y="10649"/>
                    <a:pt x="4475" y="10775"/>
                    <a:pt x="3750" y="10775"/>
                  </a:cubicBezTo>
                  <a:cubicBezTo>
                    <a:pt x="2112" y="10775"/>
                    <a:pt x="851" y="10082"/>
                    <a:pt x="851" y="9547"/>
                  </a:cubicBezTo>
                  <a:lnTo>
                    <a:pt x="851" y="8350"/>
                  </a:lnTo>
                  <a:close/>
                  <a:moveTo>
                    <a:pt x="8570" y="4159"/>
                  </a:moveTo>
                  <a:cubicBezTo>
                    <a:pt x="10366" y="4159"/>
                    <a:pt x="11878" y="5640"/>
                    <a:pt x="11878" y="7467"/>
                  </a:cubicBezTo>
                  <a:cubicBezTo>
                    <a:pt x="11878" y="9263"/>
                    <a:pt x="10366" y="10775"/>
                    <a:pt x="8570" y="10775"/>
                  </a:cubicBezTo>
                  <a:cubicBezTo>
                    <a:pt x="6743" y="10775"/>
                    <a:pt x="5262" y="9263"/>
                    <a:pt x="5262" y="7467"/>
                  </a:cubicBezTo>
                  <a:cubicBezTo>
                    <a:pt x="5262" y="5609"/>
                    <a:pt x="6743" y="4159"/>
                    <a:pt x="8570" y="4159"/>
                  </a:cubicBezTo>
                  <a:close/>
                  <a:moveTo>
                    <a:pt x="3781" y="1"/>
                  </a:moveTo>
                  <a:cubicBezTo>
                    <a:pt x="1797" y="1"/>
                    <a:pt x="64" y="851"/>
                    <a:pt x="64" y="2112"/>
                  </a:cubicBezTo>
                  <a:lnTo>
                    <a:pt x="64" y="9547"/>
                  </a:lnTo>
                  <a:cubicBezTo>
                    <a:pt x="1" y="10082"/>
                    <a:pt x="442" y="10649"/>
                    <a:pt x="1230" y="11027"/>
                  </a:cubicBezTo>
                  <a:cubicBezTo>
                    <a:pt x="1891" y="11405"/>
                    <a:pt x="2805" y="11563"/>
                    <a:pt x="3750" y="11563"/>
                  </a:cubicBezTo>
                  <a:cubicBezTo>
                    <a:pt x="4790" y="11563"/>
                    <a:pt x="5735" y="11311"/>
                    <a:pt x="6428" y="10964"/>
                  </a:cubicBezTo>
                  <a:cubicBezTo>
                    <a:pt x="7058" y="11342"/>
                    <a:pt x="7814" y="11563"/>
                    <a:pt x="8602" y="11563"/>
                  </a:cubicBezTo>
                  <a:cubicBezTo>
                    <a:pt x="10870" y="11563"/>
                    <a:pt x="12729" y="9704"/>
                    <a:pt x="12729" y="7404"/>
                  </a:cubicBezTo>
                  <a:cubicBezTo>
                    <a:pt x="12729" y="5136"/>
                    <a:pt x="10870" y="3277"/>
                    <a:pt x="8602" y="3277"/>
                  </a:cubicBezTo>
                  <a:cubicBezTo>
                    <a:pt x="8192" y="3277"/>
                    <a:pt x="7846" y="3309"/>
                    <a:pt x="7499" y="3435"/>
                  </a:cubicBezTo>
                  <a:lnTo>
                    <a:pt x="7499" y="2049"/>
                  </a:lnTo>
                  <a:cubicBezTo>
                    <a:pt x="7499" y="1481"/>
                    <a:pt x="7058" y="914"/>
                    <a:pt x="6302" y="536"/>
                  </a:cubicBezTo>
                  <a:cubicBezTo>
                    <a:pt x="5640" y="158"/>
                    <a:pt x="4727" y="1"/>
                    <a:pt x="37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779;p43">
              <a:extLst>
                <a:ext uri="{FF2B5EF4-FFF2-40B4-BE49-F238E27FC236}">
                  <a16:creationId xmlns:a16="http://schemas.microsoft.com/office/drawing/2014/main" id="{9D426067-B444-2D92-FF6F-390CD2AF59EC}"/>
                </a:ext>
              </a:extLst>
            </p:cNvPr>
            <p:cNvSpPr/>
            <p:nvPr/>
          </p:nvSpPr>
          <p:spPr>
            <a:xfrm>
              <a:off x="-62335475" y="2804325"/>
              <a:ext cx="62250" cy="146525"/>
            </a:xfrm>
            <a:custGeom>
              <a:avLst/>
              <a:gdLst/>
              <a:ahLst/>
              <a:cxnLst/>
              <a:rect l="l" t="t" r="r" b="b"/>
              <a:pathLst>
                <a:path w="2490" h="5861" extrusionOk="0">
                  <a:moveTo>
                    <a:pt x="1261" y="0"/>
                  </a:moveTo>
                  <a:cubicBezTo>
                    <a:pt x="1009" y="0"/>
                    <a:pt x="820" y="189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2"/>
                    <a:pt x="537" y="2930"/>
                    <a:pt x="978" y="3245"/>
                  </a:cubicBezTo>
                  <a:cubicBezTo>
                    <a:pt x="1293" y="3497"/>
                    <a:pt x="1639" y="3718"/>
                    <a:pt x="1639" y="3970"/>
                  </a:cubicBezTo>
                  <a:cubicBezTo>
                    <a:pt x="1671" y="4254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19"/>
                  </a:lnTo>
                  <a:cubicBezTo>
                    <a:pt x="820" y="5671"/>
                    <a:pt x="1009" y="5860"/>
                    <a:pt x="1261" y="5860"/>
                  </a:cubicBezTo>
                  <a:cubicBezTo>
                    <a:pt x="1482" y="5860"/>
                    <a:pt x="1639" y="5671"/>
                    <a:pt x="1639" y="5419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8"/>
                    <a:pt x="1923" y="2899"/>
                    <a:pt x="1482" y="2584"/>
                  </a:cubicBezTo>
                  <a:cubicBezTo>
                    <a:pt x="1167" y="2363"/>
                    <a:pt x="820" y="2111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1"/>
                    <a:pt x="1860" y="2300"/>
                    <a:pt x="2049" y="2300"/>
                  </a:cubicBezTo>
                  <a:cubicBezTo>
                    <a:pt x="2269" y="2300"/>
                    <a:pt x="2490" y="2111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89"/>
                    <a:pt x="1450" y="0"/>
                    <a:pt x="12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780;p43">
            <a:extLst>
              <a:ext uri="{FF2B5EF4-FFF2-40B4-BE49-F238E27FC236}">
                <a16:creationId xmlns:a16="http://schemas.microsoft.com/office/drawing/2014/main" id="{BF01F8A9-69F6-FFD7-AA41-B852BB881B39}"/>
              </a:ext>
            </a:extLst>
          </p:cNvPr>
          <p:cNvGrpSpPr/>
          <p:nvPr/>
        </p:nvGrpSpPr>
        <p:grpSpPr>
          <a:xfrm>
            <a:off x="8751138" y="2886487"/>
            <a:ext cx="608917" cy="608954"/>
            <a:chOff x="-62150375" y="2664925"/>
            <a:chExt cx="316650" cy="318225"/>
          </a:xfrm>
          <a:solidFill>
            <a:srgbClr val="72AE46"/>
          </a:solidFill>
        </p:grpSpPr>
        <p:sp>
          <p:nvSpPr>
            <p:cNvPr id="13" name="Google Shape;1781;p43">
              <a:extLst>
                <a:ext uri="{FF2B5EF4-FFF2-40B4-BE49-F238E27FC236}">
                  <a16:creationId xmlns:a16="http://schemas.microsoft.com/office/drawing/2014/main" id="{5614041F-0D6E-ED02-824E-FAEB5DB2BF27}"/>
                </a:ext>
              </a:extLst>
            </p:cNvPr>
            <p:cNvSpPr/>
            <p:nvPr/>
          </p:nvSpPr>
          <p:spPr>
            <a:xfrm>
              <a:off x="-62150375" y="2961850"/>
              <a:ext cx="316650" cy="21300"/>
            </a:xfrm>
            <a:custGeom>
              <a:avLst/>
              <a:gdLst/>
              <a:ahLst/>
              <a:cxnLst/>
              <a:rect l="l" t="t" r="r" b="b"/>
              <a:pathLst>
                <a:path w="12666" h="852" extrusionOk="0">
                  <a:moveTo>
                    <a:pt x="379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62"/>
                    <a:pt x="190" y="851"/>
                    <a:pt x="379" y="851"/>
                  </a:cubicBezTo>
                  <a:lnTo>
                    <a:pt x="12225" y="851"/>
                  </a:lnTo>
                  <a:cubicBezTo>
                    <a:pt x="12477" y="851"/>
                    <a:pt x="12634" y="662"/>
                    <a:pt x="12634" y="410"/>
                  </a:cubicBezTo>
                  <a:cubicBezTo>
                    <a:pt x="12666" y="158"/>
                    <a:pt x="12477" y="0"/>
                    <a:pt x="122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82;p43">
              <a:extLst>
                <a:ext uri="{FF2B5EF4-FFF2-40B4-BE49-F238E27FC236}">
                  <a16:creationId xmlns:a16="http://schemas.microsoft.com/office/drawing/2014/main" id="{CF942D4D-15A0-73F9-DF90-4EE8797F7E58}"/>
                </a:ext>
              </a:extLst>
            </p:cNvPr>
            <p:cNvSpPr/>
            <p:nvPr/>
          </p:nvSpPr>
          <p:spPr>
            <a:xfrm>
              <a:off x="-62150375" y="2838200"/>
              <a:ext cx="82725" cy="102400"/>
            </a:xfrm>
            <a:custGeom>
              <a:avLst/>
              <a:gdLst/>
              <a:ahLst/>
              <a:cxnLst/>
              <a:rect l="l" t="t" r="r" b="b"/>
              <a:pathLst>
                <a:path w="3309" h="4096" extrusionOk="0">
                  <a:moveTo>
                    <a:pt x="2363" y="756"/>
                  </a:moveTo>
                  <a:cubicBezTo>
                    <a:pt x="2427" y="756"/>
                    <a:pt x="2521" y="851"/>
                    <a:pt x="2521" y="914"/>
                  </a:cubicBezTo>
                  <a:lnTo>
                    <a:pt x="2521" y="3119"/>
                  </a:lnTo>
                  <a:cubicBezTo>
                    <a:pt x="2521" y="3214"/>
                    <a:pt x="2427" y="3245"/>
                    <a:pt x="2363" y="3245"/>
                  </a:cubicBezTo>
                  <a:lnTo>
                    <a:pt x="977" y="3245"/>
                  </a:lnTo>
                  <a:cubicBezTo>
                    <a:pt x="883" y="3245"/>
                    <a:pt x="820" y="3151"/>
                    <a:pt x="820" y="3119"/>
                  </a:cubicBezTo>
                  <a:lnTo>
                    <a:pt x="820" y="914"/>
                  </a:lnTo>
                  <a:cubicBezTo>
                    <a:pt x="820" y="851"/>
                    <a:pt x="883" y="756"/>
                    <a:pt x="977" y="756"/>
                  </a:cubicBezTo>
                  <a:close/>
                  <a:moveTo>
                    <a:pt x="946" y="0"/>
                  </a:moveTo>
                  <a:cubicBezTo>
                    <a:pt x="379" y="0"/>
                    <a:pt x="1" y="441"/>
                    <a:pt x="1" y="945"/>
                  </a:cubicBezTo>
                  <a:lnTo>
                    <a:pt x="1" y="3151"/>
                  </a:lnTo>
                  <a:cubicBezTo>
                    <a:pt x="1" y="3686"/>
                    <a:pt x="410" y="4096"/>
                    <a:pt x="946" y="4096"/>
                  </a:cubicBezTo>
                  <a:lnTo>
                    <a:pt x="2300" y="4096"/>
                  </a:lnTo>
                  <a:cubicBezTo>
                    <a:pt x="2868" y="4096"/>
                    <a:pt x="3309" y="3686"/>
                    <a:pt x="3309" y="3151"/>
                  </a:cubicBezTo>
                  <a:lnTo>
                    <a:pt x="3309" y="945"/>
                  </a:lnTo>
                  <a:cubicBezTo>
                    <a:pt x="3309" y="410"/>
                    <a:pt x="2868" y="0"/>
                    <a:pt x="23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83;p43">
              <a:extLst>
                <a:ext uri="{FF2B5EF4-FFF2-40B4-BE49-F238E27FC236}">
                  <a16:creationId xmlns:a16="http://schemas.microsoft.com/office/drawing/2014/main" id="{0AACD21B-9BD0-6D3E-BBC3-FD0A387BD2EE}"/>
                </a:ext>
              </a:extLst>
            </p:cNvPr>
            <p:cNvSpPr/>
            <p:nvPr/>
          </p:nvSpPr>
          <p:spPr>
            <a:xfrm>
              <a:off x="-62033800" y="2664925"/>
              <a:ext cx="82725" cy="274900"/>
            </a:xfrm>
            <a:custGeom>
              <a:avLst/>
              <a:gdLst/>
              <a:ahLst/>
              <a:cxnLst/>
              <a:rect l="l" t="t" r="r" b="b"/>
              <a:pathLst>
                <a:path w="3309" h="10996" extrusionOk="0">
                  <a:moveTo>
                    <a:pt x="2332" y="788"/>
                  </a:moveTo>
                  <a:cubicBezTo>
                    <a:pt x="2426" y="851"/>
                    <a:pt x="2489" y="882"/>
                    <a:pt x="2489" y="945"/>
                  </a:cubicBezTo>
                  <a:lnTo>
                    <a:pt x="2489" y="10050"/>
                  </a:lnTo>
                  <a:cubicBezTo>
                    <a:pt x="2489" y="10145"/>
                    <a:pt x="2426" y="10176"/>
                    <a:pt x="2332" y="10176"/>
                  </a:cubicBezTo>
                  <a:lnTo>
                    <a:pt x="946" y="10176"/>
                  </a:lnTo>
                  <a:cubicBezTo>
                    <a:pt x="882" y="10176"/>
                    <a:pt x="851" y="10082"/>
                    <a:pt x="851" y="10050"/>
                  </a:cubicBezTo>
                  <a:lnTo>
                    <a:pt x="851" y="945"/>
                  </a:lnTo>
                  <a:cubicBezTo>
                    <a:pt x="851" y="882"/>
                    <a:pt x="914" y="788"/>
                    <a:pt x="946" y="788"/>
                  </a:cubicBezTo>
                  <a:close/>
                  <a:moveTo>
                    <a:pt x="946" y="0"/>
                  </a:moveTo>
                  <a:cubicBezTo>
                    <a:pt x="410" y="0"/>
                    <a:pt x="0" y="441"/>
                    <a:pt x="0" y="945"/>
                  </a:cubicBezTo>
                  <a:lnTo>
                    <a:pt x="0" y="10050"/>
                  </a:lnTo>
                  <a:cubicBezTo>
                    <a:pt x="0" y="10617"/>
                    <a:pt x="441" y="10995"/>
                    <a:pt x="946" y="10995"/>
                  </a:cubicBezTo>
                  <a:lnTo>
                    <a:pt x="2332" y="10995"/>
                  </a:lnTo>
                  <a:cubicBezTo>
                    <a:pt x="2899" y="10995"/>
                    <a:pt x="3308" y="10554"/>
                    <a:pt x="3308" y="10050"/>
                  </a:cubicBezTo>
                  <a:lnTo>
                    <a:pt x="3308" y="945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84;p43">
              <a:extLst>
                <a:ext uri="{FF2B5EF4-FFF2-40B4-BE49-F238E27FC236}">
                  <a16:creationId xmlns:a16="http://schemas.microsoft.com/office/drawing/2014/main" id="{DC27F64E-A1C5-6CC8-134A-D2CCCFA852D9}"/>
                </a:ext>
              </a:extLst>
            </p:cNvPr>
            <p:cNvSpPr/>
            <p:nvPr/>
          </p:nvSpPr>
          <p:spPr>
            <a:xfrm>
              <a:off x="-61917225" y="2754700"/>
              <a:ext cx="83500" cy="185900"/>
            </a:xfrm>
            <a:custGeom>
              <a:avLst/>
              <a:gdLst/>
              <a:ahLst/>
              <a:cxnLst/>
              <a:rect l="l" t="t" r="r" b="b"/>
              <a:pathLst>
                <a:path w="3340" h="7436" extrusionOk="0">
                  <a:moveTo>
                    <a:pt x="2394" y="788"/>
                  </a:moveTo>
                  <a:cubicBezTo>
                    <a:pt x="2489" y="788"/>
                    <a:pt x="2520" y="883"/>
                    <a:pt x="2520" y="946"/>
                  </a:cubicBezTo>
                  <a:lnTo>
                    <a:pt x="2520" y="6459"/>
                  </a:lnTo>
                  <a:cubicBezTo>
                    <a:pt x="2520" y="6554"/>
                    <a:pt x="2426" y="6585"/>
                    <a:pt x="2394" y="6585"/>
                  </a:cubicBezTo>
                  <a:lnTo>
                    <a:pt x="1008" y="6585"/>
                  </a:lnTo>
                  <a:cubicBezTo>
                    <a:pt x="945" y="6585"/>
                    <a:pt x="851" y="6491"/>
                    <a:pt x="851" y="6459"/>
                  </a:cubicBezTo>
                  <a:lnTo>
                    <a:pt x="851" y="946"/>
                  </a:lnTo>
                  <a:cubicBezTo>
                    <a:pt x="851" y="883"/>
                    <a:pt x="945" y="788"/>
                    <a:pt x="1008" y="788"/>
                  </a:cubicBezTo>
                  <a:close/>
                  <a:moveTo>
                    <a:pt x="977" y="1"/>
                  </a:moveTo>
                  <a:cubicBezTo>
                    <a:pt x="441" y="1"/>
                    <a:pt x="0" y="442"/>
                    <a:pt x="0" y="977"/>
                  </a:cubicBezTo>
                  <a:lnTo>
                    <a:pt x="0" y="6491"/>
                  </a:lnTo>
                  <a:cubicBezTo>
                    <a:pt x="0" y="7058"/>
                    <a:pt x="441" y="7436"/>
                    <a:pt x="977" y="7436"/>
                  </a:cubicBezTo>
                  <a:lnTo>
                    <a:pt x="2363" y="7436"/>
                  </a:lnTo>
                  <a:cubicBezTo>
                    <a:pt x="2899" y="7436"/>
                    <a:pt x="3308" y="7026"/>
                    <a:pt x="3308" y="6491"/>
                  </a:cubicBezTo>
                  <a:lnTo>
                    <a:pt x="3308" y="977"/>
                  </a:lnTo>
                  <a:cubicBezTo>
                    <a:pt x="3340" y="442"/>
                    <a:pt x="2899" y="1"/>
                    <a:pt x="2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B9A225A-3B2E-0F7A-706E-C5110284528C}"/>
              </a:ext>
            </a:extLst>
          </p:cNvPr>
          <p:cNvSpPr txBox="1"/>
          <p:nvPr/>
        </p:nvSpPr>
        <p:spPr>
          <a:xfrm>
            <a:off x="1632785" y="1237861"/>
            <a:ext cx="301395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EE8964-E321-9ECF-DD86-53C5DD72CB5C}"/>
              </a:ext>
            </a:extLst>
          </p:cNvPr>
          <p:cNvSpPr txBox="1"/>
          <p:nvPr/>
        </p:nvSpPr>
        <p:spPr>
          <a:xfrm>
            <a:off x="3615155" y="3858968"/>
            <a:ext cx="301395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5FF1DB-40A2-CD36-8E02-8C607C252A4B}"/>
              </a:ext>
            </a:extLst>
          </p:cNvPr>
          <p:cNvSpPr txBox="1"/>
          <p:nvPr/>
        </p:nvSpPr>
        <p:spPr>
          <a:xfrm>
            <a:off x="5582189" y="1237861"/>
            <a:ext cx="301395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2A37FB-448B-E927-3CA2-4E4B57AD4FD4}"/>
              </a:ext>
            </a:extLst>
          </p:cNvPr>
          <p:cNvSpPr txBox="1"/>
          <p:nvPr/>
        </p:nvSpPr>
        <p:spPr>
          <a:xfrm>
            <a:off x="7627413" y="3858968"/>
            <a:ext cx="301395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24204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F1A9629-6290-3FF8-128A-8DF830AF0228}"/>
              </a:ext>
            </a:extLst>
          </p:cNvPr>
          <p:cNvGrpSpPr/>
          <p:nvPr/>
        </p:nvGrpSpPr>
        <p:grpSpPr>
          <a:xfrm>
            <a:off x="4333449" y="1868294"/>
            <a:ext cx="3542751" cy="3214939"/>
            <a:chOff x="3490004" y="2567684"/>
            <a:chExt cx="2795982" cy="2537269"/>
          </a:xfrm>
          <a:solidFill>
            <a:srgbClr val="1C2F56"/>
          </a:solidFill>
        </p:grpSpPr>
        <p:cxnSp>
          <p:nvCxnSpPr>
            <p:cNvPr id="3" name="Google Shape;421;p21">
              <a:extLst>
                <a:ext uri="{FF2B5EF4-FFF2-40B4-BE49-F238E27FC236}">
                  <a16:creationId xmlns:a16="http://schemas.microsoft.com/office/drawing/2014/main" id="{96C6C524-3F7C-527C-B6E4-7087191FF918}"/>
                </a:ext>
              </a:extLst>
            </p:cNvPr>
            <p:cNvCxnSpPr/>
            <p:nvPr/>
          </p:nvCxnSpPr>
          <p:spPr>
            <a:xfrm rot="10800000">
              <a:off x="3490004" y="3836391"/>
              <a:ext cx="720900" cy="0"/>
            </a:xfrm>
            <a:prstGeom prst="straightConnector1">
              <a:avLst/>
            </a:prstGeom>
            <a:grpFill/>
            <a:ln w="9525" cap="flat" cmpd="sng">
              <a:solidFill>
                <a:srgbClr val="210073"/>
              </a:solidFill>
              <a:prstDash val="dash"/>
              <a:round/>
              <a:headEnd type="oval" w="med" len="med"/>
              <a:tailEnd type="none" w="med" len="med"/>
            </a:ln>
          </p:spPr>
        </p:cxnSp>
        <p:sp>
          <p:nvSpPr>
            <p:cNvPr id="4" name="Google Shape;422;p21">
              <a:extLst>
                <a:ext uri="{FF2B5EF4-FFF2-40B4-BE49-F238E27FC236}">
                  <a16:creationId xmlns:a16="http://schemas.microsoft.com/office/drawing/2014/main" id="{93AAE0E0-DCC5-23DD-4851-8A632F82FE57}"/>
                </a:ext>
              </a:extLst>
            </p:cNvPr>
            <p:cNvSpPr/>
            <p:nvPr/>
          </p:nvSpPr>
          <p:spPr>
            <a:xfrm>
              <a:off x="4203213" y="3158517"/>
              <a:ext cx="1355700" cy="1355700"/>
            </a:xfrm>
            <a:prstGeom prst="ellipse">
              <a:avLst/>
            </a:prstGeom>
            <a:noFill/>
            <a:ln w="9525" cap="flat" cmpd="sng">
              <a:solidFill>
                <a:srgbClr val="210073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423;p21">
              <a:extLst>
                <a:ext uri="{FF2B5EF4-FFF2-40B4-BE49-F238E27FC236}">
                  <a16:creationId xmlns:a16="http://schemas.microsoft.com/office/drawing/2014/main" id="{05E29F70-C43F-E383-B02E-0A464F836855}"/>
                </a:ext>
              </a:extLst>
            </p:cNvPr>
            <p:cNvSpPr/>
            <p:nvPr/>
          </p:nvSpPr>
          <p:spPr>
            <a:xfrm>
              <a:off x="4342878" y="3298183"/>
              <a:ext cx="1076400" cy="1076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cxnSp>
          <p:nvCxnSpPr>
            <p:cNvPr id="6" name="Google Shape;432;p21">
              <a:extLst>
                <a:ext uri="{FF2B5EF4-FFF2-40B4-BE49-F238E27FC236}">
                  <a16:creationId xmlns:a16="http://schemas.microsoft.com/office/drawing/2014/main" id="{99BC8A7D-9EC2-53DA-0F89-67F6173E8657}"/>
                </a:ext>
              </a:extLst>
            </p:cNvPr>
            <p:cNvCxnSpPr/>
            <p:nvPr/>
          </p:nvCxnSpPr>
          <p:spPr>
            <a:xfrm rot="16200000">
              <a:off x="5265227" y="2572484"/>
              <a:ext cx="730500" cy="720900"/>
            </a:xfrm>
            <a:prstGeom prst="bentConnector2">
              <a:avLst/>
            </a:prstGeom>
            <a:grpFill/>
            <a:ln w="9525" cap="flat" cmpd="sng">
              <a:solidFill>
                <a:srgbClr val="210073"/>
              </a:solidFill>
              <a:prstDash val="dash"/>
              <a:round/>
              <a:headEnd type="oval" w="med" len="med"/>
              <a:tailEnd type="none" w="med" len="med"/>
            </a:ln>
          </p:spPr>
        </p:cxnSp>
        <p:cxnSp>
          <p:nvCxnSpPr>
            <p:cNvPr id="7" name="Google Shape;442;p21">
              <a:extLst>
                <a:ext uri="{FF2B5EF4-FFF2-40B4-BE49-F238E27FC236}">
                  <a16:creationId xmlns:a16="http://schemas.microsoft.com/office/drawing/2014/main" id="{0D6135C8-A5D0-C061-B781-E386FF051316}"/>
                </a:ext>
              </a:extLst>
            </p:cNvPr>
            <p:cNvCxnSpPr/>
            <p:nvPr/>
          </p:nvCxnSpPr>
          <p:spPr>
            <a:xfrm rot="5400000">
              <a:off x="3775530" y="4379253"/>
              <a:ext cx="730500" cy="720900"/>
            </a:xfrm>
            <a:prstGeom prst="bentConnector2">
              <a:avLst/>
            </a:prstGeom>
            <a:grpFill/>
            <a:ln w="9525" cap="flat" cmpd="sng">
              <a:solidFill>
                <a:srgbClr val="210073"/>
              </a:solidFill>
              <a:prstDash val="dash"/>
              <a:round/>
              <a:headEnd type="oval" w="med" len="med"/>
              <a:tailEnd type="none" w="med" len="med"/>
            </a:ln>
          </p:spPr>
        </p:cxnSp>
        <p:cxnSp>
          <p:nvCxnSpPr>
            <p:cNvPr id="8" name="Google Shape;452;p21">
              <a:extLst>
                <a:ext uri="{FF2B5EF4-FFF2-40B4-BE49-F238E27FC236}">
                  <a16:creationId xmlns:a16="http://schemas.microsoft.com/office/drawing/2014/main" id="{EDCCBA80-13BD-D85D-2ECD-2E1A96C8F63C}"/>
                </a:ext>
              </a:extLst>
            </p:cNvPr>
            <p:cNvCxnSpPr/>
            <p:nvPr/>
          </p:nvCxnSpPr>
          <p:spPr>
            <a:xfrm rot="16200000" flipH="1">
              <a:off x="5265227" y="4379203"/>
              <a:ext cx="730500" cy="720900"/>
            </a:xfrm>
            <a:prstGeom prst="bentConnector2">
              <a:avLst/>
            </a:prstGeom>
            <a:grpFill/>
            <a:ln w="9525" cap="flat" cmpd="sng">
              <a:solidFill>
                <a:srgbClr val="210073"/>
              </a:solidFill>
              <a:prstDash val="dash"/>
              <a:round/>
              <a:headEnd type="oval" w="med" len="med"/>
              <a:tailEnd type="none" w="med" len="med"/>
            </a:ln>
          </p:spPr>
        </p:cxnSp>
        <p:cxnSp>
          <p:nvCxnSpPr>
            <p:cNvPr id="9" name="Google Shape;462;p21">
              <a:extLst>
                <a:ext uri="{FF2B5EF4-FFF2-40B4-BE49-F238E27FC236}">
                  <a16:creationId xmlns:a16="http://schemas.microsoft.com/office/drawing/2014/main" id="{B1355B0F-24F3-AD5B-32F1-6445FA5A7E38}"/>
                </a:ext>
              </a:extLst>
            </p:cNvPr>
            <p:cNvCxnSpPr/>
            <p:nvPr/>
          </p:nvCxnSpPr>
          <p:spPr>
            <a:xfrm rot="5400000" flipH="1">
              <a:off x="3775530" y="2572484"/>
              <a:ext cx="730500" cy="720900"/>
            </a:xfrm>
            <a:prstGeom prst="bentConnector2">
              <a:avLst/>
            </a:prstGeom>
            <a:grpFill/>
            <a:ln w="9525" cap="flat" cmpd="sng">
              <a:solidFill>
                <a:srgbClr val="210073"/>
              </a:solidFill>
              <a:prstDash val="dash"/>
              <a:round/>
              <a:headEnd type="oval" w="med" len="med"/>
              <a:tailEnd type="none" w="med" len="med"/>
            </a:ln>
          </p:spPr>
        </p:cxnSp>
        <p:cxnSp>
          <p:nvCxnSpPr>
            <p:cNvPr id="10" name="Google Shape;473;p21">
              <a:extLst>
                <a:ext uri="{FF2B5EF4-FFF2-40B4-BE49-F238E27FC236}">
                  <a16:creationId xmlns:a16="http://schemas.microsoft.com/office/drawing/2014/main" id="{B1A9148F-8795-AA7B-1BCC-1886D54E036D}"/>
                </a:ext>
              </a:extLst>
            </p:cNvPr>
            <p:cNvCxnSpPr/>
            <p:nvPr/>
          </p:nvCxnSpPr>
          <p:spPr>
            <a:xfrm>
              <a:off x="5551286" y="3836391"/>
              <a:ext cx="734700" cy="0"/>
            </a:xfrm>
            <a:prstGeom prst="straightConnector1">
              <a:avLst/>
            </a:prstGeom>
            <a:grpFill/>
            <a:ln w="9525" cap="flat" cmpd="sng">
              <a:solidFill>
                <a:srgbClr val="434343"/>
              </a:solidFill>
              <a:prstDash val="dash"/>
              <a:round/>
              <a:headEnd type="oval" w="med" len="med"/>
              <a:tailEnd type="none" w="med" len="med"/>
            </a:ln>
          </p:spPr>
        </p:cxnSp>
      </p:grpSp>
      <p:sp>
        <p:nvSpPr>
          <p:cNvPr id="14" name="Google Shape;420;p21">
            <a:extLst>
              <a:ext uri="{FF2B5EF4-FFF2-40B4-BE49-F238E27FC236}">
                <a16:creationId xmlns:a16="http://schemas.microsoft.com/office/drawing/2014/main" id="{C5B1F431-DA57-1E68-FAF2-785E067B5034}"/>
              </a:ext>
            </a:extLst>
          </p:cNvPr>
          <p:cNvSpPr/>
          <p:nvPr/>
        </p:nvSpPr>
        <p:spPr>
          <a:xfrm>
            <a:off x="2841013" y="2740048"/>
            <a:ext cx="1471467" cy="1471467"/>
          </a:xfrm>
          <a:prstGeom prst="arc">
            <a:avLst>
              <a:gd name="adj1" fmla="val 16200000"/>
              <a:gd name="adj2" fmla="val 5325286"/>
            </a:avLst>
          </a:prstGeom>
          <a:noFill/>
          <a:ln w="9525" cap="flat" cmpd="sng">
            <a:solidFill>
              <a:srgbClr val="21007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472;p21">
            <a:extLst>
              <a:ext uri="{FF2B5EF4-FFF2-40B4-BE49-F238E27FC236}">
                <a16:creationId xmlns:a16="http://schemas.microsoft.com/office/drawing/2014/main" id="{3D5D5E10-B8AD-AB64-C524-9E1CA22301A9}"/>
              </a:ext>
            </a:extLst>
          </p:cNvPr>
          <p:cNvSpPr/>
          <p:nvPr/>
        </p:nvSpPr>
        <p:spPr>
          <a:xfrm flipH="1">
            <a:off x="7879489" y="2740048"/>
            <a:ext cx="1471468" cy="1471467"/>
          </a:xfrm>
          <a:prstGeom prst="arc">
            <a:avLst>
              <a:gd name="adj1" fmla="val 16200000"/>
              <a:gd name="adj2" fmla="val 5325286"/>
            </a:avLst>
          </a:prstGeom>
          <a:noFill/>
          <a:ln w="9525" cap="flat" cmpd="sng">
            <a:solidFill>
              <a:srgbClr val="43434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FED4AD-B649-3B50-CEE2-071A74944706}"/>
              </a:ext>
            </a:extLst>
          </p:cNvPr>
          <p:cNvGrpSpPr/>
          <p:nvPr/>
        </p:nvGrpSpPr>
        <p:grpSpPr>
          <a:xfrm>
            <a:off x="7502136" y="4344467"/>
            <a:ext cx="1471467" cy="1471467"/>
            <a:chOff x="5990772" y="4521910"/>
            <a:chExt cx="1161300" cy="1161300"/>
          </a:xfrm>
        </p:grpSpPr>
        <p:sp>
          <p:nvSpPr>
            <p:cNvPr id="30" name="Google Shape;451;p21">
              <a:extLst>
                <a:ext uri="{FF2B5EF4-FFF2-40B4-BE49-F238E27FC236}">
                  <a16:creationId xmlns:a16="http://schemas.microsoft.com/office/drawing/2014/main" id="{79ED3D7F-0907-2229-B5DB-24819F5C95E8}"/>
                </a:ext>
              </a:extLst>
            </p:cNvPr>
            <p:cNvSpPr/>
            <p:nvPr/>
          </p:nvSpPr>
          <p:spPr>
            <a:xfrm flipH="1">
              <a:off x="5990772" y="4521910"/>
              <a:ext cx="1161300" cy="1161300"/>
            </a:xfrm>
            <a:prstGeom prst="arc">
              <a:avLst>
                <a:gd name="adj1" fmla="val 16200000"/>
                <a:gd name="adj2" fmla="val 5325286"/>
              </a:avLst>
            </a:prstGeom>
            <a:noFill/>
            <a:ln w="9525" cap="flat" cmpd="sng">
              <a:solidFill>
                <a:srgbClr val="210073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1A3FD49-332F-783C-E203-F215B1A0BCAB}"/>
                </a:ext>
              </a:extLst>
            </p:cNvPr>
            <p:cNvGrpSpPr/>
            <p:nvPr/>
          </p:nvGrpSpPr>
          <p:grpSpPr>
            <a:xfrm>
              <a:off x="6408504" y="4942441"/>
              <a:ext cx="323587" cy="320242"/>
              <a:chOff x="6408504" y="4942441"/>
              <a:chExt cx="323587" cy="320242"/>
            </a:xfrm>
            <a:solidFill>
              <a:schemeClr val="bg1"/>
            </a:solidFill>
          </p:grpSpPr>
          <p:sp>
            <p:nvSpPr>
              <p:cNvPr id="32" name="Google Shape;479;p21">
                <a:extLst>
                  <a:ext uri="{FF2B5EF4-FFF2-40B4-BE49-F238E27FC236}">
                    <a16:creationId xmlns:a16="http://schemas.microsoft.com/office/drawing/2014/main" id="{32AFE34C-1519-E6B1-AD63-F44D61330776}"/>
                  </a:ext>
                </a:extLst>
              </p:cNvPr>
              <p:cNvSpPr/>
              <p:nvPr/>
            </p:nvSpPr>
            <p:spPr>
              <a:xfrm>
                <a:off x="6447036" y="5082170"/>
                <a:ext cx="60500" cy="145273"/>
              </a:xfrm>
              <a:custGeom>
                <a:avLst/>
                <a:gdLst/>
                <a:ahLst/>
                <a:cxnLst/>
                <a:rect l="l" t="t" r="r" b="b"/>
                <a:pathLst>
                  <a:path w="3437" h="8253" extrusionOk="0">
                    <a:moveTo>
                      <a:pt x="2305" y="1133"/>
                    </a:moveTo>
                    <a:lnTo>
                      <a:pt x="2305" y="7120"/>
                    </a:lnTo>
                    <a:lnTo>
                      <a:pt x="1133" y="7120"/>
                    </a:lnTo>
                    <a:lnTo>
                      <a:pt x="1133" y="1133"/>
                    </a:lnTo>
                    <a:close/>
                    <a:moveTo>
                      <a:pt x="568" y="0"/>
                    </a:moveTo>
                    <a:cubicBezTo>
                      <a:pt x="254" y="0"/>
                      <a:pt x="1" y="254"/>
                      <a:pt x="1" y="568"/>
                    </a:cubicBezTo>
                    <a:lnTo>
                      <a:pt x="1" y="7688"/>
                    </a:lnTo>
                    <a:cubicBezTo>
                      <a:pt x="1" y="7999"/>
                      <a:pt x="254" y="8253"/>
                      <a:pt x="568" y="8253"/>
                    </a:cubicBezTo>
                    <a:lnTo>
                      <a:pt x="2869" y="8253"/>
                    </a:lnTo>
                    <a:cubicBezTo>
                      <a:pt x="3183" y="8253"/>
                      <a:pt x="3437" y="7999"/>
                      <a:pt x="3437" y="7688"/>
                    </a:cubicBezTo>
                    <a:lnTo>
                      <a:pt x="3437" y="568"/>
                    </a:lnTo>
                    <a:cubicBezTo>
                      <a:pt x="3437" y="254"/>
                      <a:pt x="3183" y="0"/>
                      <a:pt x="28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3" name="Google Shape;480;p21">
                <a:extLst>
                  <a:ext uri="{FF2B5EF4-FFF2-40B4-BE49-F238E27FC236}">
                    <a16:creationId xmlns:a16="http://schemas.microsoft.com/office/drawing/2014/main" id="{494D50DF-5CAA-6FDE-D705-D569B496D084}"/>
                  </a:ext>
                </a:extLst>
              </p:cNvPr>
              <p:cNvSpPr/>
              <p:nvPr/>
            </p:nvSpPr>
            <p:spPr>
              <a:xfrm>
                <a:off x="6527462" y="5040874"/>
                <a:ext cx="59796" cy="186569"/>
              </a:xfrm>
              <a:custGeom>
                <a:avLst/>
                <a:gdLst/>
                <a:ahLst/>
                <a:cxnLst/>
                <a:rect l="l" t="t" r="r" b="b"/>
                <a:pathLst>
                  <a:path w="3397" h="10599" extrusionOk="0">
                    <a:moveTo>
                      <a:pt x="2265" y="1133"/>
                    </a:moveTo>
                    <a:lnTo>
                      <a:pt x="2265" y="9466"/>
                    </a:lnTo>
                    <a:lnTo>
                      <a:pt x="1132" y="9466"/>
                    </a:lnTo>
                    <a:lnTo>
                      <a:pt x="1132" y="1133"/>
                    </a:lnTo>
                    <a:close/>
                    <a:moveTo>
                      <a:pt x="565" y="0"/>
                    </a:moveTo>
                    <a:cubicBezTo>
                      <a:pt x="254" y="0"/>
                      <a:pt x="0" y="254"/>
                      <a:pt x="0" y="565"/>
                    </a:cubicBezTo>
                    <a:lnTo>
                      <a:pt x="0" y="10034"/>
                    </a:lnTo>
                    <a:cubicBezTo>
                      <a:pt x="0" y="10345"/>
                      <a:pt x="254" y="10599"/>
                      <a:pt x="565" y="10599"/>
                    </a:cubicBezTo>
                    <a:lnTo>
                      <a:pt x="2829" y="10599"/>
                    </a:lnTo>
                    <a:cubicBezTo>
                      <a:pt x="3143" y="10599"/>
                      <a:pt x="3397" y="10345"/>
                      <a:pt x="3397" y="10034"/>
                    </a:cubicBezTo>
                    <a:lnTo>
                      <a:pt x="3397" y="565"/>
                    </a:lnTo>
                    <a:cubicBezTo>
                      <a:pt x="3397" y="254"/>
                      <a:pt x="3143" y="0"/>
                      <a:pt x="2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35" name="Google Shape;482;p21">
                <a:extLst>
                  <a:ext uri="{FF2B5EF4-FFF2-40B4-BE49-F238E27FC236}">
                    <a16:creationId xmlns:a16="http://schemas.microsoft.com/office/drawing/2014/main" id="{5693BDF3-7017-67E9-233D-60DC3D629938}"/>
                  </a:ext>
                </a:extLst>
              </p:cNvPr>
              <p:cNvSpPr/>
              <p:nvPr/>
            </p:nvSpPr>
            <p:spPr>
              <a:xfrm>
                <a:off x="6408504" y="4942441"/>
                <a:ext cx="323587" cy="320242"/>
              </a:xfrm>
              <a:custGeom>
                <a:avLst/>
                <a:gdLst/>
                <a:ahLst/>
                <a:cxnLst/>
                <a:rect l="l" t="t" r="r" b="b"/>
                <a:pathLst>
                  <a:path w="18383" h="18193" extrusionOk="0">
                    <a:moveTo>
                      <a:pt x="568" y="0"/>
                    </a:moveTo>
                    <a:cubicBezTo>
                      <a:pt x="254" y="0"/>
                      <a:pt x="1" y="251"/>
                      <a:pt x="1" y="565"/>
                    </a:cubicBezTo>
                    <a:lnTo>
                      <a:pt x="1" y="17625"/>
                    </a:lnTo>
                    <a:cubicBezTo>
                      <a:pt x="1" y="17939"/>
                      <a:pt x="254" y="18192"/>
                      <a:pt x="568" y="18192"/>
                    </a:cubicBezTo>
                    <a:lnTo>
                      <a:pt x="17815" y="18192"/>
                    </a:lnTo>
                    <a:cubicBezTo>
                      <a:pt x="18129" y="18192"/>
                      <a:pt x="18383" y="17939"/>
                      <a:pt x="18383" y="17625"/>
                    </a:cubicBezTo>
                    <a:cubicBezTo>
                      <a:pt x="18383" y="17311"/>
                      <a:pt x="18129" y="17060"/>
                      <a:pt x="17815" y="17060"/>
                    </a:cubicBezTo>
                    <a:lnTo>
                      <a:pt x="1133" y="17060"/>
                    </a:lnTo>
                    <a:lnTo>
                      <a:pt x="1133" y="565"/>
                    </a:lnTo>
                    <a:cubicBezTo>
                      <a:pt x="1133" y="251"/>
                      <a:pt x="879" y="0"/>
                      <a:pt x="5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41" name="Google Shape;431;p21">
            <a:extLst>
              <a:ext uri="{FF2B5EF4-FFF2-40B4-BE49-F238E27FC236}">
                <a16:creationId xmlns:a16="http://schemas.microsoft.com/office/drawing/2014/main" id="{FD20B308-03B7-5F28-B76A-09059BF8FE4F}"/>
              </a:ext>
            </a:extLst>
          </p:cNvPr>
          <p:cNvSpPr/>
          <p:nvPr/>
        </p:nvSpPr>
        <p:spPr>
          <a:xfrm flipH="1">
            <a:off x="7502138" y="1135628"/>
            <a:ext cx="1471467" cy="1471467"/>
          </a:xfrm>
          <a:prstGeom prst="arc">
            <a:avLst>
              <a:gd name="adj1" fmla="val 16200000"/>
              <a:gd name="adj2" fmla="val 5325286"/>
            </a:avLst>
          </a:prstGeom>
          <a:noFill/>
          <a:ln w="9525" cap="flat" cmpd="sng">
            <a:solidFill>
              <a:srgbClr val="21007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461;p21">
            <a:extLst>
              <a:ext uri="{FF2B5EF4-FFF2-40B4-BE49-F238E27FC236}">
                <a16:creationId xmlns:a16="http://schemas.microsoft.com/office/drawing/2014/main" id="{FCB16E25-7EBD-562B-F0C6-D7E518822FBA}"/>
              </a:ext>
            </a:extLst>
          </p:cNvPr>
          <p:cNvSpPr/>
          <p:nvPr/>
        </p:nvSpPr>
        <p:spPr>
          <a:xfrm>
            <a:off x="3218378" y="1135628"/>
            <a:ext cx="1471468" cy="1471467"/>
          </a:xfrm>
          <a:prstGeom prst="arc">
            <a:avLst>
              <a:gd name="adj1" fmla="val 16200000"/>
              <a:gd name="adj2" fmla="val 5325286"/>
            </a:avLst>
          </a:prstGeom>
          <a:noFill/>
          <a:ln w="9525" cap="flat" cmpd="sng">
            <a:solidFill>
              <a:srgbClr val="21007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441;p21">
            <a:extLst>
              <a:ext uri="{FF2B5EF4-FFF2-40B4-BE49-F238E27FC236}">
                <a16:creationId xmlns:a16="http://schemas.microsoft.com/office/drawing/2014/main" id="{4C124D31-9E46-1F90-039A-C46BFBC0FA9A}"/>
              </a:ext>
            </a:extLst>
          </p:cNvPr>
          <p:cNvSpPr/>
          <p:nvPr/>
        </p:nvSpPr>
        <p:spPr>
          <a:xfrm>
            <a:off x="3218378" y="4344531"/>
            <a:ext cx="1471468" cy="1471467"/>
          </a:xfrm>
          <a:prstGeom prst="arc">
            <a:avLst>
              <a:gd name="adj1" fmla="val 16200000"/>
              <a:gd name="adj2" fmla="val 5325286"/>
            </a:avLst>
          </a:prstGeom>
          <a:noFill/>
          <a:ln w="9525" cap="flat" cmpd="sng">
            <a:solidFill>
              <a:srgbClr val="21007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3E31503-4EC9-7DA6-F687-C43FAFAF39FB}"/>
              </a:ext>
            </a:extLst>
          </p:cNvPr>
          <p:cNvGrpSpPr/>
          <p:nvPr/>
        </p:nvGrpSpPr>
        <p:grpSpPr>
          <a:xfrm>
            <a:off x="7552837" y="1192289"/>
            <a:ext cx="1743273" cy="4580323"/>
            <a:chOff x="7552837" y="1039887"/>
            <a:chExt cx="1743273" cy="4580323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CAF18B6-6663-DFC5-1D28-2F5D4BBE983A}"/>
                </a:ext>
              </a:extLst>
            </p:cNvPr>
            <p:cNvSpPr/>
            <p:nvPr/>
          </p:nvSpPr>
          <p:spPr>
            <a:xfrm>
              <a:off x="7552839" y="1039887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9B49ED4A-C4FF-25A7-162D-D2FC6A4D49C6}"/>
                </a:ext>
              </a:extLst>
            </p:cNvPr>
            <p:cNvSpPr/>
            <p:nvPr/>
          </p:nvSpPr>
          <p:spPr>
            <a:xfrm>
              <a:off x="7929067" y="2645115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B70438FA-510D-514F-95C5-534EBB86E016}"/>
                </a:ext>
              </a:extLst>
            </p:cNvPr>
            <p:cNvSpPr/>
            <p:nvPr/>
          </p:nvSpPr>
          <p:spPr>
            <a:xfrm>
              <a:off x="7552837" y="4253167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78913B3-4450-052E-3F02-EA7E9ECEE6FA}"/>
              </a:ext>
            </a:extLst>
          </p:cNvPr>
          <p:cNvGrpSpPr/>
          <p:nvPr/>
        </p:nvGrpSpPr>
        <p:grpSpPr>
          <a:xfrm flipH="1">
            <a:off x="2894239" y="1188205"/>
            <a:ext cx="1743273" cy="4580323"/>
            <a:chOff x="7552837" y="1039887"/>
            <a:chExt cx="1743273" cy="4580323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FD81AE7-1DC7-D700-0EDC-0280D784002F}"/>
                </a:ext>
              </a:extLst>
            </p:cNvPr>
            <p:cNvSpPr/>
            <p:nvPr/>
          </p:nvSpPr>
          <p:spPr>
            <a:xfrm>
              <a:off x="7552839" y="1039887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2DBBC1B6-5BA0-BA5A-C70F-610D82EB67D0}"/>
                </a:ext>
              </a:extLst>
            </p:cNvPr>
            <p:cNvSpPr/>
            <p:nvPr/>
          </p:nvSpPr>
          <p:spPr>
            <a:xfrm>
              <a:off x="7929067" y="2645115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7061B21-67C7-CCC6-0C4D-095EB65C0CA8}"/>
                </a:ext>
              </a:extLst>
            </p:cNvPr>
            <p:cNvSpPr/>
            <p:nvPr/>
          </p:nvSpPr>
          <p:spPr>
            <a:xfrm>
              <a:off x="7552837" y="4253167"/>
              <a:ext cx="1367043" cy="1367043"/>
            </a:xfrm>
            <a:prstGeom prst="ellipse">
              <a:avLst/>
            </a:prstGeom>
            <a:solidFill>
              <a:srgbClr val="72AE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02CBF801-3F77-925A-7BEA-D86412E6961D}"/>
              </a:ext>
            </a:extLst>
          </p:cNvPr>
          <p:cNvSpPr txBox="1"/>
          <p:nvPr/>
        </p:nvSpPr>
        <p:spPr>
          <a:xfrm>
            <a:off x="3500284" y="201976"/>
            <a:ext cx="5182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نامه مطالب پایان نامه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0" name="Section Zoom 109">
                <a:extLst>
                  <a:ext uri="{FF2B5EF4-FFF2-40B4-BE49-F238E27FC236}">
                    <a16:creationId xmlns:a16="http://schemas.microsoft.com/office/drawing/2014/main" id="{0E477938-1372-71D4-F343-742CEC9A3FF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9900211"/>
                  </p:ext>
                </p:extLst>
              </p:nvPr>
            </p:nvGraphicFramePr>
            <p:xfrm>
              <a:off x="3717621" y="1505262"/>
              <a:ext cx="472733" cy="701350"/>
            </p:xfrm>
            <a:graphic>
              <a:graphicData uri="http://schemas.microsoft.com/office/powerpoint/2016/sectionzoom">
                <psez:sectionZm>
                  <psez:sectionZmObj sectionId="{239CFB76-74DA-4264-B261-C3A781B56617}">
                    <psez:zmPr id="{116A7BEF-7A3F-4A9A-9A1B-06F4C75CCFA7}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72733" cy="70135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0" name="Section Zoom 10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0E477938-1372-71D4-F343-742CEC9A3FF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7621" y="1505262"/>
                <a:ext cx="472733" cy="70135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2" name="Section Zoom 111">
                <a:extLst>
                  <a:ext uri="{FF2B5EF4-FFF2-40B4-BE49-F238E27FC236}">
                    <a16:creationId xmlns:a16="http://schemas.microsoft.com/office/drawing/2014/main" id="{6CAA1856-2DF3-38CE-6898-49285D10321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58528234"/>
                  </p:ext>
                </p:extLst>
              </p:nvPr>
            </p:nvGraphicFramePr>
            <p:xfrm>
              <a:off x="7925894" y="1525504"/>
              <a:ext cx="624152" cy="660866"/>
            </p:xfrm>
            <a:graphic>
              <a:graphicData uri="http://schemas.microsoft.com/office/powerpoint/2016/sectionzoom">
                <psez:sectionZm>
                  <psez:sectionZmObj sectionId="{3C4AAE48-643C-4038-BB25-AAFDCFFDF81D}">
                    <psez:zmPr id="{A63271DE-C0B0-4A0C-B03C-E1A1CABA6936}" imageType="cover" transitionDur="1000">
                      <p166:blipFill xmlns:p166="http://schemas.microsoft.com/office/powerpoint/2016/6/main"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624152" cy="66086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2" name="Section Zoom 111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6CAA1856-2DF3-38CE-6898-49285D10321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5894" y="1525504"/>
                <a:ext cx="624152" cy="66086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4" name="Section Zoom 113">
                <a:extLst>
                  <a:ext uri="{FF2B5EF4-FFF2-40B4-BE49-F238E27FC236}">
                    <a16:creationId xmlns:a16="http://schemas.microsoft.com/office/drawing/2014/main" id="{6D5FA5F7-E762-95BB-0A15-E409298A436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01209765"/>
                  </p:ext>
                </p:extLst>
              </p:nvPr>
            </p:nvGraphicFramePr>
            <p:xfrm>
              <a:off x="3222383" y="3106672"/>
              <a:ext cx="659218" cy="695616"/>
            </p:xfrm>
            <a:graphic>
              <a:graphicData uri="http://schemas.microsoft.com/office/powerpoint/2016/sectionzoom">
                <psez:sectionZm>
                  <psez:sectionZmObj sectionId="{AE43E934-3ECB-40FE-A746-4787F4172DD7}">
                    <psez:zmPr id="{EB3A4519-B2C0-440B-B2D2-A022FA8E9288}" imageType="cover" transitionDur="1000">
                      <p166:blipFill xmlns:p166="http://schemas.microsoft.com/office/powerpoint/2016/6/main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659218" cy="69561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4" name="Section Zoom 113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6D5FA5F7-E762-95BB-0A15-E409298A436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2383" y="3106672"/>
                <a:ext cx="659218" cy="69561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6" name="Section Zoom 115">
                <a:extLst>
                  <a:ext uri="{FF2B5EF4-FFF2-40B4-BE49-F238E27FC236}">
                    <a16:creationId xmlns:a16="http://schemas.microsoft.com/office/drawing/2014/main" id="{A28458C6-1CB5-5275-81FB-0FAEA3004FC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0090972"/>
                  </p:ext>
                </p:extLst>
              </p:nvPr>
            </p:nvGraphicFramePr>
            <p:xfrm>
              <a:off x="8267181" y="3166641"/>
              <a:ext cx="690814" cy="575678"/>
            </p:xfrm>
            <a:graphic>
              <a:graphicData uri="http://schemas.microsoft.com/office/powerpoint/2016/sectionzoom">
                <psez:sectionZm>
                  <psez:sectionZmObj sectionId="{9065C9CE-AA01-49B1-A842-DC5E1ACCEA6A}">
                    <psez:zmPr id="{1A273D41-0616-4323-908E-B6B533962794}" imageType="cover" transitionDur="1000">
                      <p166:blipFill xmlns:p166="http://schemas.microsoft.com/office/powerpoint/2016/6/main"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690814" cy="57567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6" name="Section Zoom 115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A28458C6-1CB5-5275-81FB-0FAEA3004FC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67181" y="3166641"/>
                <a:ext cx="690814" cy="57567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8" name="Section Zoom 117">
                <a:extLst>
                  <a:ext uri="{FF2B5EF4-FFF2-40B4-BE49-F238E27FC236}">
                    <a16:creationId xmlns:a16="http://schemas.microsoft.com/office/drawing/2014/main" id="{2238A6B0-D4F2-EBEA-15D2-EC657B197E1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58685963"/>
                  </p:ext>
                </p:extLst>
              </p:nvPr>
            </p:nvGraphicFramePr>
            <p:xfrm>
              <a:off x="3619667" y="4768995"/>
              <a:ext cx="625028" cy="665094"/>
            </p:xfrm>
            <a:graphic>
              <a:graphicData uri="http://schemas.microsoft.com/office/powerpoint/2016/sectionzoom">
                <psez:sectionZm>
                  <psez:sectionZmObj sectionId="{74417D6E-971D-459D-8BAF-28DBAF31537F}">
                    <psez:zmPr id="{62342898-0582-414F-9ECA-0084FB60B2AC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625028" cy="66509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8" name="Section Zoom 117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2238A6B0-D4F2-EBEA-15D2-EC657B197E1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9667" y="4768995"/>
                <a:ext cx="625028" cy="66509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20" name="Section Zoom 119">
                <a:extLst>
                  <a:ext uri="{FF2B5EF4-FFF2-40B4-BE49-F238E27FC236}">
                    <a16:creationId xmlns:a16="http://schemas.microsoft.com/office/drawing/2014/main" id="{29E5ED4C-EC43-3049-D79E-3A1647DF8BC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84110172"/>
                  </p:ext>
                </p:extLst>
              </p:nvPr>
            </p:nvGraphicFramePr>
            <p:xfrm>
              <a:off x="7972350" y="4792502"/>
              <a:ext cx="589661" cy="618080"/>
            </p:xfrm>
            <a:graphic>
              <a:graphicData uri="http://schemas.microsoft.com/office/powerpoint/2016/sectionzoom">
                <psez:sectionZm>
                  <psez:sectionZmObj sectionId="{59821D65-3D20-4856-95C5-FAF0BD31470F}">
                    <psez:zmPr id="{15F64213-847D-41B2-85F7-29FAE3368F34}" imageType="cover" transitionDur="1000">
                      <p166:blipFill xmlns:p166="http://schemas.microsoft.com/office/powerpoint/2016/6/main"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89661" cy="61808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20" name="Section Zoom 119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29E5ED4C-EC43-3049-D79E-3A1647DF8BC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72350" y="4792502"/>
                <a:ext cx="589661" cy="61808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pic>
        <p:nvPicPr>
          <p:cNvPr id="121" name="Graphic 120">
            <a:extLst>
              <a:ext uri="{FF2B5EF4-FFF2-40B4-BE49-F238E27FC236}">
                <a16:creationId xmlns:a16="http://schemas.microsoft.com/office/drawing/2014/main" id="{FE5E4705-1781-B702-A7D3-EB2A9B96B53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442570" y="2828757"/>
            <a:ext cx="1299853" cy="1299853"/>
          </a:xfrm>
          <a:prstGeom prst="rect">
            <a:avLst/>
          </a:prstGeom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FFD20C88-F126-6B82-020C-02602A4EB568}"/>
              </a:ext>
            </a:extLst>
          </p:cNvPr>
          <p:cNvSpPr txBox="1"/>
          <p:nvPr/>
        </p:nvSpPr>
        <p:spPr>
          <a:xfrm>
            <a:off x="582888" y="1625104"/>
            <a:ext cx="2581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5CEB9C8-2C3F-43B1-F35D-C1B8D4EA1268}"/>
              </a:ext>
            </a:extLst>
          </p:cNvPr>
          <p:cNvSpPr txBox="1"/>
          <p:nvPr/>
        </p:nvSpPr>
        <p:spPr>
          <a:xfrm>
            <a:off x="8441451" y="1613245"/>
            <a:ext cx="2443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1A8570A-5014-7715-56B2-1AF97F3BEF58}"/>
              </a:ext>
            </a:extLst>
          </p:cNvPr>
          <p:cNvSpPr txBox="1"/>
          <p:nvPr/>
        </p:nvSpPr>
        <p:spPr>
          <a:xfrm>
            <a:off x="690026" y="3244948"/>
            <a:ext cx="207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824AFF6-FFF5-46BD-D04A-263799608BD2}"/>
              </a:ext>
            </a:extLst>
          </p:cNvPr>
          <p:cNvSpPr txBox="1"/>
          <p:nvPr/>
        </p:nvSpPr>
        <p:spPr>
          <a:xfrm>
            <a:off x="8915933" y="3273643"/>
            <a:ext cx="2443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159D6BE-9ABD-65FA-007C-A7CEAF571F4C}"/>
              </a:ext>
            </a:extLst>
          </p:cNvPr>
          <p:cNvSpPr txBox="1"/>
          <p:nvPr/>
        </p:nvSpPr>
        <p:spPr>
          <a:xfrm>
            <a:off x="758569" y="4791602"/>
            <a:ext cx="244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310F5A5-4F02-F306-C6BC-8465F30612C9}"/>
              </a:ext>
            </a:extLst>
          </p:cNvPr>
          <p:cNvSpPr txBox="1"/>
          <p:nvPr/>
        </p:nvSpPr>
        <p:spPr>
          <a:xfrm>
            <a:off x="8772307" y="4948583"/>
            <a:ext cx="1234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400" b="1" dirty="0">
                <a:solidFill>
                  <a:srgbClr val="1C2F5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2400" b="1" dirty="0">
              <a:solidFill>
                <a:srgbClr val="1C2F5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1001848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8224D0-DE0F-6F73-B100-E72A99AB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F6ADCA-669F-CDFB-F694-3FFEC79016BA}"/>
              </a:ext>
            </a:extLst>
          </p:cNvPr>
          <p:cNvSpPr txBox="1"/>
          <p:nvPr/>
        </p:nvSpPr>
        <p:spPr>
          <a:xfrm>
            <a:off x="170059" y="6446674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AE75B7-FC53-D872-956B-A54FD1618A3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انگلیسی را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830AAA5-D871-5075-7DD7-5CA40089CA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039D9C-5C16-2DCF-0610-BE2B79E79303}"/>
              </a:ext>
            </a:extLst>
          </p:cNvPr>
          <p:cNvSpPr txBox="1"/>
          <p:nvPr/>
        </p:nvSpPr>
        <p:spPr>
          <a:xfrm>
            <a:off x="472899" y="929657"/>
            <a:ext cx="8910160" cy="4128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72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DE5105-D5DE-B4F5-05E1-9CC41B82AA3B}"/>
              </a:ext>
            </a:extLst>
          </p:cNvPr>
          <p:cNvSpPr txBox="1"/>
          <p:nvPr/>
        </p:nvSpPr>
        <p:spPr>
          <a:xfrm>
            <a:off x="1598260" y="2805925"/>
            <a:ext cx="89954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5400" b="1" dirty="0">
                <a:solidFill>
                  <a:srgbClr val="72AE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دانشجویان</a:t>
            </a:r>
            <a:endParaRPr lang="en-US" sz="5400" b="1" dirty="0">
              <a:solidFill>
                <a:srgbClr val="72AE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43523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230EC-341A-49F3-2B40-1D55F348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B54DFF-38B8-32F4-1812-F6EB2EF0D999}"/>
              </a:ext>
            </a:extLst>
          </p:cNvPr>
          <p:cNvSpPr txBox="1"/>
          <p:nvPr/>
        </p:nvSpPr>
        <p:spPr>
          <a:xfrm>
            <a:off x="10874144" y="6446674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4B977-2481-F73B-29B6-1FCC6DF73671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4637D7-D86F-FA6E-93C4-C6050F334E04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7CDD99F-7015-743C-E6C2-73594A399B6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94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230EC-341A-49F3-2B40-1D55F348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B54DFF-38B8-32F4-1812-F6EB2EF0D999}"/>
              </a:ext>
            </a:extLst>
          </p:cNvPr>
          <p:cNvSpPr txBox="1"/>
          <p:nvPr/>
        </p:nvSpPr>
        <p:spPr>
          <a:xfrm>
            <a:off x="10874144" y="6446674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4B977-2481-F73B-29B6-1FCC6DF73671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7CDD99F-7015-743C-E6C2-73594A399B6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65" name="Google Shape;290;p21">
            <a:extLst>
              <a:ext uri="{FF2B5EF4-FFF2-40B4-BE49-F238E27FC236}">
                <a16:creationId xmlns:a16="http://schemas.microsoft.com/office/drawing/2014/main" id="{048D3970-3014-D55E-3A40-45C6D6A82A75}"/>
              </a:ext>
            </a:extLst>
          </p:cNvPr>
          <p:cNvGrpSpPr/>
          <p:nvPr/>
        </p:nvGrpSpPr>
        <p:grpSpPr>
          <a:xfrm>
            <a:off x="10158732" y="2909416"/>
            <a:ext cx="547910" cy="591029"/>
            <a:chOff x="6955123" y="2543100"/>
            <a:chExt cx="433075" cy="467152"/>
          </a:xfrm>
          <a:solidFill>
            <a:srgbClr val="72AE46"/>
          </a:solidFill>
        </p:grpSpPr>
        <p:sp>
          <p:nvSpPr>
            <p:cNvPr id="66" name="Google Shape;291;p21">
              <a:extLst>
                <a:ext uri="{FF2B5EF4-FFF2-40B4-BE49-F238E27FC236}">
                  <a16:creationId xmlns:a16="http://schemas.microsoft.com/office/drawing/2014/main" id="{18F4B352-4286-E724-D5D1-88EE8AF70BAB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7" name="Google Shape;292;p21">
              <a:extLst>
                <a:ext uri="{FF2B5EF4-FFF2-40B4-BE49-F238E27FC236}">
                  <a16:creationId xmlns:a16="http://schemas.microsoft.com/office/drawing/2014/main" id="{704323C8-B04C-C077-DA3F-CCEE8C141035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8" name="Google Shape;293;p21">
              <a:extLst>
                <a:ext uri="{FF2B5EF4-FFF2-40B4-BE49-F238E27FC236}">
                  <a16:creationId xmlns:a16="http://schemas.microsoft.com/office/drawing/2014/main" id="{D994BF6D-C4CA-0516-8579-948E0D533B0E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9" name="Google Shape;294;p21">
              <a:extLst>
                <a:ext uri="{FF2B5EF4-FFF2-40B4-BE49-F238E27FC236}">
                  <a16:creationId xmlns:a16="http://schemas.microsoft.com/office/drawing/2014/main" id="{AE49D07E-A4C8-01C5-126B-9B7B963D8AA7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" name="Google Shape;295;p21">
              <a:extLst>
                <a:ext uri="{FF2B5EF4-FFF2-40B4-BE49-F238E27FC236}">
                  <a16:creationId xmlns:a16="http://schemas.microsoft.com/office/drawing/2014/main" id="{58636480-9A68-1063-6118-450F2C609E29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296;p21">
              <a:extLst>
                <a:ext uri="{FF2B5EF4-FFF2-40B4-BE49-F238E27FC236}">
                  <a16:creationId xmlns:a16="http://schemas.microsoft.com/office/drawing/2014/main" id="{B7901A50-2034-13E0-3DD1-AEB2DBB67755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297;p21">
              <a:extLst>
                <a:ext uri="{FF2B5EF4-FFF2-40B4-BE49-F238E27FC236}">
                  <a16:creationId xmlns:a16="http://schemas.microsoft.com/office/drawing/2014/main" id="{0FA29A0A-5D58-17D9-9CD8-42021A418A2C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298;p21">
              <a:extLst>
                <a:ext uri="{FF2B5EF4-FFF2-40B4-BE49-F238E27FC236}">
                  <a16:creationId xmlns:a16="http://schemas.microsoft.com/office/drawing/2014/main" id="{4C8363BF-90B2-16B6-602F-A0571EB4EC64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70628F1B-7E61-5C05-DF26-02521991B881}"/>
              </a:ext>
            </a:extLst>
          </p:cNvPr>
          <p:cNvSpPr txBox="1"/>
          <p:nvPr/>
        </p:nvSpPr>
        <p:spPr>
          <a:xfrm>
            <a:off x="9249287" y="3597986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51" name="Google Shape;315;p21">
            <a:extLst>
              <a:ext uri="{FF2B5EF4-FFF2-40B4-BE49-F238E27FC236}">
                <a16:creationId xmlns:a16="http://schemas.microsoft.com/office/drawing/2014/main" id="{8005F246-92D3-C739-7F1A-8F4C77DE2C86}"/>
              </a:ext>
            </a:extLst>
          </p:cNvPr>
          <p:cNvGrpSpPr/>
          <p:nvPr/>
        </p:nvGrpSpPr>
        <p:grpSpPr>
          <a:xfrm>
            <a:off x="7283385" y="2943628"/>
            <a:ext cx="609373" cy="608119"/>
            <a:chOff x="4338436" y="2512397"/>
            <a:chExt cx="481652" cy="480661"/>
          </a:xfrm>
          <a:solidFill>
            <a:srgbClr val="72AE46"/>
          </a:solidFill>
        </p:grpSpPr>
        <p:sp>
          <p:nvSpPr>
            <p:cNvPr id="52" name="Google Shape;316;p21">
              <a:extLst>
                <a:ext uri="{FF2B5EF4-FFF2-40B4-BE49-F238E27FC236}">
                  <a16:creationId xmlns:a16="http://schemas.microsoft.com/office/drawing/2014/main" id="{CE89639B-179B-1EE4-F7D8-0644FF42495E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317;p21">
              <a:extLst>
                <a:ext uri="{FF2B5EF4-FFF2-40B4-BE49-F238E27FC236}">
                  <a16:creationId xmlns:a16="http://schemas.microsoft.com/office/drawing/2014/main" id="{90A968D0-F985-1FA7-F82B-DF530BB2B868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" name="Google Shape;318;p21">
              <a:extLst>
                <a:ext uri="{FF2B5EF4-FFF2-40B4-BE49-F238E27FC236}">
                  <a16:creationId xmlns:a16="http://schemas.microsoft.com/office/drawing/2014/main" id="{17E7B2E7-C31E-CB6E-20F3-36D37A496A09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" name="Google Shape;319;p21">
              <a:extLst>
                <a:ext uri="{FF2B5EF4-FFF2-40B4-BE49-F238E27FC236}">
                  <a16:creationId xmlns:a16="http://schemas.microsoft.com/office/drawing/2014/main" id="{A4D6A7C3-3939-C449-BE16-030DC67A6BC8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" name="Google Shape;320;p21">
              <a:extLst>
                <a:ext uri="{FF2B5EF4-FFF2-40B4-BE49-F238E27FC236}">
                  <a16:creationId xmlns:a16="http://schemas.microsoft.com/office/drawing/2014/main" id="{45CD935F-03DB-13D2-90F0-2711711B4995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" name="Google Shape;321;p21">
              <a:extLst>
                <a:ext uri="{FF2B5EF4-FFF2-40B4-BE49-F238E27FC236}">
                  <a16:creationId xmlns:a16="http://schemas.microsoft.com/office/drawing/2014/main" id="{BE95040E-7EA7-9FCA-ABC6-1EF047EF1468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" name="Google Shape;322;p21">
              <a:extLst>
                <a:ext uri="{FF2B5EF4-FFF2-40B4-BE49-F238E27FC236}">
                  <a16:creationId xmlns:a16="http://schemas.microsoft.com/office/drawing/2014/main" id="{F60B90A4-78D5-3005-3617-F9860ABA7D1C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9" name="Google Shape;323;p21">
              <a:extLst>
                <a:ext uri="{FF2B5EF4-FFF2-40B4-BE49-F238E27FC236}">
                  <a16:creationId xmlns:a16="http://schemas.microsoft.com/office/drawing/2014/main" id="{2FD9C5E7-F215-FE3A-0031-EE6E14A5B8E3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0" name="Google Shape;324;p21">
              <a:extLst>
                <a:ext uri="{FF2B5EF4-FFF2-40B4-BE49-F238E27FC236}">
                  <a16:creationId xmlns:a16="http://schemas.microsoft.com/office/drawing/2014/main" id="{35CF013E-35BE-1EDB-1DFE-150445541AC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1" name="Google Shape;325;p21">
              <a:extLst>
                <a:ext uri="{FF2B5EF4-FFF2-40B4-BE49-F238E27FC236}">
                  <a16:creationId xmlns:a16="http://schemas.microsoft.com/office/drawing/2014/main" id="{9B0F58CA-06FB-7B8B-0F9F-22F27014E8A4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2" name="Google Shape;326;p21">
              <a:extLst>
                <a:ext uri="{FF2B5EF4-FFF2-40B4-BE49-F238E27FC236}">
                  <a16:creationId xmlns:a16="http://schemas.microsoft.com/office/drawing/2014/main" id="{E7B01C08-93F1-C3F9-F77D-7CAC0FE636D1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3" name="Google Shape;327;p21">
              <a:extLst>
                <a:ext uri="{FF2B5EF4-FFF2-40B4-BE49-F238E27FC236}">
                  <a16:creationId xmlns:a16="http://schemas.microsoft.com/office/drawing/2014/main" id="{A300132F-517D-A8B3-9AEC-872483338761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" name="Google Shape;328;p21">
              <a:extLst>
                <a:ext uri="{FF2B5EF4-FFF2-40B4-BE49-F238E27FC236}">
                  <a16:creationId xmlns:a16="http://schemas.microsoft.com/office/drawing/2014/main" id="{45CF1386-8AAF-31A7-CF35-D300536F69A5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8F355FE5-769F-2884-1BD2-B289C865B823}"/>
              </a:ext>
            </a:extLst>
          </p:cNvPr>
          <p:cNvSpPr txBox="1"/>
          <p:nvPr/>
        </p:nvSpPr>
        <p:spPr>
          <a:xfrm>
            <a:off x="6461807" y="3563774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48" name="Google Shape;347;p21">
            <a:extLst>
              <a:ext uri="{FF2B5EF4-FFF2-40B4-BE49-F238E27FC236}">
                <a16:creationId xmlns:a16="http://schemas.microsoft.com/office/drawing/2014/main" id="{3E5AA7E2-8011-F672-7329-D84FFDE2847B}"/>
              </a:ext>
            </a:extLst>
          </p:cNvPr>
          <p:cNvGrpSpPr/>
          <p:nvPr/>
        </p:nvGrpSpPr>
        <p:grpSpPr>
          <a:xfrm>
            <a:off x="4562168" y="2943630"/>
            <a:ext cx="564145" cy="562855"/>
            <a:chOff x="1727893" y="2535682"/>
            <a:chExt cx="445903" cy="444883"/>
          </a:xfrm>
          <a:solidFill>
            <a:srgbClr val="72AE46"/>
          </a:solidFill>
        </p:grpSpPr>
        <p:sp>
          <p:nvSpPr>
            <p:cNvPr id="49" name="Google Shape;348;p21">
              <a:extLst>
                <a:ext uri="{FF2B5EF4-FFF2-40B4-BE49-F238E27FC236}">
                  <a16:creationId xmlns:a16="http://schemas.microsoft.com/office/drawing/2014/main" id="{39E03B81-940F-00EF-04C1-F78398D753C5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349;p21">
              <a:extLst>
                <a:ext uri="{FF2B5EF4-FFF2-40B4-BE49-F238E27FC236}">
                  <a16:creationId xmlns:a16="http://schemas.microsoft.com/office/drawing/2014/main" id="{513DEC2F-A7A7-9396-9AFF-FB76EF6D4132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4F6FABE9-807A-CEDD-666E-D6A9AED8C9D0}"/>
              </a:ext>
            </a:extLst>
          </p:cNvPr>
          <p:cNvSpPr txBox="1"/>
          <p:nvPr/>
        </p:nvSpPr>
        <p:spPr>
          <a:xfrm>
            <a:off x="3674326" y="3563771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77" name="Google Shape;336;p21">
            <a:extLst>
              <a:ext uri="{FF2B5EF4-FFF2-40B4-BE49-F238E27FC236}">
                <a16:creationId xmlns:a16="http://schemas.microsoft.com/office/drawing/2014/main" id="{627EAD01-48AF-7A36-5132-EB4443BEB592}"/>
              </a:ext>
            </a:extLst>
          </p:cNvPr>
          <p:cNvGrpSpPr/>
          <p:nvPr/>
        </p:nvGrpSpPr>
        <p:grpSpPr>
          <a:xfrm>
            <a:off x="1754955" y="2961592"/>
            <a:ext cx="564145" cy="556045"/>
            <a:chOff x="3049341" y="2562990"/>
            <a:chExt cx="445903" cy="439501"/>
          </a:xfrm>
          <a:solidFill>
            <a:srgbClr val="72AE46"/>
          </a:solidFill>
        </p:grpSpPr>
        <p:sp>
          <p:nvSpPr>
            <p:cNvPr id="78" name="Google Shape;337;p21">
              <a:extLst>
                <a:ext uri="{FF2B5EF4-FFF2-40B4-BE49-F238E27FC236}">
                  <a16:creationId xmlns:a16="http://schemas.microsoft.com/office/drawing/2014/main" id="{84E24007-4C05-6E4A-28B3-4FF82C745D32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338;p21">
              <a:extLst>
                <a:ext uri="{FF2B5EF4-FFF2-40B4-BE49-F238E27FC236}">
                  <a16:creationId xmlns:a16="http://schemas.microsoft.com/office/drawing/2014/main" id="{268B9023-5877-07D8-D91A-5E17A5EBA81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339;p21">
              <a:extLst>
                <a:ext uri="{FF2B5EF4-FFF2-40B4-BE49-F238E27FC236}">
                  <a16:creationId xmlns:a16="http://schemas.microsoft.com/office/drawing/2014/main" id="{9245D9D1-210F-D3E2-3B1B-FE4309111730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F6E24E9-DE9C-04B1-9FB8-AFD161297B34}"/>
              </a:ext>
            </a:extLst>
          </p:cNvPr>
          <p:cNvSpPr txBox="1"/>
          <p:nvPr/>
        </p:nvSpPr>
        <p:spPr>
          <a:xfrm>
            <a:off x="886845" y="3545809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6DDF45-4198-19D5-C484-06CC1398A7D5}"/>
              </a:ext>
            </a:extLst>
          </p:cNvPr>
          <p:cNvSpPr txBox="1"/>
          <p:nvPr/>
        </p:nvSpPr>
        <p:spPr>
          <a:xfrm>
            <a:off x="583611" y="1020269"/>
            <a:ext cx="110158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615554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4" grpId="0"/>
      <p:bldP spid="75" grpId="0"/>
      <p:bldP spid="76" grpId="0"/>
      <p:bldP spid="81" grpId="0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230EC-341A-49F3-2B40-1D55F348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B54DFF-38B8-32F4-1812-F6EB2EF0D999}"/>
              </a:ext>
            </a:extLst>
          </p:cNvPr>
          <p:cNvSpPr txBox="1"/>
          <p:nvPr/>
        </p:nvSpPr>
        <p:spPr>
          <a:xfrm>
            <a:off x="10874144" y="6446674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4B977-2481-F73B-29B6-1FCC6DF73671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7CDD99F-7015-743C-E6C2-73594A399B6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grpSp>
        <p:nvGrpSpPr>
          <p:cNvPr id="5" name="Google Shape;73;p16">
            <a:extLst>
              <a:ext uri="{FF2B5EF4-FFF2-40B4-BE49-F238E27FC236}">
                <a16:creationId xmlns:a16="http://schemas.microsoft.com/office/drawing/2014/main" id="{5C4F92F1-74C9-2CC8-D6CC-7CA2C0847E70}"/>
              </a:ext>
            </a:extLst>
          </p:cNvPr>
          <p:cNvGrpSpPr/>
          <p:nvPr/>
        </p:nvGrpSpPr>
        <p:grpSpPr>
          <a:xfrm>
            <a:off x="4193658" y="1434528"/>
            <a:ext cx="3594477" cy="3166459"/>
            <a:chOff x="2778582" y="1178050"/>
            <a:chExt cx="3594477" cy="3166459"/>
          </a:xfrm>
        </p:grpSpPr>
        <p:grpSp>
          <p:nvGrpSpPr>
            <p:cNvPr id="7" name="Google Shape;74;p16">
              <a:extLst>
                <a:ext uri="{FF2B5EF4-FFF2-40B4-BE49-F238E27FC236}">
                  <a16:creationId xmlns:a16="http://schemas.microsoft.com/office/drawing/2014/main" id="{9A182E3F-6386-36A3-8D67-692EC1AFEBBF}"/>
                </a:ext>
              </a:extLst>
            </p:cNvPr>
            <p:cNvGrpSpPr/>
            <p:nvPr/>
          </p:nvGrpSpPr>
          <p:grpSpPr>
            <a:xfrm>
              <a:off x="3098136" y="1282075"/>
              <a:ext cx="2955328" cy="2952300"/>
              <a:chOff x="3012213" y="1282075"/>
              <a:chExt cx="2955328" cy="2952300"/>
            </a:xfrm>
          </p:grpSpPr>
          <p:sp>
            <p:nvSpPr>
              <p:cNvPr id="39" name="Google Shape;75;p16">
                <a:extLst>
                  <a:ext uri="{FF2B5EF4-FFF2-40B4-BE49-F238E27FC236}">
                    <a16:creationId xmlns:a16="http://schemas.microsoft.com/office/drawing/2014/main" id="{44936519-25A7-3E60-6C5C-CDF0B1D2ADED}"/>
                  </a:ext>
                </a:extLst>
              </p:cNvPr>
              <p:cNvSpPr/>
              <p:nvPr/>
            </p:nvSpPr>
            <p:spPr>
              <a:xfrm>
                <a:off x="3012212" y="1453244"/>
                <a:ext cx="855797" cy="1357776"/>
              </a:xfrm>
              <a:custGeom>
                <a:avLst/>
                <a:gdLst/>
                <a:ahLst/>
                <a:cxnLst/>
                <a:rect l="l" t="t" r="r" b="b"/>
                <a:pathLst>
                  <a:path w="14989" h="23781" extrusionOk="0">
                    <a:moveTo>
                      <a:pt x="13701" y="0"/>
                    </a:moveTo>
                    <a:lnTo>
                      <a:pt x="12910" y="486"/>
                    </a:lnTo>
                    <a:lnTo>
                      <a:pt x="13447" y="190"/>
                    </a:lnTo>
                    <a:cubicBezTo>
                      <a:pt x="13532" y="148"/>
                      <a:pt x="13627" y="96"/>
                      <a:pt x="13722" y="42"/>
                    </a:cubicBezTo>
                    <a:lnTo>
                      <a:pt x="13701" y="0"/>
                    </a:lnTo>
                    <a:close/>
                    <a:moveTo>
                      <a:pt x="12139" y="971"/>
                    </a:moveTo>
                    <a:cubicBezTo>
                      <a:pt x="4846" y="5563"/>
                      <a:pt x="349" y="13363"/>
                      <a:pt x="43" y="21933"/>
                    </a:cubicBezTo>
                    <a:lnTo>
                      <a:pt x="4117" y="21933"/>
                    </a:lnTo>
                    <a:lnTo>
                      <a:pt x="4138" y="22852"/>
                    </a:lnTo>
                    <a:lnTo>
                      <a:pt x="4149" y="22324"/>
                    </a:lnTo>
                    <a:cubicBezTo>
                      <a:pt x="4328" y="14936"/>
                      <a:pt x="8212" y="8212"/>
                      <a:pt x="14524" y="4328"/>
                    </a:cubicBezTo>
                    <a:lnTo>
                      <a:pt x="14988" y="4043"/>
                    </a:lnTo>
                    <a:lnTo>
                      <a:pt x="14176" y="4486"/>
                    </a:lnTo>
                    <a:lnTo>
                      <a:pt x="12139" y="971"/>
                    </a:lnTo>
                    <a:close/>
                    <a:moveTo>
                      <a:pt x="22" y="22852"/>
                    </a:moveTo>
                    <a:lnTo>
                      <a:pt x="1" y="23781"/>
                    </a:lnTo>
                    <a:lnTo>
                      <a:pt x="43" y="23781"/>
                    </a:lnTo>
                    <a:cubicBezTo>
                      <a:pt x="43" y="23675"/>
                      <a:pt x="33" y="23569"/>
                      <a:pt x="33" y="23464"/>
                    </a:cubicBezTo>
                    <a:lnTo>
                      <a:pt x="22" y="22852"/>
                    </a:ln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76;p16">
                <a:extLst>
                  <a:ext uri="{FF2B5EF4-FFF2-40B4-BE49-F238E27FC236}">
                    <a16:creationId xmlns:a16="http://schemas.microsoft.com/office/drawing/2014/main" id="{BA81ED02-3B9A-B27E-9954-630A30B23761}"/>
                  </a:ext>
                </a:extLst>
              </p:cNvPr>
              <p:cNvSpPr/>
              <p:nvPr/>
            </p:nvSpPr>
            <p:spPr>
              <a:xfrm>
                <a:off x="5111744" y="2705496"/>
                <a:ext cx="855797" cy="1357148"/>
              </a:xfrm>
              <a:custGeom>
                <a:avLst/>
                <a:gdLst/>
                <a:ahLst/>
                <a:cxnLst/>
                <a:rect l="l" t="t" r="r" b="b"/>
                <a:pathLst>
                  <a:path w="14989" h="23770" extrusionOk="0">
                    <a:moveTo>
                      <a:pt x="14946" y="0"/>
                    </a:moveTo>
                    <a:cubicBezTo>
                      <a:pt x="14946" y="106"/>
                      <a:pt x="14946" y="211"/>
                      <a:pt x="14957" y="317"/>
                    </a:cubicBezTo>
                    <a:lnTo>
                      <a:pt x="14967" y="919"/>
                    </a:lnTo>
                    <a:lnTo>
                      <a:pt x="14988" y="0"/>
                    </a:lnTo>
                    <a:close/>
                    <a:moveTo>
                      <a:pt x="10851" y="919"/>
                    </a:moveTo>
                    <a:lnTo>
                      <a:pt x="10841" y="1457"/>
                    </a:lnTo>
                    <a:cubicBezTo>
                      <a:pt x="10661" y="8835"/>
                      <a:pt x="6777" y="15569"/>
                      <a:pt x="455" y="19453"/>
                    </a:cubicBezTo>
                    <a:lnTo>
                      <a:pt x="1" y="19737"/>
                    </a:lnTo>
                    <a:lnTo>
                      <a:pt x="814" y="19294"/>
                    </a:lnTo>
                    <a:lnTo>
                      <a:pt x="2850" y="22809"/>
                    </a:lnTo>
                    <a:cubicBezTo>
                      <a:pt x="10144" y="18218"/>
                      <a:pt x="14640" y="10418"/>
                      <a:pt x="14946" y="1848"/>
                    </a:cubicBezTo>
                    <a:lnTo>
                      <a:pt x="10872" y="1848"/>
                    </a:lnTo>
                    <a:lnTo>
                      <a:pt x="10851" y="919"/>
                    </a:lnTo>
                    <a:close/>
                    <a:moveTo>
                      <a:pt x="2080" y="23284"/>
                    </a:moveTo>
                    <a:lnTo>
                      <a:pt x="1541" y="23579"/>
                    </a:lnTo>
                    <a:cubicBezTo>
                      <a:pt x="1447" y="23633"/>
                      <a:pt x="1352" y="23685"/>
                      <a:pt x="1267" y="23738"/>
                    </a:cubicBezTo>
                    <a:lnTo>
                      <a:pt x="1288" y="23769"/>
                    </a:lnTo>
                    <a:lnTo>
                      <a:pt x="2080" y="23284"/>
                    </a:ln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77;p16">
                <a:extLst>
                  <a:ext uri="{FF2B5EF4-FFF2-40B4-BE49-F238E27FC236}">
                    <a16:creationId xmlns:a16="http://schemas.microsoft.com/office/drawing/2014/main" id="{343A0240-23B6-CF1C-7F70-FCFE256B9552}"/>
                  </a:ext>
                </a:extLst>
              </p:cNvPr>
              <p:cNvSpPr/>
              <p:nvPr/>
            </p:nvSpPr>
            <p:spPr>
              <a:xfrm>
                <a:off x="3012212" y="2705496"/>
                <a:ext cx="854027" cy="1356577"/>
              </a:xfrm>
              <a:custGeom>
                <a:avLst/>
                <a:gdLst/>
                <a:ahLst/>
                <a:cxnLst/>
                <a:rect l="l" t="t" r="r" b="b"/>
                <a:pathLst>
                  <a:path w="14958" h="23760" extrusionOk="0">
                    <a:moveTo>
                      <a:pt x="1" y="0"/>
                    </a:moveTo>
                    <a:lnTo>
                      <a:pt x="22" y="919"/>
                    </a:lnTo>
                    <a:lnTo>
                      <a:pt x="33" y="1531"/>
                    </a:lnTo>
                    <a:cubicBezTo>
                      <a:pt x="33" y="1636"/>
                      <a:pt x="43" y="1742"/>
                      <a:pt x="43" y="1848"/>
                    </a:cubicBezTo>
                    <a:cubicBezTo>
                      <a:pt x="349" y="10407"/>
                      <a:pt x="4835" y="18196"/>
                      <a:pt x="12107" y="22798"/>
                    </a:cubicBezTo>
                    <a:lnTo>
                      <a:pt x="14155" y="19273"/>
                    </a:lnTo>
                    <a:lnTo>
                      <a:pt x="14957" y="19716"/>
                    </a:lnTo>
                    <a:lnTo>
                      <a:pt x="14503" y="19442"/>
                    </a:lnTo>
                    <a:cubicBezTo>
                      <a:pt x="8202" y="15548"/>
                      <a:pt x="4328" y="8824"/>
                      <a:pt x="4149" y="1457"/>
                    </a:cubicBezTo>
                    <a:lnTo>
                      <a:pt x="4138" y="919"/>
                    </a:lnTo>
                    <a:lnTo>
                      <a:pt x="4117" y="0"/>
                    </a:lnTo>
                    <a:close/>
                    <a:moveTo>
                      <a:pt x="12889" y="23274"/>
                    </a:moveTo>
                    <a:lnTo>
                      <a:pt x="13680" y="23759"/>
                    </a:lnTo>
                    <a:lnTo>
                      <a:pt x="13701" y="23717"/>
                    </a:lnTo>
                    <a:cubicBezTo>
                      <a:pt x="13606" y="23675"/>
                      <a:pt x="13511" y="23622"/>
                      <a:pt x="13416" y="23569"/>
                    </a:cubicBezTo>
                    <a:lnTo>
                      <a:pt x="12889" y="23274"/>
                    </a:ln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78;p16">
                <a:extLst>
                  <a:ext uri="{FF2B5EF4-FFF2-40B4-BE49-F238E27FC236}">
                    <a16:creationId xmlns:a16="http://schemas.microsoft.com/office/drawing/2014/main" id="{36B6317A-FCBA-AC2A-21EC-0D2E1849F7A1}"/>
                  </a:ext>
                </a:extLst>
              </p:cNvPr>
              <p:cNvSpPr/>
              <p:nvPr/>
            </p:nvSpPr>
            <p:spPr>
              <a:xfrm>
                <a:off x="5112943" y="1454443"/>
                <a:ext cx="854598" cy="1356577"/>
              </a:xfrm>
              <a:custGeom>
                <a:avLst/>
                <a:gdLst/>
                <a:ahLst/>
                <a:cxnLst/>
                <a:rect l="l" t="t" r="r" b="b"/>
                <a:pathLst>
                  <a:path w="14968" h="23760" extrusionOk="0">
                    <a:moveTo>
                      <a:pt x="1288" y="0"/>
                    </a:moveTo>
                    <a:lnTo>
                      <a:pt x="1267" y="32"/>
                    </a:lnTo>
                    <a:lnTo>
                      <a:pt x="1553" y="190"/>
                    </a:lnTo>
                    <a:lnTo>
                      <a:pt x="2080" y="486"/>
                    </a:lnTo>
                    <a:lnTo>
                      <a:pt x="1288" y="0"/>
                    </a:lnTo>
                    <a:close/>
                    <a:moveTo>
                      <a:pt x="2861" y="961"/>
                    </a:moveTo>
                    <a:lnTo>
                      <a:pt x="814" y="4476"/>
                    </a:lnTo>
                    <a:lnTo>
                      <a:pt x="1" y="4032"/>
                    </a:lnTo>
                    <a:lnTo>
                      <a:pt x="455" y="4318"/>
                    </a:lnTo>
                    <a:cubicBezTo>
                      <a:pt x="6767" y="8202"/>
                      <a:pt x="10640" y="14925"/>
                      <a:pt x="10820" y="22303"/>
                    </a:cubicBezTo>
                    <a:lnTo>
                      <a:pt x="10830" y="22831"/>
                    </a:lnTo>
                    <a:lnTo>
                      <a:pt x="10851" y="23760"/>
                    </a:lnTo>
                    <a:lnTo>
                      <a:pt x="14967" y="23760"/>
                    </a:lnTo>
                    <a:lnTo>
                      <a:pt x="14946" y="22831"/>
                    </a:lnTo>
                    <a:lnTo>
                      <a:pt x="14936" y="22229"/>
                    </a:lnTo>
                    <a:cubicBezTo>
                      <a:pt x="14925" y="22123"/>
                      <a:pt x="14925" y="22018"/>
                      <a:pt x="14925" y="21912"/>
                    </a:cubicBezTo>
                    <a:cubicBezTo>
                      <a:pt x="14619" y="13353"/>
                      <a:pt x="10133" y="5552"/>
                      <a:pt x="2861" y="961"/>
                    </a:cubicBez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79;p16">
                <a:extLst>
                  <a:ext uri="{FF2B5EF4-FFF2-40B4-BE49-F238E27FC236}">
                    <a16:creationId xmlns:a16="http://schemas.microsoft.com/office/drawing/2014/main" id="{B08DF619-72BC-EF0B-E19F-7385A5A5B280}"/>
                  </a:ext>
                </a:extLst>
              </p:cNvPr>
              <p:cNvSpPr/>
              <p:nvPr/>
            </p:nvSpPr>
            <p:spPr>
              <a:xfrm>
                <a:off x="3703454" y="1282075"/>
                <a:ext cx="1574109" cy="427927"/>
              </a:xfrm>
              <a:custGeom>
                <a:avLst/>
                <a:gdLst/>
                <a:ahLst/>
                <a:cxnLst/>
                <a:rect l="l" t="t" r="r" b="b"/>
                <a:pathLst>
                  <a:path w="27570" h="7495" extrusionOk="0">
                    <a:moveTo>
                      <a:pt x="13774" y="1"/>
                    </a:moveTo>
                    <a:cubicBezTo>
                      <a:pt x="9542" y="1"/>
                      <a:pt x="5341" y="1046"/>
                      <a:pt x="1615" y="3040"/>
                    </a:cubicBezTo>
                    <a:cubicBezTo>
                      <a:pt x="1520" y="3094"/>
                      <a:pt x="1425" y="3146"/>
                      <a:pt x="1340" y="3188"/>
                    </a:cubicBezTo>
                    <a:lnTo>
                      <a:pt x="803" y="3484"/>
                    </a:lnTo>
                    <a:lnTo>
                      <a:pt x="0" y="3927"/>
                    </a:lnTo>
                    <a:lnTo>
                      <a:pt x="32" y="3969"/>
                    </a:lnTo>
                    <a:lnTo>
                      <a:pt x="2069" y="7484"/>
                    </a:lnTo>
                    <a:lnTo>
                      <a:pt x="2881" y="7041"/>
                    </a:lnTo>
                    <a:lnTo>
                      <a:pt x="3346" y="6788"/>
                    </a:lnTo>
                    <a:cubicBezTo>
                      <a:pt x="6523" y="5036"/>
                      <a:pt x="10133" y="4117"/>
                      <a:pt x="13774" y="4117"/>
                    </a:cubicBezTo>
                    <a:cubicBezTo>
                      <a:pt x="17426" y="4117"/>
                      <a:pt x="21036" y="5046"/>
                      <a:pt x="24223" y="6798"/>
                    </a:cubicBezTo>
                    <a:lnTo>
                      <a:pt x="24688" y="7051"/>
                    </a:lnTo>
                    <a:lnTo>
                      <a:pt x="25501" y="7495"/>
                    </a:lnTo>
                    <a:lnTo>
                      <a:pt x="27548" y="3980"/>
                    </a:lnTo>
                    <a:lnTo>
                      <a:pt x="27569" y="3948"/>
                    </a:lnTo>
                    <a:lnTo>
                      <a:pt x="26767" y="3505"/>
                    </a:lnTo>
                    <a:lnTo>
                      <a:pt x="26240" y="3209"/>
                    </a:lnTo>
                    <a:lnTo>
                      <a:pt x="25954" y="3051"/>
                    </a:lnTo>
                    <a:cubicBezTo>
                      <a:pt x="22229" y="1056"/>
                      <a:pt x="18017" y="1"/>
                      <a:pt x="13774" y="1"/>
                    </a:cubicBez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80;p16">
                <a:extLst>
                  <a:ext uri="{FF2B5EF4-FFF2-40B4-BE49-F238E27FC236}">
                    <a16:creationId xmlns:a16="http://schemas.microsoft.com/office/drawing/2014/main" id="{A1FF2E4E-D0BD-636D-0115-79D65186ED1F}"/>
                  </a:ext>
                </a:extLst>
              </p:cNvPr>
              <p:cNvSpPr/>
              <p:nvPr/>
            </p:nvSpPr>
            <p:spPr>
              <a:xfrm>
                <a:off x="3702255" y="3805877"/>
                <a:ext cx="1573481" cy="428498"/>
              </a:xfrm>
              <a:custGeom>
                <a:avLst/>
                <a:gdLst/>
                <a:ahLst/>
                <a:cxnLst/>
                <a:rect l="l" t="t" r="r" b="b"/>
                <a:pathLst>
                  <a:path w="27559" h="7505" extrusionOk="0">
                    <a:moveTo>
                      <a:pt x="2069" y="0"/>
                    </a:moveTo>
                    <a:lnTo>
                      <a:pt x="21" y="3525"/>
                    </a:lnTo>
                    <a:lnTo>
                      <a:pt x="0" y="3557"/>
                    </a:lnTo>
                    <a:lnTo>
                      <a:pt x="803" y="4001"/>
                    </a:lnTo>
                    <a:lnTo>
                      <a:pt x="1330" y="4296"/>
                    </a:lnTo>
                    <a:cubicBezTo>
                      <a:pt x="1425" y="4349"/>
                      <a:pt x="1520" y="4402"/>
                      <a:pt x="1615" y="4444"/>
                    </a:cubicBezTo>
                    <a:cubicBezTo>
                      <a:pt x="5341" y="6449"/>
                      <a:pt x="9552" y="7505"/>
                      <a:pt x="13795" y="7505"/>
                    </a:cubicBezTo>
                    <a:cubicBezTo>
                      <a:pt x="18028" y="7505"/>
                      <a:pt x="22229" y="6449"/>
                      <a:pt x="25954" y="4465"/>
                    </a:cubicBezTo>
                    <a:cubicBezTo>
                      <a:pt x="26039" y="4412"/>
                      <a:pt x="26134" y="4360"/>
                      <a:pt x="26228" y="4306"/>
                    </a:cubicBezTo>
                    <a:lnTo>
                      <a:pt x="26767" y="4011"/>
                    </a:lnTo>
                    <a:lnTo>
                      <a:pt x="27558" y="3579"/>
                    </a:lnTo>
                    <a:lnTo>
                      <a:pt x="27537" y="3536"/>
                    </a:lnTo>
                    <a:lnTo>
                      <a:pt x="25501" y="21"/>
                    </a:lnTo>
                    <a:lnTo>
                      <a:pt x="24688" y="464"/>
                    </a:lnTo>
                    <a:lnTo>
                      <a:pt x="24223" y="718"/>
                    </a:lnTo>
                    <a:cubicBezTo>
                      <a:pt x="21047" y="2460"/>
                      <a:pt x="17437" y="3389"/>
                      <a:pt x="13795" y="3389"/>
                    </a:cubicBezTo>
                    <a:cubicBezTo>
                      <a:pt x="10143" y="3389"/>
                      <a:pt x="6523" y="2460"/>
                      <a:pt x="3346" y="708"/>
                    </a:cubicBezTo>
                    <a:lnTo>
                      <a:pt x="2871" y="443"/>
                    </a:lnTo>
                    <a:lnTo>
                      <a:pt x="2069" y="0"/>
                    </a:lnTo>
                    <a:close/>
                  </a:path>
                </a:pathLst>
              </a:custGeom>
              <a:solidFill>
                <a:srgbClr val="1C2F56"/>
              </a:solidFill>
              <a:ln w="1905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" name="Google Shape;81;p16">
              <a:extLst>
                <a:ext uri="{FF2B5EF4-FFF2-40B4-BE49-F238E27FC236}">
                  <a16:creationId xmlns:a16="http://schemas.microsoft.com/office/drawing/2014/main" id="{DEB84EA0-2319-3CA0-5BB1-F6FE8BF074BD}"/>
                </a:ext>
              </a:extLst>
            </p:cNvPr>
            <p:cNvGrpSpPr/>
            <p:nvPr/>
          </p:nvGrpSpPr>
          <p:grpSpPr>
            <a:xfrm>
              <a:off x="2778582" y="1204313"/>
              <a:ext cx="3594477" cy="3140196"/>
              <a:chOff x="2778582" y="1204313"/>
              <a:chExt cx="3594477" cy="3140196"/>
            </a:xfrm>
          </p:grpSpPr>
          <p:grpSp>
            <p:nvGrpSpPr>
              <p:cNvPr id="21" name="Google Shape;82;p16">
                <a:extLst>
                  <a:ext uri="{FF2B5EF4-FFF2-40B4-BE49-F238E27FC236}">
                    <a16:creationId xmlns:a16="http://schemas.microsoft.com/office/drawing/2014/main" id="{30D7B49C-A66C-387A-C4BF-5F362C7F30F1}"/>
                  </a:ext>
                </a:extLst>
              </p:cNvPr>
              <p:cNvGrpSpPr/>
              <p:nvPr/>
            </p:nvGrpSpPr>
            <p:grpSpPr>
              <a:xfrm>
                <a:off x="5610759" y="2442275"/>
                <a:ext cx="762300" cy="762300"/>
                <a:chOff x="5679313" y="2442275"/>
                <a:chExt cx="762300" cy="762300"/>
              </a:xfrm>
            </p:grpSpPr>
            <p:sp>
              <p:nvSpPr>
                <p:cNvPr id="37" name="Google Shape;83;p16">
                  <a:extLst>
                    <a:ext uri="{FF2B5EF4-FFF2-40B4-BE49-F238E27FC236}">
                      <a16:creationId xmlns:a16="http://schemas.microsoft.com/office/drawing/2014/main" id="{40E72477-EBEB-A561-3B8E-8C4B9A0F96CF}"/>
                    </a:ext>
                  </a:extLst>
                </p:cNvPr>
                <p:cNvSpPr/>
                <p:nvPr/>
              </p:nvSpPr>
              <p:spPr>
                <a:xfrm>
                  <a:off x="5679313" y="2442275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" name="Google Shape;84;p16">
                  <a:extLst>
                    <a:ext uri="{FF2B5EF4-FFF2-40B4-BE49-F238E27FC236}">
                      <a16:creationId xmlns:a16="http://schemas.microsoft.com/office/drawing/2014/main" id="{E4EF347D-A637-9B90-E1FB-1C36FE41EBC6}"/>
                    </a:ext>
                  </a:extLst>
                </p:cNvPr>
                <p:cNvSpPr/>
                <p:nvPr/>
              </p:nvSpPr>
              <p:spPr>
                <a:xfrm>
                  <a:off x="5731553" y="2494516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" name="Google Shape;85;p16">
                <a:extLst>
                  <a:ext uri="{FF2B5EF4-FFF2-40B4-BE49-F238E27FC236}">
                    <a16:creationId xmlns:a16="http://schemas.microsoft.com/office/drawing/2014/main" id="{9E80BAE4-231D-38AD-A8A5-F5F3D90A2C91}"/>
                  </a:ext>
                </a:extLst>
              </p:cNvPr>
              <p:cNvGrpSpPr/>
              <p:nvPr/>
            </p:nvGrpSpPr>
            <p:grpSpPr>
              <a:xfrm>
                <a:off x="4947588" y="1204313"/>
                <a:ext cx="762300" cy="762300"/>
                <a:chOff x="4871388" y="1204313"/>
                <a:chExt cx="762300" cy="762300"/>
              </a:xfrm>
            </p:grpSpPr>
            <p:sp>
              <p:nvSpPr>
                <p:cNvPr id="35" name="Google Shape;86;p16">
                  <a:extLst>
                    <a:ext uri="{FF2B5EF4-FFF2-40B4-BE49-F238E27FC236}">
                      <a16:creationId xmlns:a16="http://schemas.microsoft.com/office/drawing/2014/main" id="{B51DA70A-069D-294E-263A-F02BE7B922AC}"/>
                    </a:ext>
                  </a:extLst>
                </p:cNvPr>
                <p:cNvSpPr/>
                <p:nvPr/>
              </p:nvSpPr>
              <p:spPr>
                <a:xfrm>
                  <a:off x="4871388" y="1204313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" name="Google Shape;87;p16">
                  <a:extLst>
                    <a:ext uri="{FF2B5EF4-FFF2-40B4-BE49-F238E27FC236}">
                      <a16:creationId xmlns:a16="http://schemas.microsoft.com/office/drawing/2014/main" id="{07815C30-0EBA-8973-F0D0-9139DCB2ACB2}"/>
                    </a:ext>
                  </a:extLst>
                </p:cNvPr>
                <p:cNvSpPr/>
                <p:nvPr/>
              </p:nvSpPr>
              <p:spPr>
                <a:xfrm>
                  <a:off x="4923628" y="1256553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" name="Google Shape;88;p16">
                <a:extLst>
                  <a:ext uri="{FF2B5EF4-FFF2-40B4-BE49-F238E27FC236}">
                    <a16:creationId xmlns:a16="http://schemas.microsoft.com/office/drawing/2014/main" id="{BE774076-C303-5BE2-98A9-CEFD1C1C35D6}"/>
                  </a:ext>
                </a:extLst>
              </p:cNvPr>
              <p:cNvGrpSpPr/>
              <p:nvPr/>
            </p:nvGrpSpPr>
            <p:grpSpPr>
              <a:xfrm>
                <a:off x="3409138" y="1204313"/>
                <a:ext cx="762300" cy="762300"/>
                <a:chOff x="3332938" y="1204313"/>
                <a:chExt cx="762300" cy="762300"/>
              </a:xfrm>
            </p:grpSpPr>
            <p:sp>
              <p:nvSpPr>
                <p:cNvPr id="33" name="Google Shape;89;p16">
                  <a:extLst>
                    <a:ext uri="{FF2B5EF4-FFF2-40B4-BE49-F238E27FC236}">
                      <a16:creationId xmlns:a16="http://schemas.microsoft.com/office/drawing/2014/main" id="{B5C972C8-A8C8-3BFD-47D2-304269A0F087}"/>
                    </a:ext>
                  </a:extLst>
                </p:cNvPr>
                <p:cNvSpPr/>
                <p:nvPr/>
              </p:nvSpPr>
              <p:spPr>
                <a:xfrm>
                  <a:off x="3332938" y="1204313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90;p16">
                  <a:extLst>
                    <a:ext uri="{FF2B5EF4-FFF2-40B4-BE49-F238E27FC236}">
                      <a16:creationId xmlns:a16="http://schemas.microsoft.com/office/drawing/2014/main" id="{2513B500-2367-1053-2519-B657CB95705B}"/>
                    </a:ext>
                  </a:extLst>
                </p:cNvPr>
                <p:cNvSpPr/>
                <p:nvPr/>
              </p:nvSpPr>
              <p:spPr>
                <a:xfrm>
                  <a:off x="3385178" y="1256553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" name="Google Shape;91;p16">
                <a:extLst>
                  <a:ext uri="{FF2B5EF4-FFF2-40B4-BE49-F238E27FC236}">
                    <a16:creationId xmlns:a16="http://schemas.microsoft.com/office/drawing/2014/main" id="{FFE95285-6E59-ACC3-F8C0-5A7F3DDF59A4}"/>
                  </a:ext>
                </a:extLst>
              </p:cNvPr>
              <p:cNvGrpSpPr/>
              <p:nvPr/>
            </p:nvGrpSpPr>
            <p:grpSpPr>
              <a:xfrm>
                <a:off x="2778582" y="2376775"/>
                <a:ext cx="762300" cy="762300"/>
                <a:chOff x="2702382" y="2376775"/>
                <a:chExt cx="762300" cy="762300"/>
              </a:xfrm>
            </p:grpSpPr>
            <p:sp>
              <p:nvSpPr>
                <p:cNvPr id="31" name="Google Shape;92;p16">
                  <a:extLst>
                    <a:ext uri="{FF2B5EF4-FFF2-40B4-BE49-F238E27FC236}">
                      <a16:creationId xmlns:a16="http://schemas.microsoft.com/office/drawing/2014/main" id="{1851DF09-66D6-D30B-BBD2-C71DBFEC2AFC}"/>
                    </a:ext>
                  </a:extLst>
                </p:cNvPr>
                <p:cNvSpPr/>
                <p:nvPr/>
              </p:nvSpPr>
              <p:spPr>
                <a:xfrm>
                  <a:off x="2702382" y="2376775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93;p16">
                  <a:extLst>
                    <a:ext uri="{FF2B5EF4-FFF2-40B4-BE49-F238E27FC236}">
                      <a16:creationId xmlns:a16="http://schemas.microsoft.com/office/drawing/2014/main" id="{C0B61C76-7672-9970-2E35-8C45BC885C7C}"/>
                    </a:ext>
                  </a:extLst>
                </p:cNvPr>
                <p:cNvSpPr/>
                <p:nvPr/>
              </p:nvSpPr>
              <p:spPr>
                <a:xfrm>
                  <a:off x="2754622" y="2429016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" name="Google Shape;94;p16">
                <a:extLst>
                  <a:ext uri="{FF2B5EF4-FFF2-40B4-BE49-F238E27FC236}">
                    <a16:creationId xmlns:a16="http://schemas.microsoft.com/office/drawing/2014/main" id="{075818AB-0F02-24A1-019F-3A2AD21F74F3}"/>
                  </a:ext>
                </a:extLst>
              </p:cNvPr>
              <p:cNvGrpSpPr/>
              <p:nvPr/>
            </p:nvGrpSpPr>
            <p:grpSpPr>
              <a:xfrm>
                <a:off x="3409138" y="3582209"/>
                <a:ext cx="762300" cy="762300"/>
                <a:chOff x="3332938" y="3638963"/>
                <a:chExt cx="762300" cy="762300"/>
              </a:xfrm>
            </p:grpSpPr>
            <p:sp>
              <p:nvSpPr>
                <p:cNvPr id="29" name="Google Shape;95;p16">
                  <a:extLst>
                    <a:ext uri="{FF2B5EF4-FFF2-40B4-BE49-F238E27FC236}">
                      <a16:creationId xmlns:a16="http://schemas.microsoft.com/office/drawing/2014/main" id="{3B27E153-2BD3-8F28-1CCB-FD880714346C}"/>
                    </a:ext>
                  </a:extLst>
                </p:cNvPr>
                <p:cNvSpPr/>
                <p:nvPr/>
              </p:nvSpPr>
              <p:spPr>
                <a:xfrm>
                  <a:off x="3332938" y="3638963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96;p16">
                  <a:extLst>
                    <a:ext uri="{FF2B5EF4-FFF2-40B4-BE49-F238E27FC236}">
                      <a16:creationId xmlns:a16="http://schemas.microsoft.com/office/drawing/2014/main" id="{C275F648-2393-628E-535B-9D355206CB37}"/>
                    </a:ext>
                  </a:extLst>
                </p:cNvPr>
                <p:cNvSpPr/>
                <p:nvPr/>
              </p:nvSpPr>
              <p:spPr>
                <a:xfrm>
                  <a:off x="3385178" y="3691203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6" name="Google Shape;97;p16">
                <a:extLst>
                  <a:ext uri="{FF2B5EF4-FFF2-40B4-BE49-F238E27FC236}">
                    <a16:creationId xmlns:a16="http://schemas.microsoft.com/office/drawing/2014/main" id="{75ADD2CB-59D7-400D-CF5B-3CF49FE6510A}"/>
                  </a:ext>
                </a:extLst>
              </p:cNvPr>
              <p:cNvGrpSpPr/>
              <p:nvPr/>
            </p:nvGrpSpPr>
            <p:grpSpPr>
              <a:xfrm>
                <a:off x="4947588" y="3582209"/>
                <a:ext cx="762300" cy="762300"/>
                <a:chOff x="4871388" y="3638963"/>
                <a:chExt cx="762300" cy="762300"/>
              </a:xfrm>
            </p:grpSpPr>
            <p:sp>
              <p:nvSpPr>
                <p:cNvPr id="27" name="Google Shape;98;p16">
                  <a:extLst>
                    <a:ext uri="{FF2B5EF4-FFF2-40B4-BE49-F238E27FC236}">
                      <a16:creationId xmlns:a16="http://schemas.microsoft.com/office/drawing/2014/main" id="{D1B37656-5FE8-4C29-BC6C-F344C03813C3}"/>
                    </a:ext>
                  </a:extLst>
                </p:cNvPr>
                <p:cNvSpPr/>
                <p:nvPr/>
              </p:nvSpPr>
              <p:spPr>
                <a:xfrm>
                  <a:off x="4871388" y="3638963"/>
                  <a:ext cx="762300" cy="762300"/>
                </a:xfrm>
                <a:prstGeom prst="ellipse">
                  <a:avLst/>
                </a:prstGeom>
                <a:solidFill>
                  <a:srgbClr val="72AE46"/>
                </a:solidFill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99;p16">
                  <a:extLst>
                    <a:ext uri="{FF2B5EF4-FFF2-40B4-BE49-F238E27FC236}">
                      <a16:creationId xmlns:a16="http://schemas.microsoft.com/office/drawing/2014/main" id="{94539605-BD2F-05D8-75EA-C5DF4844B6CA}"/>
                    </a:ext>
                  </a:extLst>
                </p:cNvPr>
                <p:cNvSpPr/>
                <p:nvPr/>
              </p:nvSpPr>
              <p:spPr>
                <a:xfrm>
                  <a:off x="4923628" y="3691203"/>
                  <a:ext cx="657900" cy="657900"/>
                </a:xfrm>
                <a:prstGeom prst="ellipse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200025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9" name="Google Shape;100;p16">
              <a:extLst>
                <a:ext uri="{FF2B5EF4-FFF2-40B4-BE49-F238E27FC236}">
                  <a16:creationId xmlns:a16="http://schemas.microsoft.com/office/drawing/2014/main" id="{FF7AA293-18F8-D256-4D99-97E167A506BC}"/>
                </a:ext>
              </a:extLst>
            </p:cNvPr>
            <p:cNvGrpSpPr/>
            <p:nvPr/>
          </p:nvGrpSpPr>
          <p:grpSpPr>
            <a:xfrm>
              <a:off x="3659976" y="1850551"/>
              <a:ext cx="1815300" cy="1815300"/>
              <a:chOff x="3659976" y="1850551"/>
              <a:chExt cx="1815300" cy="1815300"/>
            </a:xfrm>
          </p:grpSpPr>
          <p:sp>
            <p:nvSpPr>
              <p:cNvPr id="13" name="Google Shape;101;p16">
                <a:extLst>
                  <a:ext uri="{FF2B5EF4-FFF2-40B4-BE49-F238E27FC236}">
                    <a16:creationId xmlns:a16="http://schemas.microsoft.com/office/drawing/2014/main" id="{BB73B9F2-C4CA-47E6-BD73-7AE6CF18E94E}"/>
                  </a:ext>
                </a:extLst>
              </p:cNvPr>
              <p:cNvSpPr/>
              <p:nvPr/>
            </p:nvSpPr>
            <p:spPr>
              <a:xfrm>
                <a:off x="3659976" y="1850551"/>
                <a:ext cx="1815300" cy="18153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200025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" name="Google Shape;102;p16">
                <a:extLst>
                  <a:ext uri="{FF2B5EF4-FFF2-40B4-BE49-F238E27FC236}">
                    <a16:creationId xmlns:a16="http://schemas.microsoft.com/office/drawing/2014/main" id="{8C366098-29AB-85F7-37C3-2BBD92CFA82F}"/>
                  </a:ext>
                </a:extLst>
              </p:cNvPr>
              <p:cNvGrpSpPr/>
              <p:nvPr/>
            </p:nvGrpSpPr>
            <p:grpSpPr>
              <a:xfrm>
                <a:off x="3784581" y="1966637"/>
                <a:ext cx="1582489" cy="1582545"/>
                <a:chOff x="3698658" y="1966637"/>
                <a:chExt cx="1582489" cy="1582545"/>
              </a:xfrm>
            </p:grpSpPr>
            <p:sp>
              <p:nvSpPr>
                <p:cNvPr id="15" name="Google Shape;103;p16">
                  <a:extLst>
                    <a:ext uri="{FF2B5EF4-FFF2-40B4-BE49-F238E27FC236}">
                      <a16:creationId xmlns:a16="http://schemas.microsoft.com/office/drawing/2014/main" id="{44E36A06-1CE8-4AD7-C86D-71E388FA1E7F}"/>
                    </a:ext>
                  </a:extLst>
                </p:cNvPr>
                <p:cNvSpPr/>
                <p:nvPr/>
              </p:nvSpPr>
              <p:spPr>
                <a:xfrm>
                  <a:off x="3698658" y="2082996"/>
                  <a:ext cx="397153" cy="656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6" h="11506" extrusionOk="0">
                      <a:moveTo>
                        <a:pt x="6628" y="0"/>
                      </a:moveTo>
                      <a:cubicBezTo>
                        <a:pt x="2744" y="2386"/>
                        <a:pt x="116" y="6639"/>
                        <a:pt x="0" y="11505"/>
                      </a:cubicBezTo>
                      <a:lnTo>
                        <a:pt x="654" y="11505"/>
                      </a:lnTo>
                      <a:cubicBezTo>
                        <a:pt x="760" y="6882"/>
                        <a:pt x="3261" y="2839"/>
                        <a:pt x="6955" y="559"/>
                      </a:cubicBezTo>
                      <a:lnTo>
                        <a:pt x="6628" y="0"/>
                      </a:ln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" name="Google Shape;104;p16">
                  <a:extLst>
                    <a:ext uri="{FF2B5EF4-FFF2-40B4-BE49-F238E27FC236}">
                      <a16:creationId xmlns:a16="http://schemas.microsoft.com/office/drawing/2014/main" id="{F24BED0E-615F-8E95-DE7B-E420B725830D}"/>
                    </a:ext>
                  </a:extLst>
                </p:cNvPr>
                <p:cNvSpPr/>
                <p:nvPr/>
              </p:nvSpPr>
              <p:spPr>
                <a:xfrm>
                  <a:off x="4883937" y="2776579"/>
                  <a:ext cx="397210" cy="656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7" h="11496" extrusionOk="0">
                      <a:moveTo>
                        <a:pt x="6302" y="0"/>
                      </a:moveTo>
                      <a:cubicBezTo>
                        <a:pt x="6197" y="4623"/>
                        <a:pt x="3695" y="8666"/>
                        <a:pt x="1" y="10935"/>
                      </a:cubicBezTo>
                      <a:lnTo>
                        <a:pt x="317" y="11495"/>
                      </a:lnTo>
                      <a:cubicBezTo>
                        <a:pt x="4213" y="9110"/>
                        <a:pt x="6840" y="4867"/>
                        <a:pt x="6957" y="0"/>
                      </a:cubicBez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" name="Google Shape;105;p16">
                  <a:extLst>
                    <a:ext uri="{FF2B5EF4-FFF2-40B4-BE49-F238E27FC236}">
                      <a16:creationId xmlns:a16="http://schemas.microsoft.com/office/drawing/2014/main" id="{CB9F91DB-65B8-2224-587C-57746BF79985}"/>
                    </a:ext>
                  </a:extLst>
                </p:cNvPr>
                <p:cNvSpPr/>
                <p:nvPr/>
              </p:nvSpPr>
              <p:spPr>
                <a:xfrm>
                  <a:off x="3698658" y="2776579"/>
                  <a:ext cx="396582" cy="656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46" h="11496" extrusionOk="0">
                      <a:moveTo>
                        <a:pt x="0" y="0"/>
                      </a:moveTo>
                      <a:cubicBezTo>
                        <a:pt x="116" y="4856"/>
                        <a:pt x="2733" y="9099"/>
                        <a:pt x="6617" y="11495"/>
                      </a:cubicBezTo>
                      <a:lnTo>
                        <a:pt x="6945" y="10935"/>
                      </a:lnTo>
                      <a:cubicBezTo>
                        <a:pt x="3251" y="8655"/>
                        <a:pt x="760" y="4623"/>
                        <a:pt x="654" y="0"/>
                      </a:cubicBez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106;p16">
                  <a:extLst>
                    <a:ext uri="{FF2B5EF4-FFF2-40B4-BE49-F238E27FC236}">
                      <a16:creationId xmlns:a16="http://schemas.microsoft.com/office/drawing/2014/main" id="{443510D1-028C-7084-B94D-8B5B652DC47F}"/>
                    </a:ext>
                  </a:extLst>
                </p:cNvPr>
                <p:cNvSpPr/>
                <p:nvPr/>
              </p:nvSpPr>
              <p:spPr>
                <a:xfrm>
                  <a:off x="4884565" y="2083567"/>
                  <a:ext cx="396582" cy="656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46" h="11496" extrusionOk="0">
                      <a:moveTo>
                        <a:pt x="328" y="1"/>
                      </a:moveTo>
                      <a:lnTo>
                        <a:pt x="1" y="560"/>
                      </a:lnTo>
                      <a:cubicBezTo>
                        <a:pt x="3684" y="2840"/>
                        <a:pt x="6186" y="6872"/>
                        <a:pt x="6291" y="11495"/>
                      </a:cubicBezTo>
                      <a:lnTo>
                        <a:pt x="6946" y="11495"/>
                      </a:lnTo>
                      <a:cubicBezTo>
                        <a:pt x="6829" y="6640"/>
                        <a:pt x="4212" y="2386"/>
                        <a:pt x="328" y="1"/>
                      </a:cubicBez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107;p16">
                  <a:extLst>
                    <a:ext uri="{FF2B5EF4-FFF2-40B4-BE49-F238E27FC236}">
                      <a16:creationId xmlns:a16="http://schemas.microsoft.com/office/drawing/2014/main" id="{314B6EE6-3C88-AF3B-5F94-BDFCAE293835}"/>
                    </a:ext>
                  </a:extLst>
                </p:cNvPr>
                <p:cNvSpPr/>
                <p:nvPr/>
              </p:nvSpPr>
              <p:spPr>
                <a:xfrm>
                  <a:off x="4108995" y="1966637"/>
                  <a:ext cx="762390" cy="1302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53" h="2281" extrusionOk="0">
                      <a:moveTo>
                        <a:pt x="6671" y="1"/>
                      </a:moveTo>
                      <a:cubicBezTo>
                        <a:pt x="4254" y="1"/>
                        <a:pt x="1985" y="624"/>
                        <a:pt x="0" y="1722"/>
                      </a:cubicBezTo>
                      <a:lnTo>
                        <a:pt x="328" y="2281"/>
                      </a:lnTo>
                      <a:cubicBezTo>
                        <a:pt x="2217" y="1246"/>
                        <a:pt x="4370" y="655"/>
                        <a:pt x="6671" y="655"/>
                      </a:cubicBezTo>
                      <a:cubicBezTo>
                        <a:pt x="8972" y="655"/>
                        <a:pt x="11136" y="1246"/>
                        <a:pt x="13025" y="2281"/>
                      </a:cubicBezTo>
                      <a:lnTo>
                        <a:pt x="13353" y="1722"/>
                      </a:lnTo>
                      <a:cubicBezTo>
                        <a:pt x="11368" y="624"/>
                        <a:pt x="9088" y="1"/>
                        <a:pt x="6671" y="1"/>
                      </a:cubicBez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108;p16">
                  <a:extLst>
                    <a:ext uri="{FF2B5EF4-FFF2-40B4-BE49-F238E27FC236}">
                      <a16:creationId xmlns:a16="http://schemas.microsoft.com/office/drawing/2014/main" id="{C4DA9852-01D8-3C83-A251-829B91F4D19C}"/>
                    </a:ext>
                  </a:extLst>
                </p:cNvPr>
                <p:cNvSpPr/>
                <p:nvPr/>
              </p:nvSpPr>
              <p:spPr>
                <a:xfrm>
                  <a:off x="4108425" y="3419576"/>
                  <a:ext cx="761761" cy="1296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42" h="2270" extrusionOk="0">
                      <a:moveTo>
                        <a:pt x="327" y="1"/>
                      </a:moveTo>
                      <a:lnTo>
                        <a:pt x="0" y="560"/>
                      </a:lnTo>
                      <a:cubicBezTo>
                        <a:pt x="1985" y="1647"/>
                        <a:pt x="4264" y="2270"/>
                        <a:pt x="6681" y="2270"/>
                      </a:cubicBezTo>
                      <a:cubicBezTo>
                        <a:pt x="9098" y="2270"/>
                        <a:pt x="11367" y="1658"/>
                        <a:pt x="13341" y="560"/>
                      </a:cubicBezTo>
                      <a:lnTo>
                        <a:pt x="13025" y="1"/>
                      </a:lnTo>
                      <a:cubicBezTo>
                        <a:pt x="11135" y="1035"/>
                        <a:pt x="8972" y="1626"/>
                        <a:pt x="6681" y="1626"/>
                      </a:cubicBezTo>
                      <a:cubicBezTo>
                        <a:pt x="4380" y="1626"/>
                        <a:pt x="2217" y="1035"/>
                        <a:pt x="327" y="1"/>
                      </a:cubicBezTo>
                      <a:close/>
                    </a:path>
                  </a:pathLst>
                </a:custGeom>
                <a:solidFill>
                  <a:srgbClr val="1C2F56"/>
                </a:solidFill>
                <a:ln>
                  <a:noFill/>
                </a:ln>
                <a:effectLst>
                  <a:outerShdw blurRad="57150" dist="19050" dir="5400000" algn="bl" rotWithShape="0">
                    <a:srgbClr val="000000">
                      <a:alpha val="10000"/>
                    </a:srgb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0" name="Google Shape;109;p16">
              <a:extLst>
                <a:ext uri="{FF2B5EF4-FFF2-40B4-BE49-F238E27FC236}">
                  <a16:creationId xmlns:a16="http://schemas.microsoft.com/office/drawing/2014/main" id="{B84E0779-44EC-9E16-E2A8-F0CCE2B18C99}"/>
                </a:ext>
              </a:extLst>
            </p:cNvPr>
            <p:cNvSpPr/>
            <p:nvPr/>
          </p:nvSpPr>
          <p:spPr>
            <a:xfrm>
              <a:off x="3979598" y="2170198"/>
              <a:ext cx="1176000" cy="11760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00025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0;p16">
              <a:extLst>
                <a:ext uri="{FF2B5EF4-FFF2-40B4-BE49-F238E27FC236}">
                  <a16:creationId xmlns:a16="http://schemas.microsoft.com/office/drawing/2014/main" id="{8F29D9D6-03F0-4B25-D623-016E32BFCB5E}"/>
                </a:ext>
              </a:extLst>
            </p:cNvPr>
            <p:cNvSpPr/>
            <p:nvPr/>
          </p:nvSpPr>
          <p:spPr>
            <a:xfrm>
              <a:off x="4409675" y="1178050"/>
              <a:ext cx="315900" cy="439500"/>
            </a:xfrm>
            <a:prstGeom prst="chevron">
              <a:avLst>
                <a:gd name="adj" fmla="val 52960"/>
              </a:avLst>
            </a:prstGeom>
            <a:solidFill>
              <a:srgbClr val="72AE4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1;p16">
              <a:extLst>
                <a:ext uri="{FF2B5EF4-FFF2-40B4-BE49-F238E27FC236}">
                  <a16:creationId xmlns:a16="http://schemas.microsoft.com/office/drawing/2014/main" id="{084BD7AB-BD2C-CDC5-C17F-9FC9C82D2F7C}"/>
                </a:ext>
              </a:extLst>
            </p:cNvPr>
            <p:cNvSpPr/>
            <p:nvPr/>
          </p:nvSpPr>
          <p:spPr>
            <a:xfrm flipH="1">
              <a:off x="4409675" y="3887800"/>
              <a:ext cx="315900" cy="439500"/>
            </a:xfrm>
            <a:prstGeom prst="chevron">
              <a:avLst>
                <a:gd name="adj" fmla="val 52960"/>
              </a:avLst>
            </a:prstGeom>
            <a:solidFill>
              <a:srgbClr val="72AE4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3CA90BF-C8FD-AD9C-7C83-EFAAF27C6866}"/>
              </a:ext>
            </a:extLst>
          </p:cNvPr>
          <p:cNvGrpSpPr/>
          <p:nvPr/>
        </p:nvGrpSpPr>
        <p:grpSpPr>
          <a:xfrm>
            <a:off x="1863937" y="1460795"/>
            <a:ext cx="2730600" cy="334800"/>
            <a:chOff x="1863937" y="1460795"/>
            <a:chExt cx="2730600" cy="334800"/>
          </a:xfrm>
        </p:grpSpPr>
        <p:sp>
          <p:nvSpPr>
            <p:cNvPr id="45" name="Google Shape;115;p16">
              <a:extLst>
                <a:ext uri="{FF2B5EF4-FFF2-40B4-BE49-F238E27FC236}">
                  <a16:creationId xmlns:a16="http://schemas.microsoft.com/office/drawing/2014/main" id="{E0DD403F-1F12-0AB7-E087-072A7B496810}"/>
                </a:ext>
              </a:extLst>
            </p:cNvPr>
            <p:cNvSpPr/>
            <p:nvPr/>
          </p:nvSpPr>
          <p:spPr>
            <a:xfrm>
              <a:off x="1863937" y="1460795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72AE4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46" name="Google Shape;116;p16">
              <a:extLst>
                <a:ext uri="{FF2B5EF4-FFF2-40B4-BE49-F238E27FC236}">
                  <a16:creationId xmlns:a16="http://schemas.microsoft.com/office/drawing/2014/main" id="{52214168-E84F-F883-E0CD-B9600828F0F0}"/>
                </a:ext>
              </a:extLst>
            </p:cNvPr>
            <p:cNvCxnSpPr>
              <a:cxnSpLocks/>
              <a:stCxn id="45" idx="3"/>
            </p:cNvCxnSpPr>
            <p:nvPr/>
          </p:nvCxnSpPr>
          <p:spPr>
            <a:xfrm>
              <a:off x="3849937" y="1628195"/>
              <a:ext cx="744600" cy="600"/>
            </a:xfrm>
            <a:prstGeom prst="bentConnector3">
              <a:avLst>
                <a:gd name="adj1" fmla="val 49999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28842B3-B0BE-A391-AEB5-05E7ED866EBE}"/>
              </a:ext>
            </a:extLst>
          </p:cNvPr>
          <p:cNvGrpSpPr/>
          <p:nvPr/>
        </p:nvGrpSpPr>
        <p:grpSpPr>
          <a:xfrm>
            <a:off x="1863937" y="3927286"/>
            <a:ext cx="2730600" cy="334800"/>
            <a:chOff x="1863937" y="3927286"/>
            <a:chExt cx="2730600" cy="334800"/>
          </a:xfrm>
        </p:grpSpPr>
        <p:sp>
          <p:nvSpPr>
            <p:cNvPr id="47" name="Google Shape;120;p16">
              <a:extLst>
                <a:ext uri="{FF2B5EF4-FFF2-40B4-BE49-F238E27FC236}">
                  <a16:creationId xmlns:a16="http://schemas.microsoft.com/office/drawing/2014/main" id="{B8C52810-0D99-1665-1CEC-430778F3EBF6}"/>
                </a:ext>
              </a:extLst>
            </p:cNvPr>
            <p:cNvSpPr/>
            <p:nvPr/>
          </p:nvSpPr>
          <p:spPr>
            <a:xfrm>
              <a:off x="1863937" y="3927286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72AE4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48" name="Google Shape;121;p16">
              <a:extLst>
                <a:ext uri="{FF2B5EF4-FFF2-40B4-BE49-F238E27FC236}">
                  <a16:creationId xmlns:a16="http://schemas.microsoft.com/office/drawing/2014/main" id="{83B93FA0-25DE-6E94-F363-CD02BF073C3D}"/>
                </a:ext>
              </a:extLst>
            </p:cNvPr>
            <p:cNvCxnSpPr>
              <a:stCxn id="47" idx="3"/>
              <a:endCxn id="112" idx="2"/>
            </p:cNvCxnSpPr>
            <p:nvPr/>
          </p:nvCxnSpPr>
          <p:spPr>
            <a:xfrm>
              <a:off x="3849937" y="4094686"/>
              <a:ext cx="744600" cy="600"/>
            </a:xfrm>
            <a:prstGeom prst="bentConnector3">
              <a:avLst>
                <a:gd name="adj1" fmla="val 49999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A0F59E3-CD4E-D7A7-C031-ECF795FEE040}"/>
              </a:ext>
            </a:extLst>
          </p:cNvPr>
          <p:cNvGrpSpPr/>
          <p:nvPr/>
        </p:nvGrpSpPr>
        <p:grpSpPr>
          <a:xfrm>
            <a:off x="1863937" y="2694048"/>
            <a:ext cx="2232300" cy="334800"/>
            <a:chOff x="1863937" y="2694048"/>
            <a:chExt cx="2232300" cy="334800"/>
          </a:xfrm>
        </p:grpSpPr>
        <p:sp>
          <p:nvSpPr>
            <p:cNvPr id="49" name="Google Shape;125;p16">
              <a:extLst>
                <a:ext uri="{FF2B5EF4-FFF2-40B4-BE49-F238E27FC236}">
                  <a16:creationId xmlns:a16="http://schemas.microsoft.com/office/drawing/2014/main" id="{F8788BD4-DBB7-162B-32C3-58A1A6B871B7}"/>
                </a:ext>
              </a:extLst>
            </p:cNvPr>
            <p:cNvSpPr/>
            <p:nvPr/>
          </p:nvSpPr>
          <p:spPr>
            <a:xfrm>
              <a:off x="1863937" y="2694048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1C2F5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50" name="Google Shape;126;p16">
              <a:extLst>
                <a:ext uri="{FF2B5EF4-FFF2-40B4-BE49-F238E27FC236}">
                  <a16:creationId xmlns:a16="http://schemas.microsoft.com/office/drawing/2014/main" id="{0E3FA8D9-8270-9EE6-ADCC-97D582259EA2}"/>
                </a:ext>
              </a:extLst>
            </p:cNvPr>
            <p:cNvCxnSpPr>
              <a:stCxn id="49" idx="3"/>
              <a:endCxn id="111" idx="2"/>
            </p:cNvCxnSpPr>
            <p:nvPr/>
          </p:nvCxnSpPr>
          <p:spPr>
            <a:xfrm>
              <a:off x="3849937" y="2861448"/>
              <a:ext cx="246300" cy="600"/>
            </a:xfrm>
            <a:prstGeom prst="bentConnector3">
              <a:avLst>
                <a:gd name="adj1" fmla="val 49998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3ED891F-D1F6-D3D8-10D1-EDB147AB397B}"/>
              </a:ext>
            </a:extLst>
          </p:cNvPr>
          <p:cNvGrpSpPr/>
          <p:nvPr/>
        </p:nvGrpSpPr>
        <p:grpSpPr>
          <a:xfrm>
            <a:off x="7370876" y="1460795"/>
            <a:ext cx="2730611" cy="334800"/>
            <a:chOff x="7370876" y="1460795"/>
            <a:chExt cx="2730611" cy="334800"/>
          </a:xfrm>
        </p:grpSpPr>
        <p:sp>
          <p:nvSpPr>
            <p:cNvPr id="51" name="Google Shape;130;p16">
              <a:extLst>
                <a:ext uri="{FF2B5EF4-FFF2-40B4-BE49-F238E27FC236}">
                  <a16:creationId xmlns:a16="http://schemas.microsoft.com/office/drawing/2014/main" id="{27742793-B171-D336-759D-63973EE6A890}"/>
                </a:ext>
              </a:extLst>
            </p:cNvPr>
            <p:cNvSpPr/>
            <p:nvPr/>
          </p:nvSpPr>
          <p:spPr>
            <a:xfrm>
              <a:off x="8115487" y="1460795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1C2F5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52" name="Google Shape;131;p16">
              <a:extLst>
                <a:ext uri="{FF2B5EF4-FFF2-40B4-BE49-F238E27FC236}">
                  <a16:creationId xmlns:a16="http://schemas.microsoft.com/office/drawing/2014/main" id="{2CE7C40E-4626-D88E-4A46-B0A27BC4FCD9}"/>
                </a:ext>
              </a:extLst>
            </p:cNvPr>
            <p:cNvCxnSpPr>
              <a:stCxn id="113" idx="2"/>
              <a:endCxn id="51" idx="1"/>
            </p:cNvCxnSpPr>
            <p:nvPr/>
          </p:nvCxnSpPr>
          <p:spPr>
            <a:xfrm>
              <a:off x="7370876" y="1627903"/>
              <a:ext cx="744600" cy="600"/>
            </a:xfrm>
            <a:prstGeom prst="bentConnector3">
              <a:avLst>
                <a:gd name="adj1" fmla="val 50001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D3FEC37-9385-338F-DBBB-28C2D51D88BB}"/>
              </a:ext>
            </a:extLst>
          </p:cNvPr>
          <p:cNvGrpSpPr/>
          <p:nvPr/>
        </p:nvGrpSpPr>
        <p:grpSpPr>
          <a:xfrm>
            <a:off x="7370876" y="3927286"/>
            <a:ext cx="2730611" cy="334800"/>
            <a:chOff x="7370876" y="3927286"/>
            <a:chExt cx="2730611" cy="334800"/>
          </a:xfrm>
        </p:grpSpPr>
        <p:sp>
          <p:nvSpPr>
            <p:cNvPr id="55" name="Google Shape;135;p16">
              <a:extLst>
                <a:ext uri="{FF2B5EF4-FFF2-40B4-BE49-F238E27FC236}">
                  <a16:creationId xmlns:a16="http://schemas.microsoft.com/office/drawing/2014/main" id="{4AFEE30C-8699-DE14-E17D-A54B1FB584BF}"/>
                </a:ext>
              </a:extLst>
            </p:cNvPr>
            <p:cNvSpPr/>
            <p:nvPr/>
          </p:nvSpPr>
          <p:spPr>
            <a:xfrm>
              <a:off x="8115487" y="3927286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1C2F5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56" name="Google Shape;136;p16">
              <a:extLst>
                <a:ext uri="{FF2B5EF4-FFF2-40B4-BE49-F238E27FC236}">
                  <a16:creationId xmlns:a16="http://schemas.microsoft.com/office/drawing/2014/main" id="{58421574-FB34-4CB6-80E1-3E1C8B7BF81D}"/>
                </a:ext>
              </a:extLst>
            </p:cNvPr>
            <p:cNvCxnSpPr>
              <a:stCxn id="115" idx="2"/>
              <a:endCxn id="55" idx="1"/>
            </p:cNvCxnSpPr>
            <p:nvPr/>
          </p:nvCxnSpPr>
          <p:spPr>
            <a:xfrm>
              <a:off x="7370876" y="4094978"/>
              <a:ext cx="744600" cy="600"/>
            </a:xfrm>
            <a:prstGeom prst="bentConnector3">
              <a:avLst>
                <a:gd name="adj1" fmla="val 50001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EAF4699-A5D5-7487-7820-CEB07CD561CA}"/>
              </a:ext>
            </a:extLst>
          </p:cNvPr>
          <p:cNvGrpSpPr/>
          <p:nvPr/>
        </p:nvGrpSpPr>
        <p:grpSpPr>
          <a:xfrm>
            <a:off x="7869176" y="2694048"/>
            <a:ext cx="2232311" cy="334800"/>
            <a:chOff x="7869176" y="2694048"/>
            <a:chExt cx="2232311" cy="334800"/>
          </a:xfrm>
        </p:grpSpPr>
        <p:sp>
          <p:nvSpPr>
            <p:cNvPr id="57" name="Google Shape;140;p16">
              <a:extLst>
                <a:ext uri="{FF2B5EF4-FFF2-40B4-BE49-F238E27FC236}">
                  <a16:creationId xmlns:a16="http://schemas.microsoft.com/office/drawing/2014/main" id="{154634E8-254F-A37C-6B6D-705CB0D16AAA}"/>
                </a:ext>
              </a:extLst>
            </p:cNvPr>
            <p:cNvSpPr/>
            <p:nvPr/>
          </p:nvSpPr>
          <p:spPr>
            <a:xfrm>
              <a:off x="8115487" y="2694048"/>
              <a:ext cx="1986000" cy="334800"/>
            </a:xfrm>
            <a:prstGeom prst="roundRect">
              <a:avLst>
                <a:gd name="adj" fmla="val 50000"/>
              </a:avLst>
            </a:prstGeom>
            <a:solidFill>
              <a:srgbClr val="72AE46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cxnSp>
          <p:nvCxnSpPr>
            <p:cNvPr id="58" name="Google Shape;141;p16">
              <a:extLst>
                <a:ext uri="{FF2B5EF4-FFF2-40B4-BE49-F238E27FC236}">
                  <a16:creationId xmlns:a16="http://schemas.microsoft.com/office/drawing/2014/main" id="{C009FA88-C15C-FF3D-3E42-66A492F33AD8}"/>
                </a:ext>
              </a:extLst>
            </p:cNvPr>
            <p:cNvCxnSpPr>
              <a:cxnSpLocks/>
              <a:stCxn id="114" idx="2"/>
              <a:endCxn id="57" idx="1"/>
            </p:cNvCxnSpPr>
            <p:nvPr/>
          </p:nvCxnSpPr>
          <p:spPr>
            <a:xfrm>
              <a:off x="7869176" y="2861741"/>
              <a:ext cx="246300" cy="600"/>
            </a:xfrm>
            <a:prstGeom prst="bentConnector3">
              <a:avLst>
                <a:gd name="adj1" fmla="val 50002"/>
              </a:avLst>
            </a:prstGeom>
            <a:noFill/>
            <a:ln w="9525" cap="flat" cmpd="sng">
              <a:solidFill>
                <a:srgbClr val="1C2F56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grpSp>
        <p:nvGrpSpPr>
          <p:cNvPr id="59" name="Google Shape;143;p16">
            <a:extLst>
              <a:ext uri="{FF2B5EF4-FFF2-40B4-BE49-F238E27FC236}">
                <a16:creationId xmlns:a16="http://schemas.microsoft.com/office/drawing/2014/main" id="{0ACCF992-5A90-59D7-F28C-97683C99E660}"/>
              </a:ext>
            </a:extLst>
          </p:cNvPr>
          <p:cNvGrpSpPr/>
          <p:nvPr/>
        </p:nvGrpSpPr>
        <p:grpSpPr>
          <a:xfrm>
            <a:off x="7259480" y="2901679"/>
            <a:ext cx="300897" cy="356627"/>
            <a:chOff x="8020159" y="1516551"/>
            <a:chExt cx="300897" cy="356627"/>
          </a:xfrm>
          <a:solidFill>
            <a:srgbClr val="1C2F56"/>
          </a:solidFill>
        </p:grpSpPr>
        <p:sp>
          <p:nvSpPr>
            <p:cNvPr id="60" name="Google Shape;144;p16">
              <a:extLst>
                <a:ext uri="{FF2B5EF4-FFF2-40B4-BE49-F238E27FC236}">
                  <a16:creationId xmlns:a16="http://schemas.microsoft.com/office/drawing/2014/main" id="{104292FB-020F-955F-7C37-6A0E30235DD7}"/>
                </a:ext>
              </a:extLst>
            </p:cNvPr>
            <p:cNvSpPr/>
            <p:nvPr/>
          </p:nvSpPr>
          <p:spPr>
            <a:xfrm>
              <a:off x="8126240" y="1669482"/>
              <a:ext cx="88703" cy="30523"/>
            </a:xfrm>
            <a:custGeom>
              <a:avLst/>
              <a:gdLst/>
              <a:ahLst/>
              <a:cxnLst/>
              <a:rect l="l" t="t" r="r" b="b"/>
              <a:pathLst>
                <a:path w="2787" h="959" extrusionOk="0">
                  <a:moveTo>
                    <a:pt x="1144" y="1"/>
                  </a:moveTo>
                  <a:cubicBezTo>
                    <a:pt x="800" y="1"/>
                    <a:pt x="487" y="41"/>
                    <a:pt x="287" y="77"/>
                  </a:cubicBezTo>
                  <a:cubicBezTo>
                    <a:pt x="120" y="101"/>
                    <a:pt x="1" y="244"/>
                    <a:pt x="1" y="411"/>
                  </a:cubicBezTo>
                  <a:lnTo>
                    <a:pt x="1" y="792"/>
                  </a:lnTo>
                  <a:cubicBezTo>
                    <a:pt x="1" y="875"/>
                    <a:pt x="72" y="958"/>
                    <a:pt x="167" y="958"/>
                  </a:cubicBezTo>
                  <a:cubicBezTo>
                    <a:pt x="251" y="958"/>
                    <a:pt x="322" y="875"/>
                    <a:pt x="322" y="792"/>
                  </a:cubicBezTo>
                  <a:lnTo>
                    <a:pt x="322" y="411"/>
                  </a:lnTo>
                  <a:cubicBezTo>
                    <a:pt x="322" y="411"/>
                    <a:pt x="322" y="399"/>
                    <a:pt x="346" y="399"/>
                  </a:cubicBezTo>
                  <a:cubicBezTo>
                    <a:pt x="510" y="379"/>
                    <a:pt x="814" y="344"/>
                    <a:pt x="1164" y="344"/>
                  </a:cubicBezTo>
                  <a:cubicBezTo>
                    <a:pt x="1246" y="344"/>
                    <a:pt x="1331" y="346"/>
                    <a:pt x="1418" y="351"/>
                  </a:cubicBezTo>
                  <a:cubicBezTo>
                    <a:pt x="1918" y="387"/>
                    <a:pt x="2287" y="518"/>
                    <a:pt x="2513" y="744"/>
                  </a:cubicBezTo>
                  <a:cubicBezTo>
                    <a:pt x="2543" y="774"/>
                    <a:pt x="2584" y="789"/>
                    <a:pt x="2628" y="789"/>
                  </a:cubicBezTo>
                  <a:cubicBezTo>
                    <a:pt x="2671" y="789"/>
                    <a:pt x="2715" y="774"/>
                    <a:pt x="2751" y="744"/>
                  </a:cubicBezTo>
                  <a:cubicBezTo>
                    <a:pt x="2787" y="672"/>
                    <a:pt x="2787" y="565"/>
                    <a:pt x="2727" y="494"/>
                  </a:cubicBezTo>
                  <a:cubicBezTo>
                    <a:pt x="2338" y="104"/>
                    <a:pt x="1699" y="1"/>
                    <a:pt x="1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45;p16">
              <a:extLst>
                <a:ext uri="{FF2B5EF4-FFF2-40B4-BE49-F238E27FC236}">
                  <a16:creationId xmlns:a16="http://schemas.microsoft.com/office/drawing/2014/main" id="{8C1527B1-F13B-1C36-C91F-A396BC46349A}"/>
                </a:ext>
              </a:extLst>
            </p:cNvPr>
            <p:cNvSpPr/>
            <p:nvPr/>
          </p:nvSpPr>
          <p:spPr>
            <a:xfrm>
              <a:off x="8069778" y="1621518"/>
              <a:ext cx="200513" cy="251278"/>
            </a:xfrm>
            <a:custGeom>
              <a:avLst/>
              <a:gdLst/>
              <a:ahLst/>
              <a:cxnLst/>
              <a:rect l="l" t="t" r="r" b="b"/>
              <a:pathLst>
                <a:path w="6300" h="7895" extrusionOk="0">
                  <a:moveTo>
                    <a:pt x="4918" y="358"/>
                  </a:moveTo>
                  <a:lnTo>
                    <a:pt x="4918" y="1953"/>
                  </a:lnTo>
                  <a:cubicBezTo>
                    <a:pt x="4918" y="2191"/>
                    <a:pt x="4859" y="2429"/>
                    <a:pt x="4751" y="2644"/>
                  </a:cubicBezTo>
                  <a:cubicBezTo>
                    <a:pt x="4739" y="2656"/>
                    <a:pt x="4739" y="2680"/>
                    <a:pt x="4739" y="2715"/>
                  </a:cubicBezTo>
                  <a:lnTo>
                    <a:pt x="4739" y="3180"/>
                  </a:lnTo>
                  <a:cubicBezTo>
                    <a:pt x="4739" y="3620"/>
                    <a:pt x="4561" y="4037"/>
                    <a:pt x="4227" y="4334"/>
                  </a:cubicBezTo>
                  <a:cubicBezTo>
                    <a:pt x="3935" y="4605"/>
                    <a:pt x="3563" y="4768"/>
                    <a:pt x="3158" y="4768"/>
                  </a:cubicBezTo>
                  <a:cubicBezTo>
                    <a:pt x="3118" y="4768"/>
                    <a:pt x="3077" y="4766"/>
                    <a:pt x="3037" y="4763"/>
                  </a:cubicBezTo>
                  <a:cubicBezTo>
                    <a:pt x="2227" y="4704"/>
                    <a:pt x="1572" y="3977"/>
                    <a:pt x="1572" y="3108"/>
                  </a:cubicBezTo>
                  <a:lnTo>
                    <a:pt x="1572" y="2715"/>
                  </a:lnTo>
                  <a:cubicBezTo>
                    <a:pt x="1572" y="2680"/>
                    <a:pt x="1572" y="2668"/>
                    <a:pt x="1549" y="2644"/>
                  </a:cubicBezTo>
                  <a:cubicBezTo>
                    <a:pt x="1453" y="2418"/>
                    <a:pt x="1394" y="2191"/>
                    <a:pt x="1394" y="1953"/>
                  </a:cubicBezTo>
                  <a:lnTo>
                    <a:pt x="1394" y="1596"/>
                  </a:lnTo>
                  <a:cubicBezTo>
                    <a:pt x="1394" y="905"/>
                    <a:pt x="1941" y="358"/>
                    <a:pt x="2620" y="358"/>
                  </a:cubicBezTo>
                  <a:close/>
                  <a:moveTo>
                    <a:pt x="4049" y="4858"/>
                  </a:moveTo>
                  <a:lnTo>
                    <a:pt x="4049" y="5156"/>
                  </a:lnTo>
                  <a:lnTo>
                    <a:pt x="3156" y="5775"/>
                  </a:lnTo>
                  <a:lnTo>
                    <a:pt x="2263" y="5168"/>
                  </a:lnTo>
                  <a:lnTo>
                    <a:pt x="2263" y="4858"/>
                  </a:lnTo>
                  <a:cubicBezTo>
                    <a:pt x="2489" y="4977"/>
                    <a:pt x="2763" y="5061"/>
                    <a:pt x="3025" y="5073"/>
                  </a:cubicBezTo>
                  <a:lnTo>
                    <a:pt x="3156" y="5073"/>
                  </a:lnTo>
                  <a:cubicBezTo>
                    <a:pt x="3477" y="5073"/>
                    <a:pt x="3775" y="5001"/>
                    <a:pt x="4049" y="4858"/>
                  </a:cubicBezTo>
                  <a:close/>
                  <a:moveTo>
                    <a:pt x="2132" y="5477"/>
                  </a:moveTo>
                  <a:lnTo>
                    <a:pt x="2906" y="6013"/>
                  </a:lnTo>
                  <a:lnTo>
                    <a:pt x="2489" y="6418"/>
                  </a:lnTo>
                  <a:lnTo>
                    <a:pt x="2477" y="6418"/>
                  </a:lnTo>
                  <a:lnTo>
                    <a:pt x="1965" y="5656"/>
                  </a:lnTo>
                  <a:lnTo>
                    <a:pt x="2132" y="5477"/>
                  </a:lnTo>
                  <a:close/>
                  <a:moveTo>
                    <a:pt x="4168" y="5466"/>
                  </a:moveTo>
                  <a:lnTo>
                    <a:pt x="4335" y="5644"/>
                  </a:lnTo>
                  <a:lnTo>
                    <a:pt x="3835" y="6418"/>
                  </a:lnTo>
                  <a:lnTo>
                    <a:pt x="3811" y="6418"/>
                  </a:lnTo>
                  <a:lnTo>
                    <a:pt x="3394" y="6001"/>
                  </a:lnTo>
                  <a:lnTo>
                    <a:pt x="4168" y="5466"/>
                  </a:lnTo>
                  <a:close/>
                  <a:moveTo>
                    <a:pt x="2620" y="1"/>
                  </a:moveTo>
                  <a:cubicBezTo>
                    <a:pt x="1763" y="1"/>
                    <a:pt x="1060" y="703"/>
                    <a:pt x="1060" y="1572"/>
                  </a:cubicBezTo>
                  <a:lnTo>
                    <a:pt x="1060" y="1918"/>
                  </a:lnTo>
                  <a:cubicBezTo>
                    <a:pt x="1060" y="2203"/>
                    <a:pt x="1120" y="2477"/>
                    <a:pt x="1239" y="2727"/>
                  </a:cubicBezTo>
                  <a:lnTo>
                    <a:pt x="1239" y="3096"/>
                  </a:lnTo>
                  <a:cubicBezTo>
                    <a:pt x="1239" y="3703"/>
                    <a:pt x="1513" y="4263"/>
                    <a:pt x="1941" y="4632"/>
                  </a:cubicBezTo>
                  <a:lnTo>
                    <a:pt x="1941" y="5180"/>
                  </a:lnTo>
                  <a:lnTo>
                    <a:pt x="1632" y="5513"/>
                  </a:lnTo>
                  <a:cubicBezTo>
                    <a:pt x="1596" y="5537"/>
                    <a:pt x="1584" y="5585"/>
                    <a:pt x="1584" y="5632"/>
                  </a:cubicBezTo>
                  <a:lnTo>
                    <a:pt x="572" y="6001"/>
                  </a:lnTo>
                  <a:cubicBezTo>
                    <a:pt x="227" y="6120"/>
                    <a:pt x="1" y="6442"/>
                    <a:pt x="1" y="6823"/>
                  </a:cubicBezTo>
                  <a:lnTo>
                    <a:pt x="1" y="7728"/>
                  </a:lnTo>
                  <a:cubicBezTo>
                    <a:pt x="1" y="7823"/>
                    <a:pt x="84" y="7894"/>
                    <a:pt x="167" y="7894"/>
                  </a:cubicBezTo>
                  <a:cubicBezTo>
                    <a:pt x="263" y="7894"/>
                    <a:pt x="334" y="7823"/>
                    <a:pt x="334" y="7728"/>
                  </a:cubicBezTo>
                  <a:lnTo>
                    <a:pt x="334" y="6823"/>
                  </a:lnTo>
                  <a:cubicBezTo>
                    <a:pt x="334" y="6597"/>
                    <a:pt x="477" y="6382"/>
                    <a:pt x="691" y="6311"/>
                  </a:cubicBezTo>
                  <a:lnTo>
                    <a:pt x="1751" y="5930"/>
                  </a:lnTo>
                  <a:lnTo>
                    <a:pt x="2192" y="6597"/>
                  </a:lnTo>
                  <a:cubicBezTo>
                    <a:pt x="2251" y="6680"/>
                    <a:pt x="2346" y="6728"/>
                    <a:pt x="2442" y="6740"/>
                  </a:cubicBezTo>
                  <a:lnTo>
                    <a:pt x="2477" y="6740"/>
                  </a:lnTo>
                  <a:cubicBezTo>
                    <a:pt x="2561" y="6740"/>
                    <a:pt x="2656" y="6716"/>
                    <a:pt x="2715" y="6644"/>
                  </a:cubicBezTo>
                  <a:lnTo>
                    <a:pt x="2977" y="6370"/>
                  </a:lnTo>
                  <a:lnTo>
                    <a:pt x="2977" y="7728"/>
                  </a:lnTo>
                  <a:cubicBezTo>
                    <a:pt x="2977" y="7823"/>
                    <a:pt x="3061" y="7894"/>
                    <a:pt x="3144" y="7894"/>
                  </a:cubicBezTo>
                  <a:cubicBezTo>
                    <a:pt x="3239" y="7894"/>
                    <a:pt x="3311" y="7823"/>
                    <a:pt x="3311" y="7728"/>
                  </a:cubicBezTo>
                  <a:lnTo>
                    <a:pt x="3311" y="6370"/>
                  </a:lnTo>
                  <a:lnTo>
                    <a:pt x="3573" y="6644"/>
                  </a:lnTo>
                  <a:cubicBezTo>
                    <a:pt x="3632" y="6704"/>
                    <a:pt x="3727" y="6740"/>
                    <a:pt x="3811" y="6740"/>
                  </a:cubicBezTo>
                  <a:lnTo>
                    <a:pt x="3846" y="6740"/>
                  </a:lnTo>
                  <a:cubicBezTo>
                    <a:pt x="3954" y="6728"/>
                    <a:pt x="4037" y="6680"/>
                    <a:pt x="4097" y="6597"/>
                  </a:cubicBezTo>
                  <a:lnTo>
                    <a:pt x="4549" y="5930"/>
                  </a:lnTo>
                  <a:lnTo>
                    <a:pt x="5597" y="6311"/>
                  </a:lnTo>
                  <a:cubicBezTo>
                    <a:pt x="5811" y="6382"/>
                    <a:pt x="5954" y="6597"/>
                    <a:pt x="5954" y="6823"/>
                  </a:cubicBezTo>
                  <a:lnTo>
                    <a:pt x="5954" y="7728"/>
                  </a:lnTo>
                  <a:cubicBezTo>
                    <a:pt x="5954" y="7823"/>
                    <a:pt x="6037" y="7894"/>
                    <a:pt x="6121" y="7894"/>
                  </a:cubicBezTo>
                  <a:cubicBezTo>
                    <a:pt x="6204" y="7894"/>
                    <a:pt x="6287" y="7823"/>
                    <a:pt x="6287" y="7728"/>
                  </a:cubicBezTo>
                  <a:lnTo>
                    <a:pt x="6287" y="6823"/>
                  </a:lnTo>
                  <a:cubicBezTo>
                    <a:pt x="6299" y="6466"/>
                    <a:pt x="6073" y="6132"/>
                    <a:pt x="5740" y="6001"/>
                  </a:cubicBezTo>
                  <a:lnTo>
                    <a:pt x="4728" y="5632"/>
                  </a:lnTo>
                  <a:cubicBezTo>
                    <a:pt x="4728" y="5585"/>
                    <a:pt x="4704" y="5537"/>
                    <a:pt x="4680" y="5513"/>
                  </a:cubicBezTo>
                  <a:lnTo>
                    <a:pt x="4370" y="5180"/>
                  </a:lnTo>
                  <a:lnTo>
                    <a:pt x="4370" y="4644"/>
                  </a:lnTo>
                  <a:lnTo>
                    <a:pt x="4454" y="4561"/>
                  </a:lnTo>
                  <a:cubicBezTo>
                    <a:pt x="4847" y="4204"/>
                    <a:pt x="5061" y="3680"/>
                    <a:pt x="5061" y="3156"/>
                  </a:cubicBezTo>
                  <a:lnTo>
                    <a:pt x="5061" y="2727"/>
                  </a:lnTo>
                  <a:cubicBezTo>
                    <a:pt x="5180" y="2477"/>
                    <a:pt x="5240" y="2203"/>
                    <a:pt x="5240" y="1929"/>
                  </a:cubicBezTo>
                  <a:lnTo>
                    <a:pt x="5240" y="167"/>
                  </a:lnTo>
                  <a:cubicBezTo>
                    <a:pt x="5240" y="84"/>
                    <a:pt x="5168" y="1"/>
                    <a:pt x="50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46;p16">
              <a:extLst>
                <a:ext uri="{FF2B5EF4-FFF2-40B4-BE49-F238E27FC236}">
                  <a16:creationId xmlns:a16="http://schemas.microsoft.com/office/drawing/2014/main" id="{1E69A160-13CF-4E5B-D751-50B6D56E3FBE}"/>
                </a:ext>
              </a:extLst>
            </p:cNvPr>
            <p:cNvSpPr/>
            <p:nvPr/>
          </p:nvSpPr>
          <p:spPr>
            <a:xfrm>
              <a:off x="8103515" y="1851535"/>
              <a:ext cx="10630" cy="21643"/>
            </a:xfrm>
            <a:custGeom>
              <a:avLst/>
              <a:gdLst/>
              <a:ahLst/>
              <a:cxnLst/>
              <a:rect l="l" t="t" r="r" b="b"/>
              <a:pathLst>
                <a:path w="334" h="680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513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3"/>
                  </a:cubicBezTo>
                  <a:lnTo>
                    <a:pt x="334" y="155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47;p16">
              <a:extLst>
                <a:ext uri="{FF2B5EF4-FFF2-40B4-BE49-F238E27FC236}">
                  <a16:creationId xmlns:a16="http://schemas.microsoft.com/office/drawing/2014/main" id="{25305185-26CD-3C59-E3C4-D567AD860AA4}"/>
                </a:ext>
              </a:extLst>
            </p:cNvPr>
            <p:cNvSpPr/>
            <p:nvPr/>
          </p:nvSpPr>
          <p:spPr>
            <a:xfrm>
              <a:off x="8226306" y="1851535"/>
              <a:ext cx="10248" cy="21643"/>
            </a:xfrm>
            <a:custGeom>
              <a:avLst/>
              <a:gdLst/>
              <a:ahLst/>
              <a:cxnLst/>
              <a:rect l="l" t="t" r="r" b="b"/>
              <a:pathLst>
                <a:path w="322" h="680" extrusionOk="0">
                  <a:moveTo>
                    <a:pt x="167" y="1"/>
                  </a:moveTo>
                  <a:cubicBezTo>
                    <a:pt x="71" y="1"/>
                    <a:pt x="0" y="72"/>
                    <a:pt x="0" y="155"/>
                  </a:cubicBezTo>
                  <a:lnTo>
                    <a:pt x="0" y="513"/>
                  </a:lnTo>
                  <a:cubicBezTo>
                    <a:pt x="0" y="608"/>
                    <a:pt x="71" y="679"/>
                    <a:pt x="167" y="679"/>
                  </a:cubicBezTo>
                  <a:cubicBezTo>
                    <a:pt x="250" y="679"/>
                    <a:pt x="322" y="608"/>
                    <a:pt x="322" y="513"/>
                  </a:cubicBezTo>
                  <a:lnTo>
                    <a:pt x="322" y="155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48;p16">
              <a:extLst>
                <a:ext uri="{FF2B5EF4-FFF2-40B4-BE49-F238E27FC236}">
                  <a16:creationId xmlns:a16="http://schemas.microsoft.com/office/drawing/2014/main" id="{E5D0A078-24B5-DAA6-3371-701D0D68B177}"/>
                </a:ext>
              </a:extLst>
            </p:cNvPr>
            <p:cNvSpPr/>
            <p:nvPr/>
          </p:nvSpPr>
          <p:spPr>
            <a:xfrm>
              <a:off x="8020159" y="1516551"/>
              <a:ext cx="300897" cy="284251"/>
            </a:xfrm>
            <a:custGeom>
              <a:avLst/>
              <a:gdLst/>
              <a:ahLst/>
              <a:cxnLst/>
              <a:rect l="l" t="t" r="r" b="b"/>
              <a:pathLst>
                <a:path w="9454" h="8931" extrusionOk="0">
                  <a:moveTo>
                    <a:pt x="6263" y="596"/>
                  </a:moveTo>
                  <a:lnTo>
                    <a:pt x="6263" y="596"/>
                  </a:lnTo>
                  <a:cubicBezTo>
                    <a:pt x="7060" y="894"/>
                    <a:pt x="7739" y="1406"/>
                    <a:pt x="8227" y="2084"/>
                  </a:cubicBezTo>
                  <a:lnTo>
                    <a:pt x="7322" y="2084"/>
                  </a:lnTo>
                  <a:cubicBezTo>
                    <a:pt x="7215" y="1846"/>
                    <a:pt x="7096" y="1620"/>
                    <a:pt x="6953" y="1394"/>
                  </a:cubicBezTo>
                  <a:cubicBezTo>
                    <a:pt x="6739" y="1084"/>
                    <a:pt x="6525" y="822"/>
                    <a:pt x="6263" y="596"/>
                  </a:cubicBezTo>
                  <a:close/>
                  <a:moveTo>
                    <a:pt x="3143" y="608"/>
                  </a:moveTo>
                  <a:cubicBezTo>
                    <a:pt x="2893" y="822"/>
                    <a:pt x="2667" y="1084"/>
                    <a:pt x="2453" y="1406"/>
                  </a:cubicBezTo>
                  <a:cubicBezTo>
                    <a:pt x="2322" y="1620"/>
                    <a:pt x="2203" y="1846"/>
                    <a:pt x="2084" y="2096"/>
                  </a:cubicBezTo>
                  <a:lnTo>
                    <a:pt x="1179" y="2096"/>
                  </a:lnTo>
                  <a:cubicBezTo>
                    <a:pt x="1667" y="1429"/>
                    <a:pt x="2357" y="905"/>
                    <a:pt x="3143" y="608"/>
                  </a:cubicBezTo>
                  <a:close/>
                  <a:moveTo>
                    <a:pt x="4560" y="322"/>
                  </a:moveTo>
                  <a:lnTo>
                    <a:pt x="4560" y="2096"/>
                  </a:lnTo>
                  <a:lnTo>
                    <a:pt x="2453" y="2096"/>
                  </a:lnTo>
                  <a:cubicBezTo>
                    <a:pt x="2929" y="1084"/>
                    <a:pt x="3691" y="393"/>
                    <a:pt x="4560" y="322"/>
                  </a:cubicBezTo>
                  <a:close/>
                  <a:moveTo>
                    <a:pt x="4882" y="322"/>
                  </a:moveTo>
                  <a:cubicBezTo>
                    <a:pt x="5751" y="393"/>
                    <a:pt x="6489" y="1084"/>
                    <a:pt x="6977" y="2096"/>
                  </a:cubicBezTo>
                  <a:lnTo>
                    <a:pt x="4882" y="2096"/>
                  </a:lnTo>
                  <a:lnTo>
                    <a:pt x="4882" y="322"/>
                  </a:lnTo>
                  <a:close/>
                  <a:moveTo>
                    <a:pt x="1953" y="2418"/>
                  </a:moveTo>
                  <a:cubicBezTo>
                    <a:pt x="1715" y="3084"/>
                    <a:pt x="1584" y="3799"/>
                    <a:pt x="1560" y="4549"/>
                  </a:cubicBezTo>
                  <a:lnTo>
                    <a:pt x="310" y="4549"/>
                  </a:lnTo>
                  <a:cubicBezTo>
                    <a:pt x="345" y="3775"/>
                    <a:pt x="572" y="3049"/>
                    <a:pt x="953" y="2418"/>
                  </a:cubicBezTo>
                  <a:close/>
                  <a:moveTo>
                    <a:pt x="8465" y="2429"/>
                  </a:moveTo>
                  <a:cubicBezTo>
                    <a:pt x="8858" y="3049"/>
                    <a:pt x="9085" y="3775"/>
                    <a:pt x="9108" y="4549"/>
                  </a:cubicBezTo>
                  <a:lnTo>
                    <a:pt x="7858" y="4549"/>
                  </a:lnTo>
                  <a:cubicBezTo>
                    <a:pt x="7846" y="3799"/>
                    <a:pt x="7715" y="3084"/>
                    <a:pt x="7477" y="2429"/>
                  </a:cubicBezTo>
                  <a:close/>
                  <a:moveTo>
                    <a:pt x="1560" y="4882"/>
                  </a:moveTo>
                  <a:cubicBezTo>
                    <a:pt x="1584" y="5585"/>
                    <a:pt x="1703" y="6251"/>
                    <a:pt x="1905" y="6870"/>
                  </a:cubicBezTo>
                  <a:lnTo>
                    <a:pt x="1953" y="7001"/>
                  </a:lnTo>
                  <a:lnTo>
                    <a:pt x="953" y="7001"/>
                  </a:lnTo>
                  <a:cubicBezTo>
                    <a:pt x="572" y="6382"/>
                    <a:pt x="345" y="5656"/>
                    <a:pt x="310" y="4882"/>
                  </a:cubicBezTo>
                  <a:close/>
                  <a:moveTo>
                    <a:pt x="9096" y="4894"/>
                  </a:moveTo>
                  <a:cubicBezTo>
                    <a:pt x="9085" y="5608"/>
                    <a:pt x="8870" y="6323"/>
                    <a:pt x="8501" y="6954"/>
                  </a:cubicBezTo>
                  <a:cubicBezTo>
                    <a:pt x="8489" y="6966"/>
                    <a:pt x="8465" y="6990"/>
                    <a:pt x="8453" y="7001"/>
                  </a:cubicBezTo>
                  <a:lnTo>
                    <a:pt x="7453" y="7001"/>
                  </a:lnTo>
                  <a:lnTo>
                    <a:pt x="7501" y="6870"/>
                  </a:lnTo>
                  <a:cubicBezTo>
                    <a:pt x="7715" y="6251"/>
                    <a:pt x="7834" y="5585"/>
                    <a:pt x="7846" y="4894"/>
                  </a:cubicBezTo>
                  <a:close/>
                  <a:moveTo>
                    <a:pt x="4715" y="1"/>
                  </a:moveTo>
                  <a:cubicBezTo>
                    <a:pt x="3465" y="1"/>
                    <a:pt x="2262" y="489"/>
                    <a:pt x="1381" y="1382"/>
                  </a:cubicBezTo>
                  <a:cubicBezTo>
                    <a:pt x="488" y="2275"/>
                    <a:pt x="0" y="3465"/>
                    <a:pt x="0" y="4715"/>
                  </a:cubicBezTo>
                  <a:cubicBezTo>
                    <a:pt x="0" y="6489"/>
                    <a:pt x="976" y="8097"/>
                    <a:pt x="2548" y="8918"/>
                  </a:cubicBezTo>
                  <a:cubicBezTo>
                    <a:pt x="2572" y="8930"/>
                    <a:pt x="2584" y="8930"/>
                    <a:pt x="2619" y="8930"/>
                  </a:cubicBezTo>
                  <a:cubicBezTo>
                    <a:pt x="2679" y="8930"/>
                    <a:pt x="2738" y="8895"/>
                    <a:pt x="2762" y="8835"/>
                  </a:cubicBezTo>
                  <a:cubicBezTo>
                    <a:pt x="2810" y="8764"/>
                    <a:pt x="2786" y="8656"/>
                    <a:pt x="2691" y="8621"/>
                  </a:cubicBezTo>
                  <a:cubicBezTo>
                    <a:pt x="2084" y="8299"/>
                    <a:pt x="1572" y="7859"/>
                    <a:pt x="1191" y="7335"/>
                  </a:cubicBezTo>
                  <a:lnTo>
                    <a:pt x="2096" y="7335"/>
                  </a:lnTo>
                  <a:cubicBezTo>
                    <a:pt x="2286" y="7775"/>
                    <a:pt x="2548" y="8180"/>
                    <a:pt x="2846" y="8514"/>
                  </a:cubicBezTo>
                  <a:cubicBezTo>
                    <a:pt x="2877" y="8551"/>
                    <a:pt x="2918" y="8569"/>
                    <a:pt x="2961" y="8569"/>
                  </a:cubicBezTo>
                  <a:cubicBezTo>
                    <a:pt x="3002" y="8569"/>
                    <a:pt x="3044" y="8554"/>
                    <a:pt x="3084" y="8525"/>
                  </a:cubicBezTo>
                  <a:cubicBezTo>
                    <a:pt x="3155" y="8466"/>
                    <a:pt x="3155" y="8359"/>
                    <a:pt x="3096" y="8287"/>
                  </a:cubicBezTo>
                  <a:cubicBezTo>
                    <a:pt x="2858" y="8013"/>
                    <a:pt x="2643" y="7692"/>
                    <a:pt x="2465" y="7335"/>
                  </a:cubicBezTo>
                  <a:cubicBezTo>
                    <a:pt x="2548" y="7323"/>
                    <a:pt x="2619" y="7263"/>
                    <a:pt x="2619" y="7168"/>
                  </a:cubicBezTo>
                  <a:cubicBezTo>
                    <a:pt x="2619" y="7085"/>
                    <a:pt x="2548" y="7001"/>
                    <a:pt x="2453" y="7001"/>
                  </a:cubicBezTo>
                  <a:lnTo>
                    <a:pt x="2334" y="7001"/>
                  </a:lnTo>
                  <a:cubicBezTo>
                    <a:pt x="2084" y="6370"/>
                    <a:pt x="1929" y="5632"/>
                    <a:pt x="1917" y="4882"/>
                  </a:cubicBezTo>
                  <a:lnTo>
                    <a:pt x="2096" y="4882"/>
                  </a:lnTo>
                  <a:cubicBezTo>
                    <a:pt x="2191" y="4882"/>
                    <a:pt x="2262" y="4799"/>
                    <a:pt x="2262" y="4715"/>
                  </a:cubicBezTo>
                  <a:cubicBezTo>
                    <a:pt x="2262" y="4620"/>
                    <a:pt x="2191" y="4549"/>
                    <a:pt x="2096" y="4549"/>
                  </a:cubicBezTo>
                  <a:lnTo>
                    <a:pt x="1917" y="4549"/>
                  </a:lnTo>
                  <a:cubicBezTo>
                    <a:pt x="1929" y="3775"/>
                    <a:pt x="2084" y="3049"/>
                    <a:pt x="2334" y="2418"/>
                  </a:cubicBezTo>
                  <a:lnTo>
                    <a:pt x="4572" y="2418"/>
                  </a:lnTo>
                  <a:lnTo>
                    <a:pt x="4572" y="2775"/>
                  </a:lnTo>
                  <a:cubicBezTo>
                    <a:pt x="4572" y="2870"/>
                    <a:pt x="4643" y="2941"/>
                    <a:pt x="4727" y="2941"/>
                  </a:cubicBezTo>
                  <a:cubicBezTo>
                    <a:pt x="4822" y="2941"/>
                    <a:pt x="4894" y="2870"/>
                    <a:pt x="4894" y="2775"/>
                  </a:cubicBezTo>
                  <a:lnTo>
                    <a:pt x="4894" y="2418"/>
                  </a:lnTo>
                  <a:lnTo>
                    <a:pt x="7132" y="2418"/>
                  </a:lnTo>
                  <a:cubicBezTo>
                    <a:pt x="7370" y="3049"/>
                    <a:pt x="7513" y="3775"/>
                    <a:pt x="7549" y="4549"/>
                  </a:cubicBezTo>
                  <a:lnTo>
                    <a:pt x="7370" y="4549"/>
                  </a:lnTo>
                  <a:cubicBezTo>
                    <a:pt x="7275" y="4549"/>
                    <a:pt x="7203" y="4620"/>
                    <a:pt x="7203" y="4715"/>
                  </a:cubicBezTo>
                  <a:cubicBezTo>
                    <a:pt x="7203" y="4799"/>
                    <a:pt x="7275" y="4882"/>
                    <a:pt x="7370" y="4882"/>
                  </a:cubicBezTo>
                  <a:lnTo>
                    <a:pt x="7549" y="4882"/>
                  </a:lnTo>
                  <a:cubicBezTo>
                    <a:pt x="7525" y="5632"/>
                    <a:pt x="7382" y="6370"/>
                    <a:pt x="7132" y="7001"/>
                  </a:cubicBezTo>
                  <a:lnTo>
                    <a:pt x="7013" y="7001"/>
                  </a:lnTo>
                  <a:cubicBezTo>
                    <a:pt x="6918" y="7001"/>
                    <a:pt x="6846" y="7085"/>
                    <a:pt x="6846" y="7168"/>
                  </a:cubicBezTo>
                  <a:cubicBezTo>
                    <a:pt x="6846" y="7263"/>
                    <a:pt x="6906" y="7323"/>
                    <a:pt x="6989" y="7335"/>
                  </a:cubicBezTo>
                  <a:cubicBezTo>
                    <a:pt x="6810" y="7692"/>
                    <a:pt x="6608" y="8025"/>
                    <a:pt x="6370" y="8287"/>
                  </a:cubicBezTo>
                  <a:cubicBezTo>
                    <a:pt x="6310" y="8359"/>
                    <a:pt x="6310" y="8466"/>
                    <a:pt x="6382" y="8525"/>
                  </a:cubicBezTo>
                  <a:cubicBezTo>
                    <a:pt x="6418" y="8549"/>
                    <a:pt x="6453" y="8573"/>
                    <a:pt x="6489" y="8573"/>
                  </a:cubicBezTo>
                  <a:cubicBezTo>
                    <a:pt x="6537" y="8573"/>
                    <a:pt x="6572" y="8549"/>
                    <a:pt x="6608" y="8514"/>
                  </a:cubicBezTo>
                  <a:cubicBezTo>
                    <a:pt x="6894" y="8180"/>
                    <a:pt x="7144" y="7787"/>
                    <a:pt x="7346" y="7335"/>
                  </a:cubicBezTo>
                  <a:lnTo>
                    <a:pt x="8263" y="7335"/>
                  </a:lnTo>
                  <a:cubicBezTo>
                    <a:pt x="7906" y="7811"/>
                    <a:pt x="7441" y="8228"/>
                    <a:pt x="6918" y="8525"/>
                  </a:cubicBezTo>
                  <a:cubicBezTo>
                    <a:pt x="6846" y="8573"/>
                    <a:pt x="6810" y="8680"/>
                    <a:pt x="6858" y="8752"/>
                  </a:cubicBezTo>
                  <a:cubicBezTo>
                    <a:pt x="6891" y="8801"/>
                    <a:pt x="6951" y="8833"/>
                    <a:pt x="7009" y="8833"/>
                  </a:cubicBezTo>
                  <a:cubicBezTo>
                    <a:pt x="7036" y="8833"/>
                    <a:pt x="7062" y="8826"/>
                    <a:pt x="7084" y="8811"/>
                  </a:cubicBezTo>
                  <a:cubicBezTo>
                    <a:pt x="7787" y="8406"/>
                    <a:pt x="8382" y="7811"/>
                    <a:pt x="8799" y="7109"/>
                  </a:cubicBezTo>
                  <a:cubicBezTo>
                    <a:pt x="9227" y="6382"/>
                    <a:pt x="9454" y="5561"/>
                    <a:pt x="9454" y="4715"/>
                  </a:cubicBezTo>
                  <a:cubicBezTo>
                    <a:pt x="9442" y="3453"/>
                    <a:pt x="8942" y="2275"/>
                    <a:pt x="8049" y="1382"/>
                  </a:cubicBezTo>
                  <a:cubicBezTo>
                    <a:pt x="7156" y="489"/>
                    <a:pt x="5965" y="1"/>
                    <a:pt x="47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149;p16">
            <a:extLst>
              <a:ext uri="{FF2B5EF4-FFF2-40B4-BE49-F238E27FC236}">
                <a16:creationId xmlns:a16="http://schemas.microsoft.com/office/drawing/2014/main" id="{EE124204-CE2C-D5AE-BC27-1487863EFFE6}"/>
              </a:ext>
            </a:extLst>
          </p:cNvPr>
          <p:cNvGrpSpPr/>
          <p:nvPr/>
        </p:nvGrpSpPr>
        <p:grpSpPr>
          <a:xfrm>
            <a:off x="5046767" y="1661279"/>
            <a:ext cx="327059" cy="360192"/>
            <a:chOff x="7562766" y="1514864"/>
            <a:chExt cx="327059" cy="360192"/>
          </a:xfrm>
          <a:solidFill>
            <a:srgbClr val="1C2F56"/>
          </a:solidFill>
        </p:grpSpPr>
        <p:sp>
          <p:nvSpPr>
            <p:cNvPr id="66" name="Google Shape;150;p16">
              <a:extLst>
                <a:ext uri="{FF2B5EF4-FFF2-40B4-BE49-F238E27FC236}">
                  <a16:creationId xmlns:a16="http://schemas.microsoft.com/office/drawing/2014/main" id="{820B380E-B8FB-02CE-C9D0-F0C81658EEF5}"/>
                </a:ext>
              </a:extLst>
            </p:cNvPr>
            <p:cNvSpPr/>
            <p:nvPr/>
          </p:nvSpPr>
          <p:spPr>
            <a:xfrm>
              <a:off x="7662418" y="1600289"/>
              <a:ext cx="127724" cy="165248"/>
            </a:xfrm>
            <a:custGeom>
              <a:avLst/>
              <a:gdLst/>
              <a:ahLst/>
              <a:cxnLst/>
              <a:rect l="l" t="t" r="r" b="b"/>
              <a:pathLst>
                <a:path w="4013" h="5192" extrusionOk="0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51;p16">
              <a:extLst>
                <a:ext uri="{FF2B5EF4-FFF2-40B4-BE49-F238E27FC236}">
                  <a16:creationId xmlns:a16="http://schemas.microsoft.com/office/drawing/2014/main" id="{9ECC9807-27F8-8080-3616-A2B311CFF1B9}"/>
                </a:ext>
              </a:extLst>
            </p:cNvPr>
            <p:cNvSpPr/>
            <p:nvPr/>
          </p:nvSpPr>
          <p:spPr>
            <a:xfrm>
              <a:off x="7599527" y="1548951"/>
              <a:ext cx="258853" cy="154841"/>
            </a:xfrm>
            <a:custGeom>
              <a:avLst/>
              <a:gdLst/>
              <a:ahLst/>
              <a:cxnLst/>
              <a:rect l="l" t="t" r="r" b="b"/>
              <a:pathLst>
                <a:path w="8133" h="4865" extrusionOk="0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52;p16">
              <a:extLst>
                <a:ext uri="{FF2B5EF4-FFF2-40B4-BE49-F238E27FC236}">
                  <a16:creationId xmlns:a16="http://schemas.microsoft.com/office/drawing/2014/main" id="{DFCA54BE-402E-1E65-C59A-BA36C7216A7F}"/>
                </a:ext>
              </a:extLst>
            </p:cNvPr>
            <p:cNvSpPr/>
            <p:nvPr/>
          </p:nvSpPr>
          <p:spPr>
            <a:xfrm>
              <a:off x="7599909" y="1648380"/>
              <a:ext cx="242175" cy="190679"/>
            </a:xfrm>
            <a:custGeom>
              <a:avLst/>
              <a:gdLst/>
              <a:ahLst/>
              <a:cxnLst/>
              <a:rect l="l" t="t" r="r" b="b"/>
              <a:pathLst>
                <a:path w="7609" h="5991" extrusionOk="0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53;p16">
              <a:extLst>
                <a:ext uri="{FF2B5EF4-FFF2-40B4-BE49-F238E27FC236}">
                  <a16:creationId xmlns:a16="http://schemas.microsoft.com/office/drawing/2014/main" id="{6018081C-0C9F-E7FF-DE1F-D4A1A64E620E}"/>
                </a:ext>
              </a:extLst>
            </p:cNvPr>
            <p:cNvSpPr/>
            <p:nvPr/>
          </p:nvSpPr>
          <p:spPr>
            <a:xfrm>
              <a:off x="7562766" y="1514864"/>
              <a:ext cx="327059" cy="360192"/>
            </a:xfrm>
            <a:custGeom>
              <a:avLst/>
              <a:gdLst/>
              <a:ahLst/>
              <a:cxnLst/>
              <a:rect l="l" t="t" r="r" b="b"/>
              <a:pathLst>
                <a:path w="10276" h="11317" extrusionOk="0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oogle Shape;154;p16">
            <a:extLst>
              <a:ext uri="{FF2B5EF4-FFF2-40B4-BE49-F238E27FC236}">
                <a16:creationId xmlns:a16="http://schemas.microsoft.com/office/drawing/2014/main" id="{FEBA29E1-A776-7AEE-A1A8-83F08E398FB2}"/>
              </a:ext>
            </a:extLst>
          </p:cNvPr>
          <p:cNvGrpSpPr/>
          <p:nvPr/>
        </p:nvGrpSpPr>
        <p:grpSpPr>
          <a:xfrm>
            <a:off x="6570674" y="1660285"/>
            <a:ext cx="361636" cy="362184"/>
            <a:chOff x="6259286" y="1558966"/>
            <a:chExt cx="271748" cy="272086"/>
          </a:xfrm>
          <a:solidFill>
            <a:srgbClr val="1C2F56"/>
          </a:solidFill>
        </p:grpSpPr>
        <p:sp>
          <p:nvSpPr>
            <p:cNvPr id="71" name="Google Shape;155;p16">
              <a:extLst>
                <a:ext uri="{FF2B5EF4-FFF2-40B4-BE49-F238E27FC236}">
                  <a16:creationId xmlns:a16="http://schemas.microsoft.com/office/drawing/2014/main" id="{5D166F53-23BD-2B8D-CC3E-1C63F219F840}"/>
                </a:ext>
              </a:extLst>
            </p:cNvPr>
            <p:cNvSpPr/>
            <p:nvPr/>
          </p:nvSpPr>
          <p:spPr>
            <a:xfrm>
              <a:off x="6259286" y="1558966"/>
              <a:ext cx="271748" cy="272086"/>
            </a:xfrm>
            <a:custGeom>
              <a:avLst/>
              <a:gdLst/>
              <a:ahLst/>
              <a:cxnLst/>
              <a:rect l="l" t="t" r="r" b="b"/>
              <a:pathLst>
                <a:path w="8538" h="8549" extrusionOk="0">
                  <a:moveTo>
                    <a:pt x="4263" y="0"/>
                  </a:moveTo>
                  <a:cubicBezTo>
                    <a:pt x="3120" y="0"/>
                    <a:pt x="2049" y="453"/>
                    <a:pt x="1251" y="1250"/>
                  </a:cubicBezTo>
                  <a:cubicBezTo>
                    <a:pt x="441" y="2060"/>
                    <a:pt x="1" y="3131"/>
                    <a:pt x="1" y="4274"/>
                  </a:cubicBezTo>
                  <a:cubicBezTo>
                    <a:pt x="1" y="5417"/>
                    <a:pt x="441" y="6489"/>
                    <a:pt x="1251" y="7299"/>
                  </a:cubicBezTo>
                  <a:cubicBezTo>
                    <a:pt x="2049" y="8096"/>
                    <a:pt x="3120" y="8549"/>
                    <a:pt x="4263" y="8549"/>
                  </a:cubicBezTo>
                  <a:cubicBezTo>
                    <a:pt x="5418" y="8549"/>
                    <a:pt x="6490" y="8096"/>
                    <a:pt x="7287" y="7299"/>
                  </a:cubicBezTo>
                  <a:cubicBezTo>
                    <a:pt x="8097" y="6489"/>
                    <a:pt x="8537" y="5417"/>
                    <a:pt x="8537" y="4274"/>
                  </a:cubicBezTo>
                  <a:cubicBezTo>
                    <a:pt x="8526" y="4179"/>
                    <a:pt x="8526" y="4108"/>
                    <a:pt x="8526" y="4036"/>
                  </a:cubicBezTo>
                  <a:cubicBezTo>
                    <a:pt x="8526" y="3965"/>
                    <a:pt x="8466" y="3917"/>
                    <a:pt x="8383" y="3917"/>
                  </a:cubicBezTo>
                  <a:cubicBezTo>
                    <a:pt x="8311" y="3917"/>
                    <a:pt x="8276" y="3977"/>
                    <a:pt x="8276" y="4048"/>
                  </a:cubicBezTo>
                  <a:lnTo>
                    <a:pt x="8276" y="4274"/>
                  </a:lnTo>
                  <a:cubicBezTo>
                    <a:pt x="8276" y="5346"/>
                    <a:pt x="7859" y="6358"/>
                    <a:pt x="7097" y="7120"/>
                  </a:cubicBezTo>
                  <a:cubicBezTo>
                    <a:pt x="6335" y="7882"/>
                    <a:pt x="5323" y="8287"/>
                    <a:pt x="4251" y="8287"/>
                  </a:cubicBezTo>
                  <a:cubicBezTo>
                    <a:pt x="3180" y="8287"/>
                    <a:pt x="2168" y="7870"/>
                    <a:pt x="1406" y="7120"/>
                  </a:cubicBezTo>
                  <a:cubicBezTo>
                    <a:pt x="656" y="6358"/>
                    <a:pt x="239" y="5346"/>
                    <a:pt x="239" y="4274"/>
                  </a:cubicBezTo>
                  <a:cubicBezTo>
                    <a:pt x="239" y="3203"/>
                    <a:pt x="644" y="2191"/>
                    <a:pt x="1406" y="1429"/>
                  </a:cubicBezTo>
                  <a:cubicBezTo>
                    <a:pt x="2168" y="667"/>
                    <a:pt x="3180" y="250"/>
                    <a:pt x="4251" y="250"/>
                  </a:cubicBezTo>
                  <a:cubicBezTo>
                    <a:pt x="5204" y="250"/>
                    <a:pt x="6121" y="595"/>
                    <a:pt x="6847" y="1203"/>
                  </a:cubicBezTo>
                  <a:cubicBezTo>
                    <a:pt x="7561" y="1822"/>
                    <a:pt x="8049" y="2655"/>
                    <a:pt x="8216" y="3560"/>
                  </a:cubicBezTo>
                  <a:cubicBezTo>
                    <a:pt x="8227" y="3624"/>
                    <a:pt x="8276" y="3669"/>
                    <a:pt x="8337" y="3669"/>
                  </a:cubicBezTo>
                  <a:cubicBezTo>
                    <a:pt x="8344" y="3669"/>
                    <a:pt x="8352" y="3668"/>
                    <a:pt x="8359" y="3667"/>
                  </a:cubicBezTo>
                  <a:cubicBezTo>
                    <a:pt x="8430" y="3643"/>
                    <a:pt x="8478" y="3584"/>
                    <a:pt x="8466" y="3512"/>
                  </a:cubicBezTo>
                  <a:cubicBezTo>
                    <a:pt x="8287" y="2548"/>
                    <a:pt x="7775" y="1655"/>
                    <a:pt x="7025" y="1012"/>
                  </a:cubicBezTo>
                  <a:cubicBezTo>
                    <a:pt x="6251" y="357"/>
                    <a:pt x="5275" y="0"/>
                    <a:pt x="4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56;p16">
              <a:extLst>
                <a:ext uri="{FF2B5EF4-FFF2-40B4-BE49-F238E27FC236}">
                  <a16:creationId xmlns:a16="http://schemas.microsoft.com/office/drawing/2014/main" id="{7C78FCD5-A6A1-6933-50E0-3AA80C1246F8}"/>
                </a:ext>
              </a:extLst>
            </p:cNvPr>
            <p:cNvSpPr/>
            <p:nvPr/>
          </p:nvSpPr>
          <p:spPr>
            <a:xfrm>
              <a:off x="6278265" y="1577905"/>
              <a:ext cx="231932" cy="232303"/>
            </a:xfrm>
            <a:custGeom>
              <a:avLst/>
              <a:gdLst/>
              <a:ahLst/>
              <a:cxnLst/>
              <a:rect l="l" t="t" r="r" b="b"/>
              <a:pathLst>
                <a:path w="7287" h="7299" extrusionOk="0">
                  <a:moveTo>
                    <a:pt x="3643" y="0"/>
                  </a:moveTo>
                  <a:cubicBezTo>
                    <a:pt x="3119" y="0"/>
                    <a:pt x="2631" y="108"/>
                    <a:pt x="2155" y="322"/>
                  </a:cubicBezTo>
                  <a:cubicBezTo>
                    <a:pt x="1703" y="524"/>
                    <a:pt x="1310" y="810"/>
                    <a:pt x="964" y="1179"/>
                  </a:cubicBezTo>
                  <a:cubicBezTo>
                    <a:pt x="917" y="1227"/>
                    <a:pt x="917" y="1310"/>
                    <a:pt x="964" y="1358"/>
                  </a:cubicBezTo>
                  <a:cubicBezTo>
                    <a:pt x="988" y="1382"/>
                    <a:pt x="1021" y="1393"/>
                    <a:pt x="1054" y="1393"/>
                  </a:cubicBezTo>
                  <a:cubicBezTo>
                    <a:pt x="1086" y="1393"/>
                    <a:pt x="1119" y="1382"/>
                    <a:pt x="1143" y="1358"/>
                  </a:cubicBezTo>
                  <a:cubicBezTo>
                    <a:pt x="1453" y="1012"/>
                    <a:pt x="1822" y="750"/>
                    <a:pt x="2262" y="560"/>
                  </a:cubicBezTo>
                  <a:cubicBezTo>
                    <a:pt x="2691" y="358"/>
                    <a:pt x="3167" y="262"/>
                    <a:pt x="3643" y="262"/>
                  </a:cubicBezTo>
                  <a:cubicBezTo>
                    <a:pt x="5513" y="262"/>
                    <a:pt x="7037" y="1774"/>
                    <a:pt x="7037" y="3656"/>
                  </a:cubicBezTo>
                  <a:cubicBezTo>
                    <a:pt x="7037" y="5525"/>
                    <a:pt x="5513" y="7049"/>
                    <a:pt x="3643" y="7049"/>
                  </a:cubicBezTo>
                  <a:cubicBezTo>
                    <a:pt x="1762" y="7049"/>
                    <a:pt x="250" y="5525"/>
                    <a:pt x="250" y="3656"/>
                  </a:cubicBezTo>
                  <a:cubicBezTo>
                    <a:pt x="250" y="2977"/>
                    <a:pt x="441" y="2322"/>
                    <a:pt x="810" y="1774"/>
                  </a:cubicBezTo>
                  <a:cubicBezTo>
                    <a:pt x="857" y="1727"/>
                    <a:pt x="845" y="1655"/>
                    <a:pt x="786" y="1608"/>
                  </a:cubicBezTo>
                  <a:cubicBezTo>
                    <a:pt x="766" y="1596"/>
                    <a:pt x="743" y="1591"/>
                    <a:pt x="721" y="1591"/>
                  </a:cubicBezTo>
                  <a:cubicBezTo>
                    <a:pt x="676" y="1591"/>
                    <a:pt x="631" y="1612"/>
                    <a:pt x="607" y="1643"/>
                  </a:cubicBezTo>
                  <a:cubicBezTo>
                    <a:pt x="202" y="2239"/>
                    <a:pt x="0" y="2941"/>
                    <a:pt x="0" y="3656"/>
                  </a:cubicBezTo>
                  <a:cubicBezTo>
                    <a:pt x="0" y="4632"/>
                    <a:pt x="381" y="5537"/>
                    <a:pt x="1072" y="6227"/>
                  </a:cubicBezTo>
                  <a:cubicBezTo>
                    <a:pt x="1750" y="6906"/>
                    <a:pt x="2679" y="7299"/>
                    <a:pt x="3643" y="7299"/>
                  </a:cubicBezTo>
                  <a:cubicBezTo>
                    <a:pt x="4620" y="7299"/>
                    <a:pt x="5536" y="6906"/>
                    <a:pt x="6215" y="6227"/>
                  </a:cubicBezTo>
                  <a:cubicBezTo>
                    <a:pt x="6894" y="5537"/>
                    <a:pt x="7287" y="4620"/>
                    <a:pt x="7287" y="3656"/>
                  </a:cubicBezTo>
                  <a:cubicBezTo>
                    <a:pt x="7287" y="2679"/>
                    <a:pt x="6906" y="1763"/>
                    <a:pt x="6215" y="1072"/>
                  </a:cubicBezTo>
                  <a:cubicBezTo>
                    <a:pt x="5536" y="393"/>
                    <a:pt x="4608" y="0"/>
                    <a:pt x="36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57;p16">
              <a:extLst>
                <a:ext uri="{FF2B5EF4-FFF2-40B4-BE49-F238E27FC236}">
                  <a16:creationId xmlns:a16="http://schemas.microsoft.com/office/drawing/2014/main" id="{CE067B6D-4325-3013-430A-8D0B4BE4EF1A}"/>
                </a:ext>
              </a:extLst>
            </p:cNvPr>
            <p:cNvSpPr/>
            <p:nvPr/>
          </p:nvSpPr>
          <p:spPr>
            <a:xfrm>
              <a:off x="6297954" y="1690827"/>
              <a:ext cx="13272" cy="7607"/>
            </a:xfrm>
            <a:custGeom>
              <a:avLst/>
              <a:gdLst/>
              <a:ahLst/>
              <a:cxnLst/>
              <a:rect l="l" t="t" r="r" b="b"/>
              <a:pathLst>
                <a:path w="417" h="239" extrusionOk="0">
                  <a:moveTo>
                    <a:pt x="119" y="0"/>
                  </a:moveTo>
                  <a:cubicBezTo>
                    <a:pt x="48" y="0"/>
                    <a:pt x="0" y="36"/>
                    <a:pt x="0" y="120"/>
                  </a:cubicBezTo>
                  <a:cubicBezTo>
                    <a:pt x="0" y="191"/>
                    <a:pt x="60" y="239"/>
                    <a:pt x="119" y="239"/>
                  </a:cubicBezTo>
                  <a:lnTo>
                    <a:pt x="298" y="239"/>
                  </a:lnTo>
                  <a:cubicBezTo>
                    <a:pt x="369" y="239"/>
                    <a:pt x="417" y="179"/>
                    <a:pt x="417" y="120"/>
                  </a:cubicBezTo>
                  <a:cubicBezTo>
                    <a:pt x="417" y="60"/>
                    <a:pt x="357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58;p16">
              <a:extLst>
                <a:ext uri="{FF2B5EF4-FFF2-40B4-BE49-F238E27FC236}">
                  <a16:creationId xmlns:a16="http://schemas.microsoft.com/office/drawing/2014/main" id="{AF55D116-5701-BCD9-A463-D03F57ACDE8B}"/>
                </a:ext>
              </a:extLst>
            </p:cNvPr>
            <p:cNvSpPr/>
            <p:nvPr/>
          </p:nvSpPr>
          <p:spPr>
            <a:xfrm>
              <a:off x="6390801" y="1597985"/>
              <a:ext cx="100450" cy="100445"/>
            </a:xfrm>
            <a:custGeom>
              <a:avLst/>
              <a:gdLst/>
              <a:ahLst/>
              <a:cxnLst/>
              <a:rect l="l" t="t" r="r" b="b"/>
              <a:pathLst>
                <a:path w="3156" h="3156" extrusionOk="0">
                  <a:moveTo>
                    <a:pt x="119" y="0"/>
                  </a:moveTo>
                  <a:cubicBezTo>
                    <a:pt x="60" y="0"/>
                    <a:pt x="0" y="60"/>
                    <a:pt x="0" y="119"/>
                  </a:cubicBezTo>
                  <a:lnTo>
                    <a:pt x="0" y="3037"/>
                  </a:lnTo>
                  <a:cubicBezTo>
                    <a:pt x="0" y="3108"/>
                    <a:pt x="60" y="3156"/>
                    <a:pt x="119" y="3156"/>
                  </a:cubicBezTo>
                  <a:lnTo>
                    <a:pt x="3036" y="3156"/>
                  </a:lnTo>
                  <a:cubicBezTo>
                    <a:pt x="3108" y="3156"/>
                    <a:pt x="3155" y="3096"/>
                    <a:pt x="3155" y="3037"/>
                  </a:cubicBezTo>
                  <a:cubicBezTo>
                    <a:pt x="3155" y="2977"/>
                    <a:pt x="3096" y="2917"/>
                    <a:pt x="3036" y="2917"/>
                  </a:cubicBezTo>
                  <a:lnTo>
                    <a:pt x="250" y="2917"/>
                  </a:lnTo>
                  <a:lnTo>
                    <a:pt x="250" y="119"/>
                  </a:lnTo>
                  <a:lnTo>
                    <a:pt x="238" y="119"/>
                  </a:lnTo>
                  <a:cubicBezTo>
                    <a:pt x="238" y="48"/>
                    <a:pt x="179" y="0"/>
                    <a:pt x="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59;p16">
              <a:extLst>
                <a:ext uri="{FF2B5EF4-FFF2-40B4-BE49-F238E27FC236}">
                  <a16:creationId xmlns:a16="http://schemas.microsoft.com/office/drawing/2014/main" id="{AB852ED8-B4A0-2545-A868-D440B4671AEB}"/>
                </a:ext>
              </a:extLst>
            </p:cNvPr>
            <p:cNvSpPr/>
            <p:nvPr/>
          </p:nvSpPr>
          <p:spPr>
            <a:xfrm>
              <a:off x="6390419" y="1777962"/>
              <a:ext cx="7607" cy="13304"/>
            </a:xfrm>
            <a:custGeom>
              <a:avLst/>
              <a:gdLst/>
              <a:ahLst/>
              <a:cxnLst/>
              <a:rect l="l" t="t" r="r" b="b"/>
              <a:pathLst>
                <a:path w="239" h="418" extrusionOk="0">
                  <a:moveTo>
                    <a:pt x="119" y="1"/>
                  </a:moveTo>
                  <a:cubicBezTo>
                    <a:pt x="60" y="1"/>
                    <a:pt x="0" y="60"/>
                    <a:pt x="0" y="120"/>
                  </a:cubicBezTo>
                  <a:lnTo>
                    <a:pt x="0" y="299"/>
                  </a:lnTo>
                  <a:cubicBezTo>
                    <a:pt x="0" y="370"/>
                    <a:pt x="60" y="418"/>
                    <a:pt x="119" y="418"/>
                  </a:cubicBezTo>
                  <a:cubicBezTo>
                    <a:pt x="179" y="418"/>
                    <a:pt x="238" y="358"/>
                    <a:pt x="238" y="299"/>
                  </a:cubicBezTo>
                  <a:lnTo>
                    <a:pt x="238" y="120"/>
                  </a:lnTo>
                  <a:cubicBezTo>
                    <a:pt x="238" y="49"/>
                    <a:pt x="179" y="1"/>
                    <a:pt x="1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0;p16">
              <a:extLst>
                <a:ext uri="{FF2B5EF4-FFF2-40B4-BE49-F238E27FC236}">
                  <a16:creationId xmlns:a16="http://schemas.microsoft.com/office/drawing/2014/main" id="{F3582DD8-F7F9-DE7F-78A3-8CB2C53ACB64}"/>
                </a:ext>
              </a:extLst>
            </p:cNvPr>
            <p:cNvSpPr/>
            <p:nvPr/>
          </p:nvSpPr>
          <p:spPr>
            <a:xfrm>
              <a:off x="6324471" y="1624876"/>
              <a:ext cx="12923" cy="11776"/>
            </a:xfrm>
            <a:custGeom>
              <a:avLst/>
              <a:gdLst/>
              <a:ahLst/>
              <a:cxnLst/>
              <a:rect l="l" t="t" r="r" b="b"/>
              <a:pathLst>
                <a:path w="406" h="370" extrusionOk="0">
                  <a:moveTo>
                    <a:pt x="133" y="1"/>
                  </a:moveTo>
                  <a:cubicBezTo>
                    <a:pt x="99" y="1"/>
                    <a:pt x="66" y="13"/>
                    <a:pt x="48" y="36"/>
                  </a:cubicBezTo>
                  <a:cubicBezTo>
                    <a:pt x="1" y="72"/>
                    <a:pt x="1" y="167"/>
                    <a:pt x="48" y="215"/>
                  </a:cubicBezTo>
                  <a:lnTo>
                    <a:pt x="179" y="346"/>
                  </a:lnTo>
                  <a:cubicBezTo>
                    <a:pt x="215" y="370"/>
                    <a:pt x="239" y="370"/>
                    <a:pt x="274" y="370"/>
                  </a:cubicBezTo>
                  <a:cubicBezTo>
                    <a:pt x="298" y="370"/>
                    <a:pt x="334" y="358"/>
                    <a:pt x="358" y="346"/>
                  </a:cubicBezTo>
                  <a:cubicBezTo>
                    <a:pt x="405" y="298"/>
                    <a:pt x="405" y="215"/>
                    <a:pt x="358" y="167"/>
                  </a:cubicBezTo>
                  <a:lnTo>
                    <a:pt x="227" y="36"/>
                  </a:lnTo>
                  <a:cubicBezTo>
                    <a:pt x="203" y="13"/>
                    <a:pt x="167" y="1"/>
                    <a:pt x="1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61;p16">
              <a:extLst>
                <a:ext uri="{FF2B5EF4-FFF2-40B4-BE49-F238E27FC236}">
                  <a16:creationId xmlns:a16="http://schemas.microsoft.com/office/drawing/2014/main" id="{1A575445-5A53-D8FB-A227-5E86778ACE31}"/>
                </a:ext>
              </a:extLst>
            </p:cNvPr>
            <p:cNvSpPr/>
            <p:nvPr/>
          </p:nvSpPr>
          <p:spPr>
            <a:xfrm>
              <a:off x="6451816" y="1752214"/>
              <a:ext cx="12890" cy="11776"/>
            </a:xfrm>
            <a:custGeom>
              <a:avLst/>
              <a:gdLst/>
              <a:ahLst/>
              <a:cxnLst/>
              <a:rect l="l" t="t" r="r" b="b"/>
              <a:pathLst>
                <a:path w="405" h="370" extrusionOk="0">
                  <a:moveTo>
                    <a:pt x="133" y="0"/>
                  </a:moveTo>
                  <a:cubicBezTo>
                    <a:pt x="101" y="0"/>
                    <a:pt x="72" y="12"/>
                    <a:pt x="48" y="36"/>
                  </a:cubicBezTo>
                  <a:cubicBezTo>
                    <a:pt x="0" y="84"/>
                    <a:pt x="0" y="167"/>
                    <a:pt x="48" y="215"/>
                  </a:cubicBezTo>
                  <a:lnTo>
                    <a:pt x="179" y="346"/>
                  </a:lnTo>
                  <a:cubicBezTo>
                    <a:pt x="214" y="369"/>
                    <a:pt x="238" y="369"/>
                    <a:pt x="274" y="369"/>
                  </a:cubicBezTo>
                  <a:cubicBezTo>
                    <a:pt x="298" y="369"/>
                    <a:pt x="333" y="357"/>
                    <a:pt x="357" y="346"/>
                  </a:cubicBezTo>
                  <a:cubicBezTo>
                    <a:pt x="405" y="298"/>
                    <a:pt x="405" y="215"/>
                    <a:pt x="357" y="167"/>
                  </a:cubicBezTo>
                  <a:lnTo>
                    <a:pt x="226" y="36"/>
                  </a:lnTo>
                  <a:cubicBezTo>
                    <a:pt x="197" y="12"/>
                    <a:pt x="164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62;p16">
              <a:extLst>
                <a:ext uri="{FF2B5EF4-FFF2-40B4-BE49-F238E27FC236}">
                  <a16:creationId xmlns:a16="http://schemas.microsoft.com/office/drawing/2014/main" id="{7C9188F6-C6C8-FDAE-4063-3789269084D0}"/>
                </a:ext>
              </a:extLst>
            </p:cNvPr>
            <p:cNvSpPr/>
            <p:nvPr/>
          </p:nvSpPr>
          <p:spPr>
            <a:xfrm>
              <a:off x="6451816" y="1624876"/>
              <a:ext cx="12890" cy="11776"/>
            </a:xfrm>
            <a:custGeom>
              <a:avLst/>
              <a:gdLst/>
              <a:ahLst/>
              <a:cxnLst/>
              <a:rect l="l" t="t" r="r" b="b"/>
              <a:pathLst>
                <a:path w="405" h="370" extrusionOk="0">
                  <a:moveTo>
                    <a:pt x="272" y="1"/>
                  </a:moveTo>
                  <a:cubicBezTo>
                    <a:pt x="238" y="1"/>
                    <a:pt x="202" y="13"/>
                    <a:pt x="179" y="36"/>
                  </a:cubicBezTo>
                  <a:lnTo>
                    <a:pt x="48" y="167"/>
                  </a:lnTo>
                  <a:cubicBezTo>
                    <a:pt x="0" y="215"/>
                    <a:pt x="0" y="298"/>
                    <a:pt x="48" y="346"/>
                  </a:cubicBezTo>
                  <a:cubicBezTo>
                    <a:pt x="83" y="370"/>
                    <a:pt x="107" y="370"/>
                    <a:pt x="143" y="370"/>
                  </a:cubicBezTo>
                  <a:cubicBezTo>
                    <a:pt x="167" y="370"/>
                    <a:pt x="202" y="370"/>
                    <a:pt x="226" y="346"/>
                  </a:cubicBezTo>
                  <a:lnTo>
                    <a:pt x="357" y="215"/>
                  </a:lnTo>
                  <a:cubicBezTo>
                    <a:pt x="405" y="167"/>
                    <a:pt x="405" y="72"/>
                    <a:pt x="357" y="36"/>
                  </a:cubicBezTo>
                  <a:cubicBezTo>
                    <a:pt x="339" y="13"/>
                    <a:pt x="307" y="1"/>
                    <a:pt x="2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63;p16">
              <a:extLst>
                <a:ext uri="{FF2B5EF4-FFF2-40B4-BE49-F238E27FC236}">
                  <a16:creationId xmlns:a16="http://schemas.microsoft.com/office/drawing/2014/main" id="{8638E833-21A5-DE0E-BF4A-285A0C4D37DD}"/>
                </a:ext>
              </a:extLst>
            </p:cNvPr>
            <p:cNvSpPr/>
            <p:nvPr/>
          </p:nvSpPr>
          <p:spPr>
            <a:xfrm>
              <a:off x="6324471" y="1751833"/>
              <a:ext cx="12923" cy="11776"/>
            </a:xfrm>
            <a:custGeom>
              <a:avLst/>
              <a:gdLst/>
              <a:ahLst/>
              <a:cxnLst/>
              <a:rect l="l" t="t" r="r" b="b"/>
              <a:pathLst>
                <a:path w="406" h="370" extrusionOk="0">
                  <a:moveTo>
                    <a:pt x="268" y="0"/>
                  </a:moveTo>
                  <a:cubicBezTo>
                    <a:pt x="236" y="0"/>
                    <a:pt x="203" y="12"/>
                    <a:pt x="179" y="36"/>
                  </a:cubicBezTo>
                  <a:lnTo>
                    <a:pt x="48" y="167"/>
                  </a:lnTo>
                  <a:cubicBezTo>
                    <a:pt x="1" y="227"/>
                    <a:pt x="1" y="298"/>
                    <a:pt x="48" y="346"/>
                  </a:cubicBezTo>
                  <a:cubicBezTo>
                    <a:pt x="72" y="369"/>
                    <a:pt x="108" y="369"/>
                    <a:pt x="132" y="369"/>
                  </a:cubicBezTo>
                  <a:cubicBezTo>
                    <a:pt x="167" y="369"/>
                    <a:pt x="191" y="358"/>
                    <a:pt x="227" y="346"/>
                  </a:cubicBezTo>
                  <a:lnTo>
                    <a:pt x="358" y="215"/>
                  </a:lnTo>
                  <a:cubicBezTo>
                    <a:pt x="405" y="167"/>
                    <a:pt x="405" y="72"/>
                    <a:pt x="358" y="36"/>
                  </a:cubicBezTo>
                  <a:cubicBezTo>
                    <a:pt x="334" y="12"/>
                    <a:pt x="301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64;p16">
              <a:extLst>
                <a:ext uri="{FF2B5EF4-FFF2-40B4-BE49-F238E27FC236}">
                  <a16:creationId xmlns:a16="http://schemas.microsoft.com/office/drawing/2014/main" id="{9DAAF53D-8F5D-A85F-0E85-79D6088C0775}"/>
                </a:ext>
              </a:extLst>
            </p:cNvPr>
            <p:cNvSpPr/>
            <p:nvPr/>
          </p:nvSpPr>
          <p:spPr>
            <a:xfrm>
              <a:off x="6304770" y="1653775"/>
              <a:ext cx="14036" cy="10567"/>
            </a:xfrm>
            <a:custGeom>
              <a:avLst/>
              <a:gdLst/>
              <a:ahLst/>
              <a:cxnLst/>
              <a:rect l="l" t="t" r="r" b="b"/>
              <a:pathLst>
                <a:path w="441" h="332" extrusionOk="0">
                  <a:moveTo>
                    <a:pt x="143" y="0"/>
                  </a:moveTo>
                  <a:cubicBezTo>
                    <a:pt x="97" y="0"/>
                    <a:pt x="51" y="25"/>
                    <a:pt x="24" y="69"/>
                  </a:cubicBezTo>
                  <a:cubicBezTo>
                    <a:pt x="0" y="129"/>
                    <a:pt x="24" y="212"/>
                    <a:pt x="84" y="236"/>
                  </a:cubicBezTo>
                  <a:lnTo>
                    <a:pt x="250" y="307"/>
                  </a:lnTo>
                  <a:cubicBezTo>
                    <a:pt x="262" y="307"/>
                    <a:pt x="274" y="331"/>
                    <a:pt x="298" y="331"/>
                  </a:cubicBezTo>
                  <a:cubicBezTo>
                    <a:pt x="334" y="331"/>
                    <a:pt x="381" y="295"/>
                    <a:pt x="417" y="260"/>
                  </a:cubicBezTo>
                  <a:cubicBezTo>
                    <a:pt x="441" y="200"/>
                    <a:pt x="417" y="117"/>
                    <a:pt x="358" y="93"/>
                  </a:cubicBezTo>
                  <a:lnTo>
                    <a:pt x="191" y="10"/>
                  </a:lnTo>
                  <a:cubicBezTo>
                    <a:pt x="176" y="3"/>
                    <a:pt x="15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65;p16">
              <a:extLst>
                <a:ext uri="{FF2B5EF4-FFF2-40B4-BE49-F238E27FC236}">
                  <a16:creationId xmlns:a16="http://schemas.microsoft.com/office/drawing/2014/main" id="{A97D99C2-E893-9640-ADB4-6A2FBCD7A048}"/>
                </a:ext>
              </a:extLst>
            </p:cNvPr>
            <p:cNvSpPr/>
            <p:nvPr/>
          </p:nvSpPr>
          <p:spPr>
            <a:xfrm>
              <a:off x="6469990" y="1724461"/>
              <a:ext cx="14068" cy="10344"/>
            </a:xfrm>
            <a:custGeom>
              <a:avLst/>
              <a:gdLst/>
              <a:ahLst/>
              <a:cxnLst/>
              <a:rect l="l" t="t" r="r" b="b"/>
              <a:pathLst>
                <a:path w="442" h="325" extrusionOk="0">
                  <a:moveTo>
                    <a:pt x="140" y="1"/>
                  </a:moveTo>
                  <a:cubicBezTo>
                    <a:pt x="95" y="1"/>
                    <a:pt x="50" y="31"/>
                    <a:pt x="24" y="75"/>
                  </a:cubicBezTo>
                  <a:cubicBezTo>
                    <a:pt x="1" y="134"/>
                    <a:pt x="24" y="206"/>
                    <a:pt x="84" y="241"/>
                  </a:cubicBezTo>
                  <a:lnTo>
                    <a:pt x="251" y="313"/>
                  </a:lnTo>
                  <a:cubicBezTo>
                    <a:pt x="263" y="313"/>
                    <a:pt x="286" y="325"/>
                    <a:pt x="298" y="325"/>
                  </a:cubicBezTo>
                  <a:cubicBezTo>
                    <a:pt x="346" y="325"/>
                    <a:pt x="382" y="301"/>
                    <a:pt x="417" y="253"/>
                  </a:cubicBezTo>
                  <a:cubicBezTo>
                    <a:pt x="441" y="194"/>
                    <a:pt x="417" y="122"/>
                    <a:pt x="358" y="86"/>
                  </a:cubicBezTo>
                  <a:lnTo>
                    <a:pt x="191" y="15"/>
                  </a:lnTo>
                  <a:cubicBezTo>
                    <a:pt x="175" y="5"/>
                    <a:pt x="157" y="1"/>
                    <a:pt x="1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66;p16">
              <a:extLst>
                <a:ext uri="{FF2B5EF4-FFF2-40B4-BE49-F238E27FC236}">
                  <a16:creationId xmlns:a16="http://schemas.microsoft.com/office/drawing/2014/main" id="{6EAD077B-1EB6-36D7-2513-8CF329176AC3}"/>
                </a:ext>
              </a:extLst>
            </p:cNvPr>
            <p:cNvSpPr/>
            <p:nvPr/>
          </p:nvSpPr>
          <p:spPr>
            <a:xfrm>
              <a:off x="6424507" y="1605112"/>
              <a:ext cx="11394" cy="13368"/>
            </a:xfrm>
            <a:custGeom>
              <a:avLst/>
              <a:gdLst/>
              <a:ahLst/>
              <a:cxnLst/>
              <a:rect l="l" t="t" r="r" b="b"/>
              <a:pathLst>
                <a:path w="358" h="420" extrusionOk="0">
                  <a:moveTo>
                    <a:pt x="212" y="0"/>
                  </a:moveTo>
                  <a:cubicBezTo>
                    <a:pt x="168" y="0"/>
                    <a:pt x="125" y="31"/>
                    <a:pt x="108" y="74"/>
                  </a:cubicBezTo>
                  <a:lnTo>
                    <a:pt x="25" y="229"/>
                  </a:lnTo>
                  <a:cubicBezTo>
                    <a:pt x="1" y="288"/>
                    <a:pt x="25" y="372"/>
                    <a:pt x="84" y="396"/>
                  </a:cubicBezTo>
                  <a:cubicBezTo>
                    <a:pt x="108" y="419"/>
                    <a:pt x="120" y="419"/>
                    <a:pt x="132" y="419"/>
                  </a:cubicBezTo>
                  <a:cubicBezTo>
                    <a:pt x="179" y="419"/>
                    <a:pt x="215" y="384"/>
                    <a:pt x="251" y="336"/>
                  </a:cubicBezTo>
                  <a:lnTo>
                    <a:pt x="322" y="181"/>
                  </a:lnTo>
                  <a:cubicBezTo>
                    <a:pt x="358" y="122"/>
                    <a:pt x="322" y="38"/>
                    <a:pt x="263" y="15"/>
                  </a:cubicBezTo>
                  <a:cubicBezTo>
                    <a:pt x="246" y="5"/>
                    <a:pt x="229" y="0"/>
                    <a:pt x="2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67;p16">
              <a:extLst>
                <a:ext uri="{FF2B5EF4-FFF2-40B4-BE49-F238E27FC236}">
                  <a16:creationId xmlns:a16="http://schemas.microsoft.com/office/drawing/2014/main" id="{44289C06-22C7-DD97-D3F0-1D965609BC25}"/>
                </a:ext>
              </a:extLst>
            </p:cNvPr>
            <p:cNvSpPr/>
            <p:nvPr/>
          </p:nvSpPr>
          <p:spPr>
            <a:xfrm>
              <a:off x="6354040" y="1770865"/>
              <a:ext cx="11394" cy="13207"/>
            </a:xfrm>
            <a:custGeom>
              <a:avLst/>
              <a:gdLst/>
              <a:ahLst/>
              <a:cxnLst/>
              <a:rect l="l" t="t" r="r" b="b"/>
              <a:pathLst>
                <a:path w="358" h="415" extrusionOk="0">
                  <a:moveTo>
                    <a:pt x="214" y="0"/>
                  </a:moveTo>
                  <a:cubicBezTo>
                    <a:pt x="168" y="0"/>
                    <a:pt x="122" y="25"/>
                    <a:pt x="96" y="69"/>
                  </a:cubicBezTo>
                  <a:lnTo>
                    <a:pt x="24" y="236"/>
                  </a:lnTo>
                  <a:cubicBezTo>
                    <a:pt x="0" y="295"/>
                    <a:pt x="24" y="367"/>
                    <a:pt x="84" y="402"/>
                  </a:cubicBezTo>
                  <a:cubicBezTo>
                    <a:pt x="96" y="402"/>
                    <a:pt x="119" y="414"/>
                    <a:pt x="131" y="414"/>
                  </a:cubicBezTo>
                  <a:cubicBezTo>
                    <a:pt x="179" y="414"/>
                    <a:pt x="215" y="391"/>
                    <a:pt x="250" y="343"/>
                  </a:cubicBezTo>
                  <a:lnTo>
                    <a:pt x="322" y="176"/>
                  </a:lnTo>
                  <a:cubicBezTo>
                    <a:pt x="357" y="117"/>
                    <a:pt x="322" y="45"/>
                    <a:pt x="262" y="10"/>
                  </a:cubicBezTo>
                  <a:cubicBezTo>
                    <a:pt x="247" y="3"/>
                    <a:pt x="231" y="0"/>
                    <a:pt x="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68;p16">
              <a:extLst>
                <a:ext uri="{FF2B5EF4-FFF2-40B4-BE49-F238E27FC236}">
                  <a16:creationId xmlns:a16="http://schemas.microsoft.com/office/drawing/2014/main" id="{909896C9-AE77-B223-013A-FAFE3DC1320B}"/>
                </a:ext>
              </a:extLst>
            </p:cNvPr>
            <p:cNvSpPr/>
            <p:nvPr/>
          </p:nvSpPr>
          <p:spPr>
            <a:xfrm>
              <a:off x="6355153" y="1604319"/>
              <a:ext cx="11044" cy="13398"/>
            </a:xfrm>
            <a:custGeom>
              <a:avLst/>
              <a:gdLst/>
              <a:ahLst/>
              <a:cxnLst/>
              <a:rect l="l" t="t" r="r" b="b"/>
              <a:pathLst>
                <a:path w="347" h="421" extrusionOk="0">
                  <a:moveTo>
                    <a:pt x="127" y="1"/>
                  </a:moveTo>
                  <a:cubicBezTo>
                    <a:pt x="116" y="1"/>
                    <a:pt x="106" y="2"/>
                    <a:pt x="96" y="4"/>
                  </a:cubicBezTo>
                  <a:cubicBezTo>
                    <a:pt x="37" y="40"/>
                    <a:pt x="1" y="111"/>
                    <a:pt x="25" y="171"/>
                  </a:cubicBezTo>
                  <a:lnTo>
                    <a:pt x="96" y="337"/>
                  </a:lnTo>
                  <a:cubicBezTo>
                    <a:pt x="120" y="397"/>
                    <a:pt x="168" y="421"/>
                    <a:pt x="215" y="421"/>
                  </a:cubicBezTo>
                  <a:cubicBezTo>
                    <a:pt x="227" y="421"/>
                    <a:pt x="239" y="421"/>
                    <a:pt x="263" y="409"/>
                  </a:cubicBezTo>
                  <a:cubicBezTo>
                    <a:pt x="322" y="373"/>
                    <a:pt x="346" y="301"/>
                    <a:pt x="334" y="242"/>
                  </a:cubicBezTo>
                  <a:lnTo>
                    <a:pt x="263" y="75"/>
                  </a:lnTo>
                  <a:cubicBezTo>
                    <a:pt x="233" y="26"/>
                    <a:pt x="179" y="1"/>
                    <a:pt x="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69;p16">
              <a:extLst>
                <a:ext uri="{FF2B5EF4-FFF2-40B4-BE49-F238E27FC236}">
                  <a16:creationId xmlns:a16="http://schemas.microsoft.com/office/drawing/2014/main" id="{E1AC5CC7-96AB-BF49-D394-4BC041D46CB7}"/>
                </a:ext>
              </a:extLst>
            </p:cNvPr>
            <p:cNvSpPr/>
            <p:nvPr/>
          </p:nvSpPr>
          <p:spPr>
            <a:xfrm>
              <a:off x="6422629" y="1771441"/>
              <a:ext cx="11012" cy="13017"/>
            </a:xfrm>
            <a:custGeom>
              <a:avLst/>
              <a:gdLst/>
              <a:ahLst/>
              <a:cxnLst/>
              <a:rect l="l" t="t" r="r" b="b"/>
              <a:pathLst>
                <a:path w="346" h="409" extrusionOk="0">
                  <a:moveTo>
                    <a:pt x="151" y="1"/>
                  </a:moveTo>
                  <a:cubicBezTo>
                    <a:pt x="130" y="1"/>
                    <a:pt x="107" y="5"/>
                    <a:pt x="84" y="15"/>
                  </a:cubicBezTo>
                  <a:cubicBezTo>
                    <a:pt x="24" y="39"/>
                    <a:pt x="0" y="111"/>
                    <a:pt x="12" y="170"/>
                  </a:cubicBezTo>
                  <a:lnTo>
                    <a:pt x="84" y="337"/>
                  </a:lnTo>
                  <a:cubicBezTo>
                    <a:pt x="107" y="384"/>
                    <a:pt x="143" y="408"/>
                    <a:pt x="203" y="408"/>
                  </a:cubicBezTo>
                  <a:cubicBezTo>
                    <a:pt x="227" y="408"/>
                    <a:pt x="238" y="408"/>
                    <a:pt x="250" y="396"/>
                  </a:cubicBezTo>
                  <a:cubicBezTo>
                    <a:pt x="310" y="373"/>
                    <a:pt x="346" y="289"/>
                    <a:pt x="322" y="230"/>
                  </a:cubicBezTo>
                  <a:lnTo>
                    <a:pt x="250" y="63"/>
                  </a:lnTo>
                  <a:cubicBezTo>
                    <a:pt x="242" y="29"/>
                    <a:pt x="203" y="1"/>
                    <a:pt x="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70;p16">
              <a:extLst>
                <a:ext uri="{FF2B5EF4-FFF2-40B4-BE49-F238E27FC236}">
                  <a16:creationId xmlns:a16="http://schemas.microsoft.com/office/drawing/2014/main" id="{ACB480D2-A4A7-CE4B-3CC9-E0E5C129B59D}"/>
                </a:ext>
              </a:extLst>
            </p:cNvPr>
            <p:cNvSpPr/>
            <p:nvPr/>
          </p:nvSpPr>
          <p:spPr>
            <a:xfrm>
              <a:off x="6470761" y="1655499"/>
              <a:ext cx="14036" cy="10725"/>
            </a:xfrm>
            <a:custGeom>
              <a:avLst/>
              <a:gdLst/>
              <a:ahLst/>
              <a:cxnLst/>
              <a:rect l="l" t="t" r="r" b="b"/>
              <a:pathLst>
                <a:path w="441" h="337" extrusionOk="0">
                  <a:moveTo>
                    <a:pt x="293" y="0"/>
                  </a:moveTo>
                  <a:cubicBezTo>
                    <a:pt x="282" y="0"/>
                    <a:pt x="272" y="1"/>
                    <a:pt x="262" y="3"/>
                  </a:cubicBezTo>
                  <a:lnTo>
                    <a:pt x="96" y="75"/>
                  </a:lnTo>
                  <a:cubicBezTo>
                    <a:pt x="36" y="110"/>
                    <a:pt x="0" y="182"/>
                    <a:pt x="24" y="241"/>
                  </a:cubicBezTo>
                  <a:cubicBezTo>
                    <a:pt x="48" y="301"/>
                    <a:pt x="96" y="337"/>
                    <a:pt x="143" y="337"/>
                  </a:cubicBezTo>
                  <a:cubicBezTo>
                    <a:pt x="155" y="337"/>
                    <a:pt x="167" y="337"/>
                    <a:pt x="179" y="313"/>
                  </a:cubicBezTo>
                  <a:lnTo>
                    <a:pt x="346" y="241"/>
                  </a:lnTo>
                  <a:cubicBezTo>
                    <a:pt x="405" y="217"/>
                    <a:pt x="441" y="134"/>
                    <a:pt x="417" y="75"/>
                  </a:cubicBezTo>
                  <a:cubicBezTo>
                    <a:pt x="397" y="25"/>
                    <a:pt x="344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71;p16">
              <a:extLst>
                <a:ext uri="{FF2B5EF4-FFF2-40B4-BE49-F238E27FC236}">
                  <a16:creationId xmlns:a16="http://schemas.microsoft.com/office/drawing/2014/main" id="{E5F38149-6093-15C7-B494-15C84D071506}"/>
                </a:ext>
              </a:extLst>
            </p:cNvPr>
            <p:cNvSpPr/>
            <p:nvPr/>
          </p:nvSpPr>
          <p:spPr>
            <a:xfrm>
              <a:off x="6303893" y="1723175"/>
              <a:ext cx="13686" cy="10153"/>
            </a:xfrm>
            <a:custGeom>
              <a:avLst/>
              <a:gdLst/>
              <a:ahLst/>
              <a:cxnLst/>
              <a:rect l="l" t="t" r="r" b="b"/>
              <a:pathLst>
                <a:path w="430" h="319" extrusionOk="0">
                  <a:moveTo>
                    <a:pt x="317" y="0"/>
                  </a:moveTo>
                  <a:cubicBezTo>
                    <a:pt x="299" y="0"/>
                    <a:pt x="281" y="3"/>
                    <a:pt x="263" y="9"/>
                  </a:cubicBezTo>
                  <a:lnTo>
                    <a:pt x="96" y="81"/>
                  </a:lnTo>
                  <a:cubicBezTo>
                    <a:pt x="36" y="117"/>
                    <a:pt x="1" y="188"/>
                    <a:pt x="24" y="248"/>
                  </a:cubicBezTo>
                  <a:cubicBezTo>
                    <a:pt x="36" y="295"/>
                    <a:pt x="84" y="319"/>
                    <a:pt x="144" y="319"/>
                  </a:cubicBezTo>
                  <a:cubicBezTo>
                    <a:pt x="155" y="319"/>
                    <a:pt x="167" y="319"/>
                    <a:pt x="179" y="307"/>
                  </a:cubicBezTo>
                  <a:lnTo>
                    <a:pt x="346" y="236"/>
                  </a:lnTo>
                  <a:cubicBezTo>
                    <a:pt x="405" y="200"/>
                    <a:pt x="429" y="128"/>
                    <a:pt x="417" y="69"/>
                  </a:cubicBezTo>
                  <a:cubicBezTo>
                    <a:pt x="409" y="25"/>
                    <a:pt x="367" y="0"/>
                    <a:pt x="3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172;p16">
            <a:extLst>
              <a:ext uri="{FF2B5EF4-FFF2-40B4-BE49-F238E27FC236}">
                <a16:creationId xmlns:a16="http://schemas.microsoft.com/office/drawing/2014/main" id="{F61D6EEF-FDA4-7BBC-FFBB-3DFCE2CE4E86}"/>
              </a:ext>
            </a:extLst>
          </p:cNvPr>
          <p:cNvGrpSpPr/>
          <p:nvPr/>
        </p:nvGrpSpPr>
        <p:grpSpPr>
          <a:xfrm>
            <a:off x="5048218" y="4019325"/>
            <a:ext cx="327058" cy="386346"/>
            <a:chOff x="6707084" y="3387403"/>
            <a:chExt cx="261145" cy="308509"/>
          </a:xfrm>
          <a:solidFill>
            <a:srgbClr val="1C2F56"/>
          </a:solidFill>
        </p:grpSpPr>
        <p:sp>
          <p:nvSpPr>
            <p:cNvPr id="89" name="Google Shape;173;p16">
              <a:extLst>
                <a:ext uri="{FF2B5EF4-FFF2-40B4-BE49-F238E27FC236}">
                  <a16:creationId xmlns:a16="http://schemas.microsoft.com/office/drawing/2014/main" id="{14A90EA7-789D-CFA8-E01C-BAFCC25EC84A}"/>
                </a:ext>
              </a:extLst>
            </p:cNvPr>
            <p:cNvSpPr/>
            <p:nvPr/>
          </p:nvSpPr>
          <p:spPr>
            <a:xfrm>
              <a:off x="6726053" y="3542406"/>
              <a:ext cx="68238" cy="153504"/>
            </a:xfrm>
            <a:custGeom>
              <a:avLst/>
              <a:gdLst/>
              <a:ahLst/>
              <a:cxnLst/>
              <a:rect l="l" t="t" r="r" b="b"/>
              <a:pathLst>
                <a:path w="2144" h="4823" extrusionOk="0">
                  <a:moveTo>
                    <a:pt x="1203" y="286"/>
                  </a:moveTo>
                  <a:cubicBezTo>
                    <a:pt x="1381" y="286"/>
                    <a:pt x="1524" y="417"/>
                    <a:pt x="1524" y="596"/>
                  </a:cubicBezTo>
                  <a:lnTo>
                    <a:pt x="1524" y="893"/>
                  </a:lnTo>
                  <a:cubicBezTo>
                    <a:pt x="1524" y="1143"/>
                    <a:pt x="1310" y="1358"/>
                    <a:pt x="1060" y="1358"/>
                  </a:cubicBezTo>
                  <a:cubicBezTo>
                    <a:pt x="810" y="1358"/>
                    <a:pt x="596" y="1143"/>
                    <a:pt x="596" y="893"/>
                  </a:cubicBezTo>
                  <a:lnTo>
                    <a:pt x="596" y="596"/>
                  </a:lnTo>
                  <a:cubicBezTo>
                    <a:pt x="596" y="417"/>
                    <a:pt x="726" y="286"/>
                    <a:pt x="905" y="286"/>
                  </a:cubicBezTo>
                  <a:close/>
                  <a:moveTo>
                    <a:pt x="1227" y="1643"/>
                  </a:moveTo>
                  <a:lnTo>
                    <a:pt x="1227" y="1715"/>
                  </a:lnTo>
                  <a:cubicBezTo>
                    <a:pt x="1227" y="1774"/>
                    <a:pt x="1238" y="1822"/>
                    <a:pt x="1262" y="1858"/>
                  </a:cubicBezTo>
                  <a:lnTo>
                    <a:pt x="1060" y="2036"/>
                  </a:lnTo>
                  <a:lnTo>
                    <a:pt x="846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1060" y="2036"/>
                  </a:moveTo>
                  <a:cubicBezTo>
                    <a:pt x="1060" y="2048"/>
                    <a:pt x="1057" y="2054"/>
                    <a:pt x="1055" y="2054"/>
                  </a:cubicBezTo>
                  <a:cubicBezTo>
                    <a:pt x="1054" y="2054"/>
                    <a:pt x="1054" y="2048"/>
                    <a:pt x="1060" y="2036"/>
                  </a:cubicBezTo>
                  <a:close/>
                  <a:moveTo>
                    <a:pt x="905" y="0"/>
                  </a:moveTo>
                  <a:cubicBezTo>
                    <a:pt x="584" y="0"/>
                    <a:pt x="310" y="274"/>
                    <a:pt x="310" y="596"/>
                  </a:cubicBezTo>
                  <a:lnTo>
                    <a:pt x="310" y="893"/>
                  </a:lnTo>
                  <a:cubicBezTo>
                    <a:pt x="310" y="1143"/>
                    <a:pt x="429" y="1358"/>
                    <a:pt x="607" y="1489"/>
                  </a:cubicBezTo>
                  <a:lnTo>
                    <a:pt x="607" y="1703"/>
                  </a:lnTo>
                  <a:lnTo>
                    <a:pt x="607" y="1715"/>
                  </a:lnTo>
                  <a:lnTo>
                    <a:pt x="250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36" y="3870"/>
                    <a:pt x="107" y="3965"/>
                  </a:cubicBezTo>
                  <a:lnTo>
                    <a:pt x="250" y="4179"/>
                  </a:lnTo>
                  <a:cubicBezTo>
                    <a:pt x="286" y="4227"/>
                    <a:pt x="310" y="4298"/>
                    <a:pt x="310" y="4358"/>
                  </a:cubicBezTo>
                  <a:lnTo>
                    <a:pt x="310" y="4679"/>
                  </a:lnTo>
                  <a:cubicBezTo>
                    <a:pt x="310" y="4751"/>
                    <a:pt x="369" y="4822"/>
                    <a:pt x="465" y="4822"/>
                  </a:cubicBezTo>
                  <a:cubicBezTo>
                    <a:pt x="536" y="4822"/>
                    <a:pt x="607" y="4763"/>
                    <a:pt x="607" y="4679"/>
                  </a:cubicBezTo>
                  <a:lnTo>
                    <a:pt x="607" y="4358"/>
                  </a:lnTo>
                  <a:cubicBezTo>
                    <a:pt x="607" y="4239"/>
                    <a:pt x="584" y="4120"/>
                    <a:pt x="512" y="4036"/>
                  </a:cubicBezTo>
                  <a:lnTo>
                    <a:pt x="357" y="3810"/>
                  </a:lnTo>
                  <a:cubicBezTo>
                    <a:pt x="334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34" y="2179"/>
                    <a:pt x="381" y="2143"/>
                  </a:cubicBezTo>
                  <a:lnTo>
                    <a:pt x="643" y="2024"/>
                  </a:lnTo>
                  <a:lnTo>
                    <a:pt x="857" y="2251"/>
                  </a:lnTo>
                  <a:cubicBezTo>
                    <a:pt x="929" y="2310"/>
                    <a:pt x="1000" y="2334"/>
                    <a:pt x="1072" y="2334"/>
                  </a:cubicBezTo>
                  <a:cubicBezTo>
                    <a:pt x="1143" y="2334"/>
                    <a:pt x="1227" y="2310"/>
                    <a:pt x="1286" y="2251"/>
                  </a:cubicBezTo>
                  <a:lnTo>
                    <a:pt x="1500" y="2024"/>
                  </a:lnTo>
                  <a:lnTo>
                    <a:pt x="1762" y="2143"/>
                  </a:lnTo>
                  <a:cubicBezTo>
                    <a:pt x="1822" y="2179"/>
                    <a:pt x="1846" y="2239"/>
                    <a:pt x="1846" y="2298"/>
                  </a:cubicBezTo>
                  <a:lnTo>
                    <a:pt x="1846" y="3632"/>
                  </a:lnTo>
                  <a:cubicBezTo>
                    <a:pt x="1846" y="3691"/>
                    <a:pt x="1834" y="3751"/>
                    <a:pt x="1786" y="3810"/>
                  </a:cubicBezTo>
                  <a:lnTo>
                    <a:pt x="1643" y="4036"/>
                  </a:lnTo>
                  <a:cubicBezTo>
                    <a:pt x="1572" y="4144"/>
                    <a:pt x="1536" y="4239"/>
                    <a:pt x="1536" y="4358"/>
                  </a:cubicBezTo>
                  <a:lnTo>
                    <a:pt x="1536" y="4679"/>
                  </a:lnTo>
                  <a:cubicBezTo>
                    <a:pt x="1536" y="4751"/>
                    <a:pt x="1596" y="4822"/>
                    <a:pt x="1679" y="4822"/>
                  </a:cubicBezTo>
                  <a:cubicBezTo>
                    <a:pt x="1750" y="4822"/>
                    <a:pt x="1834" y="4763"/>
                    <a:pt x="1834" y="4679"/>
                  </a:cubicBezTo>
                  <a:lnTo>
                    <a:pt x="1834" y="4358"/>
                  </a:lnTo>
                  <a:cubicBezTo>
                    <a:pt x="1834" y="4298"/>
                    <a:pt x="1846" y="4239"/>
                    <a:pt x="1893" y="4179"/>
                  </a:cubicBezTo>
                  <a:lnTo>
                    <a:pt x="2036" y="3965"/>
                  </a:lnTo>
                  <a:cubicBezTo>
                    <a:pt x="2096" y="3858"/>
                    <a:pt x="2143" y="3751"/>
                    <a:pt x="2143" y="3632"/>
                  </a:cubicBezTo>
                  <a:lnTo>
                    <a:pt x="2143" y="2298"/>
                  </a:lnTo>
                  <a:cubicBezTo>
                    <a:pt x="2096" y="2120"/>
                    <a:pt x="2012" y="1965"/>
                    <a:pt x="1858" y="1893"/>
                  </a:cubicBezTo>
                  <a:lnTo>
                    <a:pt x="1500" y="1715"/>
                  </a:lnTo>
                  <a:lnTo>
                    <a:pt x="1500" y="1703"/>
                  </a:lnTo>
                  <a:lnTo>
                    <a:pt x="1500" y="1489"/>
                  </a:lnTo>
                  <a:cubicBezTo>
                    <a:pt x="1679" y="1358"/>
                    <a:pt x="1798" y="1131"/>
                    <a:pt x="1798" y="893"/>
                  </a:cubicBezTo>
                  <a:lnTo>
                    <a:pt x="1798" y="596"/>
                  </a:lnTo>
                  <a:cubicBezTo>
                    <a:pt x="1798" y="274"/>
                    <a:pt x="1536" y="0"/>
                    <a:pt x="12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74;p16">
              <a:extLst>
                <a:ext uri="{FF2B5EF4-FFF2-40B4-BE49-F238E27FC236}">
                  <a16:creationId xmlns:a16="http://schemas.microsoft.com/office/drawing/2014/main" id="{4EA48B38-E1CA-2D07-6242-EE6E2A3DA61C}"/>
                </a:ext>
              </a:extLst>
            </p:cNvPr>
            <p:cNvSpPr/>
            <p:nvPr/>
          </p:nvSpPr>
          <p:spPr>
            <a:xfrm>
              <a:off x="6803362" y="3542406"/>
              <a:ext cx="68238" cy="153504"/>
            </a:xfrm>
            <a:custGeom>
              <a:avLst/>
              <a:gdLst/>
              <a:ahLst/>
              <a:cxnLst/>
              <a:rect l="l" t="t" r="r" b="b"/>
              <a:pathLst>
                <a:path w="2144" h="4823" extrusionOk="0">
                  <a:moveTo>
                    <a:pt x="1203" y="286"/>
                  </a:moveTo>
                  <a:cubicBezTo>
                    <a:pt x="1381" y="286"/>
                    <a:pt x="1512" y="417"/>
                    <a:pt x="1512" y="596"/>
                  </a:cubicBezTo>
                  <a:lnTo>
                    <a:pt x="1512" y="893"/>
                  </a:lnTo>
                  <a:cubicBezTo>
                    <a:pt x="1512" y="1143"/>
                    <a:pt x="1310" y="1358"/>
                    <a:pt x="1060" y="1358"/>
                  </a:cubicBezTo>
                  <a:cubicBezTo>
                    <a:pt x="798" y="1358"/>
                    <a:pt x="595" y="1143"/>
                    <a:pt x="595" y="893"/>
                  </a:cubicBezTo>
                  <a:lnTo>
                    <a:pt x="595" y="596"/>
                  </a:lnTo>
                  <a:cubicBezTo>
                    <a:pt x="595" y="417"/>
                    <a:pt x="726" y="286"/>
                    <a:pt x="905" y="286"/>
                  </a:cubicBezTo>
                  <a:close/>
                  <a:moveTo>
                    <a:pt x="1215" y="1643"/>
                  </a:moveTo>
                  <a:lnTo>
                    <a:pt x="1215" y="1715"/>
                  </a:lnTo>
                  <a:cubicBezTo>
                    <a:pt x="1215" y="1774"/>
                    <a:pt x="1226" y="1822"/>
                    <a:pt x="1262" y="1858"/>
                  </a:cubicBezTo>
                  <a:lnTo>
                    <a:pt x="1060" y="2036"/>
                  </a:lnTo>
                  <a:lnTo>
                    <a:pt x="845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1060" y="2036"/>
                  </a:moveTo>
                  <a:cubicBezTo>
                    <a:pt x="1060" y="2048"/>
                    <a:pt x="1054" y="2054"/>
                    <a:pt x="1051" y="2054"/>
                  </a:cubicBezTo>
                  <a:cubicBezTo>
                    <a:pt x="1048" y="2054"/>
                    <a:pt x="1048" y="2048"/>
                    <a:pt x="1060" y="2036"/>
                  </a:cubicBezTo>
                  <a:close/>
                  <a:moveTo>
                    <a:pt x="905" y="0"/>
                  </a:moveTo>
                  <a:cubicBezTo>
                    <a:pt x="583" y="0"/>
                    <a:pt x="310" y="274"/>
                    <a:pt x="310" y="596"/>
                  </a:cubicBezTo>
                  <a:lnTo>
                    <a:pt x="310" y="893"/>
                  </a:lnTo>
                  <a:cubicBezTo>
                    <a:pt x="310" y="1143"/>
                    <a:pt x="429" y="1358"/>
                    <a:pt x="607" y="1489"/>
                  </a:cubicBezTo>
                  <a:lnTo>
                    <a:pt x="607" y="1703"/>
                  </a:lnTo>
                  <a:lnTo>
                    <a:pt x="607" y="1715"/>
                  </a:lnTo>
                  <a:lnTo>
                    <a:pt x="250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24" y="3870"/>
                    <a:pt x="107" y="3965"/>
                  </a:cubicBezTo>
                  <a:lnTo>
                    <a:pt x="250" y="4179"/>
                  </a:lnTo>
                  <a:cubicBezTo>
                    <a:pt x="286" y="4227"/>
                    <a:pt x="310" y="4298"/>
                    <a:pt x="310" y="4358"/>
                  </a:cubicBezTo>
                  <a:lnTo>
                    <a:pt x="310" y="4679"/>
                  </a:lnTo>
                  <a:cubicBezTo>
                    <a:pt x="310" y="4751"/>
                    <a:pt x="369" y="4822"/>
                    <a:pt x="464" y="4822"/>
                  </a:cubicBezTo>
                  <a:cubicBezTo>
                    <a:pt x="548" y="4822"/>
                    <a:pt x="607" y="4763"/>
                    <a:pt x="607" y="4679"/>
                  </a:cubicBezTo>
                  <a:lnTo>
                    <a:pt x="607" y="4358"/>
                  </a:lnTo>
                  <a:cubicBezTo>
                    <a:pt x="607" y="4239"/>
                    <a:pt x="583" y="4120"/>
                    <a:pt x="500" y="4036"/>
                  </a:cubicBezTo>
                  <a:lnTo>
                    <a:pt x="357" y="3810"/>
                  </a:lnTo>
                  <a:cubicBezTo>
                    <a:pt x="322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22" y="2179"/>
                    <a:pt x="381" y="2143"/>
                  </a:cubicBezTo>
                  <a:lnTo>
                    <a:pt x="631" y="2024"/>
                  </a:lnTo>
                  <a:lnTo>
                    <a:pt x="857" y="2251"/>
                  </a:lnTo>
                  <a:cubicBezTo>
                    <a:pt x="917" y="2310"/>
                    <a:pt x="1000" y="2334"/>
                    <a:pt x="1072" y="2334"/>
                  </a:cubicBezTo>
                  <a:cubicBezTo>
                    <a:pt x="1143" y="2334"/>
                    <a:pt x="1215" y="2310"/>
                    <a:pt x="1274" y="2251"/>
                  </a:cubicBezTo>
                  <a:lnTo>
                    <a:pt x="1500" y="2024"/>
                  </a:lnTo>
                  <a:lnTo>
                    <a:pt x="1750" y="2143"/>
                  </a:lnTo>
                  <a:cubicBezTo>
                    <a:pt x="1810" y="2179"/>
                    <a:pt x="1846" y="2239"/>
                    <a:pt x="1846" y="2298"/>
                  </a:cubicBezTo>
                  <a:lnTo>
                    <a:pt x="1846" y="3632"/>
                  </a:lnTo>
                  <a:cubicBezTo>
                    <a:pt x="1846" y="3691"/>
                    <a:pt x="1834" y="3751"/>
                    <a:pt x="1786" y="3810"/>
                  </a:cubicBezTo>
                  <a:lnTo>
                    <a:pt x="1631" y="4036"/>
                  </a:lnTo>
                  <a:cubicBezTo>
                    <a:pt x="1572" y="4144"/>
                    <a:pt x="1524" y="4239"/>
                    <a:pt x="1524" y="4358"/>
                  </a:cubicBezTo>
                  <a:lnTo>
                    <a:pt x="1524" y="4679"/>
                  </a:lnTo>
                  <a:cubicBezTo>
                    <a:pt x="1524" y="4751"/>
                    <a:pt x="1596" y="4822"/>
                    <a:pt x="1679" y="4822"/>
                  </a:cubicBezTo>
                  <a:cubicBezTo>
                    <a:pt x="1750" y="4822"/>
                    <a:pt x="1822" y="4763"/>
                    <a:pt x="1822" y="4679"/>
                  </a:cubicBezTo>
                  <a:lnTo>
                    <a:pt x="1822" y="4358"/>
                  </a:lnTo>
                  <a:cubicBezTo>
                    <a:pt x="1822" y="4298"/>
                    <a:pt x="1846" y="4239"/>
                    <a:pt x="1893" y="4179"/>
                  </a:cubicBezTo>
                  <a:lnTo>
                    <a:pt x="2036" y="3965"/>
                  </a:lnTo>
                  <a:cubicBezTo>
                    <a:pt x="2096" y="3858"/>
                    <a:pt x="2143" y="3751"/>
                    <a:pt x="2143" y="3632"/>
                  </a:cubicBezTo>
                  <a:lnTo>
                    <a:pt x="2143" y="2298"/>
                  </a:lnTo>
                  <a:cubicBezTo>
                    <a:pt x="2096" y="2120"/>
                    <a:pt x="2012" y="1965"/>
                    <a:pt x="1857" y="1893"/>
                  </a:cubicBezTo>
                  <a:lnTo>
                    <a:pt x="1500" y="1715"/>
                  </a:lnTo>
                  <a:lnTo>
                    <a:pt x="1500" y="1703"/>
                  </a:lnTo>
                  <a:lnTo>
                    <a:pt x="1500" y="1489"/>
                  </a:lnTo>
                  <a:cubicBezTo>
                    <a:pt x="1679" y="1358"/>
                    <a:pt x="1798" y="1131"/>
                    <a:pt x="1798" y="893"/>
                  </a:cubicBezTo>
                  <a:lnTo>
                    <a:pt x="1798" y="596"/>
                  </a:lnTo>
                  <a:cubicBezTo>
                    <a:pt x="1798" y="274"/>
                    <a:pt x="1536" y="0"/>
                    <a:pt x="12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75;p16">
              <a:extLst>
                <a:ext uri="{FF2B5EF4-FFF2-40B4-BE49-F238E27FC236}">
                  <a16:creationId xmlns:a16="http://schemas.microsoft.com/office/drawing/2014/main" id="{0DA85EB7-3FC7-DAEF-F85D-129609223990}"/>
                </a:ext>
              </a:extLst>
            </p:cNvPr>
            <p:cNvSpPr/>
            <p:nvPr/>
          </p:nvSpPr>
          <p:spPr>
            <a:xfrm>
              <a:off x="6880289" y="3542408"/>
              <a:ext cx="68620" cy="153504"/>
            </a:xfrm>
            <a:custGeom>
              <a:avLst/>
              <a:gdLst/>
              <a:ahLst/>
              <a:cxnLst/>
              <a:rect l="l" t="t" r="r" b="b"/>
              <a:pathLst>
                <a:path w="2156" h="4823" extrusionOk="0">
                  <a:moveTo>
                    <a:pt x="1214" y="286"/>
                  </a:moveTo>
                  <a:cubicBezTo>
                    <a:pt x="1393" y="286"/>
                    <a:pt x="1524" y="417"/>
                    <a:pt x="1524" y="596"/>
                  </a:cubicBezTo>
                  <a:lnTo>
                    <a:pt x="1524" y="893"/>
                  </a:lnTo>
                  <a:cubicBezTo>
                    <a:pt x="1524" y="1143"/>
                    <a:pt x="1322" y="1358"/>
                    <a:pt x="1060" y="1358"/>
                  </a:cubicBezTo>
                  <a:cubicBezTo>
                    <a:pt x="810" y="1358"/>
                    <a:pt x="607" y="1143"/>
                    <a:pt x="607" y="893"/>
                  </a:cubicBezTo>
                  <a:lnTo>
                    <a:pt x="607" y="596"/>
                  </a:lnTo>
                  <a:cubicBezTo>
                    <a:pt x="607" y="417"/>
                    <a:pt x="738" y="286"/>
                    <a:pt x="917" y="286"/>
                  </a:cubicBezTo>
                  <a:close/>
                  <a:moveTo>
                    <a:pt x="1226" y="1643"/>
                  </a:moveTo>
                  <a:lnTo>
                    <a:pt x="1226" y="1715"/>
                  </a:lnTo>
                  <a:cubicBezTo>
                    <a:pt x="1226" y="1774"/>
                    <a:pt x="1238" y="1822"/>
                    <a:pt x="1274" y="1858"/>
                  </a:cubicBezTo>
                  <a:lnTo>
                    <a:pt x="1060" y="2036"/>
                  </a:lnTo>
                  <a:lnTo>
                    <a:pt x="857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917" y="0"/>
                  </a:moveTo>
                  <a:cubicBezTo>
                    <a:pt x="583" y="0"/>
                    <a:pt x="322" y="274"/>
                    <a:pt x="322" y="596"/>
                  </a:cubicBezTo>
                  <a:lnTo>
                    <a:pt x="322" y="893"/>
                  </a:lnTo>
                  <a:cubicBezTo>
                    <a:pt x="322" y="1143"/>
                    <a:pt x="441" y="1358"/>
                    <a:pt x="619" y="1489"/>
                  </a:cubicBezTo>
                  <a:lnTo>
                    <a:pt x="619" y="1703"/>
                  </a:lnTo>
                  <a:lnTo>
                    <a:pt x="619" y="1715"/>
                  </a:lnTo>
                  <a:lnTo>
                    <a:pt x="262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36" y="3870"/>
                    <a:pt x="107" y="3965"/>
                  </a:cubicBezTo>
                  <a:lnTo>
                    <a:pt x="262" y="4179"/>
                  </a:lnTo>
                  <a:cubicBezTo>
                    <a:pt x="286" y="4227"/>
                    <a:pt x="322" y="4298"/>
                    <a:pt x="322" y="4358"/>
                  </a:cubicBezTo>
                  <a:lnTo>
                    <a:pt x="322" y="4679"/>
                  </a:lnTo>
                  <a:cubicBezTo>
                    <a:pt x="322" y="4751"/>
                    <a:pt x="381" y="4822"/>
                    <a:pt x="464" y="4822"/>
                  </a:cubicBezTo>
                  <a:cubicBezTo>
                    <a:pt x="548" y="4822"/>
                    <a:pt x="619" y="4763"/>
                    <a:pt x="619" y="4679"/>
                  </a:cubicBezTo>
                  <a:lnTo>
                    <a:pt x="619" y="4358"/>
                  </a:lnTo>
                  <a:cubicBezTo>
                    <a:pt x="619" y="4239"/>
                    <a:pt x="583" y="4120"/>
                    <a:pt x="512" y="4036"/>
                  </a:cubicBezTo>
                  <a:lnTo>
                    <a:pt x="369" y="3810"/>
                  </a:lnTo>
                  <a:cubicBezTo>
                    <a:pt x="333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33" y="2179"/>
                    <a:pt x="393" y="2143"/>
                  </a:cubicBezTo>
                  <a:lnTo>
                    <a:pt x="643" y="2024"/>
                  </a:lnTo>
                  <a:lnTo>
                    <a:pt x="869" y="2251"/>
                  </a:lnTo>
                  <a:cubicBezTo>
                    <a:pt x="929" y="2310"/>
                    <a:pt x="1000" y="2334"/>
                    <a:pt x="1072" y="2334"/>
                  </a:cubicBezTo>
                  <a:cubicBezTo>
                    <a:pt x="1155" y="2334"/>
                    <a:pt x="1226" y="2310"/>
                    <a:pt x="1286" y="2251"/>
                  </a:cubicBezTo>
                  <a:lnTo>
                    <a:pt x="1512" y="2024"/>
                  </a:lnTo>
                  <a:lnTo>
                    <a:pt x="1762" y="2143"/>
                  </a:lnTo>
                  <a:cubicBezTo>
                    <a:pt x="1822" y="2179"/>
                    <a:pt x="1857" y="2239"/>
                    <a:pt x="1857" y="2298"/>
                  </a:cubicBezTo>
                  <a:lnTo>
                    <a:pt x="1857" y="3632"/>
                  </a:lnTo>
                  <a:cubicBezTo>
                    <a:pt x="1857" y="3691"/>
                    <a:pt x="1834" y="3751"/>
                    <a:pt x="1786" y="3810"/>
                  </a:cubicBezTo>
                  <a:lnTo>
                    <a:pt x="1643" y="4036"/>
                  </a:lnTo>
                  <a:cubicBezTo>
                    <a:pt x="1584" y="4144"/>
                    <a:pt x="1536" y="4239"/>
                    <a:pt x="1536" y="4358"/>
                  </a:cubicBezTo>
                  <a:lnTo>
                    <a:pt x="1536" y="4679"/>
                  </a:lnTo>
                  <a:cubicBezTo>
                    <a:pt x="1536" y="4751"/>
                    <a:pt x="1595" y="4822"/>
                    <a:pt x="1691" y="4822"/>
                  </a:cubicBezTo>
                  <a:cubicBezTo>
                    <a:pt x="1762" y="4822"/>
                    <a:pt x="1834" y="4763"/>
                    <a:pt x="1834" y="4679"/>
                  </a:cubicBezTo>
                  <a:lnTo>
                    <a:pt x="1834" y="4358"/>
                  </a:lnTo>
                  <a:cubicBezTo>
                    <a:pt x="1834" y="4298"/>
                    <a:pt x="1846" y="4239"/>
                    <a:pt x="1893" y="4179"/>
                  </a:cubicBezTo>
                  <a:lnTo>
                    <a:pt x="2048" y="3965"/>
                  </a:lnTo>
                  <a:cubicBezTo>
                    <a:pt x="2107" y="3858"/>
                    <a:pt x="2155" y="3751"/>
                    <a:pt x="2155" y="3632"/>
                  </a:cubicBezTo>
                  <a:lnTo>
                    <a:pt x="2155" y="2298"/>
                  </a:lnTo>
                  <a:cubicBezTo>
                    <a:pt x="2107" y="2120"/>
                    <a:pt x="2012" y="1965"/>
                    <a:pt x="1869" y="1893"/>
                  </a:cubicBezTo>
                  <a:lnTo>
                    <a:pt x="1512" y="1715"/>
                  </a:lnTo>
                  <a:lnTo>
                    <a:pt x="1512" y="1703"/>
                  </a:lnTo>
                  <a:lnTo>
                    <a:pt x="1512" y="1489"/>
                  </a:lnTo>
                  <a:cubicBezTo>
                    <a:pt x="1691" y="1358"/>
                    <a:pt x="1810" y="1131"/>
                    <a:pt x="1810" y="893"/>
                  </a:cubicBezTo>
                  <a:lnTo>
                    <a:pt x="1810" y="596"/>
                  </a:lnTo>
                  <a:cubicBezTo>
                    <a:pt x="1810" y="274"/>
                    <a:pt x="1536" y="0"/>
                    <a:pt x="1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76;p16">
              <a:extLst>
                <a:ext uri="{FF2B5EF4-FFF2-40B4-BE49-F238E27FC236}">
                  <a16:creationId xmlns:a16="http://schemas.microsoft.com/office/drawing/2014/main" id="{E01FCC66-2634-612F-4A2A-738BA05AFF8F}"/>
                </a:ext>
              </a:extLst>
            </p:cNvPr>
            <p:cNvSpPr/>
            <p:nvPr/>
          </p:nvSpPr>
          <p:spPr>
            <a:xfrm>
              <a:off x="6707084" y="3387403"/>
              <a:ext cx="261145" cy="183072"/>
            </a:xfrm>
            <a:custGeom>
              <a:avLst/>
              <a:gdLst/>
              <a:ahLst/>
              <a:cxnLst/>
              <a:rect l="l" t="t" r="r" b="b"/>
              <a:pathLst>
                <a:path w="8205" h="5752" extrusionOk="0">
                  <a:moveTo>
                    <a:pt x="2727" y="536"/>
                  </a:moveTo>
                  <a:cubicBezTo>
                    <a:pt x="2501" y="715"/>
                    <a:pt x="2311" y="953"/>
                    <a:pt x="2132" y="1227"/>
                  </a:cubicBezTo>
                  <a:cubicBezTo>
                    <a:pt x="2013" y="1417"/>
                    <a:pt x="1906" y="1608"/>
                    <a:pt x="1799" y="1822"/>
                  </a:cubicBezTo>
                  <a:lnTo>
                    <a:pt x="1013" y="1822"/>
                  </a:lnTo>
                  <a:cubicBezTo>
                    <a:pt x="1465" y="1239"/>
                    <a:pt x="2037" y="798"/>
                    <a:pt x="2727" y="536"/>
                  </a:cubicBezTo>
                  <a:close/>
                  <a:moveTo>
                    <a:pt x="3930" y="286"/>
                  </a:moveTo>
                  <a:lnTo>
                    <a:pt x="3930" y="1822"/>
                  </a:lnTo>
                  <a:lnTo>
                    <a:pt x="2120" y="1822"/>
                  </a:lnTo>
                  <a:cubicBezTo>
                    <a:pt x="2537" y="941"/>
                    <a:pt x="3192" y="358"/>
                    <a:pt x="3930" y="286"/>
                  </a:cubicBezTo>
                  <a:close/>
                  <a:moveTo>
                    <a:pt x="4216" y="286"/>
                  </a:moveTo>
                  <a:cubicBezTo>
                    <a:pt x="4954" y="346"/>
                    <a:pt x="5609" y="941"/>
                    <a:pt x="6025" y="1822"/>
                  </a:cubicBezTo>
                  <a:lnTo>
                    <a:pt x="4216" y="1822"/>
                  </a:lnTo>
                  <a:lnTo>
                    <a:pt x="4216" y="286"/>
                  </a:lnTo>
                  <a:close/>
                  <a:moveTo>
                    <a:pt x="5418" y="536"/>
                  </a:moveTo>
                  <a:cubicBezTo>
                    <a:pt x="6109" y="798"/>
                    <a:pt x="6704" y="1239"/>
                    <a:pt x="7133" y="1822"/>
                  </a:cubicBezTo>
                  <a:lnTo>
                    <a:pt x="6347" y="1822"/>
                  </a:lnTo>
                  <a:cubicBezTo>
                    <a:pt x="6252" y="1608"/>
                    <a:pt x="6133" y="1406"/>
                    <a:pt x="6014" y="1227"/>
                  </a:cubicBezTo>
                  <a:cubicBezTo>
                    <a:pt x="5835" y="953"/>
                    <a:pt x="5644" y="715"/>
                    <a:pt x="5418" y="536"/>
                  </a:cubicBezTo>
                  <a:close/>
                  <a:moveTo>
                    <a:pt x="1680" y="2108"/>
                  </a:moveTo>
                  <a:cubicBezTo>
                    <a:pt x="1489" y="2668"/>
                    <a:pt x="1370" y="3299"/>
                    <a:pt x="1358" y="3953"/>
                  </a:cubicBezTo>
                  <a:lnTo>
                    <a:pt x="275" y="3953"/>
                  </a:lnTo>
                  <a:cubicBezTo>
                    <a:pt x="299" y="3275"/>
                    <a:pt x="489" y="2656"/>
                    <a:pt x="822" y="2108"/>
                  </a:cubicBezTo>
                  <a:close/>
                  <a:moveTo>
                    <a:pt x="3930" y="2108"/>
                  </a:moveTo>
                  <a:lnTo>
                    <a:pt x="3930" y="3953"/>
                  </a:lnTo>
                  <a:lnTo>
                    <a:pt x="1644" y="3953"/>
                  </a:lnTo>
                  <a:cubicBezTo>
                    <a:pt x="1656" y="3275"/>
                    <a:pt x="1787" y="2656"/>
                    <a:pt x="2001" y="2108"/>
                  </a:cubicBezTo>
                  <a:close/>
                  <a:moveTo>
                    <a:pt x="6145" y="2108"/>
                  </a:moveTo>
                  <a:cubicBezTo>
                    <a:pt x="6359" y="2644"/>
                    <a:pt x="6490" y="3263"/>
                    <a:pt x="6502" y="3953"/>
                  </a:cubicBezTo>
                  <a:lnTo>
                    <a:pt x="4216" y="3953"/>
                  </a:lnTo>
                  <a:lnTo>
                    <a:pt x="4216" y="2108"/>
                  </a:lnTo>
                  <a:close/>
                  <a:moveTo>
                    <a:pt x="7311" y="2108"/>
                  </a:moveTo>
                  <a:cubicBezTo>
                    <a:pt x="7633" y="2644"/>
                    <a:pt x="7847" y="3263"/>
                    <a:pt x="7859" y="3953"/>
                  </a:cubicBezTo>
                  <a:lnTo>
                    <a:pt x="6787" y="3953"/>
                  </a:lnTo>
                  <a:cubicBezTo>
                    <a:pt x="6776" y="3299"/>
                    <a:pt x="6656" y="2668"/>
                    <a:pt x="6442" y="2108"/>
                  </a:cubicBezTo>
                  <a:close/>
                  <a:moveTo>
                    <a:pt x="4085" y="1"/>
                  </a:moveTo>
                  <a:cubicBezTo>
                    <a:pt x="2989" y="1"/>
                    <a:pt x="1965" y="429"/>
                    <a:pt x="1192" y="1191"/>
                  </a:cubicBezTo>
                  <a:cubicBezTo>
                    <a:pt x="418" y="1953"/>
                    <a:pt x="1" y="3001"/>
                    <a:pt x="1" y="4084"/>
                  </a:cubicBezTo>
                  <a:cubicBezTo>
                    <a:pt x="1" y="4632"/>
                    <a:pt x="108" y="5156"/>
                    <a:pt x="310" y="5656"/>
                  </a:cubicBezTo>
                  <a:cubicBezTo>
                    <a:pt x="337" y="5719"/>
                    <a:pt x="392" y="5748"/>
                    <a:pt x="443" y="5748"/>
                  </a:cubicBezTo>
                  <a:cubicBezTo>
                    <a:pt x="459" y="5748"/>
                    <a:pt x="475" y="5745"/>
                    <a:pt x="489" y="5739"/>
                  </a:cubicBezTo>
                  <a:cubicBezTo>
                    <a:pt x="560" y="5704"/>
                    <a:pt x="596" y="5620"/>
                    <a:pt x="560" y="5549"/>
                  </a:cubicBezTo>
                  <a:cubicBezTo>
                    <a:pt x="382" y="5144"/>
                    <a:pt x="299" y="4692"/>
                    <a:pt x="287" y="4227"/>
                  </a:cubicBezTo>
                  <a:lnTo>
                    <a:pt x="1370" y="4227"/>
                  </a:lnTo>
                  <a:lnTo>
                    <a:pt x="1370" y="4394"/>
                  </a:lnTo>
                  <a:cubicBezTo>
                    <a:pt x="1370" y="4465"/>
                    <a:pt x="1442" y="4525"/>
                    <a:pt x="1513" y="4525"/>
                  </a:cubicBezTo>
                  <a:cubicBezTo>
                    <a:pt x="1596" y="4525"/>
                    <a:pt x="1656" y="4454"/>
                    <a:pt x="1656" y="4382"/>
                  </a:cubicBezTo>
                  <a:lnTo>
                    <a:pt x="1656" y="4227"/>
                  </a:lnTo>
                  <a:lnTo>
                    <a:pt x="3942" y="4227"/>
                  </a:lnTo>
                  <a:lnTo>
                    <a:pt x="3942" y="4394"/>
                  </a:lnTo>
                  <a:cubicBezTo>
                    <a:pt x="3942" y="4465"/>
                    <a:pt x="4001" y="4549"/>
                    <a:pt x="4097" y="4549"/>
                  </a:cubicBezTo>
                  <a:cubicBezTo>
                    <a:pt x="4168" y="4549"/>
                    <a:pt x="4240" y="4489"/>
                    <a:pt x="4240" y="4394"/>
                  </a:cubicBezTo>
                  <a:lnTo>
                    <a:pt x="4240" y="4227"/>
                  </a:lnTo>
                  <a:lnTo>
                    <a:pt x="6537" y="4227"/>
                  </a:lnTo>
                  <a:lnTo>
                    <a:pt x="6537" y="4382"/>
                  </a:lnTo>
                  <a:cubicBezTo>
                    <a:pt x="6537" y="4454"/>
                    <a:pt x="6597" y="4525"/>
                    <a:pt x="6668" y="4525"/>
                  </a:cubicBezTo>
                  <a:cubicBezTo>
                    <a:pt x="6740" y="4525"/>
                    <a:pt x="6799" y="4465"/>
                    <a:pt x="6823" y="4394"/>
                  </a:cubicBezTo>
                  <a:lnTo>
                    <a:pt x="6823" y="4227"/>
                  </a:lnTo>
                  <a:lnTo>
                    <a:pt x="7907" y="4227"/>
                  </a:lnTo>
                  <a:cubicBezTo>
                    <a:pt x="7895" y="4692"/>
                    <a:pt x="7788" y="5120"/>
                    <a:pt x="7621" y="5549"/>
                  </a:cubicBezTo>
                  <a:cubicBezTo>
                    <a:pt x="7597" y="5632"/>
                    <a:pt x="7621" y="5704"/>
                    <a:pt x="7692" y="5739"/>
                  </a:cubicBezTo>
                  <a:cubicBezTo>
                    <a:pt x="7704" y="5751"/>
                    <a:pt x="7728" y="5751"/>
                    <a:pt x="7752" y="5751"/>
                  </a:cubicBezTo>
                  <a:cubicBezTo>
                    <a:pt x="7811" y="5751"/>
                    <a:pt x="7859" y="5716"/>
                    <a:pt x="7895" y="5656"/>
                  </a:cubicBezTo>
                  <a:cubicBezTo>
                    <a:pt x="8097" y="5168"/>
                    <a:pt x="8204" y="4632"/>
                    <a:pt x="8204" y="4084"/>
                  </a:cubicBezTo>
                  <a:cubicBezTo>
                    <a:pt x="8157" y="3001"/>
                    <a:pt x="7740" y="1965"/>
                    <a:pt x="6966" y="1191"/>
                  </a:cubicBezTo>
                  <a:cubicBezTo>
                    <a:pt x="6192" y="417"/>
                    <a:pt x="5168" y="1"/>
                    <a:pt x="40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177;p16">
            <a:extLst>
              <a:ext uri="{FF2B5EF4-FFF2-40B4-BE49-F238E27FC236}">
                <a16:creationId xmlns:a16="http://schemas.microsoft.com/office/drawing/2014/main" id="{B18AC8B2-220A-3054-AF9A-4BEF36C97A48}"/>
              </a:ext>
            </a:extLst>
          </p:cNvPr>
          <p:cNvGrpSpPr/>
          <p:nvPr/>
        </p:nvGrpSpPr>
        <p:grpSpPr>
          <a:xfrm>
            <a:off x="6573180" y="4045468"/>
            <a:ext cx="356627" cy="334252"/>
            <a:chOff x="6219391" y="3816756"/>
            <a:chExt cx="356627" cy="334252"/>
          </a:xfrm>
          <a:solidFill>
            <a:srgbClr val="1C2F56"/>
          </a:solidFill>
        </p:grpSpPr>
        <p:sp>
          <p:nvSpPr>
            <p:cNvPr id="94" name="Google Shape;178;p16">
              <a:extLst>
                <a:ext uri="{FF2B5EF4-FFF2-40B4-BE49-F238E27FC236}">
                  <a16:creationId xmlns:a16="http://schemas.microsoft.com/office/drawing/2014/main" id="{7B40E449-D9EA-7884-4EF7-A1CDF9739E17}"/>
                </a:ext>
              </a:extLst>
            </p:cNvPr>
            <p:cNvSpPr/>
            <p:nvPr/>
          </p:nvSpPr>
          <p:spPr>
            <a:xfrm>
              <a:off x="6219391" y="3816756"/>
              <a:ext cx="306594" cy="334252"/>
            </a:xfrm>
            <a:custGeom>
              <a:avLst/>
              <a:gdLst/>
              <a:ahLst/>
              <a:cxnLst/>
              <a:rect l="l" t="t" r="r" b="b"/>
              <a:pathLst>
                <a:path w="9633" h="10502" extrusionOk="0">
                  <a:moveTo>
                    <a:pt x="8394" y="4179"/>
                  </a:moveTo>
                  <a:cubicBezTo>
                    <a:pt x="8906" y="4251"/>
                    <a:pt x="9299" y="4703"/>
                    <a:pt x="9299" y="5239"/>
                  </a:cubicBezTo>
                  <a:cubicBezTo>
                    <a:pt x="9299" y="5775"/>
                    <a:pt x="8906" y="6215"/>
                    <a:pt x="8394" y="6299"/>
                  </a:cubicBezTo>
                  <a:lnTo>
                    <a:pt x="8394" y="4179"/>
                  </a:lnTo>
                  <a:close/>
                  <a:moveTo>
                    <a:pt x="1203" y="4013"/>
                  </a:moveTo>
                  <a:lnTo>
                    <a:pt x="1203" y="6489"/>
                  </a:lnTo>
                  <a:lnTo>
                    <a:pt x="846" y="6489"/>
                  </a:lnTo>
                  <a:cubicBezTo>
                    <a:pt x="548" y="6489"/>
                    <a:pt x="310" y="6251"/>
                    <a:pt x="310" y="5953"/>
                  </a:cubicBezTo>
                  <a:lnTo>
                    <a:pt x="310" y="4549"/>
                  </a:lnTo>
                  <a:cubicBezTo>
                    <a:pt x="310" y="4251"/>
                    <a:pt x="548" y="4013"/>
                    <a:pt x="846" y="4013"/>
                  </a:cubicBezTo>
                  <a:close/>
                  <a:moveTo>
                    <a:pt x="2596" y="4001"/>
                  </a:moveTo>
                  <a:lnTo>
                    <a:pt x="2596" y="6489"/>
                  </a:lnTo>
                  <a:lnTo>
                    <a:pt x="1525" y="6489"/>
                  </a:lnTo>
                  <a:lnTo>
                    <a:pt x="1525" y="4001"/>
                  </a:lnTo>
                  <a:close/>
                  <a:moveTo>
                    <a:pt x="2799" y="7692"/>
                  </a:moveTo>
                  <a:lnTo>
                    <a:pt x="2799" y="8418"/>
                  </a:lnTo>
                  <a:lnTo>
                    <a:pt x="2477" y="8418"/>
                  </a:lnTo>
                  <a:lnTo>
                    <a:pt x="2679" y="7692"/>
                  </a:lnTo>
                  <a:close/>
                  <a:moveTo>
                    <a:pt x="2560" y="6811"/>
                  </a:moveTo>
                  <a:lnTo>
                    <a:pt x="1941" y="9121"/>
                  </a:lnTo>
                  <a:lnTo>
                    <a:pt x="1525" y="9121"/>
                  </a:lnTo>
                  <a:lnTo>
                    <a:pt x="1525" y="6811"/>
                  </a:lnTo>
                  <a:close/>
                  <a:moveTo>
                    <a:pt x="8061" y="310"/>
                  </a:moveTo>
                  <a:lnTo>
                    <a:pt x="8061" y="10180"/>
                  </a:lnTo>
                  <a:lnTo>
                    <a:pt x="7335" y="10180"/>
                  </a:lnTo>
                  <a:lnTo>
                    <a:pt x="7335" y="3227"/>
                  </a:lnTo>
                  <a:cubicBezTo>
                    <a:pt x="7335" y="3132"/>
                    <a:pt x="7251" y="3060"/>
                    <a:pt x="7168" y="3060"/>
                  </a:cubicBezTo>
                  <a:cubicBezTo>
                    <a:pt x="7085" y="3060"/>
                    <a:pt x="7001" y="3132"/>
                    <a:pt x="7001" y="3227"/>
                  </a:cubicBezTo>
                  <a:lnTo>
                    <a:pt x="7001" y="9085"/>
                  </a:lnTo>
                  <a:cubicBezTo>
                    <a:pt x="6799" y="8811"/>
                    <a:pt x="6489" y="8406"/>
                    <a:pt x="6085" y="8013"/>
                  </a:cubicBezTo>
                  <a:cubicBezTo>
                    <a:pt x="5620" y="7573"/>
                    <a:pt x="5144" y="7216"/>
                    <a:pt x="4656" y="6966"/>
                  </a:cubicBezTo>
                  <a:cubicBezTo>
                    <a:pt x="4084" y="6668"/>
                    <a:pt x="3525" y="6501"/>
                    <a:pt x="2941" y="6489"/>
                  </a:cubicBezTo>
                  <a:lnTo>
                    <a:pt x="2941" y="4001"/>
                  </a:lnTo>
                  <a:cubicBezTo>
                    <a:pt x="3525" y="3965"/>
                    <a:pt x="4084" y="3810"/>
                    <a:pt x="4656" y="3525"/>
                  </a:cubicBezTo>
                  <a:cubicBezTo>
                    <a:pt x="5144" y="3275"/>
                    <a:pt x="5620" y="2917"/>
                    <a:pt x="6085" y="2465"/>
                  </a:cubicBezTo>
                  <a:cubicBezTo>
                    <a:pt x="6489" y="2084"/>
                    <a:pt x="6799" y="1679"/>
                    <a:pt x="7001" y="1393"/>
                  </a:cubicBezTo>
                  <a:lnTo>
                    <a:pt x="7001" y="2441"/>
                  </a:lnTo>
                  <a:cubicBezTo>
                    <a:pt x="7001" y="2524"/>
                    <a:pt x="7085" y="2596"/>
                    <a:pt x="7168" y="2596"/>
                  </a:cubicBezTo>
                  <a:cubicBezTo>
                    <a:pt x="7251" y="2596"/>
                    <a:pt x="7335" y="2524"/>
                    <a:pt x="7335" y="2441"/>
                  </a:cubicBezTo>
                  <a:lnTo>
                    <a:pt x="7335" y="310"/>
                  </a:lnTo>
                  <a:close/>
                  <a:moveTo>
                    <a:pt x="7168" y="0"/>
                  </a:moveTo>
                  <a:cubicBezTo>
                    <a:pt x="7085" y="0"/>
                    <a:pt x="7001" y="72"/>
                    <a:pt x="7001" y="167"/>
                  </a:cubicBezTo>
                  <a:lnTo>
                    <a:pt x="7001" y="822"/>
                  </a:lnTo>
                  <a:cubicBezTo>
                    <a:pt x="6906" y="977"/>
                    <a:pt x="6489" y="1620"/>
                    <a:pt x="5847" y="2251"/>
                  </a:cubicBezTo>
                  <a:cubicBezTo>
                    <a:pt x="5156" y="2905"/>
                    <a:pt x="4084" y="3691"/>
                    <a:pt x="2775" y="3691"/>
                  </a:cubicBezTo>
                  <a:lnTo>
                    <a:pt x="858" y="3691"/>
                  </a:lnTo>
                  <a:cubicBezTo>
                    <a:pt x="382" y="3691"/>
                    <a:pt x="1" y="4072"/>
                    <a:pt x="1" y="4549"/>
                  </a:cubicBezTo>
                  <a:lnTo>
                    <a:pt x="1" y="5953"/>
                  </a:lnTo>
                  <a:cubicBezTo>
                    <a:pt x="1" y="6430"/>
                    <a:pt x="382" y="6811"/>
                    <a:pt x="858" y="6811"/>
                  </a:cubicBezTo>
                  <a:lnTo>
                    <a:pt x="1215" y="6811"/>
                  </a:lnTo>
                  <a:lnTo>
                    <a:pt x="1215" y="9287"/>
                  </a:lnTo>
                  <a:cubicBezTo>
                    <a:pt x="1215" y="9371"/>
                    <a:pt x="1286" y="9454"/>
                    <a:pt x="1382" y="9454"/>
                  </a:cubicBezTo>
                  <a:lnTo>
                    <a:pt x="2084" y="9454"/>
                  </a:lnTo>
                  <a:cubicBezTo>
                    <a:pt x="2156" y="9454"/>
                    <a:pt x="2215" y="9406"/>
                    <a:pt x="2239" y="9335"/>
                  </a:cubicBezTo>
                  <a:lnTo>
                    <a:pt x="2394" y="8751"/>
                  </a:lnTo>
                  <a:lnTo>
                    <a:pt x="2953" y="8751"/>
                  </a:lnTo>
                  <a:cubicBezTo>
                    <a:pt x="3049" y="8751"/>
                    <a:pt x="3120" y="8680"/>
                    <a:pt x="3120" y="8585"/>
                  </a:cubicBezTo>
                  <a:lnTo>
                    <a:pt x="3120" y="7525"/>
                  </a:lnTo>
                  <a:cubicBezTo>
                    <a:pt x="3120" y="7442"/>
                    <a:pt x="3049" y="7370"/>
                    <a:pt x="2953" y="7370"/>
                  </a:cubicBezTo>
                  <a:lnTo>
                    <a:pt x="2763" y="7370"/>
                  </a:lnTo>
                  <a:lnTo>
                    <a:pt x="2918" y="6811"/>
                  </a:lnTo>
                  <a:cubicBezTo>
                    <a:pt x="4168" y="6858"/>
                    <a:pt x="5192" y="7620"/>
                    <a:pt x="5858" y="8263"/>
                  </a:cubicBezTo>
                  <a:cubicBezTo>
                    <a:pt x="6513" y="8882"/>
                    <a:pt x="6930" y="9525"/>
                    <a:pt x="7025" y="9692"/>
                  </a:cubicBezTo>
                  <a:lnTo>
                    <a:pt x="7025" y="10347"/>
                  </a:lnTo>
                  <a:cubicBezTo>
                    <a:pt x="7025" y="10430"/>
                    <a:pt x="7097" y="10502"/>
                    <a:pt x="7180" y="10502"/>
                  </a:cubicBezTo>
                  <a:lnTo>
                    <a:pt x="8240" y="10502"/>
                  </a:lnTo>
                  <a:cubicBezTo>
                    <a:pt x="8335" y="10502"/>
                    <a:pt x="8406" y="10430"/>
                    <a:pt x="8406" y="10347"/>
                  </a:cubicBezTo>
                  <a:lnTo>
                    <a:pt x="8406" y="6632"/>
                  </a:lnTo>
                  <a:cubicBezTo>
                    <a:pt x="9109" y="6549"/>
                    <a:pt x="9633" y="5965"/>
                    <a:pt x="9633" y="5251"/>
                  </a:cubicBezTo>
                  <a:cubicBezTo>
                    <a:pt x="9621" y="4537"/>
                    <a:pt x="9085" y="3941"/>
                    <a:pt x="8394" y="3870"/>
                  </a:cubicBezTo>
                  <a:lnTo>
                    <a:pt x="8394" y="167"/>
                  </a:lnTo>
                  <a:cubicBezTo>
                    <a:pt x="8394" y="72"/>
                    <a:pt x="8311" y="0"/>
                    <a:pt x="82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79;p16">
              <a:extLst>
                <a:ext uri="{FF2B5EF4-FFF2-40B4-BE49-F238E27FC236}">
                  <a16:creationId xmlns:a16="http://schemas.microsoft.com/office/drawing/2014/main" id="{7E833168-2D56-77A6-848C-8ADC543B99B4}"/>
                </a:ext>
              </a:extLst>
            </p:cNvPr>
            <p:cNvSpPr/>
            <p:nvPr/>
          </p:nvSpPr>
          <p:spPr>
            <a:xfrm>
              <a:off x="6549060" y="3978567"/>
              <a:ext cx="26958" cy="10630"/>
            </a:xfrm>
            <a:custGeom>
              <a:avLst/>
              <a:gdLst/>
              <a:ahLst/>
              <a:cxnLst/>
              <a:rect l="l" t="t" r="r" b="b"/>
              <a:pathLst>
                <a:path w="847" h="334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63" y="334"/>
                    <a:pt x="846" y="262"/>
                    <a:pt x="846" y="167"/>
                  </a:cubicBezTo>
                  <a:cubicBezTo>
                    <a:pt x="846" y="84"/>
                    <a:pt x="775" y="0"/>
                    <a:pt x="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80;p16">
              <a:extLst>
                <a:ext uri="{FF2B5EF4-FFF2-40B4-BE49-F238E27FC236}">
                  <a16:creationId xmlns:a16="http://schemas.microsoft.com/office/drawing/2014/main" id="{8256A22A-E3C0-CA1F-D389-3833278D688E}"/>
                </a:ext>
              </a:extLst>
            </p:cNvPr>
            <p:cNvSpPr/>
            <p:nvPr/>
          </p:nvSpPr>
          <p:spPr>
            <a:xfrm>
              <a:off x="6525572" y="3915357"/>
              <a:ext cx="24666" cy="22311"/>
            </a:xfrm>
            <a:custGeom>
              <a:avLst/>
              <a:gdLst/>
              <a:ahLst/>
              <a:cxnLst/>
              <a:rect l="l" t="t" r="r" b="b"/>
              <a:pathLst>
                <a:path w="775" h="701" extrusionOk="0">
                  <a:moveTo>
                    <a:pt x="605" y="1"/>
                  </a:moveTo>
                  <a:cubicBezTo>
                    <a:pt x="563" y="1"/>
                    <a:pt x="519" y="16"/>
                    <a:pt x="477" y="46"/>
                  </a:cubicBezTo>
                  <a:lnTo>
                    <a:pt x="108" y="415"/>
                  </a:lnTo>
                  <a:cubicBezTo>
                    <a:pt x="1" y="522"/>
                    <a:pt x="84" y="700"/>
                    <a:pt x="227" y="700"/>
                  </a:cubicBezTo>
                  <a:cubicBezTo>
                    <a:pt x="275" y="700"/>
                    <a:pt x="322" y="677"/>
                    <a:pt x="346" y="653"/>
                  </a:cubicBezTo>
                  <a:lnTo>
                    <a:pt x="715" y="284"/>
                  </a:lnTo>
                  <a:cubicBezTo>
                    <a:pt x="775" y="224"/>
                    <a:pt x="775" y="117"/>
                    <a:pt x="715" y="46"/>
                  </a:cubicBezTo>
                  <a:cubicBezTo>
                    <a:pt x="685" y="16"/>
                    <a:pt x="647" y="1"/>
                    <a:pt x="6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81;p16">
              <a:extLst>
                <a:ext uri="{FF2B5EF4-FFF2-40B4-BE49-F238E27FC236}">
                  <a16:creationId xmlns:a16="http://schemas.microsoft.com/office/drawing/2014/main" id="{749419B3-ACC5-BC01-1515-A264AD086314}"/>
                </a:ext>
              </a:extLst>
            </p:cNvPr>
            <p:cNvSpPr/>
            <p:nvPr/>
          </p:nvSpPr>
          <p:spPr>
            <a:xfrm>
              <a:off x="6527099" y="4030191"/>
              <a:ext cx="23139" cy="22661"/>
            </a:xfrm>
            <a:custGeom>
              <a:avLst/>
              <a:gdLst/>
              <a:ahLst/>
              <a:cxnLst/>
              <a:rect l="l" t="t" r="r" b="b"/>
              <a:pathLst>
                <a:path w="727" h="712" extrusionOk="0">
                  <a:moveTo>
                    <a:pt x="183" y="1"/>
                  </a:moveTo>
                  <a:cubicBezTo>
                    <a:pt x="140" y="1"/>
                    <a:pt x="96" y="15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429" y="664"/>
                  </a:lnTo>
                  <a:cubicBezTo>
                    <a:pt x="466" y="696"/>
                    <a:pt x="505" y="711"/>
                    <a:pt x="543" y="711"/>
                  </a:cubicBezTo>
                  <a:cubicBezTo>
                    <a:pt x="590" y="711"/>
                    <a:pt x="634" y="687"/>
                    <a:pt x="667" y="641"/>
                  </a:cubicBezTo>
                  <a:cubicBezTo>
                    <a:pt x="727" y="569"/>
                    <a:pt x="727" y="486"/>
                    <a:pt x="667" y="426"/>
                  </a:cubicBezTo>
                  <a:lnTo>
                    <a:pt x="298" y="45"/>
                  </a:lnTo>
                  <a:cubicBezTo>
                    <a:pt x="268" y="15"/>
                    <a:pt x="227" y="1"/>
                    <a:pt x="1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182;p16">
            <a:extLst>
              <a:ext uri="{FF2B5EF4-FFF2-40B4-BE49-F238E27FC236}">
                <a16:creationId xmlns:a16="http://schemas.microsoft.com/office/drawing/2014/main" id="{524CE6A7-4A00-A586-5A1F-32CB2ECC2107}"/>
              </a:ext>
            </a:extLst>
          </p:cNvPr>
          <p:cNvGrpSpPr/>
          <p:nvPr/>
        </p:nvGrpSpPr>
        <p:grpSpPr>
          <a:xfrm>
            <a:off x="4409221" y="2837021"/>
            <a:ext cx="352840" cy="354718"/>
            <a:chOff x="3095745" y="3805393"/>
            <a:chExt cx="352840" cy="354718"/>
          </a:xfrm>
          <a:solidFill>
            <a:srgbClr val="1C2F56"/>
          </a:solidFill>
        </p:grpSpPr>
        <p:sp>
          <p:nvSpPr>
            <p:cNvPr id="99" name="Google Shape;183;p16">
              <a:extLst>
                <a:ext uri="{FF2B5EF4-FFF2-40B4-BE49-F238E27FC236}">
                  <a16:creationId xmlns:a16="http://schemas.microsoft.com/office/drawing/2014/main" id="{7FFA38C7-F18E-7EEB-0799-6E78A662474B}"/>
                </a:ext>
              </a:extLst>
            </p:cNvPr>
            <p:cNvSpPr/>
            <p:nvPr/>
          </p:nvSpPr>
          <p:spPr>
            <a:xfrm>
              <a:off x="3095745" y="3805393"/>
              <a:ext cx="272093" cy="271711"/>
            </a:xfrm>
            <a:custGeom>
              <a:avLst/>
              <a:gdLst/>
              <a:ahLst/>
              <a:cxnLst/>
              <a:rect l="l" t="t" r="r" b="b"/>
              <a:pathLst>
                <a:path w="8549" h="8537" extrusionOk="0">
                  <a:moveTo>
                    <a:pt x="4025" y="0"/>
                  </a:moveTo>
                  <a:cubicBezTo>
                    <a:pt x="3763" y="0"/>
                    <a:pt x="3525" y="179"/>
                    <a:pt x="3489" y="441"/>
                  </a:cubicBezTo>
                  <a:lnTo>
                    <a:pt x="3322" y="1262"/>
                  </a:lnTo>
                  <a:cubicBezTo>
                    <a:pt x="3155" y="1322"/>
                    <a:pt x="2977" y="1381"/>
                    <a:pt x="2834" y="1465"/>
                  </a:cubicBezTo>
                  <a:lnTo>
                    <a:pt x="2132" y="1012"/>
                  </a:lnTo>
                  <a:cubicBezTo>
                    <a:pt x="2036" y="947"/>
                    <a:pt x="1929" y="915"/>
                    <a:pt x="1825" y="915"/>
                  </a:cubicBezTo>
                  <a:cubicBezTo>
                    <a:pt x="1683" y="915"/>
                    <a:pt x="1544" y="974"/>
                    <a:pt x="1441" y="1084"/>
                  </a:cubicBezTo>
                  <a:lnTo>
                    <a:pt x="1084" y="1441"/>
                  </a:lnTo>
                  <a:cubicBezTo>
                    <a:pt x="905" y="1619"/>
                    <a:pt x="881" y="1917"/>
                    <a:pt x="1012" y="2119"/>
                  </a:cubicBezTo>
                  <a:lnTo>
                    <a:pt x="1477" y="2822"/>
                  </a:lnTo>
                  <a:cubicBezTo>
                    <a:pt x="1381" y="2989"/>
                    <a:pt x="1322" y="3155"/>
                    <a:pt x="1262" y="3310"/>
                  </a:cubicBezTo>
                  <a:lnTo>
                    <a:pt x="453" y="3477"/>
                  </a:lnTo>
                  <a:cubicBezTo>
                    <a:pt x="191" y="3524"/>
                    <a:pt x="0" y="3763"/>
                    <a:pt x="0" y="4013"/>
                  </a:cubicBezTo>
                  <a:lnTo>
                    <a:pt x="0" y="4525"/>
                  </a:lnTo>
                  <a:cubicBezTo>
                    <a:pt x="0" y="4775"/>
                    <a:pt x="179" y="5013"/>
                    <a:pt x="453" y="5060"/>
                  </a:cubicBezTo>
                  <a:lnTo>
                    <a:pt x="1262" y="5215"/>
                  </a:lnTo>
                  <a:cubicBezTo>
                    <a:pt x="1322" y="5382"/>
                    <a:pt x="1381" y="5560"/>
                    <a:pt x="1477" y="5715"/>
                  </a:cubicBezTo>
                  <a:lnTo>
                    <a:pt x="1012" y="6406"/>
                  </a:lnTo>
                  <a:cubicBezTo>
                    <a:pt x="869" y="6632"/>
                    <a:pt x="893" y="6918"/>
                    <a:pt x="1084" y="7096"/>
                  </a:cubicBezTo>
                  <a:lnTo>
                    <a:pt x="1441" y="7453"/>
                  </a:lnTo>
                  <a:cubicBezTo>
                    <a:pt x="1544" y="7557"/>
                    <a:pt x="1687" y="7608"/>
                    <a:pt x="1830" y="7608"/>
                  </a:cubicBezTo>
                  <a:cubicBezTo>
                    <a:pt x="1935" y="7608"/>
                    <a:pt x="2041" y="7580"/>
                    <a:pt x="2132" y="7525"/>
                  </a:cubicBezTo>
                  <a:lnTo>
                    <a:pt x="2834" y="7061"/>
                  </a:lnTo>
                  <a:cubicBezTo>
                    <a:pt x="2989" y="7156"/>
                    <a:pt x="3155" y="7215"/>
                    <a:pt x="3322" y="7275"/>
                  </a:cubicBezTo>
                  <a:lnTo>
                    <a:pt x="3489" y="8096"/>
                  </a:lnTo>
                  <a:cubicBezTo>
                    <a:pt x="3525" y="8346"/>
                    <a:pt x="3763" y="8537"/>
                    <a:pt x="4025" y="8537"/>
                  </a:cubicBezTo>
                  <a:lnTo>
                    <a:pt x="4525" y="8537"/>
                  </a:lnTo>
                  <a:cubicBezTo>
                    <a:pt x="4775" y="8537"/>
                    <a:pt x="5013" y="8358"/>
                    <a:pt x="5060" y="8096"/>
                  </a:cubicBezTo>
                  <a:lnTo>
                    <a:pt x="5227" y="7275"/>
                  </a:lnTo>
                  <a:cubicBezTo>
                    <a:pt x="5358" y="7227"/>
                    <a:pt x="5489" y="7180"/>
                    <a:pt x="5632" y="7120"/>
                  </a:cubicBezTo>
                  <a:cubicBezTo>
                    <a:pt x="5692" y="7084"/>
                    <a:pt x="5727" y="6977"/>
                    <a:pt x="5692" y="6894"/>
                  </a:cubicBezTo>
                  <a:cubicBezTo>
                    <a:pt x="5655" y="6821"/>
                    <a:pt x="5584" y="6790"/>
                    <a:pt x="5515" y="6790"/>
                  </a:cubicBezTo>
                  <a:cubicBezTo>
                    <a:pt x="5494" y="6790"/>
                    <a:pt x="5473" y="6793"/>
                    <a:pt x="5453" y="6799"/>
                  </a:cubicBezTo>
                  <a:cubicBezTo>
                    <a:pt x="5299" y="6870"/>
                    <a:pt x="5156" y="6918"/>
                    <a:pt x="5001" y="6965"/>
                  </a:cubicBezTo>
                  <a:cubicBezTo>
                    <a:pt x="4941" y="6977"/>
                    <a:pt x="4882" y="7037"/>
                    <a:pt x="4882" y="7096"/>
                  </a:cubicBezTo>
                  <a:lnTo>
                    <a:pt x="4703" y="8025"/>
                  </a:lnTo>
                  <a:cubicBezTo>
                    <a:pt x="4691" y="8108"/>
                    <a:pt x="4596" y="8180"/>
                    <a:pt x="4513" y="8180"/>
                  </a:cubicBezTo>
                  <a:lnTo>
                    <a:pt x="4001" y="8180"/>
                  </a:lnTo>
                  <a:cubicBezTo>
                    <a:pt x="3917" y="8180"/>
                    <a:pt x="3822" y="8120"/>
                    <a:pt x="3810" y="8025"/>
                  </a:cubicBezTo>
                  <a:lnTo>
                    <a:pt x="3632" y="7096"/>
                  </a:lnTo>
                  <a:cubicBezTo>
                    <a:pt x="3620" y="7037"/>
                    <a:pt x="3572" y="6977"/>
                    <a:pt x="3513" y="6965"/>
                  </a:cubicBezTo>
                  <a:cubicBezTo>
                    <a:pt x="3310" y="6906"/>
                    <a:pt x="3096" y="6811"/>
                    <a:pt x="2905" y="6703"/>
                  </a:cubicBezTo>
                  <a:cubicBezTo>
                    <a:pt x="2876" y="6691"/>
                    <a:pt x="2843" y="6686"/>
                    <a:pt x="2812" y="6686"/>
                  </a:cubicBezTo>
                  <a:cubicBezTo>
                    <a:pt x="2780" y="6686"/>
                    <a:pt x="2751" y="6691"/>
                    <a:pt x="2727" y="6703"/>
                  </a:cubicBezTo>
                  <a:lnTo>
                    <a:pt x="1941" y="7227"/>
                  </a:lnTo>
                  <a:cubicBezTo>
                    <a:pt x="1904" y="7249"/>
                    <a:pt x="1864" y="7260"/>
                    <a:pt x="1824" y="7260"/>
                  </a:cubicBezTo>
                  <a:cubicBezTo>
                    <a:pt x="1774" y="7260"/>
                    <a:pt x="1725" y="7243"/>
                    <a:pt x="1679" y="7203"/>
                  </a:cubicBezTo>
                  <a:lnTo>
                    <a:pt x="1322" y="6846"/>
                  </a:lnTo>
                  <a:cubicBezTo>
                    <a:pt x="1262" y="6787"/>
                    <a:pt x="1250" y="6680"/>
                    <a:pt x="1298" y="6584"/>
                  </a:cubicBezTo>
                  <a:lnTo>
                    <a:pt x="1822" y="5799"/>
                  </a:lnTo>
                  <a:cubicBezTo>
                    <a:pt x="1846" y="5739"/>
                    <a:pt x="1858" y="5679"/>
                    <a:pt x="1822" y="5620"/>
                  </a:cubicBezTo>
                  <a:cubicBezTo>
                    <a:pt x="1715" y="5429"/>
                    <a:pt x="1620" y="5215"/>
                    <a:pt x="1560" y="5013"/>
                  </a:cubicBezTo>
                  <a:cubicBezTo>
                    <a:pt x="1548" y="4953"/>
                    <a:pt x="1489" y="4894"/>
                    <a:pt x="1429" y="4894"/>
                  </a:cubicBezTo>
                  <a:lnTo>
                    <a:pt x="512" y="4715"/>
                  </a:lnTo>
                  <a:cubicBezTo>
                    <a:pt x="417" y="4703"/>
                    <a:pt x="346" y="4608"/>
                    <a:pt x="346" y="4525"/>
                  </a:cubicBezTo>
                  <a:lnTo>
                    <a:pt x="346" y="4013"/>
                  </a:lnTo>
                  <a:cubicBezTo>
                    <a:pt x="346" y="3929"/>
                    <a:pt x="405" y="3834"/>
                    <a:pt x="512" y="3822"/>
                  </a:cubicBezTo>
                  <a:lnTo>
                    <a:pt x="1429" y="3643"/>
                  </a:lnTo>
                  <a:cubicBezTo>
                    <a:pt x="1489" y="3632"/>
                    <a:pt x="1548" y="3584"/>
                    <a:pt x="1560" y="3524"/>
                  </a:cubicBezTo>
                  <a:cubicBezTo>
                    <a:pt x="1620" y="3322"/>
                    <a:pt x="1715" y="3108"/>
                    <a:pt x="1822" y="2917"/>
                  </a:cubicBezTo>
                  <a:cubicBezTo>
                    <a:pt x="1846" y="2858"/>
                    <a:pt x="1846" y="2786"/>
                    <a:pt x="1822" y="2739"/>
                  </a:cubicBezTo>
                  <a:lnTo>
                    <a:pt x="1298" y="1941"/>
                  </a:lnTo>
                  <a:cubicBezTo>
                    <a:pt x="1250" y="1869"/>
                    <a:pt x="1250" y="1762"/>
                    <a:pt x="1322" y="1691"/>
                  </a:cubicBezTo>
                  <a:lnTo>
                    <a:pt x="1679" y="1334"/>
                  </a:lnTo>
                  <a:cubicBezTo>
                    <a:pt x="1714" y="1299"/>
                    <a:pt x="1765" y="1280"/>
                    <a:pt x="1820" y="1280"/>
                  </a:cubicBezTo>
                  <a:cubicBezTo>
                    <a:pt x="1859" y="1280"/>
                    <a:pt x="1901" y="1290"/>
                    <a:pt x="1941" y="1310"/>
                  </a:cubicBezTo>
                  <a:lnTo>
                    <a:pt x="2727" y="1822"/>
                  </a:lnTo>
                  <a:cubicBezTo>
                    <a:pt x="2759" y="1841"/>
                    <a:pt x="2791" y="1853"/>
                    <a:pt x="2822" y="1853"/>
                  </a:cubicBezTo>
                  <a:cubicBezTo>
                    <a:pt x="2850" y="1853"/>
                    <a:pt x="2878" y="1844"/>
                    <a:pt x="2905" y="1822"/>
                  </a:cubicBezTo>
                  <a:cubicBezTo>
                    <a:pt x="3096" y="1727"/>
                    <a:pt x="3310" y="1631"/>
                    <a:pt x="3513" y="1572"/>
                  </a:cubicBezTo>
                  <a:cubicBezTo>
                    <a:pt x="3572" y="1560"/>
                    <a:pt x="3632" y="1500"/>
                    <a:pt x="3632" y="1441"/>
                  </a:cubicBezTo>
                  <a:lnTo>
                    <a:pt x="3810" y="512"/>
                  </a:lnTo>
                  <a:cubicBezTo>
                    <a:pt x="3822" y="429"/>
                    <a:pt x="3917" y="357"/>
                    <a:pt x="4001" y="357"/>
                  </a:cubicBezTo>
                  <a:lnTo>
                    <a:pt x="4513" y="357"/>
                  </a:lnTo>
                  <a:cubicBezTo>
                    <a:pt x="4596" y="357"/>
                    <a:pt x="4691" y="417"/>
                    <a:pt x="4703" y="512"/>
                  </a:cubicBezTo>
                  <a:lnTo>
                    <a:pt x="4882" y="1441"/>
                  </a:lnTo>
                  <a:cubicBezTo>
                    <a:pt x="4894" y="1500"/>
                    <a:pt x="4941" y="1560"/>
                    <a:pt x="5001" y="1572"/>
                  </a:cubicBezTo>
                  <a:cubicBezTo>
                    <a:pt x="5215" y="1631"/>
                    <a:pt x="5418" y="1727"/>
                    <a:pt x="5608" y="1822"/>
                  </a:cubicBezTo>
                  <a:cubicBezTo>
                    <a:pt x="5638" y="1840"/>
                    <a:pt x="5674" y="1849"/>
                    <a:pt x="5706" y="1849"/>
                  </a:cubicBezTo>
                  <a:cubicBezTo>
                    <a:pt x="5739" y="1849"/>
                    <a:pt x="5769" y="1840"/>
                    <a:pt x="5787" y="1822"/>
                  </a:cubicBezTo>
                  <a:lnTo>
                    <a:pt x="6584" y="1310"/>
                  </a:lnTo>
                  <a:cubicBezTo>
                    <a:pt x="6617" y="1288"/>
                    <a:pt x="6656" y="1277"/>
                    <a:pt x="6696" y="1277"/>
                  </a:cubicBezTo>
                  <a:cubicBezTo>
                    <a:pt x="6745" y="1277"/>
                    <a:pt x="6795" y="1294"/>
                    <a:pt x="6835" y="1334"/>
                  </a:cubicBezTo>
                  <a:lnTo>
                    <a:pt x="7192" y="1691"/>
                  </a:lnTo>
                  <a:cubicBezTo>
                    <a:pt x="7251" y="1750"/>
                    <a:pt x="7263" y="1858"/>
                    <a:pt x="7216" y="1941"/>
                  </a:cubicBezTo>
                  <a:lnTo>
                    <a:pt x="6704" y="2739"/>
                  </a:lnTo>
                  <a:cubicBezTo>
                    <a:pt x="6668" y="2798"/>
                    <a:pt x="6656" y="2858"/>
                    <a:pt x="6704" y="2917"/>
                  </a:cubicBezTo>
                  <a:cubicBezTo>
                    <a:pt x="6799" y="3108"/>
                    <a:pt x="6894" y="3322"/>
                    <a:pt x="6954" y="3524"/>
                  </a:cubicBezTo>
                  <a:cubicBezTo>
                    <a:pt x="6965" y="3584"/>
                    <a:pt x="7025" y="3643"/>
                    <a:pt x="7085" y="3643"/>
                  </a:cubicBezTo>
                  <a:lnTo>
                    <a:pt x="8013" y="3822"/>
                  </a:lnTo>
                  <a:cubicBezTo>
                    <a:pt x="8097" y="3834"/>
                    <a:pt x="8168" y="3929"/>
                    <a:pt x="8168" y="4013"/>
                  </a:cubicBezTo>
                  <a:lnTo>
                    <a:pt x="8168" y="4525"/>
                  </a:lnTo>
                  <a:cubicBezTo>
                    <a:pt x="8168" y="4608"/>
                    <a:pt x="8108" y="4703"/>
                    <a:pt x="8013" y="4715"/>
                  </a:cubicBezTo>
                  <a:lnTo>
                    <a:pt x="7085" y="4894"/>
                  </a:lnTo>
                  <a:cubicBezTo>
                    <a:pt x="7025" y="4906"/>
                    <a:pt x="6965" y="4953"/>
                    <a:pt x="6954" y="5013"/>
                  </a:cubicBezTo>
                  <a:cubicBezTo>
                    <a:pt x="6906" y="5156"/>
                    <a:pt x="6846" y="5322"/>
                    <a:pt x="6787" y="5477"/>
                  </a:cubicBezTo>
                  <a:cubicBezTo>
                    <a:pt x="6739" y="5560"/>
                    <a:pt x="6787" y="5668"/>
                    <a:pt x="6882" y="5715"/>
                  </a:cubicBezTo>
                  <a:cubicBezTo>
                    <a:pt x="6903" y="5724"/>
                    <a:pt x="6926" y="5729"/>
                    <a:pt x="6949" y="5729"/>
                  </a:cubicBezTo>
                  <a:cubicBezTo>
                    <a:pt x="7016" y="5729"/>
                    <a:pt x="7085" y="5691"/>
                    <a:pt x="7120" y="5620"/>
                  </a:cubicBezTo>
                  <a:cubicBezTo>
                    <a:pt x="7180" y="5489"/>
                    <a:pt x="7239" y="5358"/>
                    <a:pt x="7275" y="5215"/>
                  </a:cubicBezTo>
                  <a:lnTo>
                    <a:pt x="8097" y="5060"/>
                  </a:lnTo>
                  <a:cubicBezTo>
                    <a:pt x="8347" y="5013"/>
                    <a:pt x="8549" y="4775"/>
                    <a:pt x="8549" y="4525"/>
                  </a:cubicBezTo>
                  <a:lnTo>
                    <a:pt x="8549" y="4013"/>
                  </a:lnTo>
                  <a:cubicBezTo>
                    <a:pt x="8549" y="3763"/>
                    <a:pt x="8370" y="3524"/>
                    <a:pt x="8097" y="3477"/>
                  </a:cubicBezTo>
                  <a:lnTo>
                    <a:pt x="7275" y="3310"/>
                  </a:lnTo>
                  <a:cubicBezTo>
                    <a:pt x="7216" y="3155"/>
                    <a:pt x="7156" y="2977"/>
                    <a:pt x="7073" y="2822"/>
                  </a:cubicBezTo>
                  <a:lnTo>
                    <a:pt x="7537" y="2119"/>
                  </a:lnTo>
                  <a:cubicBezTo>
                    <a:pt x="7680" y="1905"/>
                    <a:pt x="7656" y="1619"/>
                    <a:pt x="7454" y="1441"/>
                  </a:cubicBezTo>
                  <a:lnTo>
                    <a:pt x="7096" y="1084"/>
                  </a:lnTo>
                  <a:cubicBezTo>
                    <a:pt x="6992" y="980"/>
                    <a:pt x="6848" y="924"/>
                    <a:pt x="6705" y="924"/>
                  </a:cubicBezTo>
                  <a:cubicBezTo>
                    <a:pt x="6603" y="924"/>
                    <a:pt x="6502" y="953"/>
                    <a:pt x="6418" y="1012"/>
                  </a:cubicBezTo>
                  <a:lnTo>
                    <a:pt x="5715" y="1465"/>
                  </a:lnTo>
                  <a:cubicBezTo>
                    <a:pt x="5549" y="1381"/>
                    <a:pt x="5394" y="1322"/>
                    <a:pt x="5227" y="1262"/>
                  </a:cubicBezTo>
                  <a:lnTo>
                    <a:pt x="5060" y="441"/>
                  </a:lnTo>
                  <a:cubicBezTo>
                    <a:pt x="5013" y="191"/>
                    <a:pt x="4775" y="0"/>
                    <a:pt x="4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84;p16">
              <a:extLst>
                <a:ext uri="{FF2B5EF4-FFF2-40B4-BE49-F238E27FC236}">
                  <a16:creationId xmlns:a16="http://schemas.microsoft.com/office/drawing/2014/main" id="{6B406E15-1951-3A62-1121-32D102DD36D3}"/>
                </a:ext>
              </a:extLst>
            </p:cNvPr>
            <p:cNvSpPr/>
            <p:nvPr/>
          </p:nvSpPr>
          <p:spPr>
            <a:xfrm>
              <a:off x="3184798" y="3878883"/>
              <a:ext cx="109550" cy="94018"/>
            </a:xfrm>
            <a:custGeom>
              <a:avLst/>
              <a:gdLst/>
              <a:ahLst/>
              <a:cxnLst/>
              <a:rect l="l" t="t" r="r" b="b"/>
              <a:pathLst>
                <a:path w="3442" h="2954" extrusionOk="0">
                  <a:moveTo>
                    <a:pt x="1465" y="1"/>
                  </a:moveTo>
                  <a:cubicBezTo>
                    <a:pt x="941" y="1"/>
                    <a:pt x="453" y="191"/>
                    <a:pt x="72" y="561"/>
                  </a:cubicBezTo>
                  <a:cubicBezTo>
                    <a:pt x="0" y="632"/>
                    <a:pt x="0" y="739"/>
                    <a:pt x="72" y="811"/>
                  </a:cubicBezTo>
                  <a:cubicBezTo>
                    <a:pt x="113" y="852"/>
                    <a:pt x="158" y="873"/>
                    <a:pt x="203" y="873"/>
                  </a:cubicBezTo>
                  <a:cubicBezTo>
                    <a:pt x="247" y="873"/>
                    <a:pt x="292" y="852"/>
                    <a:pt x="334" y="811"/>
                  </a:cubicBezTo>
                  <a:cubicBezTo>
                    <a:pt x="631" y="513"/>
                    <a:pt x="1024" y="358"/>
                    <a:pt x="1465" y="358"/>
                  </a:cubicBezTo>
                  <a:cubicBezTo>
                    <a:pt x="2358" y="358"/>
                    <a:pt x="3084" y="1084"/>
                    <a:pt x="3084" y="1977"/>
                  </a:cubicBezTo>
                  <a:cubicBezTo>
                    <a:pt x="3084" y="2227"/>
                    <a:pt x="3024" y="2477"/>
                    <a:pt x="2905" y="2716"/>
                  </a:cubicBezTo>
                  <a:cubicBezTo>
                    <a:pt x="2846" y="2799"/>
                    <a:pt x="2894" y="2894"/>
                    <a:pt x="2977" y="2942"/>
                  </a:cubicBezTo>
                  <a:cubicBezTo>
                    <a:pt x="3013" y="2954"/>
                    <a:pt x="3036" y="2954"/>
                    <a:pt x="3048" y="2954"/>
                  </a:cubicBezTo>
                  <a:cubicBezTo>
                    <a:pt x="3108" y="2954"/>
                    <a:pt x="3167" y="2930"/>
                    <a:pt x="3215" y="2870"/>
                  </a:cubicBezTo>
                  <a:cubicBezTo>
                    <a:pt x="3370" y="2585"/>
                    <a:pt x="3441" y="2287"/>
                    <a:pt x="3441" y="1977"/>
                  </a:cubicBezTo>
                  <a:cubicBezTo>
                    <a:pt x="3441" y="894"/>
                    <a:pt x="2560" y="1"/>
                    <a:pt x="1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85;p16">
              <a:extLst>
                <a:ext uri="{FF2B5EF4-FFF2-40B4-BE49-F238E27FC236}">
                  <a16:creationId xmlns:a16="http://schemas.microsoft.com/office/drawing/2014/main" id="{BB5216A8-67A4-6EC4-97DA-E7511813BF71}"/>
                </a:ext>
              </a:extLst>
            </p:cNvPr>
            <p:cNvSpPr/>
            <p:nvPr/>
          </p:nvSpPr>
          <p:spPr>
            <a:xfrm>
              <a:off x="3168120" y="3917331"/>
              <a:ext cx="102707" cy="87016"/>
            </a:xfrm>
            <a:custGeom>
              <a:avLst/>
              <a:gdLst/>
              <a:ahLst/>
              <a:cxnLst/>
              <a:rect l="l" t="t" r="r" b="b"/>
              <a:pathLst>
                <a:path w="3227" h="2734" extrusionOk="0">
                  <a:moveTo>
                    <a:pt x="277" y="0"/>
                  </a:moveTo>
                  <a:cubicBezTo>
                    <a:pt x="203" y="0"/>
                    <a:pt x="136" y="38"/>
                    <a:pt x="108" y="115"/>
                  </a:cubicBezTo>
                  <a:cubicBezTo>
                    <a:pt x="36" y="317"/>
                    <a:pt x="0" y="531"/>
                    <a:pt x="0" y="758"/>
                  </a:cubicBezTo>
                  <a:cubicBezTo>
                    <a:pt x="0" y="1841"/>
                    <a:pt x="881" y="2734"/>
                    <a:pt x="1977" y="2734"/>
                  </a:cubicBezTo>
                  <a:cubicBezTo>
                    <a:pt x="2394" y="2734"/>
                    <a:pt x="2798" y="2603"/>
                    <a:pt x="3144" y="2365"/>
                  </a:cubicBezTo>
                  <a:cubicBezTo>
                    <a:pt x="3215" y="2305"/>
                    <a:pt x="3227" y="2198"/>
                    <a:pt x="3191" y="2127"/>
                  </a:cubicBezTo>
                  <a:cubicBezTo>
                    <a:pt x="3162" y="2075"/>
                    <a:pt x="3106" y="2051"/>
                    <a:pt x="3050" y="2051"/>
                  </a:cubicBezTo>
                  <a:cubicBezTo>
                    <a:pt x="3015" y="2051"/>
                    <a:pt x="2981" y="2061"/>
                    <a:pt x="2953" y="2079"/>
                  </a:cubicBezTo>
                  <a:cubicBezTo>
                    <a:pt x="2667" y="2282"/>
                    <a:pt x="2334" y="2389"/>
                    <a:pt x="2001" y="2389"/>
                  </a:cubicBezTo>
                  <a:cubicBezTo>
                    <a:pt x="1108" y="2389"/>
                    <a:pt x="370" y="1662"/>
                    <a:pt x="370" y="769"/>
                  </a:cubicBezTo>
                  <a:cubicBezTo>
                    <a:pt x="370" y="591"/>
                    <a:pt x="405" y="412"/>
                    <a:pt x="465" y="246"/>
                  </a:cubicBezTo>
                  <a:cubicBezTo>
                    <a:pt x="465" y="138"/>
                    <a:pt x="417" y="43"/>
                    <a:pt x="334" y="7"/>
                  </a:cubicBezTo>
                  <a:cubicBezTo>
                    <a:pt x="315" y="3"/>
                    <a:pt x="296" y="0"/>
                    <a:pt x="2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86;p16">
              <a:extLst>
                <a:ext uri="{FF2B5EF4-FFF2-40B4-BE49-F238E27FC236}">
                  <a16:creationId xmlns:a16="http://schemas.microsoft.com/office/drawing/2014/main" id="{12955A34-E41D-D565-A5FA-9DE8B580CE0C}"/>
                </a:ext>
              </a:extLst>
            </p:cNvPr>
            <p:cNvSpPr/>
            <p:nvPr/>
          </p:nvSpPr>
          <p:spPr>
            <a:xfrm>
              <a:off x="3264749" y="3976275"/>
              <a:ext cx="183836" cy="183836"/>
            </a:xfrm>
            <a:custGeom>
              <a:avLst/>
              <a:gdLst/>
              <a:ahLst/>
              <a:cxnLst/>
              <a:rect l="l" t="t" r="r" b="b"/>
              <a:pathLst>
                <a:path w="5776" h="5776" extrusionOk="0">
                  <a:moveTo>
                    <a:pt x="2739" y="1"/>
                  </a:moveTo>
                  <a:cubicBezTo>
                    <a:pt x="2548" y="1"/>
                    <a:pt x="2370" y="156"/>
                    <a:pt x="2322" y="346"/>
                  </a:cubicBezTo>
                  <a:lnTo>
                    <a:pt x="2215" y="846"/>
                  </a:lnTo>
                  <a:cubicBezTo>
                    <a:pt x="2132" y="882"/>
                    <a:pt x="2036" y="930"/>
                    <a:pt x="1953" y="953"/>
                  </a:cubicBezTo>
                  <a:lnTo>
                    <a:pt x="1525" y="668"/>
                  </a:lnTo>
                  <a:cubicBezTo>
                    <a:pt x="1454" y="627"/>
                    <a:pt x="1372" y="606"/>
                    <a:pt x="1291" y="606"/>
                  </a:cubicBezTo>
                  <a:cubicBezTo>
                    <a:pt x="1181" y="606"/>
                    <a:pt x="1071" y="645"/>
                    <a:pt x="989" y="727"/>
                  </a:cubicBezTo>
                  <a:lnTo>
                    <a:pt x="751" y="965"/>
                  </a:lnTo>
                  <a:cubicBezTo>
                    <a:pt x="620" y="1108"/>
                    <a:pt x="584" y="1322"/>
                    <a:pt x="691" y="1501"/>
                  </a:cubicBezTo>
                  <a:lnTo>
                    <a:pt x="977" y="1942"/>
                  </a:lnTo>
                  <a:cubicBezTo>
                    <a:pt x="917" y="2061"/>
                    <a:pt x="870" y="2180"/>
                    <a:pt x="822" y="2311"/>
                  </a:cubicBezTo>
                  <a:cubicBezTo>
                    <a:pt x="786" y="2394"/>
                    <a:pt x="858" y="2501"/>
                    <a:pt x="941" y="2537"/>
                  </a:cubicBezTo>
                  <a:cubicBezTo>
                    <a:pt x="954" y="2541"/>
                    <a:pt x="967" y="2542"/>
                    <a:pt x="980" y="2542"/>
                  </a:cubicBezTo>
                  <a:cubicBezTo>
                    <a:pt x="1055" y="2542"/>
                    <a:pt x="1137" y="2489"/>
                    <a:pt x="1167" y="2418"/>
                  </a:cubicBezTo>
                  <a:cubicBezTo>
                    <a:pt x="1203" y="2275"/>
                    <a:pt x="1251" y="2144"/>
                    <a:pt x="1322" y="2025"/>
                  </a:cubicBezTo>
                  <a:cubicBezTo>
                    <a:pt x="1358" y="1965"/>
                    <a:pt x="1358" y="1894"/>
                    <a:pt x="1322" y="1846"/>
                  </a:cubicBezTo>
                  <a:lnTo>
                    <a:pt x="989" y="1322"/>
                  </a:lnTo>
                  <a:cubicBezTo>
                    <a:pt x="977" y="1299"/>
                    <a:pt x="977" y="1263"/>
                    <a:pt x="1001" y="1239"/>
                  </a:cubicBezTo>
                  <a:lnTo>
                    <a:pt x="1239" y="1001"/>
                  </a:lnTo>
                  <a:cubicBezTo>
                    <a:pt x="1258" y="981"/>
                    <a:pt x="1274" y="973"/>
                    <a:pt x="1291" y="973"/>
                  </a:cubicBezTo>
                  <a:cubicBezTo>
                    <a:pt x="1304" y="973"/>
                    <a:pt x="1318" y="978"/>
                    <a:pt x="1334" y="989"/>
                  </a:cubicBezTo>
                  <a:lnTo>
                    <a:pt x="1846" y="1322"/>
                  </a:lnTo>
                  <a:cubicBezTo>
                    <a:pt x="1878" y="1342"/>
                    <a:pt x="1910" y="1354"/>
                    <a:pt x="1942" y="1354"/>
                  </a:cubicBezTo>
                  <a:cubicBezTo>
                    <a:pt x="1969" y="1354"/>
                    <a:pt x="1997" y="1345"/>
                    <a:pt x="2025" y="1322"/>
                  </a:cubicBezTo>
                  <a:cubicBezTo>
                    <a:pt x="2144" y="1251"/>
                    <a:pt x="2287" y="1203"/>
                    <a:pt x="2417" y="1156"/>
                  </a:cubicBezTo>
                  <a:cubicBezTo>
                    <a:pt x="2477" y="1144"/>
                    <a:pt x="2537" y="1084"/>
                    <a:pt x="2537" y="1025"/>
                  </a:cubicBezTo>
                  <a:lnTo>
                    <a:pt x="2656" y="418"/>
                  </a:lnTo>
                  <a:cubicBezTo>
                    <a:pt x="2656" y="382"/>
                    <a:pt x="2679" y="358"/>
                    <a:pt x="2727" y="358"/>
                  </a:cubicBezTo>
                  <a:lnTo>
                    <a:pt x="3060" y="358"/>
                  </a:lnTo>
                  <a:cubicBezTo>
                    <a:pt x="3084" y="358"/>
                    <a:pt x="3120" y="394"/>
                    <a:pt x="3132" y="418"/>
                  </a:cubicBezTo>
                  <a:lnTo>
                    <a:pt x="3251" y="1025"/>
                  </a:lnTo>
                  <a:cubicBezTo>
                    <a:pt x="3263" y="1084"/>
                    <a:pt x="3310" y="1144"/>
                    <a:pt x="3370" y="1156"/>
                  </a:cubicBezTo>
                  <a:cubicBezTo>
                    <a:pt x="3501" y="1203"/>
                    <a:pt x="3632" y="1251"/>
                    <a:pt x="3751" y="1322"/>
                  </a:cubicBezTo>
                  <a:cubicBezTo>
                    <a:pt x="3781" y="1340"/>
                    <a:pt x="3816" y="1349"/>
                    <a:pt x="3849" y="1349"/>
                  </a:cubicBezTo>
                  <a:cubicBezTo>
                    <a:pt x="3882" y="1349"/>
                    <a:pt x="3912" y="1340"/>
                    <a:pt x="3930" y="1322"/>
                  </a:cubicBezTo>
                  <a:lnTo>
                    <a:pt x="4453" y="989"/>
                  </a:lnTo>
                  <a:cubicBezTo>
                    <a:pt x="4469" y="978"/>
                    <a:pt x="4483" y="973"/>
                    <a:pt x="4497" y="973"/>
                  </a:cubicBezTo>
                  <a:cubicBezTo>
                    <a:pt x="4513" y="973"/>
                    <a:pt x="4529" y="981"/>
                    <a:pt x="4549" y="1001"/>
                  </a:cubicBezTo>
                  <a:lnTo>
                    <a:pt x="4787" y="1239"/>
                  </a:lnTo>
                  <a:cubicBezTo>
                    <a:pt x="4811" y="1263"/>
                    <a:pt x="4811" y="1299"/>
                    <a:pt x="4799" y="1322"/>
                  </a:cubicBezTo>
                  <a:lnTo>
                    <a:pt x="4453" y="1846"/>
                  </a:lnTo>
                  <a:cubicBezTo>
                    <a:pt x="4430" y="1906"/>
                    <a:pt x="4406" y="1965"/>
                    <a:pt x="4453" y="2025"/>
                  </a:cubicBezTo>
                  <a:cubicBezTo>
                    <a:pt x="4525" y="2144"/>
                    <a:pt x="4573" y="2275"/>
                    <a:pt x="4620" y="2418"/>
                  </a:cubicBezTo>
                  <a:cubicBezTo>
                    <a:pt x="4632" y="2477"/>
                    <a:pt x="4692" y="2537"/>
                    <a:pt x="4751" y="2537"/>
                  </a:cubicBezTo>
                  <a:lnTo>
                    <a:pt x="5358" y="2656"/>
                  </a:lnTo>
                  <a:cubicBezTo>
                    <a:pt x="5394" y="2656"/>
                    <a:pt x="5418" y="2680"/>
                    <a:pt x="5418" y="2727"/>
                  </a:cubicBezTo>
                  <a:lnTo>
                    <a:pt x="5418" y="3049"/>
                  </a:lnTo>
                  <a:cubicBezTo>
                    <a:pt x="5418" y="3085"/>
                    <a:pt x="5394" y="3108"/>
                    <a:pt x="5358" y="3132"/>
                  </a:cubicBezTo>
                  <a:lnTo>
                    <a:pt x="4751" y="3251"/>
                  </a:lnTo>
                  <a:cubicBezTo>
                    <a:pt x="4692" y="3263"/>
                    <a:pt x="4632" y="3311"/>
                    <a:pt x="4620" y="3370"/>
                  </a:cubicBezTo>
                  <a:cubicBezTo>
                    <a:pt x="4573" y="3501"/>
                    <a:pt x="4525" y="3632"/>
                    <a:pt x="4453" y="3751"/>
                  </a:cubicBezTo>
                  <a:cubicBezTo>
                    <a:pt x="4430" y="3811"/>
                    <a:pt x="4430" y="3882"/>
                    <a:pt x="4453" y="3930"/>
                  </a:cubicBezTo>
                  <a:lnTo>
                    <a:pt x="4799" y="4454"/>
                  </a:lnTo>
                  <a:cubicBezTo>
                    <a:pt x="4811" y="4478"/>
                    <a:pt x="4811" y="4513"/>
                    <a:pt x="4787" y="4537"/>
                  </a:cubicBezTo>
                  <a:lnTo>
                    <a:pt x="4549" y="4775"/>
                  </a:lnTo>
                  <a:cubicBezTo>
                    <a:pt x="4526" y="4798"/>
                    <a:pt x="4508" y="4806"/>
                    <a:pt x="4489" y="4806"/>
                  </a:cubicBezTo>
                  <a:cubicBezTo>
                    <a:pt x="4478" y="4806"/>
                    <a:pt x="4467" y="4803"/>
                    <a:pt x="4453" y="4799"/>
                  </a:cubicBezTo>
                  <a:lnTo>
                    <a:pt x="3930" y="4454"/>
                  </a:lnTo>
                  <a:cubicBezTo>
                    <a:pt x="3898" y="4435"/>
                    <a:pt x="3866" y="4422"/>
                    <a:pt x="3834" y="4422"/>
                  </a:cubicBezTo>
                  <a:cubicBezTo>
                    <a:pt x="3806" y="4422"/>
                    <a:pt x="3779" y="4432"/>
                    <a:pt x="3751" y="4454"/>
                  </a:cubicBezTo>
                  <a:cubicBezTo>
                    <a:pt x="3632" y="4525"/>
                    <a:pt x="3501" y="4573"/>
                    <a:pt x="3370" y="4621"/>
                  </a:cubicBezTo>
                  <a:cubicBezTo>
                    <a:pt x="3310" y="4632"/>
                    <a:pt x="3251" y="4692"/>
                    <a:pt x="3251" y="4751"/>
                  </a:cubicBezTo>
                  <a:lnTo>
                    <a:pt x="3132" y="5359"/>
                  </a:lnTo>
                  <a:cubicBezTo>
                    <a:pt x="3132" y="5394"/>
                    <a:pt x="3096" y="5418"/>
                    <a:pt x="3060" y="5418"/>
                  </a:cubicBezTo>
                  <a:lnTo>
                    <a:pt x="2727" y="5418"/>
                  </a:lnTo>
                  <a:cubicBezTo>
                    <a:pt x="2703" y="5418"/>
                    <a:pt x="2668" y="5394"/>
                    <a:pt x="2656" y="5359"/>
                  </a:cubicBezTo>
                  <a:lnTo>
                    <a:pt x="2537" y="4751"/>
                  </a:lnTo>
                  <a:cubicBezTo>
                    <a:pt x="2525" y="4692"/>
                    <a:pt x="2477" y="4632"/>
                    <a:pt x="2417" y="4621"/>
                  </a:cubicBezTo>
                  <a:cubicBezTo>
                    <a:pt x="2287" y="4573"/>
                    <a:pt x="2144" y="4525"/>
                    <a:pt x="2025" y="4454"/>
                  </a:cubicBezTo>
                  <a:cubicBezTo>
                    <a:pt x="1995" y="4436"/>
                    <a:pt x="1962" y="4427"/>
                    <a:pt x="1931" y="4427"/>
                  </a:cubicBezTo>
                  <a:cubicBezTo>
                    <a:pt x="1900" y="4427"/>
                    <a:pt x="1870" y="4436"/>
                    <a:pt x="1846" y="4454"/>
                  </a:cubicBezTo>
                  <a:lnTo>
                    <a:pt x="1334" y="4799"/>
                  </a:lnTo>
                  <a:cubicBezTo>
                    <a:pt x="1321" y="4803"/>
                    <a:pt x="1309" y="4806"/>
                    <a:pt x="1298" y="4806"/>
                  </a:cubicBezTo>
                  <a:cubicBezTo>
                    <a:pt x="1279" y="4806"/>
                    <a:pt x="1261" y="4798"/>
                    <a:pt x="1239" y="4775"/>
                  </a:cubicBezTo>
                  <a:lnTo>
                    <a:pt x="1001" y="4537"/>
                  </a:lnTo>
                  <a:cubicBezTo>
                    <a:pt x="977" y="4513"/>
                    <a:pt x="977" y="4478"/>
                    <a:pt x="989" y="4454"/>
                  </a:cubicBezTo>
                  <a:lnTo>
                    <a:pt x="1322" y="3930"/>
                  </a:lnTo>
                  <a:cubicBezTo>
                    <a:pt x="1358" y="3870"/>
                    <a:pt x="1370" y="3811"/>
                    <a:pt x="1322" y="3751"/>
                  </a:cubicBezTo>
                  <a:cubicBezTo>
                    <a:pt x="1251" y="3632"/>
                    <a:pt x="1215" y="3501"/>
                    <a:pt x="1167" y="3370"/>
                  </a:cubicBezTo>
                  <a:cubicBezTo>
                    <a:pt x="1144" y="3311"/>
                    <a:pt x="1084" y="3251"/>
                    <a:pt x="1024" y="3251"/>
                  </a:cubicBezTo>
                  <a:lnTo>
                    <a:pt x="417" y="3132"/>
                  </a:lnTo>
                  <a:cubicBezTo>
                    <a:pt x="393" y="3132"/>
                    <a:pt x="358" y="3097"/>
                    <a:pt x="358" y="3049"/>
                  </a:cubicBezTo>
                  <a:lnTo>
                    <a:pt x="358" y="2727"/>
                  </a:lnTo>
                  <a:cubicBezTo>
                    <a:pt x="358" y="2692"/>
                    <a:pt x="393" y="2668"/>
                    <a:pt x="417" y="2656"/>
                  </a:cubicBezTo>
                  <a:lnTo>
                    <a:pt x="465" y="2632"/>
                  </a:lnTo>
                  <a:cubicBezTo>
                    <a:pt x="548" y="2620"/>
                    <a:pt x="632" y="2525"/>
                    <a:pt x="596" y="2430"/>
                  </a:cubicBezTo>
                  <a:cubicBezTo>
                    <a:pt x="586" y="2352"/>
                    <a:pt x="520" y="2289"/>
                    <a:pt x="444" y="2289"/>
                  </a:cubicBezTo>
                  <a:cubicBezTo>
                    <a:pt x="428" y="2289"/>
                    <a:pt x="410" y="2292"/>
                    <a:pt x="393" y="2299"/>
                  </a:cubicBezTo>
                  <a:lnTo>
                    <a:pt x="346" y="2311"/>
                  </a:lnTo>
                  <a:cubicBezTo>
                    <a:pt x="155" y="2358"/>
                    <a:pt x="1" y="2513"/>
                    <a:pt x="1" y="2727"/>
                  </a:cubicBezTo>
                  <a:lnTo>
                    <a:pt x="1" y="3049"/>
                  </a:lnTo>
                  <a:cubicBezTo>
                    <a:pt x="1" y="3251"/>
                    <a:pt x="155" y="3430"/>
                    <a:pt x="346" y="3466"/>
                  </a:cubicBezTo>
                  <a:lnTo>
                    <a:pt x="846" y="3573"/>
                  </a:lnTo>
                  <a:cubicBezTo>
                    <a:pt x="882" y="3668"/>
                    <a:pt x="929" y="3751"/>
                    <a:pt x="953" y="3847"/>
                  </a:cubicBezTo>
                  <a:lnTo>
                    <a:pt x="679" y="4275"/>
                  </a:lnTo>
                  <a:cubicBezTo>
                    <a:pt x="572" y="4442"/>
                    <a:pt x="584" y="4656"/>
                    <a:pt x="727" y="4811"/>
                  </a:cubicBezTo>
                  <a:lnTo>
                    <a:pt x="977" y="5049"/>
                  </a:lnTo>
                  <a:cubicBezTo>
                    <a:pt x="1055" y="5127"/>
                    <a:pt x="1163" y="5172"/>
                    <a:pt x="1278" y="5172"/>
                  </a:cubicBezTo>
                  <a:cubicBezTo>
                    <a:pt x="1356" y="5172"/>
                    <a:pt x="1436" y="5152"/>
                    <a:pt x="1513" y="5109"/>
                  </a:cubicBezTo>
                  <a:lnTo>
                    <a:pt x="1941" y="4823"/>
                  </a:lnTo>
                  <a:cubicBezTo>
                    <a:pt x="2025" y="4871"/>
                    <a:pt x="2120" y="4894"/>
                    <a:pt x="2203" y="4930"/>
                  </a:cubicBezTo>
                  <a:lnTo>
                    <a:pt x="2310" y="5430"/>
                  </a:lnTo>
                  <a:cubicBezTo>
                    <a:pt x="2358" y="5633"/>
                    <a:pt x="2513" y="5775"/>
                    <a:pt x="2727" y="5775"/>
                  </a:cubicBezTo>
                  <a:lnTo>
                    <a:pt x="3060" y="5775"/>
                  </a:lnTo>
                  <a:cubicBezTo>
                    <a:pt x="3251" y="5775"/>
                    <a:pt x="3430" y="5633"/>
                    <a:pt x="3465" y="5430"/>
                  </a:cubicBezTo>
                  <a:lnTo>
                    <a:pt x="3572" y="4930"/>
                  </a:lnTo>
                  <a:cubicBezTo>
                    <a:pt x="3668" y="4894"/>
                    <a:pt x="3751" y="4859"/>
                    <a:pt x="3846" y="4823"/>
                  </a:cubicBezTo>
                  <a:lnTo>
                    <a:pt x="4275" y="5109"/>
                  </a:lnTo>
                  <a:cubicBezTo>
                    <a:pt x="4344" y="5153"/>
                    <a:pt x="4422" y="5175"/>
                    <a:pt x="4500" y="5175"/>
                  </a:cubicBezTo>
                  <a:cubicBezTo>
                    <a:pt x="4610" y="5175"/>
                    <a:pt x="4720" y="5132"/>
                    <a:pt x="4811" y="5049"/>
                  </a:cubicBezTo>
                  <a:lnTo>
                    <a:pt x="5049" y="4811"/>
                  </a:lnTo>
                  <a:cubicBezTo>
                    <a:pt x="5180" y="4680"/>
                    <a:pt x="5215" y="4454"/>
                    <a:pt x="5108" y="4275"/>
                  </a:cubicBezTo>
                  <a:lnTo>
                    <a:pt x="4823" y="3847"/>
                  </a:lnTo>
                  <a:cubicBezTo>
                    <a:pt x="4870" y="3751"/>
                    <a:pt x="4894" y="3668"/>
                    <a:pt x="4930" y="3573"/>
                  </a:cubicBezTo>
                  <a:lnTo>
                    <a:pt x="5442" y="3466"/>
                  </a:lnTo>
                  <a:cubicBezTo>
                    <a:pt x="5632" y="3430"/>
                    <a:pt x="5775" y="3263"/>
                    <a:pt x="5775" y="3049"/>
                  </a:cubicBezTo>
                  <a:lnTo>
                    <a:pt x="5775" y="2727"/>
                  </a:lnTo>
                  <a:cubicBezTo>
                    <a:pt x="5775" y="2513"/>
                    <a:pt x="5644" y="2358"/>
                    <a:pt x="5454" y="2311"/>
                  </a:cubicBezTo>
                  <a:lnTo>
                    <a:pt x="4942" y="2204"/>
                  </a:lnTo>
                  <a:cubicBezTo>
                    <a:pt x="4918" y="2120"/>
                    <a:pt x="4870" y="2025"/>
                    <a:pt x="4846" y="1942"/>
                  </a:cubicBezTo>
                  <a:lnTo>
                    <a:pt x="5120" y="1501"/>
                  </a:lnTo>
                  <a:cubicBezTo>
                    <a:pt x="5227" y="1346"/>
                    <a:pt x="5215" y="1120"/>
                    <a:pt x="5061" y="965"/>
                  </a:cubicBezTo>
                  <a:lnTo>
                    <a:pt x="4823" y="727"/>
                  </a:lnTo>
                  <a:cubicBezTo>
                    <a:pt x="4745" y="650"/>
                    <a:pt x="4634" y="610"/>
                    <a:pt x="4520" y="610"/>
                  </a:cubicBezTo>
                  <a:cubicBezTo>
                    <a:pt x="4441" y="610"/>
                    <a:pt x="4360" y="629"/>
                    <a:pt x="4287" y="668"/>
                  </a:cubicBezTo>
                  <a:lnTo>
                    <a:pt x="3858" y="953"/>
                  </a:lnTo>
                  <a:cubicBezTo>
                    <a:pt x="3763" y="906"/>
                    <a:pt x="3680" y="882"/>
                    <a:pt x="3596" y="846"/>
                  </a:cubicBezTo>
                  <a:lnTo>
                    <a:pt x="3489" y="346"/>
                  </a:lnTo>
                  <a:cubicBezTo>
                    <a:pt x="3441" y="156"/>
                    <a:pt x="3275" y="1"/>
                    <a:pt x="3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87;p16">
              <a:extLst>
                <a:ext uri="{FF2B5EF4-FFF2-40B4-BE49-F238E27FC236}">
                  <a16:creationId xmlns:a16="http://schemas.microsoft.com/office/drawing/2014/main" id="{9EFC5935-B46A-C465-1B56-3576AEB58B56}"/>
                </a:ext>
              </a:extLst>
            </p:cNvPr>
            <p:cNvSpPr/>
            <p:nvPr/>
          </p:nvSpPr>
          <p:spPr>
            <a:xfrm>
              <a:off x="3326526" y="4036907"/>
              <a:ext cx="62541" cy="62573"/>
            </a:xfrm>
            <a:custGeom>
              <a:avLst/>
              <a:gdLst/>
              <a:ahLst/>
              <a:cxnLst/>
              <a:rect l="l" t="t" r="r" b="b"/>
              <a:pathLst>
                <a:path w="1965" h="1966" extrusionOk="0">
                  <a:moveTo>
                    <a:pt x="977" y="1"/>
                  </a:moveTo>
                  <a:cubicBezTo>
                    <a:pt x="441" y="1"/>
                    <a:pt x="0" y="453"/>
                    <a:pt x="0" y="989"/>
                  </a:cubicBezTo>
                  <a:cubicBezTo>
                    <a:pt x="0" y="1525"/>
                    <a:pt x="441" y="1965"/>
                    <a:pt x="977" y="1965"/>
                  </a:cubicBezTo>
                  <a:cubicBezTo>
                    <a:pt x="1203" y="1965"/>
                    <a:pt x="1417" y="1894"/>
                    <a:pt x="1572" y="1763"/>
                  </a:cubicBezTo>
                  <a:cubicBezTo>
                    <a:pt x="1655" y="1703"/>
                    <a:pt x="1667" y="1596"/>
                    <a:pt x="1608" y="1501"/>
                  </a:cubicBezTo>
                  <a:cubicBezTo>
                    <a:pt x="1574" y="1461"/>
                    <a:pt x="1525" y="1439"/>
                    <a:pt x="1473" y="1439"/>
                  </a:cubicBezTo>
                  <a:cubicBezTo>
                    <a:pt x="1434" y="1439"/>
                    <a:pt x="1394" y="1452"/>
                    <a:pt x="1358" y="1477"/>
                  </a:cubicBezTo>
                  <a:cubicBezTo>
                    <a:pt x="1250" y="1561"/>
                    <a:pt x="1119" y="1608"/>
                    <a:pt x="965" y="1608"/>
                  </a:cubicBezTo>
                  <a:cubicBezTo>
                    <a:pt x="619" y="1608"/>
                    <a:pt x="346" y="1322"/>
                    <a:pt x="346" y="977"/>
                  </a:cubicBezTo>
                  <a:cubicBezTo>
                    <a:pt x="346" y="644"/>
                    <a:pt x="619" y="358"/>
                    <a:pt x="977" y="358"/>
                  </a:cubicBezTo>
                  <a:cubicBezTo>
                    <a:pt x="1322" y="358"/>
                    <a:pt x="1608" y="644"/>
                    <a:pt x="1608" y="989"/>
                  </a:cubicBezTo>
                  <a:cubicBezTo>
                    <a:pt x="1608" y="1084"/>
                    <a:pt x="1679" y="1168"/>
                    <a:pt x="1786" y="1168"/>
                  </a:cubicBezTo>
                  <a:cubicBezTo>
                    <a:pt x="1893" y="1168"/>
                    <a:pt x="1965" y="1084"/>
                    <a:pt x="1965" y="989"/>
                  </a:cubicBezTo>
                  <a:cubicBezTo>
                    <a:pt x="1965" y="453"/>
                    <a:pt x="1512" y="1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88;p16">
              <a:extLst>
                <a:ext uri="{FF2B5EF4-FFF2-40B4-BE49-F238E27FC236}">
                  <a16:creationId xmlns:a16="http://schemas.microsoft.com/office/drawing/2014/main" id="{04D778A7-F20E-9651-F00D-517FF852F68B}"/>
                </a:ext>
              </a:extLst>
            </p:cNvPr>
            <p:cNvSpPr/>
            <p:nvPr/>
          </p:nvSpPr>
          <p:spPr>
            <a:xfrm>
              <a:off x="3196542" y="3907687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58"/>
                  </a:moveTo>
                  <a:cubicBezTo>
                    <a:pt x="1477" y="358"/>
                    <a:pt x="1786" y="680"/>
                    <a:pt x="1786" y="1072"/>
                  </a:cubicBezTo>
                  <a:cubicBezTo>
                    <a:pt x="1786" y="1477"/>
                    <a:pt x="1465" y="1787"/>
                    <a:pt x="1072" y="1787"/>
                  </a:cubicBezTo>
                  <a:cubicBezTo>
                    <a:pt x="691" y="1787"/>
                    <a:pt x="358" y="1453"/>
                    <a:pt x="358" y="1072"/>
                  </a:cubicBezTo>
                  <a:cubicBezTo>
                    <a:pt x="358" y="668"/>
                    <a:pt x="691" y="358"/>
                    <a:pt x="1072" y="358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56"/>
                    <a:pt x="2144" y="1072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189;p16">
            <a:extLst>
              <a:ext uri="{FF2B5EF4-FFF2-40B4-BE49-F238E27FC236}">
                <a16:creationId xmlns:a16="http://schemas.microsoft.com/office/drawing/2014/main" id="{06F16131-D6C7-94FF-D38A-C5DA3B73DE78}"/>
              </a:ext>
            </a:extLst>
          </p:cNvPr>
          <p:cNvGrpSpPr/>
          <p:nvPr/>
        </p:nvGrpSpPr>
        <p:grpSpPr>
          <a:xfrm>
            <a:off x="5636511" y="2684800"/>
            <a:ext cx="692061" cy="692087"/>
            <a:chOff x="5771475" y="1515793"/>
            <a:chExt cx="357358" cy="357392"/>
          </a:xfrm>
          <a:solidFill>
            <a:srgbClr val="1C2F56"/>
          </a:solidFill>
        </p:grpSpPr>
        <p:sp>
          <p:nvSpPr>
            <p:cNvPr id="106" name="Google Shape;190;p16">
              <a:extLst>
                <a:ext uri="{FF2B5EF4-FFF2-40B4-BE49-F238E27FC236}">
                  <a16:creationId xmlns:a16="http://schemas.microsoft.com/office/drawing/2014/main" id="{9586B147-78BE-D5E2-EFBF-4BCEB4258B21}"/>
                </a:ext>
              </a:extLst>
            </p:cNvPr>
            <p:cNvSpPr/>
            <p:nvPr/>
          </p:nvSpPr>
          <p:spPr>
            <a:xfrm>
              <a:off x="5771475" y="1515793"/>
              <a:ext cx="357358" cy="357392"/>
            </a:xfrm>
            <a:custGeom>
              <a:avLst/>
              <a:gdLst/>
              <a:ahLst/>
              <a:cxnLst/>
              <a:rect l="l" t="t" r="r" b="b"/>
              <a:pathLst>
                <a:path w="11228" h="11229" extrusionOk="0">
                  <a:moveTo>
                    <a:pt x="6334" y="346"/>
                  </a:moveTo>
                  <a:cubicBezTo>
                    <a:pt x="6334" y="346"/>
                    <a:pt x="6346" y="346"/>
                    <a:pt x="6346" y="358"/>
                  </a:cubicBezTo>
                  <a:lnTo>
                    <a:pt x="6346" y="822"/>
                  </a:lnTo>
                  <a:cubicBezTo>
                    <a:pt x="6346" y="989"/>
                    <a:pt x="6454" y="1120"/>
                    <a:pt x="6608" y="1156"/>
                  </a:cubicBezTo>
                  <a:cubicBezTo>
                    <a:pt x="7132" y="1275"/>
                    <a:pt x="7644" y="1477"/>
                    <a:pt x="8097" y="1763"/>
                  </a:cubicBezTo>
                  <a:cubicBezTo>
                    <a:pt x="8157" y="1798"/>
                    <a:pt x="8225" y="1817"/>
                    <a:pt x="8290" y="1817"/>
                  </a:cubicBezTo>
                  <a:cubicBezTo>
                    <a:pt x="8377" y="1817"/>
                    <a:pt x="8459" y="1784"/>
                    <a:pt x="8513" y="1715"/>
                  </a:cubicBezTo>
                  <a:lnTo>
                    <a:pt x="8847" y="1394"/>
                  </a:lnTo>
                  <a:lnTo>
                    <a:pt x="8859" y="1394"/>
                  </a:lnTo>
                  <a:lnTo>
                    <a:pt x="9859" y="2382"/>
                  </a:lnTo>
                  <a:lnTo>
                    <a:pt x="9859" y="2406"/>
                  </a:lnTo>
                  <a:lnTo>
                    <a:pt x="9525" y="2727"/>
                  </a:lnTo>
                  <a:cubicBezTo>
                    <a:pt x="9406" y="2846"/>
                    <a:pt x="9394" y="3013"/>
                    <a:pt x="9490" y="3144"/>
                  </a:cubicBezTo>
                  <a:cubicBezTo>
                    <a:pt x="9787" y="3608"/>
                    <a:pt x="9978" y="4097"/>
                    <a:pt x="10097" y="4632"/>
                  </a:cubicBezTo>
                  <a:cubicBezTo>
                    <a:pt x="10121" y="4799"/>
                    <a:pt x="10264" y="4906"/>
                    <a:pt x="10418" y="4906"/>
                  </a:cubicBezTo>
                  <a:lnTo>
                    <a:pt x="10883" y="4906"/>
                  </a:lnTo>
                  <a:cubicBezTo>
                    <a:pt x="10883" y="4906"/>
                    <a:pt x="10895" y="4906"/>
                    <a:pt x="10895" y="4918"/>
                  </a:cubicBezTo>
                  <a:lnTo>
                    <a:pt x="10883" y="6335"/>
                  </a:lnTo>
                  <a:lnTo>
                    <a:pt x="10418" y="6335"/>
                  </a:lnTo>
                  <a:cubicBezTo>
                    <a:pt x="10264" y="6335"/>
                    <a:pt x="10121" y="6430"/>
                    <a:pt x="10097" y="6597"/>
                  </a:cubicBezTo>
                  <a:cubicBezTo>
                    <a:pt x="9978" y="7121"/>
                    <a:pt x="9763" y="7621"/>
                    <a:pt x="9490" y="8085"/>
                  </a:cubicBezTo>
                  <a:cubicBezTo>
                    <a:pt x="9394" y="8216"/>
                    <a:pt x="9406" y="8407"/>
                    <a:pt x="9525" y="8502"/>
                  </a:cubicBezTo>
                  <a:lnTo>
                    <a:pt x="9859" y="8835"/>
                  </a:lnTo>
                  <a:lnTo>
                    <a:pt x="9859" y="8847"/>
                  </a:lnTo>
                  <a:lnTo>
                    <a:pt x="8859" y="9847"/>
                  </a:lnTo>
                  <a:lnTo>
                    <a:pt x="8847" y="9847"/>
                  </a:lnTo>
                  <a:lnTo>
                    <a:pt x="8513" y="9514"/>
                  </a:lnTo>
                  <a:cubicBezTo>
                    <a:pt x="8447" y="9448"/>
                    <a:pt x="8370" y="9415"/>
                    <a:pt x="8290" y="9415"/>
                  </a:cubicBezTo>
                  <a:cubicBezTo>
                    <a:pt x="8226" y="9415"/>
                    <a:pt x="8160" y="9436"/>
                    <a:pt x="8097" y="9478"/>
                  </a:cubicBezTo>
                  <a:cubicBezTo>
                    <a:pt x="7644" y="9776"/>
                    <a:pt x="7144" y="9966"/>
                    <a:pt x="6608" y="10085"/>
                  </a:cubicBezTo>
                  <a:cubicBezTo>
                    <a:pt x="6454" y="10109"/>
                    <a:pt x="6346" y="10252"/>
                    <a:pt x="6346" y="10407"/>
                  </a:cubicBezTo>
                  <a:lnTo>
                    <a:pt x="6346" y="10871"/>
                  </a:lnTo>
                  <a:cubicBezTo>
                    <a:pt x="6346" y="10871"/>
                    <a:pt x="6346" y="10883"/>
                    <a:pt x="6334" y="10883"/>
                  </a:cubicBezTo>
                  <a:lnTo>
                    <a:pt x="4930" y="10883"/>
                  </a:lnTo>
                  <a:cubicBezTo>
                    <a:pt x="4930" y="10883"/>
                    <a:pt x="4918" y="10883"/>
                    <a:pt x="4918" y="10871"/>
                  </a:cubicBezTo>
                  <a:lnTo>
                    <a:pt x="4918" y="10407"/>
                  </a:lnTo>
                  <a:cubicBezTo>
                    <a:pt x="4918" y="10252"/>
                    <a:pt x="4810" y="10109"/>
                    <a:pt x="4644" y="10085"/>
                  </a:cubicBezTo>
                  <a:cubicBezTo>
                    <a:pt x="4132" y="9966"/>
                    <a:pt x="3620" y="9752"/>
                    <a:pt x="3156" y="9478"/>
                  </a:cubicBezTo>
                  <a:cubicBezTo>
                    <a:pt x="3096" y="9442"/>
                    <a:pt x="3036" y="9419"/>
                    <a:pt x="2977" y="9419"/>
                  </a:cubicBezTo>
                  <a:cubicBezTo>
                    <a:pt x="2894" y="9419"/>
                    <a:pt x="2798" y="9442"/>
                    <a:pt x="2739" y="9514"/>
                  </a:cubicBezTo>
                  <a:lnTo>
                    <a:pt x="2417" y="9847"/>
                  </a:lnTo>
                  <a:lnTo>
                    <a:pt x="2405" y="9847"/>
                  </a:lnTo>
                  <a:lnTo>
                    <a:pt x="1405" y="8847"/>
                  </a:lnTo>
                  <a:lnTo>
                    <a:pt x="1405" y="8835"/>
                  </a:lnTo>
                  <a:lnTo>
                    <a:pt x="1727" y="8502"/>
                  </a:lnTo>
                  <a:cubicBezTo>
                    <a:pt x="1846" y="8383"/>
                    <a:pt x="1870" y="8228"/>
                    <a:pt x="1774" y="8085"/>
                  </a:cubicBezTo>
                  <a:cubicBezTo>
                    <a:pt x="1477" y="7621"/>
                    <a:pt x="1286" y="7133"/>
                    <a:pt x="1167" y="6597"/>
                  </a:cubicBezTo>
                  <a:cubicBezTo>
                    <a:pt x="1131" y="6430"/>
                    <a:pt x="1000" y="6335"/>
                    <a:pt x="834" y="6335"/>
                  </a:cubicBezTo>
                  <a:lnTo>
                    <a:pt x="381" y="6335"/>
                  </a:lnTo>
                  <a:cubicBezTo>
                    <a:pt x="381" y="6335"/>
                    <a:pt x="358" y="6335"/>
                    <a:pt x="358" y="6311"/>
                  </a:cubicBezTo>
                  <a:lnTo>
                    <a:pt x="358" y="4918"/>
                  </a:lnTo>
                  <a:cubicBezTo>
                    <a:pt x="358" y="4918"/>
                    <a:pt x="358" y="4906"/>
                    <a:pt x="381" y="4906"/>
                  </a:cubicBezTo>
                  <a:lnTo>
                    <a:pt x="834" y="4906"/>
                  </a:lnTo>
                  <a:cubicBezTo>
                    <a:pt x="1000" y="4906"/>
                    <a:pt x="1131" y="4799"/>
                    <a:pt x="1167" y="4632"/>
                  </a:cubicBezTo>
                  <a:cubicBezTo>
                    <a:pt x="1286" y="4108"/>
                    <a:pt x="1489" y="3608"/>
                    <a:pt x="1774" y="3144"/>
                  </a:cubicBezTo>
                  <a:cubicBezTo>
                    <a:pt x="1870" y="3013"/>
                    <a:pt x="1846" y="2834"/>
                    <a:pt x="1727" y="2727"/>
                  </a:cubicBezTo>
                  <a:lnTo>
                    <a:pt x="1405" y="2406"/>
                  </a:lnTo>
                  <a:lnTo>
                    <a:pt x="1405" y="2382"/>
                  </a:lnTo>
                  <a:lnTo>
                    <a:pt x="2405" y="1394"/>
                  </a:lnTo>
                  <a:lnTo>
                    <a:pt x="2417" y="1394"/>
                  </a:lnTo>
                  <a:lnTo>
                    <a:pt x="2739" y="1715"/>
                  </a:lnTo>
                  <a:cubicBezTo>
                    <a:pt x="2807" y="1784"/>
                    <a:pt x="2891" y="1817"/>
                    <a:pt x="2975" y="1817"/>
                  </a:cubicBezTo>
                  <a:cubicBezTo>
                    <a:pt x="3037" y="1817"/>
                    <a:pt x="3100" y="1798"/>
                    <a:pt x="3156" y="1763"/>
                  </a:cubicBezTo>
                  <a:cubicBezTo>
                    <a:pt x="3620" y="1465"/>
                    <a:pt x="4108" y="1275"/>
                    <a:pt x="4644" y="1156"/>
                  </a:cubicBezTo>
                  <a:cubicBezTo>
                    <a:pt x="4810" y="1120"/>
                    <a:pt x="4918" y="989"/>
                    <a:pt x="4918" y="822"/>
                  </a:cubicBezTo>
                  <a:lnTo>
                    <a:pt x="4918" y="358"/>
                  </a:lnTo>
                  <a:cubicBezTo>
                    <a:pt x="4918" y="358"/>
                    <a:pt x="4918" y="346"/>
                    <a:pt x="4930" y="346"/>
                  </a:cubicBezTo>
                  <a:close/>
                  <a:moveTo>
                    <a:pt x="4918" y="1"/>
                  </a:moveTo>
                  <a:cubicBezTo>
                    <a:pt x="4727" y="1"/>
                    <a:pt x="4572" y="156"/>
                    <a:pt x="4572" y="346"/>
                  </a:cubicBezTo>
                  <a:lnTo>
                    <a:pt x="4572" y="810"/>
                  </a:lnTo>
                  <a:cubicBezTo>
                    <a:pt x="4572" y="810"/>
                    <a:pt x="4572" y="822"/>
                    <a:pt x="4560" y="822"/>
                  </a:cubicBezTo>
                  <a:cubicBezTo>
                    <a:pt x="3989" y="941"/>
                    <a:pt x="3453" y="1168"/>
                    <a:pt x="2965" y="1477"/>
                  </a:cubicBezTo>
                  <a:lnTo>
                    <a:pt x="2953" y="1477"/>
                  </a:lnTo>
                  <a:lnTo>
                    <a:pt x="2620" y="1156"/>
                  </a:lnTo>
                  <a:cubicBezTo>
                    <a:pt x="2554" y="1090"/>
                    <a:pt x="2471" y="1057"/>
                    <a:pt x="2386" y="1057"/>
                  </a:cubicBezTo>
                  <a:cubicBezTo>
                    <a:pt x="2301" y="1057"/>
                    <a:pt x="2215" y="1090"/>
                    <a:pt x="2143" y="1156"/>
                  </a:cubicBezTo>
                  <a:lnTo>
                    <a:pt x="1155" y="2144"/>
                  </a:lnTo>
                  <a:cubicBezTo>
                    <a:pt x="1012" y="2287"/>
                    <a:pt x="1012" y="2489"/>
                    <a:pt x="1155" y="2620"/>
                  </a:cubicBezTo>
                  <a:lnTo>
                    <a:pt x="1477" y="2954"/>
                  </a:lnTo>
                  <a:lnTo>
                    <a:pt x="1477" y="2965"/>
                  </a:lnTo>
                  <a:cubicBezTo>
                    <a:pt x="1167" y="3454"/>
                    <a:pt x="941" y="3989"/>
                    <a:pt x="822" y="4561"/>
                  </a:cubicBezTo>
                  <a:cubicBezTo>
                    <a:pt x="822" y="4561"/>
                    <a:pt x="822" y="4573"/>
                    <a:pt x="810" y="4573"/>
                  </a:cubicBezTo>
                  <a:lnTo>
                    <a:pt x="346" y="4573"/>
                  </a:lnTo>
                  <a:cubicBezTo>
                    <a:pt x="155" y="4573"/>
                    <a:pt x="0" y="4728"/>
                    <a:pt x="0" y="4918"/>
                  </a:cubicBezTo>
                  <a:lnTo>
                    <a:pt x="0" y="6311"/>
                  </a:lnTo>
                  <a:cubicBezTo>
                    <a:pt x="0" y="6513"/>
                    <a:pt x="155" y="6656"/>
                    <a:pt x="346" y="6656"/>
                  </a:cubicBezTo>
                  <a:lnTo>
                    <a:pt x="810" y="6656"/>
                  </a:lnTo>
                  <a:cubicBezTo>
                    <a:pt x="810" y="6656"/>
                    <a:pt x="822" y="6656"/>
                    <a:pt x="822" y="6680"/>
                  </a:cubicBezTo>
                  <a:cubicBezTo>
                    <a:pt x="941" y="7240"/>
                    <a:pt x="1167" y="7776"/>
                    <a:pt x="1477" y="8264"/>
                  </a:cubicBezTo>
                  <a:lnTo>
                    <a:pt x="1477" y="8288"/>
                  </a:lnTo>
                  <a:lnTo>
                    <a:pt x="1155" y="8609"/>
                  </a:lnTo>
                  <a:cubicBezTo>
                    <a:pt x="1012" y="8740"/>
                    <a:pt x="1012" y="8954"/>
                    <a:pt x="1155" y="9085"/>
                  </a:cubicBezTo>
                  <a:lnTo>
                    <a:pt x="2143" y="10085"/>
                  </a:lnTo>
                  <a:cubicBezTo>
                    <a:pt x="2215" y="10151"/>
                    <a:pt x="2301" y="10184"/>
                    <a:pt x="2386" y="10184"/>
                  </a:cubicBezTo>
                  <a:cubicBezTo>
                    <a:pt x="2471" y="10184"/>
                    <a:pt x="2554" y="10151"/>
                    <a:pt x="2620" y="10085"/>
                  </a:cubicBezTo>
                  <a:lnTo>
                    <a:pt x="2953" y="9752"/>
                  </a:lnTo>
                  <a:lnTo>
                    <a:pt x="2965" y="9752"/>
                  </a:lnTo>
                  <a:cubicBezTo>
                    <a:pt x="3453" y="10073"/>
                    <a:pt x="3989" y="10288"/>
                    <a:pt x="4560" y="10407"/>
                  </a:cubicBezTo>
                  <a:cubicBezTo>
                    <a:pt x="4560" y="10407"/>
                    <a:pt x="4572" y="10407"/>
                    <a:pt x="4572" y="10431"/>
                  </a:cubicBezTo>
                  <a:lnTo>
                    <a:pt x="4572" y="10883"/>
                  </a:lnTo>
                  <a:cubicBezTo>
                    <a:pt x="4572" y="11085"/>
                    <a:pt x="4727" y="11228"/>
                    <a:pt x="4918" y="11228"/>
                  </a:cubicBezTo>
                  <a:lnTo>
                    <a:pt x="6311" y="11228"/>
                  </a:lnTo>
                  <a:cubicBezTo>
                    <a:pt x="6513" y="11228"/>
                    <a:pt x="6656" y="11085"/>
                    <a:pt x="6656" y="10883"/>
                  </a:cubicBezTo>
                  <a:lnTo>
                    <a:pt x="6656" y="10431"/>
                  </a:lnTo>
                  <a:cubicBezTo>
                    <a:pt x="6656" y="10431"/>
                    <a:pt x="6656" y="10407"/>
                    <a:pt x="6668" y="10407"/>
                  </a:cubicBezTo>
                  <a:cubicBezTo>
                    <a:pt x="7239" y="10288"/>
                    <a:pt x="7775" y="10062"/>
                    <a:pt x="8263" y="9752"/>
                  </a:cubicBezTo>
                  <a:lnTo>
                    <a:pt x="8275" y="9752"/>
                  </a:lnTo>
                  <a:lnTo>
                    <a:pt x="8609" y="10085"/>
                  </a:lnTo>
                  <a:cubicBezTo>
                    <a:pt x="8674" y="10151"/>
                    <a:pt x="8760" y="10184"/>
                    <a:pt x="8847" y="10184"/>
                  </a:cubicBezTo>
                  <a:cubicBezTo>
                    <a:pt x="8933" y="10184"/>
                    <a:pt x="9019" y="10151"/>
                    <a:pt x="9085" y="10085"/>
                  </a:cubicBezTo>
                  <a:lnTo>
                    <a:pt x="10085" y="9085"/>
                  </a:lnTo>
                  <a:cubicBezTo>
                    <a:pt x="10216" y="8954"/>
                    <a:pt x="10216" y="8740"/>
                    <a:pt x="10085" y="8609"/>
                  </a:cubicBezTo>
                  <a:lnTo>
                    <a:pt x="9752" y="8288"/>
                  </a:lnTo>
                  <a:lnTo>
                    <a:pt x="9752" y="8264"/>
                  </a:lnTo>
                  <a:cubicBezTo>
                    <a:pt x="10061" y="7776"/>
                    <a:pt x="10287" y="7240"/>
                    <a:pt x="10406" y="6680"/>
                  </a:cubicBezTo>
                  <a:cubicBezTo>
                    <a:pt x="10406" y="6680"/>
                    <a:pt x="10406" y="6656"/>
                    <a:pt x="10418" y="6656"/>
                  </a:cubicBezTo>
                  <a:lnTo>
                    <a:pt x="10883" y="6656"/>
                  </a:lnTo>
                  <a:cubicBezTo>
                    <a:pt x="11073" y="6656"/>
                    <a:pt x="11228" y="6513"/>
                    <a:pt x="11228" y="6311"/>
                  </a:cubicBezTo>
                  <a:lnTo>
                    <a:pt x="11228" y="4918"/>
                  </a:lnTo>
                  <a:cubicBezTo>
                    <a:pt x="11228" y="4728"/>
                    <a:pt x="11073" y="4573"/>
                    <a:pt x="10883" y="4573"/>
                  </a:cubicBezTo>
                  <a:lnTo>
                    <a:pt x="10418" y="4573"/>
                  </a:lnTo>
                  <a:cubicBezTo>
                    <a:pt x="10418" y="4573"/>
                    <a:pt x="10406" y="4573"/>
                    <a:pt x="10406" y="4561"/>
                  </a:cubicBezTo>
                  <a:cubicBezTo>
                    <a:pt x="10287" y="3989"/>
                    <a:pt x="10061" y="3454"/>
                    <a:pt x="9752" y="2965"/>
                  </a:cubicBezTo>
                  <a:lnTo>
                    <a:pt x="9752" y="2954"/>
                  </a:lnTo>
                  <a:lnTo>
                    <a:pt x="10085" y="2620"/>
                  </a:lnTo>
                  <a:cubicBezTo>
                    <a:pt x="10216" y="2489"/>
                    <a:pt x="10216" y="2287"/>
                    <a:pt x="10085" y="2144"/>
                  </a:cubicBezTo>
                  <a:lnTo>
                    <a:pt x="9085" y="1156"/>
                  </a:lnTo>
                  <a:cubicBezTo>
                    <a:pt x="9019" y="1090"/>
                    <a:pt x="8933" y="1057"/>
                    <a:pt x="8847" y="1057"/>
                  </a:cubicBezTo>
                  <a:cubicBezTo>
                    <a:pt x="8760" y="1057"/>
                    <a:pt x="8674" y="1090"/>
                    <a:pt x="8609" y="1156"/>
                  </a:cubicBezTo>
                  <a:lnTo>
                    <a:pt x="8275" y="1477"/>
                  </a:lnTo>
                  <a:lnTo>
                    <a:pt x="8263" y="1477"/>
                  </a:lnTo>
                  <a:cubicBezTo>
                    <a:pt x="7775" y="1168"/>
                    <a:pt x="7239" y="941"/>
                    <a:pt x="6668" y="822"/>
                  </a:cubicBezTo>
                  <a:cubicBezTo>
                    <a:pt x="6668" y="822"/>
                    <a:pt x="6656" y="822"/>
                    <a:pt x="6656" y="810"/>
                  </a:cubicBezTo>
                  <a:lnTo>
                    <a:pt x="6656" y="346"/>
                  </a:lnTo>
                  <a:cubicBezTo>
                    <a:pt x="6656" y="156"/>
                    <a:pt x="6513" y="1"/>
                    <a:pt x="63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91;p16">
              <a:extLst>
                <a:ext uri="{FF2B5EF4-FFF2-40B4-BE49-F238E27FC236}">
                  <a16:creationId xmlns:a16="http://schemas.microsoft.com/office/drawing/2014/main" id="{D3D95980-2F9E-7385-3413-5B9C05959E14}"/>
                </a:ext>
              </a:extLst>
            </p:cNvPr>
            <p:cNvSpPr/>
            <p:nvPr/>
          </p:nvSpPr>
          <p:spPr>
            <a:xfrm>
              <a:off x="5837421" y="1583078"/>
              <a:ext cx="185713" cy="183614"/>
            </a:xfrm>
            <a:custGeom>
              <a:avLst/>
              <a:gdLst/>
              <a:ahLst/>
              <a:cxnLst/>
              <a:rect l="l" t="t" r="r" b="b"/>
              <a:pathLst>
                <a:path w="5835" h="5769" extrusionOk="0">
                  <a:moveTo>
                    <a:pt x="3566" y="1"/>
                  </a:moveTo>
                  <a:cubicBezTo>
                    <a:pt x="3505" y="1"/>
                    <a:pt x="3443" y="3"/>
                    <a:pt x="3381" y="6"/>
                  </a:cubicBezTo>
                  <a:cubicBezTo>
                    <a:pt x="2512" y="54"/>
                    <a:pt x="1703" y="411"/>
                    <a:pt x="1072" y="1030"/>
                  </a:cubicBezTo>
                  <a:cubicBezTo>
                    <a:pt x="464" y="1649"/>
                    <a:pt x="95" y="2459"/>
                    <a:pt x="48" y="3340"/>
                  </a:cubicBezTo>
                  <a:cubicBezTo>
                    <a:pt x="0" y="4209"/>
                    <a:pt x="286" y="5054"/>
                    <a:pt x="822" y="5709"/>
                  </a:cubicBezTo>
                  <a:cubicBezTo>
                    <a:pt x="845" y="5757"/>
                    <a:pt x="893" y="5769"/>
                    <a:pt x="953" y="5769"/>
                  </a:cubicBezTo>
                  <a:cubicBezTo>
                    <a:pt x="988" y="5769"/>
                    <a:pt x="1024" y="5745"/>
                    <a:pt x="1060" y="5733"/>
                  </a:cubicBezTo>
                  <a:cubicBezTo>
                    <a:pt x="1131" y="5673"/>
                    <a:pt x="1131" y="5566"/>
                    <a:pt x="1084" y="5495"/>
                  </a:cubicBezTo>
                  <a:cubicBezTo>
                    <a:pt x="595" y="4888"/>
                    <a:pt x="345" y="4126"/>
                    <a:pt x="393" y="3352"/>
                  </a:cubicBezTo>
                  <a:cubicBezTo>
                    <a:pt x="429" y="2566"/>
                    <a:pt x="762" y="1816"/>
                    <a:pt x="1310" y="1268"/>
                  </a:cubicBezTo>
                  <a:cubicBezTo>
                    <a:pt x="1857" y="720"/>
                    <a:pt x="2608" y="399"/>
                    <a:pt x="3393" y="351"/>
                  </a:cubicBezTo>
                  <a:cubicBezTo>
                    <a:pt x="3456" y="348"/>
                    <a:pt x="3518" y="346"/>
                    <a:pt x="3580" y="346"/>
                  </a:cubicBezTo>
                  <a:cubicBezTo>
                    <a:pt x="4291" y="346"/>
                    <a:pt x="4989" y="593"/>
                    <a:pt x="5536" y="1042"/>
                  </a:cubicBezTo>
                  <a:cubicBezTo>
                    <a:pt x="5567" y="1068"/>
                    <a:pt x="5605" y="1080"/>
                    <a:pt x="5642" y="1080"/>
                  </a:cubicBezTo>
                  <a:cubicBezTo>
                    <a:pt x="5692" y="1080"/>
                    <a:pt x="5741" y="1059"/>
                    <a:pt x="5775" y="1018"/>
                  </a:cubicBezTo>
                  <a:cubicBezTo>
                    <a:pt x="5834" y="947"/>
                    <a:pt x="5822" y="840"/>
                    <a:pt x="5751" y="780"/>
                  </a:cubicBezTo>
                  <a:cubicBezTo>
                    <a:pt x="5121" y="283"/>
                    <a:pt x="4358" y="1"/>
                    <a:pt x="3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92;p16">
              <a:extLst>
                <a:ext uri="{FF2B5EF4-FFF2-40B4-BE49-F238E27FC236}">
                  <a16:creationId xmlns:a16="http://schemas.microsoft.com/office/drawing/2014/main" id="{8A5EBC37-F242-E859-5A96-6314251D4962}"/>
                </a:ext>
              </a:extLst>
            </p:cNvPr>
            <p:cNvSpPr/>
            <p:nvPr/>
          </p:nvSpPr>
          <p:spPr>
            <a:xfrm>
              <a:off x="5876052" y="1616593"/>
              <a:ext cx="186858" cy="189502"/>
            </a:xfrm>
            <a:custGeom>
              <a:avLst/>
              <a:gdLst/>
              <a:ahLst/>
              <a:cxnLst/>
              <a:rect l="l" t="t" r="r" b="b"/>
              <a:pathLst>
                <a:path w="5871" h="5954" extrusionOk="0">
                  <a:moveTo>
                    <a:pt x="3406" y="322"/>
                  </a:moveTo>
                  <a:lnTo>
                    <a:pt x="3406" y="1013"/>
                  </a:lnTo>
                  <a:cubicBezTo>
                    <a:pt x="3406" y="1108"/>
                    <a:pt x="3370" y="1227"/>
                    <a:pt x="3322" y="1322"/>
                  </a:cubicBezTo>
                  <a:lnTo>
                    <a:pt x="3239" y="1489"/>
                  </a:lnTo>
                  <a:cubicBezTo>
                    <a:pt x="3227" y="1513"/>
                    <a:pt x="3227" y="1525"/>
                    <a:pt x="3227" y="1561"/>
                  </a:cubicBezTo>
                  <a:lnTo>
                    <a:pt x="3227" y="1918"/>
                  </a:lnTo>
                  <a:cubicBezTo>
                    <a:pt x="3227" y="2156"/>
                    <a:pt x="3132" y="2382"/>
                    <a:pt x="2953" y="2561"/>
                  </a:cubicBezTo>
                  <a:cubicBezTo>
                    <a:pt x="2775" y="2715"/>
                    <a:pt x="2548" y="2811"/>
                    <a:pt x="2310" y="2811"/>
                  </a:cubicBezTo>
                  <a:cubicBezTo>
                    <a:pt x="1834" y="2799"/>
                    <a:pt x="1453" y="2370"/>
                    <a:pt x="1453" y="1882"/>
                  </a:cubicBezTo>
                  <a:lnTo>
                    <a:pt x="1453" y="1572"/>
                  </a:lnTo>
                  <a:cubicBezTo>
                    <a:pt x="1453" y="1549"/>
                    <a:pt x="1453" y="1525"/>
                    <a:pt x="1441" y="1501"/>
                  </a:cubicBezTo>
                  <a:lnTo>
                    <a:pt x="1334" y="1287"/>
                  </a:lnTo>
                  <a:cubicBezTo>
                    <a:pt x="1298" y="1215"/>
                    <a:pt x="1274" y="1132"/>
                    <a:pt x="1274" y="1049"/>
                  </a:cubicBezTo>
                  <a:lnTo>
                    <a:pt x="1274" y="1037"/>
                  </a:lnTo>
                  <a:cubicBezTo>
                    <a:pt x="1274" y="644"/>
                    <a:pt x="1584" y="322"/>
                    <a:pt x="1989" y="322"/>
                  </a:cubicBezTo>
                  <a:close/>
                  <a:moveTo>
                    <a:pt x="1989" y="3073"/>
                  </a:moveTo>
                  <a:cubicBezTo>
                    <a:pt x="2084" y="3108"/>
                    <a:pt x="2191" y="3132"/>
                    <a:pt x="2310" y="3132"/>
                  </a:cubicBezTo>
                  <a:lnTo>
                    <a:pt x="2358" y="3132"/>
                  </a:lnTo>
                  <a:cubicBezTo>
                    <a:pt x="2477" y="3132"/>
                    <a:pt x="2608" y="3120"/>
                    <a:pt x="2715" y="3073"/>
                  </a:cubicBezTo>
                  <a:lnTo>
                    <a:pt x="2715" y="3073"/>
                  </a:lnTo>
                  <a:cubicBezTo>
                    <a:pt x="2703" y="3132"/>
                    <a:pt x="2715" y="3180"/>
                    <a:pt x="2727" y="3227"/>
                  </a:cubicBezTo>
                  <a:lnTo>
                    <a:pt x="2596" y="3358"/>
                  </a:lnTo>
                  <a:cubicBezTo>
                    <a:pt x="2525" y="3430"/>
                    <a:pt x="2429" y="3466"/>
                    <a:pt x="2346" y="3466"/>
                  </a:cubicBezTo>
                  <a:cubicBezTo>
                    <a:pt x="2251" y="3466"/>
                    <a:pt x="2144" y="3418"/>
                    <a:pt x="2084" y="3358"/>
                  </a:cubicBezTo>
                  <a:lnTo>
                    <a:pt x="1953" y="3227"/>
                  </a:lnTo>
                  <a:cubicBezTo>
                    <a:pt x="1965" y="3180"/>
                    <a:pt x="1989" y="3120"/>
                    <a:pt x="1989" y="3073"/>
                  </a:cubicBezTo>
                  <a:close/>
                  <a:moveTo>
                    <a:pt x="2953" y="3489"/>
                  </a:moveTo>
                  <a:cubicBezTo>
                    <a:pt x="3001" y="3525"/>
                    <a:pt x="3048" y="3537"/>
                    <a:pt x="3108" y="3549"/>
                  </a:cubicBezTo>
                  <a:lnTo>
                    <a:pt x="3703" y="3716"/>
                  </a:lnTo>
                  <a:cubicBezTo>
                    <a:pt x="3846" y="3763"/>
                    <a:pt x="3965" y="3906"/>
                    <a:pt x="3965" y="4061"/>
                  </a:cubicBezTo>
                  <a:lnTo>
                    <a:pt x="3965" y="5192"/>
                  </a:lnTo>
                  <a:lnTo>
                    <a:pt x="3941" y="5192"/>
                  </a:lnTo>
                  <a:cubicBezTo>
                    <a:pt x="3822" y="5263"/>
                    <a:pt x="3703" y="5323"/>
                    <a:pt x="3560" y="5371"/>
                  </a:cubicBezTo>
                  <a:lnTo>
                    <a:pt x="3560" y="4370"/>
                  </a:lnTo>
                  <a:cubicBezTo>
                    <a:pt x="3560" y="4287"/>
                    <a:pt x="3489" y="4204"/>
                    <a:pt x="3406" y="4204"/>
                  </a:cubicBezTo>
                  <a:cubicBezTo>
                    <a:pt x="3310" y="4204"/>
                    <a:pt x="3239" y="4287"/>
                    <a:pt x="3239" y="4370"/>
                  </a:cubicBezTo>
                  <a:lnTo>
                    <a:pt x="3239" y="5490"/>
                  </a:lnTo>
                  <a:cubicBezTo>
                    <a:pt x="3001" y="5561"/>
                    <a:pt x="2763" y="5597"/>
                    <a:pt x="2513" y="5609"/>
                  </a:cubicBezTo>
                  <a:lnTo>
                    <a:pt x="2346" y="5609"/>
                  </a:lnTo>
                  <a:cubicBezTo>
                    <a:pt x="2048" y="5609"/>
                    <a:pt x="1751" y="5561"/>
                    <a:pt x="1453" y="5478"/>
                  </a:cubicBezTo>
                  <a:lnTo>
                    <a:pt x="1453" y="4359"/>
                  </a:lnTo>
                  <a:cubicBezTo>
                    <a:pt x="1453" y="4263"/>
                    <a:pt x="1382" y="4192"/>
                    <a:pt x="1286" y="4192"/>
                  </a:cubicBezTo>
                  <a:cubicBezTo>
                    <a:pt x="1203" y="4192"/>
                    <a:pt x="1120" y="4263"/>
                    <a:pt x="1120" y="4359"/>
                  </a:cubicBezTo>
                  <a:lnTo>
                    <a:pt x="1120" y="5359"/>
                  </a:lnTo>
                  <a:cubicBezTo>
                    <a:pt x="989" y="5299"/>
                    <a:pt x="870" y="5240"/>
                    <a:pt x="751" y="5180"/>
                  </a:cubicBezTo>
                  <a:lnTo>
                    <a:pt x="751" y="4061"/>
                  </a:lnTo>
                  <a:cubicBezTo>
                    <a:pt x="751" y="3894"/>
                    <a:pt x="858" y="3763"/>
                    <a:pt x="1024" y="3716"/>
                  </a:cubicBezTo>
                  <a:lnTo>
                    <a:pt x="1620" y="3549"/>
                  </a:lnTo>
                  <a:cubicBezTo>
                    <a:pt x="1655" y="3537"/>
                    <a:pt x="1715" y="3513"/>
                    <a:pt x="1763" y="3489"/>
                  </a:cubicBezTo>
                  <a:lnTo>
                    <a:pt x="1870" y="3597"/>
                  </a:lnTo>
                  <a:cubicBezTo>
                    <a:pt x="2001" y="3727"/>
                    <a:pt x="2179" y="3811"/>
                    <a:pt x="2358" y="3811"/>
                  </a:cubicBezTo>
                  <a:cubicBezTo>
                    <a:pt x="2537" y="3811"/>
                    <a:pt x="2715" y="3727"/>
                    <a:pt x="2846" y="3597"/>
                  </a:cubicBezTo>
                  <a:lnTo>
                    <a:pt x="2953" y="3489"/>
                  </a:lnTo>
                  <a:close/>
                  <a:moveTo>
                    <a:pt x="1953" y="1"/>
                  </a:moveTo>
                  <a:cubicBezTo>
                    <a:pt x="1382" y="1"/>
                    <a:pt x="917" y="453"/>
                    <a:pt x="917" y="1037"/>
                  </a:cubicBezTo>
                  <a:lnTo>
                    <a:pt x="917" y="1049"/>
                  </a:lnTo>
                  <a:cubicBezTo>
                    <a:pt x="917" y="1191"/>
                    <a:pt x="941" y="1322"/>
                    <a:pt x="1001" y="1441"/>
                  </a:cubicBezTo>
                  <a:lnTo>
                    <a:pt x="1096" y="1608"/>
                  </a:lnTo>
                  <a:lnTo>
                    <a:pt x="1096" y="1870"/>
                  </a:lnTo>
                  <a:cubicBezTo>
                    <a:pt x="1096" y="2299"/>
                    <a:pt x="1298" y="2680"/>
                    <a:pt x="1620" y="2918"/>
                  </a:cubicBezTo>
                  <a:lnTo>
                    <a:pt x="1620" y="3061"/>
                  </a:lnTo>
                  <a:cubicBezTo>
                    <a:pt x="1620" y="3156"/>
                    <a:pt x="1548" y="3227"/>
                    <a:pt x="1477" y="3239"/>
                  </a:cubicBezTo>
                  <a:lnTo>
                    <a:pt x="882" y="3406"/>
                  </a:lnTo>
                  <a:cubicBezTo>
                    <a:pt x="584" y="3489"/>
                    <a:pt x="381" y="3763"/>
                    <a:pt x="381" y="4073"/>
                  </a:cubicBezTo>
                  <a:lnTo>
                    <a:pt x="381" y="4966"/>
                  </a:lnTo>
                  <a:cubicBezTo>
                    <a:pt x="346" y="4954"/>
                    <a:pt x="334" y="4918"/>
                    <a:pt x="298" y="4906"/>
                  </a:cubicBezTo>
                  <a:cubicBezTo>
                    <a:pt x="268" y="4881"/>
                    <a:pt x="232" y="4869"/>
                    <a:pt x="196" y="4869"/>
                  </a:cubicBezTo>
                  <a:cubicBezTo>
                    <a:pt x="146" y="4869"/>
                    <a:pt x="95" y="4893"/>
                    <a:pt x="60" y="4942"/>
                  </a:cubicBezTo>
                  <a:cubicBezTo>
                    <a:pt x="0" y="5013"/>
                    <a:pt x="24" y="5121"/>
                    <a:pt x="96" y="5180"/>
                  </a:cubicBezTo>
                  <a:cubicBezTo>
                    <a:pt x="727" y="5680"/>
                    <a:pt x="1501" y="5954"/>
                    <a:pt x="2298" y="5954"/>
                  </a:cubicBezTo>
                  <a:lnTo>
                    <a:pt x="2477" y="5954"/>
                  </a:lnTo>
                  <a:cubicBezTo>
                    <a:pt x="3334" y="5906"/>
                    <a:pt x="4156" y="5549"/>
                    <a:pt x="4787" y="4918"/>
                  </a:cubicBezTo>
                  <a:cubicBezTo>
                    <a:pt x="5394" y="4311"/>
                    <a:pt x="5763" y="3489"/>
                    <a:pt x="5811" y="2620"/>
                  </a:cubicBezTo>
                  <a:cubicBezTo>
                    <a:pt x="5870" y="1763"/>
                    <a:pt x="5596" y="918"/>
                    <a:pt x="5049" y="251"/>
                  </a:cubicBezTo>
                  <a:cubicBezTo>
                    <a:pt x="5014" y="209"/>
                    <a:pt x="4967" y="192"/>
                    <a:pt x="4917" y="192"/>
                  </a:cubicBezTo>
                  <a:cubicBezTo>
                    <a:pt x="4882" y="192"/>
                    <a:pt x="4845" y="200"/>
                    <a:pt x="4811" y="215"/>
                  </a:cubicBezTo>
                  <a:cubicBezTo>
                    <a:pt x="4739" y="275"/>
                    <a:pt x="4739" y="382"/>
                    <a:pt x="4787" y="453"/>
                  </a:cubicBezTo>
                  <a:cubicBezTo>
                    <a:pt x="5275" y="1072"/>
                    <a:pt x="5525" y="1822"/>
                    <a:pt x="5489" y="2596"/>
                  </a:cubicBezTo>
                  <a:cubicBezTo>
                    <a:pt x="5442" y="3394"/>
                    <a:pt x="5108" y="4132"/>
                    <a:pt x="4561" y="4680"/>
                  </a:cubicBezTo>
                  <a:cubicBezTo>
                    <a:pt x="4453" y="4787"/>
                    <a:pt x="4358" y="4882"/>
                    <a:pt x="4239" y="4966"/>
                  </a:cubicBezTo>
                  <a:lnTo>
                    <a:pt x="4239" y="4073"/>
                  </a:lnTo>
                  <a:cubicBezTo>
                    <a:pt x="4239" y="3763"/>
                    <a:pt x="4025" y="3489"/>
                    <a:pt x="3727" y="3406"/>
                  </a:cubicBezTo>
                  <a:lnTo>
                    <a:pt x="3132" y="3239"/>
                  </a:lnTo>
                  <a:cubicBezTo>
                    <a:pt x="3060" y="3216"/>
                    <a:pt x="3001" y="3144"/>
                    <a:pt x="3001" y="3061"/>
                  </a:cubicBezTo>
                  <a:lnTo>
                    <a:pt x="3001" y="2930"/>
                  </a:lnTo>
                  <a:cubicBezTo>
                    <a:pt x="3060" y="2882"/>
                    <a:pt x="3108" y="2858"/>
                    <a:pt x="3156" y="2799"/>
                  </a:cubicBezTo>
                  <a:cubicBezTo>
                    <a:pt x="3394" y="2561"/>
                    <a:pt x="3537" y="2263"/>
                    <a:pt x="3537" y="1918"/>
                  </a:cubicBezTo>
                  <a:lnTo>
                    <a:pt x="3537" y="1608"/>
                  </a:lnTo>
                  <a:lnTo>
                    <a:pt x="3596" y="1465"/>
                  </a:lnTo>
                  <a:cubicBezTo>
                    <a:pt x="3668" y="1322"/>
                    <a:pt x="3703" y="1168"/>
                    <a:pt x="3703" y="1013"/>
                  </a:cubicBezTo>
                  <a:lnTo>
                    <a:pt x="3703" y="156"/>
                  </a:lnTo>
                  <a:cubicBezTo>
                    <a:pt x="3703" y="72"/>
                    <a:pt x="3620" y="1"/>
                    <a:pt x="35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93;p16">
              <a:extLst>
                <a:ext uri="{FF2B5EF4-FFF2-40B4-BE49-F238E27FC236}">
                  <a16:creationId xmlns:a16="http://schemas.microsoft.com/office/drawing/2014/main" id="{C07A474C-7C09-965D-4B9B-11D1A2A2562A}"/>
                </a:ext>
              </a:extLst>
            </p:cNvPr>
            <p:cNvSpPr/>
            <p:nvPr/>
          </p:nvSpPr>
          <p:spPr>
            <a:xfrm>
              <a:off x="5928360" y="1644624"/>
              <a:ext cx="45131" cy="16328"/>
            </a:xfrm>
            <a:custGeom>
              <a:avLst/>
              <a:gdLst/>
              <a:ahLst/>
              <a:cxnLst/>
              <a:rect l="l" t="t" r="r" b="b"/>
              <a:pathLst>
                <a:path w="1418" h="513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346" y="334"/>
                    <a:pt x="882" y="370"/>
                    <a:pt x="1144" y="501"/>
                  </a:cubicBezTo>
                  <a:cubicBezTo>
                    <a:pt x="1179" y="513"/>
                    <a:pt x="1191" y="513"/>
                    <a:pt x="1227" y="513"/>
                  </a:cubicBezTo>
                  <a:cubicBezTo>
                    <a:pt x="1286" y="513"/>
                    <a:pt x="1346" y="489"/>
                    <a:pt x="1370" y="430"/>
                  </a:cubicBezTo>
                  <a:cubicBezTo>
                    <a:pt x="1417" y="334"/>
                    <a:pt x="1370" y="227"/>
                    <a:pt x="1298" y="203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Google Shape;127;p16">
            <a:extLst>
              <a:ext uri="{FF2B5EF4-FFF2-40B4-BE49-F238E27FC236}">
                <a16:creationId xmlns:a16="http://schemas.microsoft.com/office/drawing/2014/main" id="{7F01BEB7-7AF8-FB5B-3D87-39E28C62E93D}"/>
              </a:ext>
            </a:extLst>
          </p:cNvPr>
          <p:cNvSpPr/>
          <p:nvPr/>
        </p:nvSpPr>
        <p:spPr>
          <a:xfrm>
            <a:off x="4096226" y="2698241"/>
            <a:ext cx="327000" cy="327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22;p16">
            <a:extLst>
              <a:ext uri="{FF2B5EF4-FFF2-40B4-BE49-F238E27FC236}">
                <a16:creationId xmlns:a16="http://schemas.microsoft.com/office/drawing/2014/main" id="{655A5C95-4B83-6BA9-6CC7-1F4E4E340057}"/>
              </a:ext>
            </a:extLst>
          </p:cNvPr>
          <p:cNvSpPr/>
          <p:nvPr/>
        </p:nvSpPr>
        <p:spPr>
          <a:xfrm>
            <a:off x="4594526" y="3931478"/>
            <a:ext cx="327000" cy="327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32;p16">
            <a:extLst>
              <a:ext uri="{FF2B5EF4-FFF2-40B4-BE49-F238E27FC236}">
                <a16:creationId xmlns:a16="http://schemas.microsoft.com/office/drawing/2014/main" id="{635A9BE1-C70E-0030-6750-D8C44559E09E}"/>
              </a:ext>
            </a:extLst>
          </p:cNvPr>
          <p:cNvSpPr/>
          <p:nvPr/>
        </p:nvSpPr>
        <p:spPr>
          <a:xfrm flipH="1">
            <a:off x="7043876" y="1464403"/>
            <a:ext cx="327000" cy="327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42;p16">
            <a:extLst>
              <a:ext uri="{FF2B5EF4-FFF2-40B4-BE49-F238E27FC236}">
                <a16:creationId xmlns:a16="http://schemas.microsoft.com/office/drawing/2014/main" id="{51261E0D-016E-A5BD-4920-57C684CAC598}"/>
              </a:ext>
            </a:extLst>
          </p:cNvPr>
          <p:cNvSpPr/>
          <p:nvPr/>
        </p:nvSpPr>
        <p:spPr>
          <a:xfrm flipH="1">
            <a:off x="7542176" y="2698241"/>
            <a:ext cx="327000" cy="327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37;p16">
            <a:extLst>
              <a:ext uri="{FF2B5EF4-FFF2-40B4-BE49-F238E27FC236}">
                <a16:creationId xmlns:a16="http://schemas.microsoft.com/office/drawing/2014/main" id="{B871701D-8D64-E6B7-BC41-E05CEE8818E4}"/>
              </a:ext>
            </a:extLst>
          </p:cNvPr>
          <p:cNvSpPr/>
          <p:nvPr/>
        </p:nvSpPr>
        <p:spPr>
          <a:xfrm flipH="1">
            <a:off x="7043876" y="3931478"/>
            <a:ext cx="327000" cy="327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8EFF128-CE48-9C99-F0B7-0A8817706A33}"/>
              </a:ext>
            </a:extLst>
          </p:cNvPr>
          <p:cNvSpPr txBox="1"/>
          <p:nvPr/>
        </p:nvSpPr>
        <p:spPr>
          <a:xfrm>
            <a:off x="7992326" y="1322437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ED8DFE3-4162-4974-51E8-9198106D47E3}"/>
              </a:ext>
            </a:extLst>
          </p:cNvPr>
          <p:cNvSpPr txBox="1"/>
          <p:nvPr/>
        </p:nvSpPr>
        <p:spPr>
          <a:xfrm>
            <a:off x="8008649" y="2551379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71196DD-FCDD-1BEB-D50E-36A85214219F}"/>
              </a:ext>
            </a:extLst>
          </p:cNvPr>
          <p:cNvSpPr txBox="1"/>
          <p:nvPr/>
        </p:nvSpPr>
        <p:spPr>
          <a:xfrm>
            <a:off x="7955601" y="3785023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E0D597D-D07D-38EB-7AA5-E46AC66DFC4E}"/>
              </a:ext>
            </a:extLst>
          </p:cNvPr>
          <p:cNvSpPr txBox="1"/>
          <p:nvPr/>
        </p:nvSpPr>
        <p:spPr>
          <a:xfrm>
            <a:off x="1745081" y="1322437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0CBF241B-6FB6-F020-ADB2-173D8369B765}"/>
              </a:ext>
            </a:extLst>
          </p:cNvPr>
          <p:cNvSpPr txBox="1"/>
          <p:nvPr/>
        </p:nvSpPr>
        <p:spPr>
          <a:xfrm>
            <a:off x="1761404" y="2551379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D107DA88-A808-416F-8092-ADC8C894345E}"/>
              </a:ext>
            </a:extLst>
          </p:cNvPr>
          <p:cNvSpPr txBox="1"/>
          <p:nvPr/>
        </p:nvSpPr>
        <p:spPr>
          <a:xfrm>
            <a:off x="1708356" y="3785023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C2F56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1C2F56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100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900" decel="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E21CCC-E31E-6A24-64E2-3A9485328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45BA96-7FDC-C97E-0904-CB00D9943EF4}"/>
              </a:ext>
            </a:extLst>
          </p:cNvPr>
          <p:cNvSpPr txBox="1"/>
          <p:nvPr/>
        </p:nvSpPr>
        <p:spPr>
          <a:xfrm>
            <a:off x="8730757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6BC95B-0AD2-8D0D-890A-7EA2BE181FFC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4899E2-D760-5B49-6149-E4964F5630B8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167EDBE-55BE-D706-012D-94E3F0E904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683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E21CCC-E31E-6A24-64E2-3A9485328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45BA96-7FDC-C97E-0904-CB00D9943EF4}"/>
              </a:ext>
            </a:extLst>
          </p:cNvPr>
          <p:cNvSpPr txBox="1"/>
          <p:nvPr/>
        </p:nvSpPr>
        <p:spPr>
          <a:xfrm>
            <a:off x="8730757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6BC95B-0AD2-8D0D-890A-7EA2BE181FFC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167EDBE-55BE-D706-012D-94E3F0E904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sp>
        <p:nvSpPr>
          <p:cNvPr id="12" name="Google Shape;587;p21">
            <a:extLst>
              <a:ext uri="{FF2B5EF4-FFF2-40B4-BE49-F238E27FC236}">
                <a16:creationId xmlns:a16="http://schemas.microsoft.com/office/drawing/2014/main" id="{5F046ECD-8B2D-1621-1035-E055EC22CF37}"/>
              </a:ext>
            </a:extLst>
          </p:cNvPr>
          <p:cNvSpPr/>
          <p:nvPr/>
        </p:nvSpPr>
        <p:spPr>
          <a:xfrm rot="5400958">
            <a:off x="4500137" y="2039696"/>
            <a:ext cx="3230400" cy="1638000"/>
          </a:xfrm>
          <a:prstGeom prst="roundRect">
            <a:avLst>
              <a:gd name="adj" fmla="val 50000"/>
            </a:avLst>
          </a:prstGeom>
          <a:noFill/>
          <a:ln w="114300" cap="flat" cmpd="sng">
            <a:solidFill>
              <a:srgbClr val="72AE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43122F3-81E1-2077-51A5-E1A88D46E350}"/>
              </a:ext>
            </a:extLst>
          </p:cNvPr>
          <p:cNvGrpSpPr/>
          <p:nvPr/>
        </p:nvGrpSpPr>
        <p:grpSpPr>
          <a:xfrm>
            <a:off x="4967092" y="1307471"/>
            <a:ext cx="3170147" cy="651600"/>
            <a:chOff x="4967092" y="1307471"/>
            <a:chExt cx="3170147" cy="651600"/>
          </a:xfrm>
        </p:grpSpPr>
        <p:grpSp>
          <p:nvGrpSpPr>
            <p:cNvPr id="15" name="Google Shape;590;p21">
              <a:extLst>
                <a:ext uri="{FF2B5EF4-FFF2-40B4-BE49-F238E27FC236}">
                  <a16:creationId xmlns:a16="http://schemas.microsoft.com/office/drawing/2014/main" id="{39E2F4DE-09E8-3DD6-CD91-23F566A6F3C5}"/>
                </a:ext>
              </a:extLst>
            </p:cNvPr>
            <p:cNvGrpSpPr/>
            <p:nvPr/>
          </p:nvGrpSpPr>
          <p:grpSpPr>
            <a:xfrm>
              <a:off x="4967092" y="1307471"/>
              <a:ext cx="651600" cy="651600"/>
              <a:chOff x="3382455" y="1438625"/>
              <a:chExt cx="651600" cy="651600"/>
            </a:xfrm>
          </p:grpSpPr>
          <p:sp>
            <p:nvSpPr>
              <p:cNvPr id="16" name="Google Shape;582;p21">
                <a:extLst>
                  <a:ext uri="{FF2B5EF4-FFF2-40B4-BE49-F238E27FC236}">
                    <a16:creationId xmlns:a16="http://schemas.microsoft.com/office/drawing/2014/main" id="{94BDF372-30E6-3342-3FAA-B4DFFD67046A}"/>
                  </a:ext>
                </a:extLst>
              </p:cNvPr>
              <p:cNvSpPr/>
              <p:nvPr/>
            </p:nvSpPr>
            <p:spPr>
              <a:xfrm>
                <a:off x="3382455" y="1438625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591;p21">
                <a:extLst>
                  <a:ext uri="{FF2B5EF4-FFF2-40B4-BE49-F238E27FC236}">
                    <a16:creationId xmlns:a16="http://schemas.microsoft.com/office/drawing/2014/main" id="{1AB3DFB3-7FB4-26C3-8960-AB82325CC2BA}"/>
                  </a:ext>
                </a:extLst>
              </p:cNvPr>
              <p:cNvSpPr/>
              <p:nvPr/>
            </p:nvSpPr>
            <p:spPr>
              <a:xfrm>
                <a:off x="3432651" y="1489174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" name="Google Shape;603;p21">
              <a:extLst>
                <a:ext uri="{FF2B5EF4-FFF2-40B4-BE49-F238E27FC236}">
                  <a16:creationId xmlns:a16="http://schemas.microsoft.com/office/drawing/2014/main" id="{1EDFA0A5-C589-2731-1271-4149D457AD80}"/>
                </a:ext>
              </a:extLst>
            </p:cNvPr>
            <p:cNvGrpSpPr/>
            <p:nvPr/>
          </p:nvGrpSpPr>
          <p:grpSpPr>
            <a:xfrm>
              <a:off x="5118748" y="1461353"/>
              <a:ext cx="348257" cy="346188"/>
              <a:chOff x="3541011" y="3367320"/>
              <a:chExt cx="348257" cy="346188"/>
            </a:xfrm>
            <a:solidFill>
              <a:srgbClr val="72AE46"/>
            </a:solidFill>
          </p:grpSpPr>
          <p:sp>
            <p:nvSpPr>
              <p:cNvPr id="32" name="Google Shape;604;p21">
                <a:extLst>
                  <a:ext uri="{FF2B5EF4-FFF2-40B4-BE49-F238E27FC236}">
                    <a16:creationId xmlns:a16="http://schemas.microsoft.com/office/drawing/2014/main" id="{DEFEDC81-1670-5709-28D8-6C387CE7D70E}"/>
                  </a:ext>
                </a:extLst>
              </p:cNvPr>
              <p:cNvSpPr/>
              <p:nvPr/>
            </p:nvSpPr>
            <p:spPr>
              <a:xfrm>
                <a:off x="3541011" y="3367320"/>
                <a:ext cx="347906" cy="346188"/>
              </a:xfrm>
              <a:custGeom>
                <a:avLst/>
                <a:gdLst/>
                <a:ahLst/>
                <a:cxnLst/>
                <a:rect l="l" t="t" r="r" b="b"/>
                <a:pathLst>
                  <a:path w="10931" h="10877" extrusionOk="0">
                    <a:moveTo>
                      <a:pt x="4203" y="6323"/>
                    </a:moveTo>
                    <a:cubicBezTo>
                      <a:pt x="4322" y="6454"/>
                      <a:pt x="4465" y="6609"/>
                      <a:pt x="4620" y="6740"/>
                    </a:cubicBezTo>
                    <a:lnTo>
                      <a:pt x="4024" y="7335"/>
                    </a:lnTo>
                    <a:lnTo>
                      <a:pt x="3977" y="7287"/>
                    </a:lnTo>
                    <a:lnTo>
                      <a:pt x="3632" y="6942"/>
                    </a:lnTo>
                    <a:lnTo>
                      <a:pt x="3584" y="6906"/>
                    </a:lnTo>
                    <a:lnTo>
                      <a:pt x="4203" y="6323"/>
                    </a:lnTo>
                    <a:close/>
                    <a:moveTo>
                      <a:pt x="3239" y="7123"/>
                    </a:moveTo>
                    <a:cubicBezTo>
                      <a:pt x="3307" y="7123"/>
                      <a:pt x="3376" y="7150"/>
                      <a:pt x="3429" y="7204"/>
                    </a:cubicBezTo>
                    <a:lnTo>
                      <a:pt x="3763" y="7537"/>
                    </a:lnTo>
                    <a:cubicBezTo>
                      <a:pt x="3858" y="7632"/>
                      <a:pt x="3858" y="7799"/>
                      <a:pt x="3751" y="7894"/>
                    </a:cubicBezTo>
                    <a:lnTo>
                      <a:pt x="3560" y="8097"/>
                    </a:lnTo>
                    <a:lnTo>
                      <a:pt x="2858" y="7394"/>
                    </a:lnTo>
                    <a:lnTo>
                      <a:pt x="3048" y="7204"/>
                    </a:lnTo>
                    <a:cubicBezTo>
                      <a:pt x="3102" y="7150"/>
                      <a:pt x="3170" y="7123"/>
                      <a:pt x="3239" y="7123"/>
                    </a:cubicBezTo>
                    <a:close/>
                    <a:moveTo>
                      <a:pt x="2631" y="7597"/>
                    </a:moveTo>
                    <a:lnTo>
                      <a:pt x="3334" y="8299"/>
                    </a:lnTo>
                    <a:lnTo>
                      <a:pt x="1167" y="10478"/>
                    </a:lnTo>
                    <a:cubicBezTo>
                      <a:pt x="1113" y="10526"/>
                      <a:pt x="1045" y="10550"/>
                      <a:pt x="976" y="10550"/>
                    </a:cubicBezTo>
                    <a:cubicBezTo>
                      <a:pt x="908" y="10550"/>
                      <a:pt x="840" y="10526"/>
                      <a:pt x="786" y="10478"/>
                    </a:cubicBezTo>
                    <a:lnTo>
                      <a:pt x="453" y="10133"/>
                    </a:lnTo>
                    <a:cubicBezTo>
                      <a:pt x="357" y="10038"/>
                      <a:pt x="357" y="9883"/>
                      <a:pt x="465" y="9776"/>
                    </a:cubicBezTo>
                    <a:lnTo>
                      <a:pt x="2631" y="7597"/>
                    </a:lnTo>
                    <a:close/>
                    <a:moveTo>
                      <a:pt x="7120" y="1"/>
                    </a:moveTo>
                    <a:cubicBezTo>
                      <a:pt x="3989" y="1"/>
                      <a:pt x="2191" y="3537"/>
                      <a:pt x="4001" y="6073"/>
                    </a:cubicBezTo>
                    <a:lnTo>
                      <a:pt x="3274" y="6799"/>
                    </a:lnTo>
                    <a:cubicBezTo>
                      <a:pt x="3249" y="6796"/>
                      <a:pt x="3223" y="6794"/>
                      <a:pt x="3198" y="6794"/>
                    </a:cubicBezTo>
                    <a:cubicBezTo>
                      <a:pt x="3049" y="6794"/>
                      <a:pt x="2912" y="6854"/>
                      <a:pt x="2810" y="6966"/>
                    </a:cubicBezTo>
                    <a:lnTo>
                      <a:pt x="226" y="9549"/>
                    </a:lnTo>
                    <a:cubicBezTo>
                      <a:pt x="0" y="9776"/>
                      <a:pt x="0" y="10145"/>
                      <a:pt x="226" y="10371"/>
                    </a:cubicBezTo>
                    <a:lnTo>
                      <a:pt x="572" y="10716"/>
                    </a:lnTo>
                    <a:cubicBezTo>
                      <a:pt x="679" y="10823"/>
                      <a:pt x="828" y="10877"/>
                      <a:pt x="976" y="10877"/>
                    </a:cubicBezTo>
                    <a:cubicBezTo>
                      <a:pt x="1125" y="10877"/>
                      <a:pt x="1274" y="10823"/>
                      <a:pt x="1381" y="10716"/>
                    </a:cubicBezTo>
                    <a:lnTo>
                      <a:pt x="3655" y="8430"/>
                    </a:lnTo>
                    <a:lnTo>
                      <a:pt x="3977" y="8121"/>
                    </a:lnTo>
                    <a:cubicBezTo>
                      <a:pt x="4096" y="8002"/>
                      <a:pt x="4155" y="7835"/>
                      <a:pt x="4144" y="7656"/>
                    </a:cubicBezTo>
                    <a:lnTo>
                      <a:pt x="4870" y="6930"/>
                    </a:lnTo>
                    <a:cubicBezTo>
                      <a:pt x="5406" y="7323"/>
                      <a:pt x="6037" y="7573"/>
                      <a:pt x="6715" y="7632"/>
                    </a:cubicBezTo>
                    <a:lnTo>
                      <a:pt x="6727" y="7632"/>
                    </a:lnTo>
                    <a:cubicBezTo>
                      <a:pt x="6799" y="7632"/>
                      <a:pt x="6882" y="7573"/>
                      <a:pt x="6894" y="7478"/>
                    </a:cubicBezTo>
                    <a:cubicBezTo>
                      <a:pt x="6906" y="7394"/>
                      <a:pt x="6834" y="7323"/>
                      <a:pt x="6739" y="7299"/>
                    </a:cubicBezTo>
                    <a:cubicBezTo>
                      <a:pt x="6037" y="7228"/>
                      <a:pt x="5406" y="6966"/>
                      <a:pt x="4882" y="6549"/>
                    </a:cubicBezTo>
                    <a:cubicBezTo>
                      <a:pt x="2298" y="4465"/>
                      <a:pt x="3822" y="310"/>
                      <a:pt x="7096" y="310"/>
                    </a:cubicBezTo>
                    <a:cubicBezTo>
                      <a:pt x="8942" y="310"/>
                      <a:pt x="10418" y="1703"/>
                      <a:pt x="10597" y="3465"/>
                    </a:cubicBezTo>
                    <a:cubicBezTo>
                      <a:pt x="10609" y="3549"/>
                      <a:pt x="10692" y="3608"/>
                      <a:pt x="10775" y="3608"/>
                    </a:cubicBezTo>
                    <a:cubicBezTo>
                      <a:pt x="10871" y="3596"/>
                      <a:pt x="10930" y="3525"/>
                      <a:pt x="10930" y="3430"/>
                    </a:cubicBezTo>
                    <a:cubicBezTo>
                      <a:pt x="10728" y="1525"/>
                      <a:pt x="9120" y="1"/>
                      <a:pt x="7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605;p21">
                <a:extLst>
                  <a:ext uri="{FF2B5EF4-FFF2-40B4-BE49-F238E27FC236}">
                    <a16:creationId xmlns:a16="http://schemas.microsoft.com/office/drawing/2014/main" id="{A83B57A5-1B4F-AA7F-5F36-4CAC73B8AC69}"/>
                  </a:ext>
                </a:extLst>
              </p:cNvPr>
              <p:cNvSpPr/>
              <p:nvPr/>
            </p:nvSpPr>
            <p:spPr>
              <a:xfrm>
                <a:off x="3658105" y="3389599"/>
                <a:ext cx="208820" cy="199431"/>
              </a:xfrm>
              <a:custGeom>
                <a:avLst/>
                <a:gdLst/>
                <a:ahLst/>
                <a:cxnLst/>
                <a:rect l="l" t="t" r="r" b="b"/>
                <a:pathLst>
                  <a:path w="6561" h="6266" extrusionOk="0">
                    <a:moveTo>
                      <a:pt x="3441" y="336"/>
                    </a:moveTo>
                    <a:cubicBezTo>
                      <a:pt x="4989" y="336"/>
                      <a:pt x="6251" y="1587"/>
                      <a:pt x="6251" y="3146"/>
                    </a:cubicBezTo>
                    <a:cubicBezTo>
                      <a:pt x="6251" y="4694"/>
                      <a:pt x="4989" y="5944"/>
                      <a:pt x="3441" y="5944"/>
                    </a:cubicBezTo>
                    <a:cubicBezTo>
                      <a:pt x="2727" y="5944"/>
                      <a:pt x="1989" y="5682"/>
                      <a:pt x="1441" y="5135"/>
                    </a:cubicBezTo>
                    <a:cubicBezTo>
                      <a:pt x="345" y="4027"/>
                      <a:pt x="345" y="2241"/>
                      <a:pt x="1441" y="1158"/>
                    </a:cubicBezTo>
                    <a:cubicBezTo>
                      <a:pt x="1989" y="598"/>
                      <a:pt x="2703" y="336"/>
                      <a:pt x="3441" y="336"/>
                    </a:cubicBezTo>
                    <a:close/>
                    <a:moveTo>
                      <a:pt x="3428" y="0"/>
                    </a:moveTo>
                    <a:cubicBezTo>
                      <a:pt x="2628" y="0"/>
                      <a:pt x="1828" y="307"/>
                      <a:pt x="1215" y="920"/>
                    </a:cubicBezTo>
                    <a:cubicBezTo>
                      <a:pt x="0" y="2134"/>
                      <a:pt x="0" y="4123"/>
                      <a:pt x="1215" y="5337"/>
                    </a:cubicBezTo>
                    <a:cubicBezTo>
                      <a:pt x="1822" y="5944"/>
                      <a:pt x="2631" y="6266"/>
                      <a:pt x="3429" y="6266"/>
                    </a:cubicBezTo>
                    <a:cubicBezTo>
                      <a:pt x="5144" y="6266"/>
                      <a:pt x="6561" y="4873"/>
                      <a:pt x="6561" y="3134"/>
                    </a:cubicBezTo>
                    <a:cubicBezTo>
                      <a:pt x="6561" y="2301"/>
                      <a:pt x="6227" y="1515"/>
                      <a:pt x="5632" y="920"/>
                    </a:cubicBezTo>
                    <a:cubicBezTo>
                      <a:pt x="5025" y="307"/>
                      <a:pt x="4227" y="0"/>
                      <a:pt x="34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06;p21">
                <a:extLst>
                  <a:ext uri="{FF2B5EF4-FFF2-40B4-BE49-F238E27FC236}">
                    <a16:creationId xmlns:a16="http://schemas.microsoft.com/office/drawing/2014/main" id="{0095C579-3472-4611-8BE8-19674DB93F7E}"/>
                  </a:ext>
                </a:extLst>
              </p:cNvPr>
              <p:cNvSpPr/>
              <p:nvPr/>
            </p:nvSpPr>
            <p:spPr>
              <a:xfrm>
                <a:off x="3720614" y="3426805"/>
                <a:ext cx="95164" cy="116011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3645" extrusionOk="0">
                    <a:moveTo>
                      <a:pt x="1477" y="334"/>
                    </a:moveTo>
                    <a:cubicBezTo>
                      <a:pt x="1834" y="334"/>
                      <a:pt x="2132" y="632"/>
                      <a:pt x="2132" y="989"/>
                    </a:cubicBezTo>
                    <a:cubicBezTo>
                      <a:pt x="2132" y="1334"/>
                      <a:pt x="1834" y="1632"/>
                      <a:pt x="1477" y="1632"/>
                    </a:cubicBezTo>
                    <a:cubicBezTo>
                      <a:pt x="1120" y="1632"/>
                      <a:pt x="822" y="1334"/>
                      <a:pt x="822" y="989"/>
                    </a:cubicBezTo>
                    <a:cubicBezTo>
                      <a:pt x="822" y="608"/>
                      <a:pt x="1120" y="334"/>
                      <a:pt x="1477" y="334"/>
                    </a:cubicBezTo>
                    <a:close/>
                    <a:moveTo>
                      <a:pt x="1906" y="1953"/>
                    </a:moveTo>
                    <a:cubicBezTo>
                      <a:pt x="2287" y="1953"/>
                      <a:pt x="2620" y="2263"/>
                      <a:pt x="2620" y="2668"/>
                    </a:cubicBezTo>
                    <a:lnTo>
                      <a:pt x="2620" y="3335"/>
                    </a:lnTo>
                    <a:lnTo>
                      <a:pt x="2275" y="3335"/>
                    </a:lnTo>
                    <a:lnTo>
                      <a:pt x="2275" y="2632"/>
                    </a:lnTo>
                    <a:cubicBezTo>
                      <a:pt x="2275" y="2549"/>
                      <a:pt x="2203" y="2477"/>
                      <a:pt x="2108" y="2477"/>
                    </a:cubicBezTo>
                    <a:cubicBezTo>
                      <a:pt x="2025" y="2477"/>
                      <a:pt x="1953" y="2549"/>
                      <a:pt x="1953" y="2632"/>
                    </a:cubicBezTo>
                    <a:lnTo>
                      <a:pt x="1953" y="3335"/>
                    </a:lnTo>
                    <a:lnTo>
                      <a:pt x="953" y="3335"/>
                    </a:lnTo>
                    <a:lnTo>
                      <a:pt x="953" y="2632"/>
                    </a:lnTo>
                    <a:cubicBezTo>
                      <a:pt x="953" y="2549"/>
                      <a:pt x="882" y="2477"/>
                      <a:pt x="787" y="2477"/>
                    </a:cubicBezTo>
                    <a:cubicBezTo>
                      <a:pt x="691" y="2477"/>
                      <a:pt x="620" y="2549"/>
                      <a:pt x="620" y="2632"/>
                    </a:cubicBezTo>
                    <a:lnTo>
                      <a:pt x="620" y="3335"/>
                    </a:lnTo>
                    <a:lnTo>
                      <a:pt x="263" y="3335"/>
                    </a:lnTo>
                    <a:lnTo>
                      <a:pt x="263" y="2668"/>
                    </a:lnTo>
                    <a:cubicBezTo>
                      <a:pt x="263" y="2275"/>
                      <a:pt x="584" y="1953"/>
                      <a:pt x="977" y="1953"/>
                    </a:cubicBezTo>
                    <a:close/>
                    <a:moveTo>
                      <a:pt x="1477" y="1"/>
                    </a:moveTo>
                    <a:cubicBezTo>
                      <a:pt x="941" y="1"/>
                      <a:pt x="501" y="429"/>
                      <a:pt x="501" y="965"/>
                    </a:cubicBezTo>
                    <a:cubicBezTo>
                      <a:pt x="501" y="1239"/>
                      <a:pt x="608" y="1477"/>
                      <a:pt x="787" y="1656"/>
                    </a:cubicBezTo>
                    <a:cubicBezTo>
                      <a:pt x="322" y="1763"/>
                      <a:pt x="1" y="2180"/>
                      <a:pt x="1" y="2656"/>
                    </a:cubicBezTo>
                    <a:lnTo>
                      <a:pt x="1" y="3335"/>
                    </a:lnTo>
                    <a:cubicBezTo>
                      <a:pt x="1" y="3501"/>
                      <a:pt x="132" y="3644"/>
                      <a:pt x="310" y="3644"/>
                    </a:cubicBezTo>
                    <a:lnTo>
                      <a:pt x="2680" y="3644"/>
                    </a:lnTo>
                    <a:cubicBezTo>
                      <a:pt x="2846" y="3644"/>
                      <a:pt x="2989" y="3513"/>
                      <a:pt x="2989" y="3335"/>
                    </a:cubicBezTo>
                    <a:lnTo>
                      <a:pt x="2989" y="2656"/>
                    </a:lnTo>
                    <a:cubicBezTo>
                      <a:pt x="2965" y="2180"/>
                      <a:pt x="2620" y="1763"/>
                      <a:pt x="2156" y="1656"/>
                    </a:cubicBezTo>
                    <a:cubicBezTo>
                      <a:pt x="2334" y="1477"/>
                      <a:pt x="2442" y="1239"/>
                      <a:pt x="2442" y="965"/>
                    </a:cubicBezTo>
                    <a:cubicBezTo>
                      <a:pt x="2442" y="429"/>
                      <a:pt x="2013" y="1"/>
                      <a:pt x="1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07;p21">
                <a:extLst>
                  <a:ext uri="{FF2B5EF4-FFF2-40B4-BE49-F238E27FC236}">
                    <a16:creationId xmlns:a16="http://schemas.microsoft.com/office/drawing/2014/main" id="{DC5ACCA8-88A8-8E80-4EC8-BF4D292EBF32}"/>
                  </a:ext>
                </a:extLst>
              </p:cNvPr>
              <p:cNvSpPr/>
              <p:nvPr/>
            </p:nvSpPr>
            <p:spPr>
              <a:xfrm>
                <a:off x="3773671" y="3496030"/>
                <a:ext cx="115597" cy="114993"/>
              </a:xfrm>
              <a:custGeom>
                <a:avLst/>
                <a:gdLst/>
                <a:ahLst/>
                <a:cxnLst/>
                <a:rect l="l" t="t" r="r" b="b"/>
                <a:pathLst>
                  <a:path w="3632" h="3613" extrusionOk="0">
                    <a:moveTo>
                      <a:pt x="3433" y="0"/>
                    </a:moveTo>
                    <a:cubicBezTo>
                      <a:pt x="3361" y="0"/>
                      <a:pt x="3297" y="65"/>
                      <a:pt x="3287" y="148"/>
                    </a:cubicBezTo>
                    <a:cubicBezTo>
                      <a:pt x="3120" y="1803"/>
                      <a:pt x="1810" y="3112"/>
                      <a:pt x="143" y="3291"/>
                    </a:cubicBezTo>
                    <a:cubicBezTo>
                      <a:pt x="60" y="3303"/>
                      <a:pt x="1" y="3374"/>
                      <a:pt x="1" y="3469"/>
                    </a:cubicBezTo>
                    <a:cubicBezTo>
                      <a:pt x="13" y="3553"/>
                      <a:pt x="72" y="3612"/>
                      <a:pt x="167" y="3612"/>
                    </a:cubicBezTo>
                    <a:lnTo>
                      <a:pt x="179" y="3612"/>
                    </a:lnTo>
                    <a:cubicBezTo>
                      <a:pt x="1989" y="3422"/>
                      <a:pt x="3442" y="1993"/>
                      <a:pt x="3620" y="183"/>
                    </a:cubicBezTo>
                    <a:cubicBezTo>
                      <a:pt x="3632" y="88"/>
                      <a:pt x="3561" y="17"/>
                      <a:pt x="3465" y="5"/>
                    </a:cubicBezTo>
                    <a:cubicBezTo>
                      <a:pt x="3454" y="2"/>
                      <a:pt x="3443" y="0"/>
                      <a:pt x="34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FFA9D5A-870E-18DA-3522-44E1742B6860}"/>
                </a:ext>
              </a:extLst>
            </p:cNvPr>
            <p:cNvGrpSpPr/>
            <p:nvPr/>
          </p:nvGrpSpPr>
          <p:grpSpPr>
            <a:xfrm>
              <a:off x="5618739" y="1465871"/>
              <a:ext cx="2518500" cy="334800"/>
              <a:chOff x="5618739" y="1465871"/>
              <a:chExt cx="2518500" cy="334800"/>
            </a:xfrm>
          </p:grpSpPr>
          <p:cxnSp>
            <p:nvCxnSpPr>
              <p:cNvPr id="52" name="Google Shape;625;p21">
                <a:extLst>
                  <a:ext uri="{FF2B5EF4-FFF2-40B4-BE49-F238E27FC236}">
                    <a16:creationId xmlns:a16="http://schemas.microsoft.com/office/drawing/2014/main" id="{E46E2D89-CBAB-A316-6F8C-FC02A38B5655}"/>
                  </a:ext>
                </a:extLst>
              </p:cNvPr>
              <p:cNvCxnSpPr>
                <a:cxnSpLocks/>
                <a:stCxn id="51" idx="3"/>
              </p:cNvCxnSpPr>
              <p:nvPr/>
            </p:nvCxnSpPr>
            <p:spPr>
              <a:xfrm>
                <a:off x="7919739" y="1633271"/>
                <a:ext cx="217500" cy="1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A63AF0A-0BC3-F094-02B2-22D594D11FC4}"/>
                  </a:ext>
                </a:extLst>
              </p:cNvPr>
              <p:cNvGrpSpPr/>
              <p:nvPr/>
            </p:nvGrpSpPr>
            <p:grpSpPr>
              <a:xfrm>
                <a:off x="5618739" y="1465871"/>
                <a:ext cx="2301000" cy="334800"/>
                <a:chOff x="5618739" y="1465871"/>
                <a:chExt cx="2301000" cy="334800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F83014DD-7362-8FE9-1955-AC521DEE3A31}"/>
                    </a:ext>
                  </a:extLst>
                </p:cNvPr>
                <p:cNvGrpSpPr/>
                <p:nvPr/>
              </p:nvGrpSpPr>
              <p:grpSpPr>
                <a:xfrm>
                  <a:off x="5618739" y="1465871"/>
                  <a:ext cx="2301000" cy="334800"/>
                  <a:chOff x="5618739" y="1465871"/>
                  <a:chExt cx="2301000" cy="334800"/>
                </a:xfrm>
              </p:grpSpPr>
              <p:cxnSp>
                <p:nvCxnSpPr>
                  <p:cNvPr id="9" name="Google Shape;580;p21">
                    <a:extLst>
                      <a:ext uri="{FF2B5EF4-FFF2-40B4-BE49-F238E27FC236}">
                        <a16:creationId xmlns:a16="http://schemas.microsoft.com/office/drawing/2014/main" id="{964313B0-1BBE-6617-29EC-D094C4D914CB}"/>
                      </a:ext>
                    </a:extLst>
                  </p:cNvPr>
                  <p:cNvCxnSpPr>
                    <a:stCxn id="51" idx="1"/>
                    <a:endCxn id="16" idx="6"/>
                  </p:cNvCxnSpPr>
                  <p:nvPr/>
                </p:nvCxnSpPr>
                <p:spPr>
                  <a:xfrm rot="10800000">
                    <a:off x="5618739" y="1633271"/>
                    <a:ext cx="529200" cy="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rgbClr val="72AE46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51" name="Google Shape;581;p21">
                    <a:extLst>
                      <a:ext uri="{FF2B5EF4-FFF2-40B4-BE49-F238E27FC236}">
                        <a16:creationId xmlns:a16="http://schemas.microsoft.com/office/drawing/2014/main" id="{A67E563C-2C9F-BF10-057C-E3A30F6B9CC0}"/>
                      </a:ext>
                    </a:extLst>
                  </p:cNvPr>
                  <p:cNvSpPr/>
                  <p:nvPr/>
                </p:nvSpPr>
                <p:spPr>
                  <a:xfrm>
                    <a:off x="6147939" y="1465871"/>
                    <a:ext cx="1771800" cy="3348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1C2F56"/>
                  </a:solidFill>
                  <a:ln w="9525" cap="flat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57150" dist="19050" dir="5400000" algn="bl" rotWithShape="0">
                      <a:srgbClr val="000000">
                        <a:alpha val="10000"/>
                      </a:srgbClr>
                    </a:outerShdw>
                  </a:effectLst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Fira Sans Extra Condensed SemiBold"/>
                      <a:ea typeface="Fira Sans Extra Condensed SemiBold"/>
                      <a:cs typeface="Fira Sans Extra Condensed SemiBold"/>
                      <a:sym typeface="Fira Sans Extra Condensed SemiBold"/>
                    </a:endParaRPr>
                  </a:p>
                </p:txBody>
              </p:sp>
            </p:grp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E33191B7-6C18-F6D3-4AF3-2E5EEE719E0A}"/>
                    </a:ext>
                  </a:extLst>
                </p:cNvPr>
                <p:cNvSpPr txBox="1"/>
                <p:nvPr/>
              </p:nvSpPr>
              <p:spPr>
                <a:xfrm>
                  <a:off x="6167339" y="1491461"/>
                  <a:ext cx="175240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rtl="1"/>
                  <a:r>
                    <a:rPr lang="fa-IR" sz="1200" b="1" dirty="0">
                      <a:solidFill>
                        <a:schemeClr val="bg1"/>
                      </a:solidFill>
                      <a:latin typeface="Shabnam" panose="020B0603030804020204" pitchFamily="34" charset="-78"/>
                      <a:cs typeface="Shabnam" panose="020B0603030804020204" pitchFamily="34" charset="-78"/>
                    </a:rPr>
                    <a:t>تیتر عنوان را بنویسید</a:t>
                  </a:r>
                  <a:endParaRPr lang="en-US" sz="1200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endParaRPr>
                </a:p>
              </p:txBody>
            </p:sp>
          </p:grp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D647B05-8635-6772-2450-82CD1A341B30}"/>
              </a:ext>
            </a:extLst>
          </p:cNvPr>
          <p:cNvGrpSpPr/>
          <p:nvPr/>
        </p:nvGrpSpPr>
        <p:grpSpPr>
          <a:xfrm>
            <a:off x="4166939" y="2109439"/>
            <a:ext cx="3116503" cy="651600"/>
            <a:chOff x="4166939" y="2109439"/>
            <a:chExt cx="3116503" cy="651600"/>
          </a:xfrm>
        </p:grpSpPr>
        <p:grpSp>
          <p:nvGrpSpPr>
            <p:cNvPr id="19" name="Google Shape;593;p21">
              <a:extLst>
                <a:ext uri="{FF2B5EF4-FFF2-40B4-BE49-F238E27FC236}">
                  <a16:creationId xmlns:a16="http://schemas.microsoft.com/office/drawing/2014/main" id="{A4D21920-9AC2-C914-3CCF-6579D9FE698F}"/>
                </a:ext>
              </a:extLst>
            </p:cNvPr>
            <p:cNvGrpSpPr/>
            <p:nvPr/>
          </p:nvGrpSpPr>
          <p:grpSpPr>
            <a:xfrm>
              <a:off x="6631842" y="2109439"/>
              <a:ext cx="651600" cy="651600"/>
              <a:chOff x="5047205" y="2240593"/>
              <a:chExt cx="651600" cy="651600"/>
            </a:xfrm>
          </p:grpSpPr>
          <p:sp>
            <p:nvSpPr>
              <p:cNvPr id="20" name="Google Shape;579;p21">
                <a:extLst>
                  <a:ext uri="{FF2B5EF4-FFF2-40B4-BE49-F238E27FC236}">
                    <a16:creationId xmlns:a16="http://schemas.microsoft.com/office/drawing/2014/main" id="{E7E0D0CC-1C2A-B078-CA4A-AA828ECF3E8F}"/>
                  </a:ext>
                </a:extLst>
              </p:cNvPr>
              <p:cNvSpPr/>
              <p:nvPr/>
            </p:nvSpPr>
            <p:spPr>
              <a:xfrm>
                <a:off x="5047205" y="2240593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594;p21">
                <a:extLst>
                  <a:ext uri="{FF2B5EF4-FFF2-40B4-BE49-F238E27FC236}">
                    <a16:creationId xmlns:a16="http://schemas.microsoft.com/office/drawing/2014/main" id="{2797B992-E173-03C6-D66C-C2FB5838587A}"/>
                  </a:ext>
                </a:extLst>
              </p:cNvPr>
              <p:cNvSpPr/>
              <p:nvPr/>
            </p:nvSpPr>
            <p:spPr>
              <a:xfrm>
                <a:off x="5097413" y="2291612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608;p21">
              <a:extLst>
                <a:ext uri="{FF2B5EF4-FFF2-40B4-BE49-F238E27FC236}">
                  <a16:creationId xmlns:a16="http://schemas.microsoft.com/office/drawing/2014/main" id="{3C61BB9C-CCD8-1CD2-3CC4-4BDF1F9EB9C4}"/>
                </a:ext>
              </a:extLst>
            </p:cNvPr>
            <p:cNvGrpSpPr/>
            <p:nvPr/>
          </p:nvGrpSpPr>
          <p:grpSpPr>
            <a:xfrm>
              <a:off x="6848290" y="2261174"/>
              <a:ext cx="218687" cy="349052"/>
              <a:chOff x="4054103" y="2430191"/>
              <a:chExt cx="218687" cy="349052"/>
            </a:xfrm>
            <a:solidFill>
              <a:srgbClr val="72AE46"/>
            </a:solidFill>
          </p:grpSpPr>
          <p:sp>
            <p:nvSpPr>
              <p:cNvPr id="37" name="Google Shape;609;p21">
                <a:extLst>
                  <a:ext uri="{FF2B5EF4-FFF2-40B4-BE49-F238E27FC236}">
                    <a16:creationId xmlns:a16="http://schemas.microsoft.com/office/drawing/2014/main" id="{9CF7514E-6E69-AE78-2E8C-8D0AEDF48E58}"/>
                  </a:ext>
                </a:extLst>
              </p:cNvPr>
              <p:cNvSpPr/>
              <p:nvPr/>
            </p:nvSpPr>
            <p:spPr>
              <a:xfrm>
                <a:off x="4054103" y="2430191"/>
                <a:ext cx="218687" cy="349052"/>
              </a:xfrm>
              <a:custGeom>
                <a:avLst/>
                <a:gdLst/>
                <a:ahLst/>
                <a:cxnLst/>
                <a:rect l="l" t="t" r="r" b="b"/>
                <a:pathLst>
                  <a:path w="6871" h="10967" extrusionOk="0">
                    <a:moveTo>
                      <a:pt x="6513" y="846"/>
                    </a:moveTo>
                    <a:cubicBezTo>
                      <a:pt x="6513" y="846"/>
                      <a:pt x="6537" y="846"/>
                      <a:pt x="6537" y="870"/>
                    </a:cubicBezTo>
                    <a:lnTo>
                      <a:pt x="6537" y="1203"/>
                    </a:lnTo>
                    <a:lnTo>
                      <a:pt x="6513" y="1203"/>
                    </a:lnTo>
                    <a:lnTo>
                      <a:pt x="6001" y="1227"/>
                    </a:lnTo>
                    <a:cubicBezTo>
                      <a:pt x="5906" y="1227"/>
                      <a:pt x="5834" y="1298"/>
                      <a:pt x="5834" y="1382"/>
                    </a:cubicBezTo>
                    <a:cubicBezTo>
                      <a:pt x="5834" y="1477"/>
                      <a:pt x="5906" y="1548"/>
                      <a:pt x="6001" y="1548"/>
                    </a:cubicBezTo>
                    <a:lnTo>
                      <a:pt x="6180" y="1548"/>
                    </a:lnTo>
                    <a:lnTo>
                      <a:pt x="6180" y="7239"/>
                    </a:lnTo>
                    <a:cubicBezTo>
                      <a:pt x="6180" y="7239"/>
                      <a:pt x="6180" y="7251"/>
                      <a:pt x="6156" y="7251"/>
                    </a:cubicBezTo>
                    <a:lnTo>
                      <a:pt x="655" y="7251"/>
                    </a:lnTo>
                    <a:cubicBezTo>
                      <a:pt x="655" y="7251"/>
                      <a:pt x="643" y="7251"/>
                      <a:pt x="643" y="7239"/>
                    </a:cubicBezTo>
                    <a:lnTo>
                      <a:pt x="643" y="1548"/>
                    </a:lnTo>
                    <a:lnTo>
                      <a:pt x="5310" y="1548"/>
                    </a:lnTo>
                    <a:cubicBezTo>
                      <a:pt x="5406" y="1548"/>
                      <a:pt x="5477" y="1477"/>
                      <a:pt x="5477" y="1382"/>
                    </a:cubicBezTo>
                    <a:cubicBezTo>
                      <a:pt x="5477" y="1298"/>
                      <a:pt x="5406" y="1227"/>
                      <a:pt x="5310" y="1227"/>
                    </a:cubicBezTo>
                    <a:lnTo>
                      <a:pt x="322" y="1227"/>
                    </a:lnTo>
                    <a:cubicBezTo>
                      <a:pt x="322" y="1227"/>
                      <a:pt x="310" y="1227"/>
                      <a:pt x="310" y="1203"/>
                    </a:cubicBezTo>
                    <a:lnTo>
                      <a:pt x="310" y="870"/>
                    </a:lnTo>
                    <a:cubicBezTo>
                      <a:pt x="310" y="870"/>
                      <a:pt x="310" y="846"/>
                      <a:pt x="322" y="846"/>
                    </a:cubicBezTo>
                    <a:close/>
                    <a:moveTo>
                      <a:pt x="5179" y="7561"/>
                    </a:moveTo>
                    <a:lnTo>
                      <a:pt x="5656" y="9990"/>
                    </a:lnTo>
                    <a:lnTo>
                      <a:pt x="3572" y="9990"/>
                    </a:lnTo>
                    <a:lnTo>
                      <a:pt x="3572" y="8085"/>
                    </a:lnTo>
                    <a:cubicBezTo>
                      <a:pt x="3572" y="7990"/>
                      <a:pt x="3501" y="7918"/>
                      <a:pt x="3405" y="7918"/>
                    </a:cubicBezTo>
                    <a:cubicBezTo>
                      <a:pt x="3310" y="7918"/>
                      <a:pt x="3239" y="7990"/>
                      <a:pt x="3239" y="8085"/>
                    </a:cubicBezTo>
                    <a:lnTo>
                      <a:pt x="3239" y="9990"/>
                    </a:lnTo>
                    <a:lnTo>
                      <a:pt x="1155" y="9990"/>
                    </a:lnTo>
                    <a:lnTo>
                      <a:pt x="1643" y="7561"/>
                    </a:lnTo>
                    <a:close/>
                    <a:moveTo>
                      <a:pt x="3417" y="0"/>
                    </a:moveTo>
                    <a:cubicBezTo>
                      <a:pt x="3334" y="0"/>
                      <a:pt x="3263" y="72"/>
                      <a:pt x="3263" y="167"/>
                    </a:cubicBezTo>
                    <a:lnTo>
                      <a:pt x="3263" y="524"/>
                    </a:lnTo>
                    <a:lnTo>
                      <a:pt x="322" y="524"/>
                    </a:lnTo>
                    <a:cubicBezTo>
                      <a:pt x="143" y="524"/>
                      <a:pt x="0" y="667"/>
                      <a:pt x="0" y="846"/>
                    </a:cubicBezTo>
                    <a:lnTo>
                      <a:pt x="0" y="1191"/>
                    </a:lnTo>
                    <a:cubicBezTo>
                      <a:pt x="0" y="1370"/>
                      <a:pt x="143" y="1524"/>
                      <a:pt x="322" y="1524"/>
                    </a:cubicBezTo>
                    <a:lnTo>
                      <a:pt x="334" y="1524"/>
                    </a:lnTo>
                    <a:lnTo>
                      <a:pt x="334" y="7204"/>
                    </a:lnTo>
                    <a:cubicBezTo>
                      <a:pt x="334" y="7382"/>
                      <a:pt x="488" y="7525"/>
                      <a:pt x="667" y="7525"/>
                    </a:cubicBezTo>
                    <a:lnTo>
                      <a:pt x="1334" y="7525"/>
                    </a:lnTo>
                    <a:lnTo>
                      <a:pt x="679" y="10776"/>
                    </a:lnTo>
                    <a:cubicBezTo>
                      <a:pt x="667" y="10859"/>
                      <a:pt x="727" y="10954"/>
                      <a:pt x="798" y="10966"/>
                    </a:cubicBezTo>
                    <a:lnTo>
                      <a:pt x="834" y="10966"/>
                    </a:lnTo>
                    <a:cubicBezTo>
                      <a:pt x="905" y="10966"/>
                      <a:pt x="977" y="10907"/>
                      <a:pt x="1000" y="10835"/>
                    </a:cubicBezTo>
                    <a:lnTo>
                      <a:pt x="1119" y="10264"/>
                    </a:lnTo>
                    <a:lnTo>
                      <a:pt x="3274" y="10264"/>
                    </a:lnTo>
                    <a:lnTo>
                      <a:pt x="3274" y="10788"/>
                    </a:lnTo>
                    <a:cubicBezTo>
                      <a:pt x="3274" y="10883"/>
                      <a:pt x="3346" y="10954"/>
                      <a:pt x="3441" y="10954"/>
                    </a:cubicBezTo>
                    <a:cubicBezTo>
                      <a:pt x="3524" y="10954"/>
                      <a:pt x="3596" y="10883"/>
                      <a:pt x="3596" y="10788"/>
                    </a:cubicBezTo>
                    <a:lnTo>
                      <a:pt x="3596" y="10264"/>
                    </a:lnTo>
                    <a:lnTo>
                      <a:pt x="5763" y="10264"/>
                    </a:lnTo>
                    <a:lnTo>
                      <a:pt x="5882" y="10835"/>
                    </a:lnTo>
                    <a:cubicBezTo>
                      <a:pt x="5894" y="10907"/>
                      <a:pt x="5965" y="10966"/>
                      <a:pt x="6037" y="10966"/>
                    </a:cubicBezTo>
                    <a:lnTo>
                      <a:pt x="6072" y="10966"/>
                    </a:lnTo>
                    <a:cubicBezTo>
                      <a:pt x="6156" y="10954"/>
                      <a:pt x="6215" y="10859"/>
                      <a:pt x="6191" y="10776"/>
                    </a:cubicBezTo>
                    <a:lnTo>
                      <a:pt x="5537" y="7525"/>
                    </a:lnTo>
                    <a:lnTo>
                      <a:pt x="6203" y="7525"/>
                    </a:lnTo>
                    <a:cubicBezTo>
                      <a:pt x="6382" y="7525"/>
                      <a:pt x="6537" y="7382"/>
                      <a:pt x="6537" y="7204"/>
                    </a:cubicBezTo>
                    <a:lnTo>
                      <a:pt x="6537" y="1513"/>
                    </a:lnTo>
                    <a:lnTo>
                      <a:pt x="6549" y="1513"/>
                    </a:lnTo>
                    <a:cubicBezTo>
                      <a:pt x="6727" y="1513"/>
                      <a:pt x="6870" y="1370"/>
                      <a:pt x="6870" y="1191"/>
                    </a:cubicBezTo>
                    <a:lnTo>
                      <a:pt x="6870" y="870"/>
                    </a:lnTo>
                    <a:cubicBezTo>
                      <a:pt x="6846" y="667"/>
                      <a:pt x="6692" y="524"/>
                      <a:pt x="6513" y="524"/>
                    </a:cubicBezTo>
                    <a:lnTo>
                      <a:pt x="3584" y="524"/>
                    </a:lnTo>
                    <a:lnTo>
                      <a:pt x="3584" y="167"/>
                    </a:lnTo>
                    <a:cubicBezTo>
                      <a:pt x="3584" y="72"/>
                      <a:pt x="3513" y="0"/>
                      <a:pt x="34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10;p21">
                <a:extLst>
                  <a:ext uri="{FF2B5EF4-FFF2-40B4-BE49-F238E27FC236}">
                    <a16:creationId xmlns:a16="http://schemas.microsoft.com/office/drawing/2014/main" id="{0A5CF669-28F5-5BED-9230-52A9CA139DBA}"/>
                  </a:ext>
                </a:extLst>
              </p:cNvPr>
              <p:cNvSpPr/>
              <p:nvPr/>
            </p:nvSpPr>
            <p:spPr>
              <a:xfrm>
                <a:off x="4091595" y="2517716"/>
                <a:ext cx="142524" cy="103503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3252" extrusionOk="0">
                    <a:moveTo>
                      <a:pt x="3430" y="1"/>
                    </a:moveTo>
                    <a:cubicBezTo>
                      <a:pt x="3347" y="1"/>
                      <a:pt x="3275" y="84"/>
                      <a:pt x="3275" y="168"/>
                    </a:cubicBezTo>
                    <a:cubicBezTo>
                      <a:pt x="3275" y="263"/>
                      <a:pt x="3347" y="334"/>
                      <a:pt x="3430" y="334"/>
                    </a:cubicBezTo>
                    <a:lnTo>
                      <a:pt x="3906" y="334"/>
                    </a:lnTo>
                    <a:lnTo>
                      <a:pt x="2335" y="1906"/>
                    </a:lnTo>
                    <a:lnTo>
                      <a:pt x="2323" y="1906"/>
                    </a:lnTo>
                    <a:lnTo>
                      <a:pt x="1965" y="1549"/>
                    </a:lnTo>
                    <a:cubicBezTo>
                      <a:pt x="1894" y="1483"/>
                      <a:pt x="1808" y="1450"/>
                      <a:pt x="1723" y="1450"/>
                    </a:cubicBezTo>
                    <a:cubicBezTo>
                      <a:pt x="1638" y="1450"/>
                      <a:pt x="1555" y="1483"/>
                      <a:pt x="1489" y="1549"/>
                    </a:cubicBezTo>
                    <a:lnTo>
                      <a:pt x="60" y="2977"/>
                    </a:lnTo>
                    <a:cubicBezTo>
                      <a:pt x="1" y="3037"/>
                      <a:pt x="1" y="3144"/>
                      <a:pt x="60" y="3204"/>
                    </a:cubicBezTo>
                    <a:cubicBezTo>
                      <a:pt x="84" y="3239"/>
                      <a:pt x="132" y="3251"/>
                      <a:pt x="180" y="3251"/>
                    </a:cubicBezTo>
                    <a:cubicBezTo>
                      <a:pt x="215" y="3251"/>
                      <a:pt x="263" y="3239"/>
                      <a:pt x="299" y="3204"/>
                    </a:cubicBezTo>
                    <a:lnTo>
                      <a:pt x="1727" y="1775"/>
                    </a:lnTo>
                    <a:lnTo>
                      <a:pt x="1739" y="1775"/>
                    </a:lnTo>
                    <a:lnTo>
                      <a:pt x="2096" y="2132"/>
                    </a:lnTo>
                    <a:cubicBezTo>
                      <a:pt x="2156" y="2192"/>
                      <a:pt x="2239" y="2239"/>
                      <a:pt x="2335" y="2239"/>
                    </a:cubicBezTo>
                    <a:cubicBezTo>
                      <a:pt x="2418" y="2239"/>
                      <a:pt x="2513" y="2203"/>
                      <a:pt x="2573" y="2132"/>
                    </a:cubicBezTo>
                    <a:lnTo>
                      <a:pt x="4144" y="560"/>
                    </a:lnTo>
                    <a:lnTo>
                      <a:pt x="4144" y="1037"/>
                    </a:lnTo>
                    <a:cubicBezTo>
                      <a:pt x="4144" y="1120"/>
                      <a:pt x="4228" y="1191"/>
                      <a:pt x="4311" y="1191"/>
                    </a:cubicBezTo>
                    <a:cubicBezTo>
                      <a:pt x="4406" y="1191"/>
                      <a:pt x="4478" y="1120"/>
                      <a:pt x="4478" y="1037"/>
                    </a:cubicBezTo>
                    <a:lnTo>
                      <a:pt x="4478" y="168"/>
                    </a:lnTo>
                    <a:cubicBezTo>
                      <a:pt x="4466" y="84"/>
                      <a:pt x="4382" y="1"/>
                      <a:pt x="42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F2147F4-B57D-A878-A1F2-CD6348E8C2A7}"/>
                </a:ext>
              </a:extLst>
            </p:cNvPr>
            <p:cNvGrpSpPr/>
            <p:nvPr/>
          </p:nvGrpSpPr>
          <p:grpSpPr>
            <a:xfrm>
              <a:off x="4166939" y="2268313"/>
              <a:ext cx="2464800" cy="334800"/>
              <a:chOff x="4166939" y="2268313"/>
              <a:chExt cx="2464800" cy="334800"/>
            </a:xfrm>
          </p:grpSpPr>
          <p:cxnSp>
            <p:nvCxnSpPr>
              <p:cNvPr id="8" name="Google Shape;577;p21">
                <a:extLst>
                  <a:ext uri="{FF2B5EF4-FFF2-40B4-BE49-F238E27FC236}">
                    <a16:creationId xmlns:a16="http://schemas.microsoft.com/office/drawing/2014/main" id="{5B28033C-B28A-56D0-FD5A-BF8E48EFBC84}"/>
                  </a:ext>
                </a:extLst>
              </p:cNvPr>
              <p:cNvCxnSpPr>
                <a:stCxn id="49" idx="3"/>
                <a:endCxn id="20" idx="2"/>
              </p:cNvCxnSpPr>
              <p:nvPr/>
            </p:nvCxnSpPr>
            <p:spPr>
              <a:xfrm rot="10800000" flipH="1">
                <a:off x="6167339" y="2435113"/>
                <a:ext cx="464400" cy="6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9" name="Google Shape;578;p21">
                <a:extLst>
                  <a:ext uri="{FF2B5EF4-FFF2-40B4-BE49-F238E27FC236}">
                    <a16:creationId xmlns:a16="http://schemas.microsoft.com/office/drawing/2014/main" id="{432B2F36-71E8-CBDD-9010-C34B67438669}"/>
                  </a:ext>
                </a:extLst>
              </p:cNvPr>
              <p:cNvSpPr/>
              <p:nvPr/>
            </p:nvSpPr>
            <p:spPr>
              <a:xfrm>
                <a:off x="4395539" y="2268313"/>
                <a:ext cx="1771800" cy="334800"/>
              </a:xfrm>
              <a:prstGeom prst="roundRect">
                <a:avLst>
                  <a:gd name="adj" fmla="val 50000"/>
                </a:avLst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cxnSp>
            <p:nvCxnSpPr>
              <p:cNvPr id="50" name="Google Shape;622;p21">
                <a:extLst>
                  <a:ext uri="{FF2B5EF4-FFF2-40B4-BE49-F238E27FC236}">
                    <a16:creationId xmlns:a16="http://schemas.microsoft.com/office/drawing/2014/main" id="{39C59DC7-BDB8-7E5E-5ECB-35C34CE1D653}"/>
                  </a:ext>
                </a:extLst>
              </p:cNvPr>
              <p:cNvCxnSpPr>
                <a:cxnSpLocks/>
                <a:stCxn id="49" idx="1"/>
              </p:cNvCxnSpPr>
              <p:nvPr/>
            </p:nvCxnSpPr>
            <p:spPr>
              <a:xfrm flipH="1">
                <a:off x="4166939" y="2435713"/>
                <a:ext cx="228600" cy="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9CA3735-DFED-DDF5-6456-E8C6728F9734}"/>
                  </a:ext>
                </a:extLst>
              </p:cNvPr>
              <p:cNvSpPr txBox="1"/>
              <p:nvPr/>
            </p:nvSpPr>
            <p:spPr>
              <a:xfrm>
                <a:off x="4383956" y="2294666"/>
                <a:ext cx="175240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fa-IR" sz="1200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sz="12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CE701C5-A0AA-0921-DF06-08EA5CC8EE88}"/>
              </a:ext>
            </a:extLst>
          </p:cNvPr>
          <p:cNvGrpSpPr/>
          <p:nvPr/>
        </p:nvGrpSpPr>
        <p:grpSpPr>
          <a:xfrm>
            <a:off x="4967092" y="2911408"/>
            <a:ext cx="3170147" cy="651600"/>
            <a:chOff x="4967092" y="2911408"/>
            <a:chExt cx="3170147" cy="651600"/>
          </a:xfrm>
        </p:grpSpPr>
        <p:grpSp>
          <p:nvGrpSpPr>
            <p:cNvPr id="23" name="Google Shape;596;p21">
              <a:extLst>
                <a:ext uri="{FF2B5EF4-FFF2-40B4-BE49-F238E27FC236}">
                  <a16:creationId xmlns:a16="http://schemas.microsoft.com/office/drawing/2014/main" id="{0B3CD4AC-933F-6BEA-7635-10C43D1DCD92}"/>
                </a:ext>
              </a:extLst>
            </p:cNvPr>
            <p:cNvGrpSpPr/>
            <p:nvPr/>
          </p:nvGrpSpPr>
          <p:grpSpPr>
            <a:xfrm>
              <a:off x="4967092" y="2911408"/>
              <a:ext cx="651600" cy="651600"/>
              <a:chOff x="3382455" y="3042562"/>
              <a:chExt cx="651600" cy="651600"/>
            </a:xfrm>
          </p:grpSpPr>
          <p:sp>
            <p:nvSpPr>
              <p:cNvPr id="24" name="Google Shape;575;p21">
                <a:extLst>
                  <a:ext uri="{FF2B5EF4-FFF2-40B4-BE49-F238E27FC236}">
                    <a16:creationId xmlns:a16="http://schemas.microsoft.com/office/drawing/2014/main" id="{85D292C0-9E41-3746-FA88-05444E990543}"/>
                  </a:ext>
                </a:extLst>
              </p:cNvPr>
              <p:cNvSpPr/>
              <p:nvPr/>
            </p:nvSpPr>
            <p:spPr>
              <a:xfrm>
                <a:off x="3382455" y="3042562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597;p21">
                <a:extLst>
                  <a:ext uri="{FF2B5EF4-FFF2-40B4-BE49-F238E27FC236}">
                    <a16:creationId xmlns:a16="http://schemas.microsoft.com/office/drawing/2014/main" id="{8E610ACA-53FE-AE40-2837-68E1B63A07E9}"/>
                  </a:ext>
                </a:extLst>
              </p:cNvPr>
              <p:cNvSpPr/>
              <p:nvPr/>
            </p:nvSpPr>
            <p:spPr>
              <a:xfrm>
                <a:off x="3432651" y="3094062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599;p21">
              <a:extLst>
                <a:ext uri="{FF2B5EF4-FFF2-40B4-BE49-F238E27FC236}">
                  <a16:creationId xmlns:a16="http://schemas.microsoft.com/office/drawing/2014/main" id="{9FABD8C0-89C1-D2BA-CA53-36C2A231E603}"/>
                </a:ext>
              </a:extLst>
            </p:cNvPr>
            <p:cNvGrpSpPr/>
            <p:nvPr/>
          </p:nvGrpSpPr>
          <p:grpSpPr>
            <a:xfrm>
              <a:off x="5124612" y="3070635"/>
              <a:ext cx="336512" cy="335048"/>
              <a:chOff x="3996113" y="4291176"/>
              <a:chExt cx="336512" cy="335048"/>
            </a:xfrm>
            <a:solidFill>
              <a:srgbClr val="72AE46"/>
            </a:solidFill>
          </p:grpSpPr>
          <p:sp>
            <p:nvSpPr>
              <p:cNvPr id="28" name="Google Shape;600;p21">
                <a:extLst>
                  <a:ext uri="{FF2B5EF4-FFF2-40B4-BE49-F238E27FC236}">
                    <a16:creationId xmlns:a16="http://schemas.microsoft.com/office/drawing/2014/main" id="{033F827D-A819-A8CF-40FF-22452346BE54}"/>
                  </a:ext>
                </a:extLst>
              </p:cNvPr>
              <p:cNvSpPr/>
              <p:nvPr/>
            </p:nvSpPr>
            <p:spPr>
              <a:xfrm>
                <a:off x="4082143" y="4323386"/>
                <a:ext cx="111810" cy="219833"/>
              </a:xfrm>
              <a:custGeom>
                <a:avLst/>
                <a:gdLst/>
                <a:ahLst/>
                <a:cxnLst/>
                <a:rect l="l" t="t" r="r" b="b"/>
                <a:pathLst>
                  <a:path w="3513" h="6907" extrusionOk="0">
                    <a:moveTo>
                      <a:pt x="1751" y="322"/>
                    </a:moveTo>
                    <a:cubicBezTo>
                      <a:pt x="1846" y="322"/>
                      <a:pt x="1929" y="394"/>
                      <a:pt x="1929" y="501"/>
                    </a:cubicBezTo>
                    <a:lnTo>
                      <a:pt x="1929" y="942"/>
                    </a:lnTo>
                    <a:cubicBezTo>
                      <a:pt x="1929" y="1037"/>
                      <a:pt x="2001" y="1096"/>
                      <a:pt x="2084" y="1096"/>
                    </a:cubicBezTo>
                    <a:cubicBezTo>
                      <a:pt x="2691" y="1108"/>
                      <a:pt x="3179" y="1596"/>
                      <a:pt x="3179" y="2204"/>
                    </a:cubicBezTo>
                    <a:lnTo>
                      <a:pt x="3179" y="2525"/>
                    </a:lnTo>
                    <a:cubicBezTo>
                      <a:pt x="3179" y="2608"/>
                      <a:pt x="3108" y="2704"/>
                      <a:pt x="3001" y="2704"/>
                    </a:cubicBezTo>
                    <a:cubicBezTo>
                      <a:pt x="2917" y="2704"/>
                      <a:pt x="2822" y="2620"/>
                      <a:pt x="2822" y="2525"/>
                    </a:cubicBezTo>
                    <a:lnTo>
                      <a:pt x="2822" y="2204"/>
                    </a:lnTo>
                    <a:cubicBezTo>
                      <a:pt x="2834" y="1787"/>
                      <a:pt x="2501" y="1454"/>
                      <a:pt x="2060" y="1454"/>
                    </a:cubicBezTo>
                    <a:lnTo>
                      <a:pt x="1608" y="1454"/>
                    </a:lnTo>
                    <a:cubicBezTo>
                      <a:pt x="1096" y="1454"/>
                      <a:pt x="679" y="1870"/>
                      <a:pt x="679" y="2370"/>
                    </a:cubicBezTo>
                    <a:cubicBezTo>
                      <a:pt x="679" y="2882"/>
                      <a:pt x="1096" y="3299"/>
                      <a:pt x="1608" y="3299"/>
                    </a:cubicBezTo>
                    <a:lnTo>
                      <a:pt x="1917" y="3299"/>
                    </a:lnTo>
                    <a:cubicBezTo>
                      <a:pt x="2620" y="3299"/>
                      <a:pt x="3191" y="3859"/>
                      <a:pt x="3191" y="4573"/>
                    </a:cubicBezTo>
                    <a:cubicBezTo>
                      <a:pt x="3191" y="5216"/>
                      <a:pt x="2715" y="5764"/>
                      <a:pt x="2084" y="5835"/>
                    </a:cubicBezTo>
                    <a:cubicBezTo>
                      <a:pt x="2001" y="5859"/>
                      <a:pt x="1941" y="5918"/>
                      <a:pt x="1941" y="5990"/>
                    </a:cubicBezTo>
                    <a:lnTo>
                      <a:pt x="1941" y="6454"/>
                    </a:lnTo>
                    <a:cubicBezTo>
                      <a:pt x="1941" y="6538"/>
                      <a:pt x="1870" y="6633"/>
                      <a:pt x="1762" y="6633"/>
                    </a:cubicBezTo>
                    <a:cubicBezTo>
                      <a:pt x="1667" y="6633"/>
                      <a:pt x="1584" y="6549"/>
                      <a:pt x="1584" y="6454"/>
                    </a:cubicBezTo>
                    <a:lnTo>
                      <a:pt x="1584" y="6002"/>
                    </a:lnTo>
                    <a:cubicBezTo>
                      <a:pt x="1584" y="5918"/>
                      <a:pt x="1512" y="5859"/>
                      <a:pt x="1441" y="5859"/>
                    </a:cubicBezTo>
                    <a:cubicBezTo>
                      <a:pt x="834" y="5835"/>
                      <a:pt x="334" y="5347"/>
                      <a:pt x="334" y="4740"/>
                    </a:cubicBezTo>
                    <a:cubicBezTo>
                      <a:pt x="334" y="4644"/>
                      <a:pt x="417" y="4561"/>
                      <a:pt x="512" y="4561"/>
                    </a:cubicBezTo>
                    <a:cubicBezTo>
                      <a:pt x="608" y="4561"/>
                      <a:pt x="691" y="4633"/>
                      <a:pt x="691" y="4740"/>
                    </a:cubicBezTo>
                    <a:cubicBezTo>
                      <a:pt x="691" y="5156"/>
                      <a:pt x="1036" y="5502"/>
                      <a:pt x="1453" y="5502"/>
                    </a:cubicBezTo>
                    <a:lnTo>
                      <a:pt x="1929" y="5502"/>
                    </a:lnTo>
                    <a:cubicBezTo>
                      <a:pt x="2441" y="5502"/>
                      <a:pt x="2858" y="5085"/>
                      <a:pt x="2858" y="4573"/>
                    </a:cubicBezTo>
                    <a:cubicBezTo>
                      <a:pt x="2858" y="4073"/>
                      <a:pt x="2441" y="3656"/>
                      <a:pt x="1929" y="3656"/>
                    </a:cubicBezTo>
                    <a:lnTo>
                      <a:pt x="1608" y="3656"/>
                    </a:lnTo>
                    <a:cubicBezTo>
                      <a:pt x="905" y="3656"/>
                      <a:pt x="322" y="3085"/>
                      <a:pt x="322" y="2370"/>
                    </a:cubicBezTo>
                    <a:cubicBezTo>
                      <a:pt x="322" y="1727"/>
                      <a:pt x="798" y="1180"/>
                      <a:pt x="1441" y="1108"/>
                    </a:cubicBezTo>
                    <a:cubicBezTo>
                      <a:pt x="1512" y="1096"/>
                      <a:pt x="1572" y="1037"/>
                      <a:pt x="1572" y="953"/>
                    </a:cubicBezTo>
                    <a:lnTo>
                      <a:pt x="1572" y="501"/>
                    </a:lnTo>
                    <a:cubicBezTo>
                      <a:pt x="1572" y="406"/>
                      <a:pt x="1643" y="322"/>
                      <a:pt x="1751" y="322"/>
                    </a:cubicBezTo>
                    <a:close/>
                    <a:moveTo>
                      <a:pt x="1762" y="1"/>
                    </a:moveTo>
                    <a:cubicBezTo>
                      <a:pt x="1500" y="1"/>
                      <a:pt x="1274" y="227"/>
                      <a:pt x="1274" y="501"/>
                    </a:cubicBezTo>
                    <a:lnTo>
                      <a:pt x="1274" y="823"/>
                    </a:lnTo>
                    <a:cubicBezTo>
                      <a:pt x="548" y="977"/>
                      <a:pt x="24" y="1608"/>
                      <a:pt x="24" y="2370"/>
                    </a:cubicBezTo>
                    <a:cubicBezTo>
                      <a:pt x="24" y="3251"/>
                      <a:pt x="738" y="3954"/>
                      <a:pt x="1608" y="3954"/>
                    </a:cubicBezTo>
                    <a:lnTo>
                      <a:pt x="1917" y="3954"/>
                    </a:lnTo>
                    <a:cubicBezTo>
                      <a:pt x="2262" y="3954"/>
                      <a:pt x="2524" y="4216"/>
                      <a:pt x="2524" y="4561"/>
                    </a:cubicBezTo>
                    <a:cubicBezTo>
                      <a:pt x="2524" y="4906"/>
                      <a:pt x="2262" y="5168"/>
                      <a:pt x="1917" y="5168"/>
                    </a:cubicBezTo>
                    <a:lnTo>
                      <a:pt x="1441" y="5168"/>
                    </a:lnTo>
                    <a:cubicBezTo>
                      <a:pt x="1191" y="5168"/>
                      <a:pt x="977" y="4966"/>
                      <a:pt x="977" y="4704"/>
                    </a:cubicBezTo>
                    <a:cubicBezTo>
                      <a:pt x="977" y="4442"/>
                      <a:pt x="750" y="4216"/>
                      <a:pt x="488" y="4216"/>
                    </a:cubicBezTo>
                    <a:cubicBezTo>
                      <a:pt x="215" y="4216"/>
                      <a:pt x="0" y="4442"/>
                      <a:pt x="0" y="4704"/>
                    </a:cubicBezTo>
                    <a:cubicBezTo>
                      <a:pt x="0" y="5442"/>
                      <a:pt x="548" y="6037"/>
                      <a:pt x="1250" y="6121"/>
                    </a:cubicBezTo>
                    <a:lnTo>
                      <a:pt x="1250" y="6418"/>
                    </a:lnTo>
                    <a:cubicBezTo>
                      <a:pt x="1250" y="6692"/>
                      <a:pt x="1465" y="6907"/>
                      <a:pt x="1739" y="6907"/>
                    </a:cubicBezTo>
                    <a:cubicBezTo>
                      <a:pt x="2001" y="6907"/>
                      <a:pt x="2227" y="6692"/>
                      <a:pt x="2227" y="6418"/>
                    </a:cubicBezTo>
                    <a:lnTo>
                      <a:pt x="2227" y="6121"/>
                    </a:lnTo>
                    <a:cubicBezTo>
                      <a:pt x="2953" y="5978"/>
                      <a:pt x="3477" y="5335"/>
                      <a:pt x="3477" y="4573"/>
                    </a:cubicBezTo>
                    <a:cubicBezTo>
                      <a:pt x="3477" y="3692"/>
                      <a:pt x="2763" y="3001"/>
                      <a:pt x="1905" y="3001"/>
                    </a:cubicBezTo>
                    <a:lnTo>
                      <a:pt x="1608" y="3001"/>
                    </a:lnTo>
                    <a:cubicBezTo>
                      <a:pt x="1262" y="3001"/>
                      <a:pt x="989" y="2728"/>
                      <a:pt x="989" y="2382"/>
                    </a:cubicBezTo>
                    <a:cubicBezTo>
                      <a:pt x="989" y="2037"/>
                      <a:pt x="1262" y="1775"/>
                      <a:pt x="1608" y="1775"/>
                    </a:cubicBezTo>
                    <a:lnTo>
                      <a:pt x="2084" y="1775"/>
                    </a:lnTo>
                    <a:cubicBezTo>
                      <a:pt x="2334" y="1775"/>
                      <a:pt x="2536" y="1989"/>
                      <a:pt x="2536" y="2239"/>
                    </a:cubicBezTo>
                    <a:lnTo>
                      <a:pt x="2536" y="2549"/>
                    </a:lnTo>
                    <a:cubicBezTo>
                      <a:pt x="2524" y="2799"/>
                      <a:pt x="2751" y="3013"/>
                      <a:pt x="3013" y="3013"/>
                    </a:cubicBezTo>
                    <a:cubicBezTo>
                      <a:pt x="3286" y="3013"/>
                      <a:pt x="3513" y="2787"/>
                      <a:pt x="3513" y="2525"/>
                    </a:cubicBezTo>
                    <a:lnTo>
                      <a:pt x="3513" y="2204"/>
                    </a:lnTo>
                    <a:cubicBezTo>
                      <a:pt x="3513" y="1477"/>
                      <a:pt x="2953" y="882"/>
                      <a:pt x="2262" y="799"/>
                    </a:cubicBezTo>
                    <a:lnTo>
                      <a:pt x="2262" y="501"/>
                    </a:lnTo>
                    <a:cubicBezTo>
                      <a:pt x="2262" y="227"/>
                      <a:pt x="2036" y="1"/>
                      <a:pt x="17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601;p21">
                <a:extLst>
                  <a:ext uri="{FF2B5EF4-FFF2-40B4-BE49-F238E27FC236}">
                    <a16:creationId xmlns:a16="http://schemas.microsoft.com/office/drawing/2014/main" id="{7008FA53-CFCA-95D9-5894-F33884E1BE19}"/>
                  </a:ext>
                </a:extLst>
              </p:cNvPr>
              <p:cNvSpPr/>
              <p:nvPr/>
            </p:nvSpPr>
            <p:spPr>
              <a:xfrm>
                <a:off x="4226894" y="4523485"/>
                <a:ext cx="52324" cy="51942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32" extrusionOk="0">
                    <a:moveTo>
                      <a:pt x="822" y="310"/>
                    </a:moveTo>
                    <a:cubicBezTo>
                      <a:pt x="1108" y="310"/>
                      <a:pt x="1322" y="536"/>
                      <a:pt x="1322" y="822"/>
                    </a:cubicBezTo>
                    <a:cubicBezTo>
                      <a:pt x="1322" y="1096"/>
                      <a:pt x="1108" y="1322"/>
                      <a:pt x="822" y="1322"/>
                    </a:cubicBezTo>
                    <a:cubicBezTo>
                      <a:pt x="536" y="1322"/>
                      <a:pt x="310" y="1096"/>
                      <a:pt x="310" y="822"/>
                    </a:cubicBezTo>
                    <a:cubicBezTo>
                      <a:pt x="310" y="536"/>
                      <a:pt x="536" y="310"/>
                      <a:pt x="822" y="310"/>
                    </a:cubicBezTo>
                    <a:close/>
                    <a:moveTo>
                      <a:pt x="822" y="0"/>
                    </a:moveTo>
                    <a:cubicBezTo>
                      <a:pt x="370" y="0"/>
                      <a:pt x="0" y="370"/>
                      <a:pt x="0" y="822"/>
                    </a:cubicBezTo>
                    <a:cubicBezTo>
                      <a:pt x="0" y="1263"/>
                      <a:pt x="370" y="1632"/>
                      <a:pt x="822" y="1632"/>
                    </a:cubicBezTo>
                    <a:cubicBezTo>
                      <a:pt x="1263" y="1632"/>
                      <a:pt x="1644" y="1263"/>
                      <a:pt x="1644" y="822"/>
                    </a:cubicBezTo>
                    <a:cubicBezTo>
                      <a:pt x="1644" y="370"/>
                      <a:pt x="1263" y="0"/>
                      <a:pt x="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602;p21">
                <a:extLst>
                  <a:ext uri="{FF2B5EF4-FFF2-40B4-BE49-F238E27FC236}">
                    <a16:creationId xmlns:a16="http://schemas.microsoft.com/office/drawing/2014/main" id="{196135AC-7D10-7C09-F244-4F089800C3BA}"/>
                  </a:ext>
                </a:extLst>
              </p:cNvPr>
              <p:cNvSpPr/>
              <p:nvPr/>
            </p:nvSpPr>
            <p:spPr>
              <a:xfrm>
                <a:off x="3996113" y="4291176"/>
                <a:ext cx="336512" cy="335048"/>
              </a:xfrm>
              <a:custGeom>
                <a:avLst/>
                <a:gdLst/>
                <a:ahLst/>
                <a:cxnLst/>
                <a:rect l="l" t="t" r="r" b="b"/>
                <a:pathLst>
                  <a:path w="10573" h="10527" extrusionOk="0">
                    <a:moveTo>
                      <a:pt x="8216" y="5930"/>
                    </a:moveTo>
                    <a:lnTo>
                      <a:pt x="8335" y="6537"/>
                    </a:lnTo>
                    <a:cubicBezTo>
                      <a:pt x="8359" y="6597"/>
                      <a:pt x="8394" y="6645"/>
                      <a:pt x="8442" y="6657"/>
                    </a:cubicBezTo>
                    <a:cubicBezTo>
                      <a:pt x="8502" y="6668"/>
                      <a:pt x="8549" y="6692"/>
                      <a:pt x="8609" y="6716"/>
                    </a:cubicBezTo>
                    <a:cubicBezTo>
                      <a:pt x="8631" y="6729"/>
                      <a:pt x="8653" y="6734"/>
                      <a:pt x="8674" y="6734"/>
                    </a:cubicBezTo>
                    <a:cubicBezTo>
                      <a:pt x="8710" y="6734"/>
                      <a:pt x="8745" y="6719"/>
                      <a:pt x="8775" y="6704"/>
                    </a:cubicBezTo>
                    <a:lnTo>
                      <a:pt x="9252" y="6311"/>
                    </a:lnTo>
                    <a:lnTo>
                      <a:pt x="9561" y="6585"/>
                    </a:lnTo>
                    <a:lnTo>
                      <a:pt x="9264" y="7121"/>
                    </a:lnTo>
                    <a:cubicBezTo>
                      <a:pt x="9228" y="7157"/>
                      <a:pt x="9228" y="7216"/>
                      <a:pt x="9264" y="7276"/>
                    </a:cubicBezTo>
                    <a:cubicBezTo>
                      <a:pt x="9287" y="7323"/>
                      <a:pt x="9323" y="7371"/>
                      <a:pt x="9347" y="7430"/>
                    </a:cubicBezTo>
                    <a:cubicBezTo>
                      <a:pt x="9383" y="7478"/>
                      <a:pt x="9430" y="7514"/>
                      <a:pt x="9490" y="7514"/>
                    </a:cubicBezTo>
                    <a:lnTo>
                      <a:pt x="10109" y="7538"/>
                    </a:lnTo>
                    <a:lnTo>
                      <a:pt x="10180" y="7942"/>
                    </a:lnTo>
                    <a:lnTo>
                      <a:pt x="9645" y="8157"/>
                    </a:lnTo>
                    <a:cubicBezTo>
                      <a:pt x="9585" y="8181"/>
                      <a:pt x="9561" y="8240"/>
                      <a:pt x="9549" y="8276"/>
                    </a:cubicBezTo>
                    <a:cubicBezTo>
                      <a:pt x="9549" y="8335"/>
                      <a:pt x="9526" y="8383"/>
                      <a:pt x="9514" y="8442"/>
                    </a:cubicBezTo>
                    <a:cubicBezTo>
                      <a:pt x="9502" y="8502"/>
                      <a:pt x="9514" y="8562"/>
                      <a:pt x="9561" y="8597"/>
                    </a:cubicBezTo>
                    <a:lnTo>
                      <a:pt x="10014" y="8990"/>
                    </a:lnTo>
                    <a:lnTo>
                      <a:pt x="9811" y="9347"/>
                    </a:lnTo>
                    <a:lnTo>
                      <a:pt x="9228" y="9157"/>
                    </a:lnTo>
                    <a:cubicBezTo>
                      <a:pt x="9213" y="9154"/>
                      <a:pt x="9198" y="9152"/>
                      <a:pt x="9184" y="9152"/>
                    </a:cubicBezTo>
                    <a:cubicBezTo>
                      <a:pt x="9141" y="9152"/>
                      <a:pt x="9103" y="9166"/>
                      <a:pt x="9085" y="9193"/>
                    </a:cubicBezTo>
                    <a:cubicBezTo>
                      <a:pt x="9037" y="9228"/>
                      <a:pt x="8990" y="9264"/>
                      <a:pt x="8954" y="9288"/>
                    </a:cubicBezTo>
                    <a:cubicBezTo>
                      <a:pt x="8906" y="9324"/>
                      <a:pt x="8871" y="9383"/>
                      <a:pt x="8895" y="9443"/>
                    </a:cubicBezTo>
                    <a:lnTo>
                      <a:pt x="8978" y="10050"/>
                    </a:lnTo>
                    <a:lnTo>
                      <a:pt x="8597" y="10181"/>
                    </a:lnTo>
                    <a:lnTo>
                      <a:pt x="8264" y="9669"/>
                    </a:lnTo>
                    <a:cubicBezTo>
                      <a:pt x="8228" y="9621"/>
                      <a:pt x="8192" y="9585"/>
                      <a:pt x="8133" y="9585"/>
                    </a:cubicBezTo>
                    <a:lnTo>
                      <a:pt x="7954" y="9585"/>
                    </a:lnTo>
                    <a:cubicBezTo>
                      <a:pt x="7894" y="9585"/>
                      <a:pt x="7847" y="9621"/>
                      <a:pt x="7811" y="9669"/>
                    </a:cubicBezTo>
                    <a:lnTo>
                      <a:pt x="7490" y="10181"/>
                    </a:lnTo>
                    <a:lnTo>
                      <a:pt x="7097" y="10050"/>
                    </a:lnTo>
                    <a:lnTo>
                      <a:pt x="7192" y="9443"/>
                    </a:lnTo>
                    <a:cubicBezTo>
                      <a:pt x="7204" y="9383"/>
                      <a:pt x="7180" y="9324"/>
                      <a:pt x="7132" y="9288"/>
                    </a:cubicBezTo>
                    <a:cubicBezTo>
                      <a:pt x="7085" y="9264"/>
                      <a:pt x="7037" y="9216"/>
                      <a:pt x="7001" y="9193"/>
                    </a:cubicBezTo>
                    <a:cubicBezTo>
                      <a:pt x="6970" y="9161"/>
                      <a:pt x="6933" y="9145"/>
                      <a:pt x="6897" y="9145"/>
                    </a:cubicBezTo>
                    <a:cubicBezTo>
                      <a:pt x="6880" y="9145"/>
                      <a:pt x="6863" y="9149"/>
                      <a:pt x="6847" y="9157"/>
                    </a:cubicBezTo>
                    <a:lnTo>
                      <a:pt x="6275" y="9347"/>
                    </a:lnTo>
                    <a:lnTo>
                      <a:pt x="6061" y="8990"/>
                    </a:lnTo>
                    <a:lnTo>
                      <a:pt x="6525" y="8597"/>
                    </a:lnTo>
                    <a:cubicBezTo>
                      <a:pt x="6573" y="8550"/>
                      <a:pt x="6585" y="8502"/>
                      <a:pt x="6573" y="8442"/>
                    </a:cubicBezTo>
                    <a:cubicBezTo>
                      <a:pt x="6549" y="8383"/>
                      <a:pt x="6537" y="8335"/>
                      <a:pt x="6537" y="8276"/>
                    </a:cubicBezTo>
                    <a:cubicBezTo>
                      <a:pt x="6537" y="8216"/>
                      <a:pt x="6489" y="8169"/>
                      <a:pt x="6430" y="8157"/>
                    </a:cubicBezTo>
                    <a:lnTo>
                      <a:pt x="5847" y="7942"/>
                    </a:lnTo>
                    <a:lnTo>
                      <a:pt x="5930" y="7538"/>
                    </a:lnTo>
                    <a:lnTo>
                      <a:pt x="6549" y="7514"/>
                    </a:lnTo>
                    <a:cubicBezTo>
                      <a:pt x="6609" y="7514"/>
                      <a:pt x="6656" y="7490"/>
                      <a:pt x="6680" y="7430"/>
                    </a:cubicBezTo>
                    <a:cubicBezTo>
                      <a:pt x="6716" y="7383"/>
                      <a:pt x="6740" y="7323"/>
                      <a:pt x="6775" y="7276"/>
                    </a:cubicBezTo>
                    <a:cubicBezTo>
                      <a:pt x="6811" y="7240"/>
                      <a:pt x="6811" y="7180"/>
                      <a:pt x="6775" y="7121"/>
                    </a:cubicBezTo>
                    <a:lnTo>
                      <a:pt x="6478" y="6585"/>
                    </a:lnTo>
                    <a:lnTo>
                      <a:pt x="6787" y="6311"/>
                    </a:lnTo>
                    <a:lnTo>
                      <a:pt x="7263" y="6704"/>
                    </a:lnTo>
                    <a:cubicBezTo>
                      <a:pt x="7293" y="6719"/>
                      <a:pt x="7327" y="6729"/>
                      <a:pt x="7363" y="6729"/>
                    </a:cubicBezTo>
                    <a:cubicBezTo>
                      <a:pt x="7385" y="6729"/>
                      <a:pt x="7407" y="6725"/>
                      <a:pt x="7430" y="6716"/>
                    </a:cubicBezTo>
                    <a:cubicBezTo>
                      <a:pt x="7478" y="6704"/>
                      <a:pt x="7537" y="6668"/>
                      <a:pt x="7597" y="6657"/>
                    </a:cubicBezTo>
                    <a:cubicBezTo>
                      <a:pt x="7656" y="6645"/>
                      <a:pt x="7680" y="6597"/>
                      <a:pt x="7704" y="6537"/>
                    </a:cubicBezTo>
                    <a:lnTo>
                      <a:pt x="7823" y="5930"/>
                    </a:lnTo>
                    <a:close/>
                    <a:moveTo>
                      <a:pt x="4454" y="1"/>
                    </a:moveTo>
                    <a:cubicBezTo>
                      <a:pt x="3739" y="1"/>
                      <a:pt x="3025" y="180"/>
                      <a:pt x="2382" y="513"/>
                    </a:cubicBezTo>
                    <a:cubicBezTo>
                      <a:pt x="2310" y="561"/>
                      <a:pt x="2287" y="644"/>
                      <a:pt x="2322" y="715"/>
                    </a:cubicBezTo>
                    <a:cubicBezTo>
                      <a:pt x="2354" y="770"/>
                      <a:pt x="2405" y="799"/>
                      <a:pt x="2458" y="799"/>
                    </a:cubicBezTo>
                    <a:cubicBezTo>
                      <a:pt x="2485" y="799"/>
                      <a:pt x="2512" y="791"/>
                      <a:pt x="2537" y="775"/>
                    </a:cubicBezTo>
                    <a:cubicBezTo>
                      <a:pt x="3132" y="465"/>
                      <a:pt x="3787" y="299"/>
                      <a:pt x="4454" y="299"/>
                    </a:cubicBezTo>
                    <a:cubicBezTo>
                      <a:pt x="6728" y="299"/>
                      <a:pt x="8597" y="2168"/>
                      <a:pt x="8597" y="4442"/>
                    </a:cubicBezTo>
                    <a:cubicBezTo>
                      <a:pt x="8597" y="4847"/>
                      <a:pt x="8537" y="5228"/>
                      <a:pt x="8430" y="5621"/>
                    </a:cubicBezTo>
                    <a:lnTo>
                      <a:pt x="7740" y="5621"/>
                    </a:lnTo>
                    <a:cubicBezTo>
                      <a:pt x="7668" y="5621"/>
                      <a:pt x="7609" y="5656"/>
                      <a:pt x="7597" y="5728"/>
                    </a:cubicBezTo>
                    <a:lnTo>
                      <a:pt x="7466" y="6371"/>
                    </a:lnTo>
                    <a:lnTo>
                      <a:pt x="7442" y="6371"/>
                    </a:lnTo>
                    <a:lnTo>
                      <a:pt x="6942" y="5966"/>
                    </a:lnTo>
                    <a:cubicBezTo>
                      <a:pt x="6912" y="5948"/>
                      <a:pt x="6879" y="5939"/>
                      <a:pt x="6847" y="5939"/>
                    </a:cubicBezTo>
                    <a:cubicBezTo>
                      <a:pt x="6814" y="5939"/>
                      <a:pt x="6781" y="5948"/>
                      <a:pt x="6751" y="5966"/>
                    </a:cubicBezTo>
                    <a:lnTo>
                      <a:pt x="6239" y="6407"/>
                    </a:lnTo>
                    <a:cubicBezTo>
                      <a:pt x="6180" y="6442"/>
                      <a:pt x="6168" y="6537"/>
                      <a:pt x="6216" y="6597"/>
                    </a:cubicBezTo>
                    <a:lnTo>
                      <a:pt x="6525" y="7180"/>
                    </a:lnTo>
                    <a:cubicBezTo>
                      <a:pt x="6525" y="7180"/>
                      <a:pt x="6525" y="7192"/>
                      <a:pt x="6513" y="7192"/>
                    </a:cubicBezTo>
                    <a:lnTo>
                      <a:pt x="5858" y="7204"/>
                    </a:lnTo>
                    <a:cubicBezTo>
                      <a:pt x="5775" y="7204"/>
                      <a:pt x="5716" y="7264"/>
                      <a:pt x="5704" y="7335"/>
                    </a:cubicBezTo>
                    <a:lnTo>
                      <a:pt x="5585" y="7990"/>
                    </a:lnTo>
                    <a:cubicBezTo>
                      <a:pt x="5573" y="8073"/>
                      <a:pt x="5620" y="8145"/>
                      <a:pt x="5680" y="8157"/>
                    </a:cubicBezTo>
                    <a:lnTo>
                      <a:pt x="6013" y="8288"/>
                    </a:lnTo>
                    <a:cubicBezTo>
                      <a:pt x="5525" y="8502"/>
                      <a:pt x="5001" y="8585"/>
                      <a:pt x="4454" y="8585"/>
                    </a:cubicBezTo>
                    <a:cubicBezTo>
                      <a:pt x="2179" y="8585"/>
                      <a:pt x="322" y="6728"/>
                      <a:pt x="322" y="4454"/>
                    </a:cubicBezTo>
                    <a:cubicBezTo>
                      <a:pt x="322" y="3168"/>
                      <a:pt x="894" y="2001"/>
                      <a:pt x="1894" y="1203"/>
                    </a:cubicBezTo>
                    <a:cubicBezTo>
                      <a:pt x="1965" y="1144"/>
                      <a:pt x="1965" y="1061"/>
                      <a:pt x="1929" y="989"/>
                    </a:cubicBezTo>
                    <a:cubicBezTo>
                      <a:pt x="1895" y="942"/>
                      <a:pt x="1850" y="921"/>
                      <a:pt x="1804" y="921"/>
                    </a:cubicBezTo>
                    <a:cubicBezTo>
                      <a:pt x="1769" y="921"/>
                      <a:pt x="1734" y="933"/>
                      <a:pt x="1703" y="953"/>
                    </a:cubicBezTo>
                    <a:cubicBezTo>
                      <a:pt x="632" y="1799"/>
                      <a:pt x="1" y="3085"/>
                      <a:pt x="1" y="4454"/>
                    </a:cubicBezTo>
                    <a:cubicBezTo>
                      <a:pt x="1" y="5645"/>
                      <a:pt x="465" y="6764"/>
                      <a:pt x="1298" y="7597"/>
                    </a:cubicBezTo>
                    <a:cubicBezTo>
                      <a:pt x="2132" y="8431"/>
                      <a:pt x="3251" y="8883"/>
                      <a:pt x="4442" y="8883"/>
                    </a:cubicBezTo>
                    <a:cubicBezTo>
                      <a:pt x="5001" y="8883"/>
                      <a:pt x="5537" y="8788"/>
                      <a:pt x="6049" y="8585"/>
                    </a:cubicBezTo>
                    <a:lnTo>
                      <a:pt x="6049" y="8585"/>
                    </a:lnTo>
                    <a:lnTo>
                      <a:pt x="5775" y="8823"/>
                    </a:lnTo>
                    <a:cubicBezTo>
                      <a:pt x="5716" y="8871"/>
                      <a:pt x="5704" y="8966"/>
                      <a:pt x="5751" y="9026"/>
                    </a:cubicBezTo>
                    <a:lnTo>
                      <a:pt x="6073" y="9585"/>
                    </a:lnTo>
                    <a:cubicBezTo>
                      <a:pt x="6101" y="9632"/>
                      <a:pt x="6158" y="9664"/>
                      <a:pt x="6211" y="9664"/>
                    </a:cubicBezTo>
                    <a:cubicBezTo>
                      <a:pt x="6225" y="9664"/>
                      <a:pt x="6239" y="9662"/>
                      <a:pt x="6251" y="9657"/>
                    </a:cubicBezTo>
                    <a:lnTo>
                      <a:pt x="6882" y="9455"/>
                    </a:lnTo>
                    <a:cubicBezTo>
                      <a:pt x="6882" y="9455"/>
                      <a:pt x="6894" y="9455"/>
                      <a:pt x="6894" y="9466"/>
                    </a:cubicBezTo>
                    <a:lnTo>
                      <a:pt x="6787" y="10121"/>
                    </a:lnTo>
                    <a:cubicBezTo>
                      <a:pt x="6775" y="10193"/>
                      <a:pt x="6823" y="10276"/>
                      <a:pt x="6894" y="10288"/>
                    </a:cubicBezTo>
                    <a:lnTo>
                      <a:pt x="7525" y="10514"/>
                    </a:lnTo>
                    <a:cubicBezTo>
                      <a:pt x="7537" y="10514"/>
                      <a:pt x="7549" y="10526"/>
                      <a:pt x="7585" y="10526"/>
                    </a:cubicBezTo>
                    <a:cubicBezTo>
                      <a:pt x="7644" y="10526"/>
                      <a:pt x="7680" y="10490"/>
                      <a:pt x="7716" y="10455"/>
                    </a:cubicBezTo>
                    <a:lnTo>
                      <a:pt x="8061" y="9883"/>
                    </a:lnTo>
                    <a:lnTo>
                      <a:pt x="8073" y="9883"/>
                    </a:lnTo>
                    <a:lnTo>
                      <a:pt x="8418" y="10455"/>
                    </a:lnTo>
                    <a:cubicBezTo>
                      <a:pt x="8445" y="10499"/>
                      <a:pt x="8497" y="10523"/>
                      <a:pt x="8547" y="10523"/>
                    </a:cubicBezTo>
                    <a:cubicBezTo>
                      <a:pt x="8565" y="10523"/>
                      <a:pt x="8582" y="10520"/>
                      <a:pt x="8597" y="10514"/>
                    </a:cubicBezTo>
                    <a:lnTo>
                      <a:pt x="9216" y="10288"/>
                    </a:lnTo>
                    <a:cubicBezTo>
                      <a:pt x="9287" y="10252"/>
                      <a:pt x="9323" y="10193"/>
                      <a:pt x="9323" y="10121"/>
                    </a:cubicBezTo>
                    <a:lnTo>
                      <a:pt x="9216" y="9466"/>
                    </a:lnTo>
                    <a:cubicBezTo>
                      <a:pt x="9216" y="9466"/>
                      <a:pt x="9228" y="9466"/>
                      <a:pt x="9228" y="9455"/>
                    </a:cubicBezTo>
                    <a:lnTo>
                      <a:pt x="9859" y="9657"/>
                    </a:lnTo>
                    <a:cubicBezTo>
                      <a:pt x="9878" y="9666"/>
                      <a:pt x="9897" y="9671"/>
                      <a:pt x="9916" y="9671"/>
                    </a:cubicBezTo>
                    <a:cubicBezTo>
                      <a:pt x="9966" y="9671"/>
                      <a:pt x="10011" y="9638"/>
                      <a:pt x="10038" y="9585"/>
                    </a:cubicBezTo>
                    <a:lnTo>
                      <a:pt x="10359" y="9026"/>
                    </a:lnTo>
                    <a:cubicBezTo>
                      <a:pt x="10395" y="8966"/>
                      <a:pt x="10395" y="8871"/>
                      <a:pt x="10335" y="8823"/>
                    </a:cubicBezTo>
                    <a:lnTo>
                      <a:pt x="9847" y="8395"/>
                    </a:lnTo>
                    <a:lnTo>
                      <a:pt x="9847" y="8383"/>
                    </a:lnTo>
                    <a:lnTo>
                      <a:pt x="10454" y="8145"/>
                    </a:lnTo>
                    <a:cubicBezTo>
                      <a:pt x="10460" y="8146"/>
                      <a:pt x="10465" y="8146"/>
                      <a:pt x="10470" y="8146"/>
                    </a:cubicBezTo>
                    <a:cubicBezTo>
                      <a:pt x="10532" y="8146"/>
                      <a:pt x="10572" y="8080"/>
                      <a:pt x="10561" y="8014"/>
                    </a:cubicBezTo>
                    <a:lnTo>
                      <a:pt x="10442" y="7359"/>
                    </a:lnTo>
                    <a:cubicBezTo>
                      <a:pt x="10419" y="7288"/>
                      <a:pt x="10359" y="7240"/>
                      <a:pt x="10288" y="7228"/>
                    </a:cubicBezTo>
                    <a:lnTo>
                      <a:pt x="9633" y="7204"/>
                    </a:lnTo>
                    <a:cubicBezTo>
                      <a:pt x="9633" y="7204"/>
                      <a:pt x="9633" y="7192"/>
                      <a:pt x="9621" y="7192"/>
                    </a:cubicBezTo>
                    <a:lnTo>
                      <a:pt x="9930" y="6609"/>
                    </a:lnTo>
                    <a:cubicBezTo>
                      <a:pt x="9966" y="6549"/>
                      <a:pt x="9942" y="6466"/>
                      <a:pt x="9907" y="6418"/>
                    </a:cubicBezTo>
                    <a:lnTo>
                      <a:pt x="9395" y="5990"/>
                    </a:lnTo>
                    <a:cubicBezTo>
                      <a:pt x="9365" y="5966"/>
                      <a:pt x="9332" y="5954"/>
                      <a:pt x="9299" y="5954"/>
                    </a:cubicBezTo>
                    <a:cubicBezTo>
                      <a:pt x="9267" y="5954"/>
                      <a:pt x="9234" y="5966"/>
                      <a:pt x="9204" y="5990"/>
                    </a:cubicBezTo>
                    <a:lnTo>
                      <a:pt x="8692" y="6395"/>
                    </a:lnTo>
                    <a:lnTo>
                      <a:pt x="8680" y="6395"/>
                    </a:lnTo>
                    <a:lnTo>
                      <a:pt x="8609" y="6049"/>
                    </a:lnTo>
                    <a:lnTo>
                      <a:pt x="8609" y="6037"/>
                    </a:lnTo>
                    <a:cubicBezTo>
                      <a:pt x="8799" y="5525"/>
                      <a:pt x="8895" y="5002"/>
                      <a:pt x="8895" y="4454"/>
                    </a:cubicBezTo>
                    <a:cubicBezTo>
                      <a:pt x="8895" y="3263"/>
                      <a:pt x="8430" y="2144"/>
                      <a:pt x="7597" y="1311"/>
                    </a:cubicBezTo>
                    <a:cubicBezTo>
                      <a:pt x="6763" y="477"/>
                      <a:pt x="5644" y="1"/>
                      <a:pt x="44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9CBBAAB-BED0-DC55-E366-F471CDCE271E}"/>
                </a:ext>
              </a:extLst>
            </p:cNvPr>
            <p:cNvGrpSpPr/>
            <p:nvPr/>
          </p:nvGrpSpPr>
          <p:grpSpPr>
            <a:xfrm>
              <a:off x="5618692" y="3070754"/>
              <a:ext cx="2518547" cy="334800"/>
              <a:chOff x="5618692" y="3070754"/>
              <a:chExt cx="2518547" cy="334800"/>
            </a:xfrm>
          </p:grpSpPr>
          <p:cxnSp>
            <p:nvCxnSpPr>
              <p:cNvPr id="7" name="Google Shape;574;p21">
                <a:extLst>
                  <a:ext uri="{FF2B5EF4-FFF2-40B4-BE49-F238E27FC236}">
                    <a16:creationId xmlns:a16="http://schemas.microsoft.com/office/drawing/2014/main" id="{02F9B570-6DBA-7A1D-39E0-CE6B5EFCD7EA}"/>
                  </a:ext>
                </a:extLst>
              </p:cNvPr>
              <p:cNvCxnSpPr>
                <a:stCxn id="24" idx="6"/>
                <a:endCxn id="55" idx="1"/>
              </p:cNvCxnSpPr>
              <p:nvPr/>
            </p:nvCxnSpPr>
            <p:spPr>
              <a:xfrm>
                <a:off x="5618692" y="3237208"/>
                <a:ext cx="529200" cy="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5" name="Google Shape;576;p21">
                <a:extLst>
                  <a:ext uri="{FF2B5EF4-FFF2-40B4-BE49-F238E27FC236}">
                    <a16:creationId xmlns:a16="http://schemas.microsoft.com/office/drawing/2014/main" id="{A6C7AEB9-5AA9-ABAA-79DC-79D03CCC0590}"/>
                  </a:ext>
                </a:extLst>
              </p:cNvPr>
              <p:cNvSpPr/>
              <p:nvPr/>
            </p:nvSpPr>
            <p:spPr>
              <a:xfrm>
                <a:off x="6147939" y="3070754"/>
                <a:ext cx="1771800" cy="334800"/>
              </a:xfrm>
              <a:prstGeom prst="roundRect">
                <a:avLst>
                  <a:gd name="adj" fmla="val 50000"/>
                </a:avLst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cxnSp>
            <p:nvCxnSpPr>
              <p:cNvPr id="56" name="Google Shape;631;p21">
                <a:extLst>
                  <a:ext uri="{FF2B5EF4-FFF2-40B4-BE49-F238E27FC236}">
                    <a16:creationId xmlns:a16="http://schemas.microsoft.com/office/drawing/2014/main" id="{6B153234-0DBD-EA36-2DE8-0C3D37E66B4F}"/>
                  </a:ext>
                </a:extLst>
              </p:cNvPr>
              <p:cNvCxnSpPr>
                <a:cxnSpLocks/>
                <a:endCxn id="55" idx="3"/>
              </p:cNvCxnSpPr>
              <p:nvPr/>
            </p:nvCxnSpPr>
            <p:spPr>
              <a:xfrm flipH="1">
                <a:off x="7919739" y="3237208"/>
                <a:ext cx="217500" cy="946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686CD87-C805-E963-2051-F59D1C84DC61}"/>
                  </a:ext>
                </a:extLst>
              </p:cNvPr>
              <p:cNvSpPr txBox="1"/>
              <p:nvPr/>
            </p:nvSpPr>
            <p:spPr>
              <a:xfrm>
                <a:off x="6145485" y="3095373"/>
                <a:ext cx="175240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fa-IR" sz="1200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sz="12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B844CED-6E3F-C7C6-8FEB-94F4BDC141CF}"/>
              </a:ext>
            </a:extLst>
          </p:cNvPr>
          <p:cNvGrpSpPr/>
          <p:nvPr/>
        </p:nvGrpSpPr>
        <p:grpSpPr>
          <a:xfrm>
            <a:off x="4166939" y="3713376"/>
            <a:ext cx="3116503" cy="651600"/>
            <a:chOff x="4166939" y="3713376"/>
            <a:chExt cx="3116503" cy="651600"/>
          </a:xfrm>
        </p:grpSpPr>
        <p:grpSp>
          <p:nvGrpSpPr>
            <p:cNvPr id="39" name="Google Shape;611;p21">
              <a:extLst>
                <a:ext uri="{FF2B5EF4-FFF2-40B4-BE49-F238E27FC236}">
                  <a16:creationId xmlns:a16="http://schemas.microsoft.com/office/drawing/2014/main" id="{F97AB805-1D7F-C7BE-429A-89B7D2D5736B}"/>
                </a:ext>
              </a:extLst>
            </p:cNvPr>
            <p:cNvGrpSpPr/>
            <p:nvPr/>
          </p:nvGrpSpPr>
          <p:grpSpPr>
            <a:xfrm>
              <a:off x="6631842" y="3713376"/>
              <a:ext cx="651600" cy="651600"/>
              <a:chOff x="5047205" y="3844530"/>
              <a:chExt cx="651600" cy="651600"/>
            </a:xfrm>
          </p:grpSpPr>
          <p:sp>
            <p:nvSpPr>
              <p:cNvPr id="40" name="Google Shape;584;p21">
                <a:extLst>
                  <a:ext uri="{FF2B5EF4-FFF2-40B4-BE49-F238E27FC236}">
                    <a16:creationId xmlns:a16="http://schemas.microsoft.com/office/drawing/2014/main" id="{D6D3A4A3-AC4F-C265-A251-1DB7ABFBA412}"/>
                  </a:ext>
                </a:extLst>
              </p:cNvPr>
              <p:cNvSpPr/>
              <p:nvPr/>
            </p:nvSpPr>
            <p:spPr>
              <a:xfrm>
                <a:off x="5047205" y="3844530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612;p21">
                <a:extLst>
                  <a:ext uri="{FF2B5EF4-FFF2-40B4-BE49-F238E27FC236}">
                    <a16:creationId xmlns:a16="http://schemas.microsoft.com/office/drawing/2014/main" id="{D6737E1A-2958-12C2-8AA5-5B2000E341D1}"/>
                  </a:ext>
                </a:extLst>
              </p:cNvPr>
              <p:cNvSpPr/>
              <p:nvPr/>
            </p:nvSpPr>
            <p:spPr>
              <a:xfrm>
                <a:off x="5097413" y="3896524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" name="Google Shape;614;p21">
              <a:extLst>
                <a:ext uri="{FF2B5EF4-FFF2-40B4-BE49-F238E27FC236}">
                  <a16:creationId xmlns:a16="http://schemas.microsoft.com/office/drawing/2014/main" id="{7CC5B87F-5EF0-948B-0935-54C89A96E0DD}"/>
                </a:ext>
              </a:extLst>
            </p:cNvPr>
            <p:cNvGrpSpPr/>
            <p:nvPr/>
          </p:nvGrpSpPr>
          <p:grpSpPr>
            <a:xfrm>
              <a:off x="6780656" y="3866081"/>
              <a:ext cx="353954" cy="318880"/>
              <a:chOff x="3988156" y="3380210"/>
              <a:chExt cx="353954" cy="318880"/>
            </a:xfrm>
            <a:solidFill>
              <a:srgbClr val="72AE46"/>
            </a:solidFill>
          </p:grpSpPr>
          <p:sp>
            <p:nvSpPr>
              <p:cNvPr id="44" name="Google Shape;615;p21">
                <a:extLst>
                  <a:ext uri="{FF2B5EF4-FFF2-40B4-BE49-F238E27FC236}">
                    <a16:creationId xmlns:a16="http://schemas.microsoft.com/office/drawing/2014/main" id="{06001D5D-92C2-58B3-3878-DC5D60D33A2D}"/>
                  </a:ext>
                </a:extLst>
              </p:cNvPr>
              <p:cNvSpPr/>
              <p:nvPr/>
            </p:nvSpPr>
            <p:spPr>
              <a:xfrm>
                <a:off x="4134053" y="3446156"/>
                <a:ext cx="28454" cy="49269"/>
              </a:xfrm>
              <a:custGeom>
                <a:avLst/>
                <a:gdLst/>
                <a:ahLst/>
                <a:cxnLst/>
                <a:rect l="l" t="t" r="r" b="b"/>
                <a:pathLst>
                  <a:path w="894" h="1548" extrusionOk="0">
                    <a:moveTo>
                      <a:pt x="417" y="286"/>
                    </a:moveTo>
                    <a:lnTo>
                      <a:pt x="417" y="572"/>
                    </a:lnTo>
                    <a:cubicBezTo>
                      <a:pt x="298" y="524"/>
                      <a:pt x="274" y="500"/>
                      <a:pt x="274" y="417"/>
                    </a:cubicBezTo>
                    <a:cubicBezTo>
                      <a:pt x="274" y="345"/>
                      <a:pt x="346" y="298"/>
                      <a:pt x="417" y="286"/>
                    </a:cubicBezTo>
                    <a:close/>
                    <a:moveTo>
                      <a:pt x="524" y="869"/>
                    </a:moveTo>
                    <a:cubicBezTo>
                      <a:pt x="643" y="917"/>
                      <a:pt x="655" y="976"/>
                      <a:pt x="655" y="1048"/>
                    </a:cubicBezTo>
                    <a:cubicBezTo>
                      <a:pt x="655" y="1119"/>
                      <a:pt x="596" y="1179"/>
                      <a:pt x="524" y="1191"/>
                    </a:cubicBezTo>
                    <a:lnTo>
                      <a:pt x="524" y="869"/>
                    </a:lnTo>
                    <a:close/>
                    <a:moveTo>
                      <a:pt x="477" y="0"/>
                    </a:moveTo>
                    <a:cubicBezTo>
                      <a:pt x="453" y="0"/>
                      <a:pt x="417" y="24"/>
                      <a:pt x="417" y="48"/>
                    </a:cubicBezTo>
                    <a:lnTo>
                      <a:pt x="417" y="107"/>
                    </a:lnTo>
                    <a:cubicBezTo>
                      <a:pt x="191" y="131"/>
                      <a:pt x="60" y="250"/>
                      <a:pt x="60" y="476"/>
                    </a:cubicBezTo>
                    <a:cubicBezTo>
                      <a:pt x="60" y="703"/>
                      <a:pt x="227" y="774"/>
                      <a:pt x="417" y="845"/>
                    </a:cubicBezTo>
                    <a:lnTo>
                      <a:pt x="417" y="1226"/>
                    </a:lnTo>
                    <a:cubicBezTo>
                      <a:pt x="310" y="1203"/>
                      <a:pt x="274" y="1179"/>
                      <a:pt x="179" y="1107"/>
                    </a:cubicBezTo>
                    <a:cubicBezTo>
                      <a:pt x="160" y="1093"/>
                      <a:pt x="143" y="1087"/>
                      <a:pt x="127" y="1087"/>
                    </a:cubicBezTo>
                    <a:cubicBezTo>
                      <a:pt x="101" y="1087"/>
                      <a:pt x="77" y="1102"/>
                      <a:pt x="48" y="1131"/>
                    </a:cubicBezTo>
                    <a:cubicBezTo>
                      <a:pt x="0" y="1191"/>
                      <a:pt x="0" y="1250"/>
                      <a:pt x="48" y="1298"/>
                    </a:cubicBezTo>
                    <a:cubicBezTo>
                      <a:pt x="120" y="1405"/>
                      <a:pt x="274" y="1453"/>
                      <a:pt x="417" y="1453"/>
                    </a:cubicBezTo>
                    <a:lnTo>
                      <a:pt x="417" y="1512"/>
                    </a:lnTo>
                    <a:cubicBezTo>
                      <a:pt x="417" y="1536"/>
                      <a:pt x="453" y="1548"/>
                      <a:pt x="477" y="1548"/>
                    </a:cubicBezTo>
                    <a:cubicBezTo>
                      <a:pt x="512" y="1548"/>
                      <a:pt x="536" y="1536"/>
                      <a:pt x="536" y="1512"/>
                    </a:cubicBezTo>
                    <a:lnTo>
                      <a:pt x="536" y="1453"/>
                    </a:lnTo>
                    <a:cubicBezTo>
                      <a:pt x="727" y="1417"/>
                      <a:pt x="893" y="1298"/>
                      <a:pt x="893" y="1048"/>
                    </a:cubicBezTo>
                    <a:cubicBezTo>
                      <a:pt x="893" y="798"/>
                      <a:pt x="751" y="691"/>
                      <a:pt x="536" y="619"/>
                    </a:cubicBezTo>
                    <a:lnTo>
                      <a:pt x="536" y="286"/>
                    </a:lnTo>
                    <a:cubicBezTo>
                      <a:pt x="584" y="286"/>
                      <a:pt x="631" y="298"/>
                      <a:pt x="667" y="333"/>
                    </a:cubicBezTo>
                    <a:cubicBezTo>
                      <a:pt x="694" y="340"/>
                      <a:pt x="726" y="363"/>
                      <a:pt x="759" y="363"/>
                    </a:cubicBezTo>
                    <a:cubicBezTo>
                      <a:pt x="783" y="363"/>
                      <a:pt x="808" y="350"/>
                      <a:pt x="834" y="310"/>
                    </a:cubicBezTo>
                    <a:cubicBezTo>
                      <a:pt x="870" y="274"/>
                      <a:pt x="882" y="214"/>
                      <a:pt x="822" y="167"/>
                    </a:cubicBezTo>
                    <a:cubicBezTo>
                      <a:pt x="751" y="107"/>
                      <a:pt x="631" y="95"/>
                      <a:pt x="536" y="95"/>
                    </a:cubicBezTo>
                    <a:lnTo>
                      <a:pt x="536" y="48"/>
                    </a:lnTo>
                    <a:cubicBezTo>
                      <a:pt x="536" y="12"/>
                      <a:pt x="501" y="0"/>
                      <a:pt x="4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16;p21">
                <a:extLst>
                  <a:ext uri="{FF2B5EF4-FFF2-40B4-BE49-F238E27FC236}">
                    <a16:creationId xmlns:a16="http://schemas.microsoft.com/office/drawing/2014/main" id="{211140B7-76DB-C72B-C526-B292BA387233}"/>
                  </a:ext>
                </a:extLst>
              </p:cNvPr>
              <p:cNvSpPr/>
              <p:nvPr/>
            </p:nvSpPr>
            <p:spPr>
              <a:xfrm>
                <a:off x="4188988" y="3398001"/>
                <a:ext cx="81510" cy="81510"/>
              </a:xfrm>
              <a:custGeom>
                <a:avLst/>
                <a:gdLst/>
                <a:ahLst/>
                <a:cxnLst/>
                <a:rect l="l" t="t" r="r" b="b"/>
                <a:pathLst>
                  <a:path w="2561" h="2561" extrusionOk="0">
                    <a:moveTo>
                      <a:pt x="1287" y="311"/>
                    </a:moveTo>
                    <a:cubicBezTo>
                      <a:pt x="1823" y="311"/>
                      <a:pt x="2251" y="739"/>
                      <a:pt x="2251" y="1275"/>
                    </a:cubicBezTo>
                    <a:cubicBezTo>
                      <a:pt x="2251" y="1811"/>
                      <a:pt x="1823" y="2251"/>
                      <a:pt x="1287" y="2251"/>
                    </a:cubicBezTo>
                    <a:cubicBezTo>
                      <a:pt x="751" y="2251"/>
                      <a:pt x="310" y="1811"/>
                      <a:pt x="310" y="1275"/>
                    </a:cubicBezTo>
                    <a:cubicBezTo>
                      <a:pt x="310" y="739"/>
                      <a:pt x="751" y="311"/>
                      <a:pt x="1287" y="311"/>
                    </a:cubicBezTo>
                    <a:close/>
                    <a:moveTo>
                      <a:pt x="1287" y="1"/>
                    </a:moveTo>
                    <a:cubicBezTo>
                      <a:pt x="572" y="1"/>
                      <a:pt x="1" y="584"/>
                      <a:pt x="1" y="1275"/>
                    </a:cubicBezTo>
                    <a:cubicBezTo>
                      <a:pt x="1" y="1989"/>
                      <a:pt x="584" y="2561"/>
                      <a:pt x="1287" y="2561"/>
                    </a:cubicBezTo>
                    <a:cubicBezTo>
                      <a:pt x="2001" y="2561"/>
                      <a:pt x="2561" y="1977"/>
                      <a:pt x="2561" y="1275"/>
                    </a:cubicBezTo>
                    <a:cubicBezTo>
                      <a:pt x="2561" y="584"/>
                      <a:pt x="2001" y="1"/>
                      <a:pt x="12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17;p21">
                <a:extLst>
                  <a:ext uri="{FF2B5EF4-FFF2-40B4-BE49-F238E27FC236}">
                    <a16:creationId xmlns:a16="http://schemas.microsoft.com/office/drawing/2014/main" id="{BAE66E2C-DBBE-D574-3E43-94DE049865CC}"/>
                  </a:ext>
                </a:extLst>
              </p:cNvPr>
              <p:cNvSpPr/>
              <p:nvPr/>
            </p:nvSpPr>
            <p:spPr>
              <a:xfrm>
                <a:off x="4090863" y="3380210"/>
                <a:ext cx="195930" cy="146311"/>
              </a:xfrm>
              <a:custGeom>
                <a:avLst/>
                <a:gdLst/>
                <a:ahLst/>
                <a:cxnLst/>
                <a:rect l="l" t="t" r="r" b="b"/>
                <a:pathLst>
                  <a:path w="6156" h="4597" extrusionOk="0">
                    <a:moveTo>
                      <a:pt x="1810" y="1834"/>
                    </a:moveTo>
                    <a:cubicBezTo>
                      <a:pt x="2131" y="1834"/>
                      <a:pt x="2429" y="2001"/>
                      <a:pt x="2608" y="2274"/>
                    </a:cubicBezTo>
                    <a:cubicBezTo>
                      <a:pt x="2643" y="2405"/>
                      <a:pt x="2703" y="2536"/>
                      <a:pt x="2762" y="2667"/>
                    </a:cubicBezTo>
                    <a:cubicBezTo>
                      <a:pt x="2762" y="2715"/>
                      <a:pt x="2774" y="2763"/>
                      <a:pt x="2774" y="2810"/>
                    </a:cubicBezTo>
                    <a:cubicBezTo>
                      <a:pt x="2774" y="3346"/>
                      <a:pt x="2346" y="3775"/>
                      <a:pt x="1810" y="3775"/>
                    </a:cubicBezTo>
                    <a:cubicBezTo>
                      <a:pt x="1274" y="3775"/>
                      <a:pt x="834" y="3346"/>
                      <a:pt x="834" y="2810"/>
                    </a:cubicBezTo>
                    <a:cubicBezTo>
                      <a:pt x="834" y="2274"/>
                      <a:pt x="1274" y="1834"/>
                      <a:pt x="1810" y="1834"/>
                    </a:cubicBezTo>
                    <a:close/>
                    <a:moveTo>
                      <a:pt x="1810" y="1322"/>
                    </a:moveTo>
                    <a:cubicBezTo>
                      <a:pt x="2084" y="1322"/>
                      <a:pt x="2346" y="1393"/>
                      <a:pt x="2584" y="1536"/>
                    </a:cubicBezTo>
                    <a:cubicBezTo>
                      <a:pt x="2560" y="1620"/>
                      <a:pt x="2560" y="1703"/>
                      <a:pt x="2548" y="1774"/>
                    </a:cubicBezTo>
                    <a:cubicBezTo>
                      <a:pt x="2346" y="1632"/>
                      <a:pt x="2072" y="1536"/>
                      <a:pt x="1810" y="1536"/>
                    </a:cubicBezTo>
                    <a:cubicBezTo>
                      <a:pt x="1096" y="1536"/>
                      <a:pt x="524" y="2120"/>
                      <a:pt x="524" y="2822"/>
                    </a:cubicBezTo>
                    <a:cubicBezTo>
                      <a:pt x="524" y="3537"/>
                      <a:pt x="1107" y="4096"/>
                      <a:pt x="1810" y="4096"/>
                    </a:cubicBezTo>
                    <a:cubicBezTo>
                      <a:pt x="2417" y="4096"/>
                      <a:pt x="2917" y="3668"/>
                      <a:pt x="3060" y="3108"/>
                    </a:cubicBezTo>
                    <a:cubicBezTo>
                      <a:pt x="3120" y="3167"/>
                      <a:pt x="3155" y="3203"/>
                      <a:pt x="3239" y="3263"/>
                    </a:cubicBezTo>
                    <a:cubicBezTo>
                      <a:pt x="3036" y="3882"/>
                      <a:pt x="2477" y="4299"/>
                      <a:pt x="1810" y="4299"/>
                    </a:cubicBezTo>
                    <a:cubicBezTo>
                      <a:pt x="988" y="4299"/>
                      <a:pt x="322" y="3620"/>
                      <a:pt x="322" y="2810"/>
                    </a:cubicBezTo>
                    <a:cubicBezTo>
                      <a:pt x="322" y="1989"/>
                      <a:pt x="988" y="1322"/>
                      <a:pt x="1810" y="1322"/>
                    </a:cubicBezTo>
                    <a:close/>
                    <a:moveTo>
                      <a:pt x="4382" y="0"/>
                    </a:moveTo>
                    <a:cubicBezTo>
                      <a:pt x="3608" y="0"/>
                      <a:pt x="2929" y="500"/>
                      <a:pt x="2679" y="1179"/>
                    </a:cubicBezTo>
                    <a:cubicBezTo>
                      <a:pt x="2417" y="1036"/>
                      <a:pt x="2131" y="953"/>
                      <a:pt x="1822" y="953"/>
                    </a:cubicBezTo>
                    <a:cubicBezTo>
                      <a:pt x="822" y="953"/>
                      <a:pt x="0" y="1774"/>
                      <a:pt x="0" y="2775"/>
                    </a:cubicBezTo>
                    <a:cubicBezTo>
                      <a:pt x="0" y="3775"/>
                      <a:pt x="822" y="4596"/>
                      <a:pt x="1822" y="4596"/>
                    </a:cubicBezTo>
                    <a:cubicBezTo>
                      <a:pt x="2596" y="4596"/>
                      <a:pt x="3262" y="4120"/>
                      <a:pt x="3512" y="3417"/>
                    </a:cubicBezTo>
                    <a:cubicBezTo>
                      <a:pt x="3763" y="3548"/>
                      <a:pt x="4060" y="3644"/>
                      <a:pt x="4382" y="3644"/>
                    </a:cubicBezTo>
                    <a:cubicBezTo>
                      <a:pt x="4798" y="3644"/>
                      <a:pt x="5191" y="3489"/>
                      <a:pt x="5513" y="3239"/>
                    </a:cubicBezTo>
                    <a:cubicBezTo>
                      <a:pt x="5822" y="2989"/>
                      <a:pt x="6049" y="2632"/>
                      <a:pt x="6132" y="2239"/>
                    </a:cubicBezTo>
                    <a:cubicBezTo>
                      <a:pt x="6156" y="2167"/>
                      <a:pt x="6096" y="2072"/>
                      <a:pt x="6013" y="2060"/>
                    </a:cubicBezTo>
                    <a:cubicBezTo>
                      <a:pt x="6004" y="2059"/>
                      <a:pt x="5996" y="2058"/>
                      <a:pt x="5987" y="2058"/>
                    </a:cubicBezTo>
                    <a:cubicBezTo>
                      <a:pt x="5911" y="2058"/>
                      <a:pt x="5833" y="2104"/>
                      <a:pt x="5822" y="2179"/>
                    </a:cubicBezTo>
                    <a:cubicBezTo>
                      <a:pt x="5656" y="2870"/>
                      <a:pt x="5060" y="3322"/>
                      <a:pt x="4370" y="3322"/>
                    </a:cubicBezTo>
                    <a:cubicBezTo>
                      <a:pt x="3834" y="3322"/>
                      <a:pt x="3334" y="3048"/>
                      <a:pt x="3072" y="2572"/>
                    </a:cubicBezTo>
                    <a:cubicBezTo>
                      <a:pt x="3036" y="2417"/>
                      <a:pt x="2977" y="2274"/>
                      <a:pt x="2905" y="2132"/>
                    </a:cubicBezTo>
                    <a:cubicBezTo>
                      <a:pt x="2715" y="1215"/>
                      <a:pt x="3429" y="334"/>
                      <a:pt x="4370" y="334"/>
                    </a:cubicBezTo>
                    <a:cubicBezTo>
                      <a:pt x="5060" y="334"/>
                      <a:pt x="5656" y="810"/>
                      <a:pt x="5822" y="1477"/>
                    </a:cubicBezTo>
                    <a:cubicBezTo>
                      <a:pt x="5832" y="1556"/>
                      <a:pt x="5899" y="1602"/>
                      <a:pt x="5969" y="1602"/>
                    </a:cubicBezTo>
                    <a:cubicBezTo>
                      <a:pt x="5984" y="1602"/>
                      <a:pt x="5998" y="1600"/>
                      <a:pt x="6013" y="1596"/>
                    </a:cubicBezTo>
                    <a:cubicBezTo>
                      <a:pt x="6108" y="1584"/>
                      <a:pt x="6144" y="1489"/>
                      <a:pt x="6132" y="1405"/>
                    </a:cubicBezTo>
                    <a:cubicBezTo>
                      <a:pt x="6049" y="1024"/>
                      <a:pt x="5822" y="667"/>
                      <a:pt x="5513" y="405"/>
                    </a:cubicBezTo>
                    <a:cubicBezTo>
                      <a:pt x="5191" y="155"/>
                      <a:pt x="4775" y="0"/>
                      <a:pt x="43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18;p21">
                <a:extLst>
                  <a:ext uri="{FF2B5EF4-FFF2-40B4-BE49-F238E27FC236}">
                    <a16:creationId xmlns:a16="http://schemas.microsoft.com/office/drawing/2014/main" id="{5C055ABA-7426-B5E3-0CD5-FEE5EDA64299}"/>
                  </a:ext>
                </a:extLst>
              </p:cNvPr>
              <p:cNvSpPr/>
              <p:nvPr/>
            </p:nvSpPr>
            <p:spPr>
              <a:xfrm>
                <a:off x="4215914" y="3415061"/>
                <a:ext cx="28072" cy="49301"/>
              </a:xfrm>
              <a:custGeom>
                <a:avLst/>
                <a:gdLst/>
                <a:ahLst/>
                <a:cxnLst/>
                <a:rect l="l" t="t" r="r" b="b"/>
                <a:pathLst>
                  <a:path w="882" h="1549" extrusionOk="0">
                    <a:moveTo>
                      <a:pt x="405" y="298"/>
                    </a:moveTo>
                    <a:lnTo>
                      <a:pt x="405" y="584"/>
                    </a:lnTo>
                    <a:cubicBezTo>
                      <a:pt x="286" y="537"/>
                      <a:pt x="262" y="501"/>
                      <a:pt x="262" y="429"/>
                    </a:cubicBezTo>
                    <a:cubicBezTo>
                      <a:pt x="262" y="358"/>
                      <a:pt x="334" y="310"/>
                      <a:pt x="405" y="298"/>
                    </a:cubicBezTo>
                    <a:close/>
                    <a:moveTo>
                      <a:pt x="512" y="882"/>
                    </a:moveTo>
                    <a:cubicBezTo>
                      <a:pt x="631" y="918"/>
                      <a:pt x="643" y="977"/>
                      <a:pt x="643" y="1060"/>
                    </a:cubicBezTo>
                    <a:cubicBezTo>
                      <a:pt x="643" y="1144"/>
                      <a:pt x="584" y="1191"/>
                      <a:pt x="512" y="1203"/>
                    </a:cubicBezTo>
                    <a:lnTo>
                      <a:pt x="512" y="882"/>
                    </a:lnTo>
                    <a:close/>
                    <a:moveTo>
                      <a:pt x="465" y="1"/>
                    </a:moveTo>
                    <a:cubicBezTo>
                      <a:pt x="441" y="1"/>
                      <a:pt x="405" y="13"/>
                      <a:pt x="405" y="48"/>
                    </a:cubicBezTo>
                    <a:lnTo>
                      <a:pt x="405" y="96"/>
                    </a:lnTo>
                    <a:cubicBezTo>
                      <a:pt x="179" y="132"/>
                      <a:pt x="48" y="251"/>
                      <a:pt x="48" y="477"/>
                    </a:cubicBezTo>
                    <a:cubicBezTo>
                      <a:pt x="48" y="715"/>
                      <a:pt x="226" y="787"/>
                      <a:pt x="405" y="846"/>
                    </a:cubicBezTo>
                    <a:lnTo>
                      <a:pt x="405" y="1215"/>
                    </a:lnTo>
                    <a:cubicBezTo>
                      <a:pt x="298" y="1203"/>
                      <a:pt x="262" y="1156"/>
                      <a:pt x="167" y="1096"/>
                    </a:cubicBezTo>
                    <a:cubicBezTo>
                      <a:pt x="150" y="1084"/>
                      <a:pt x="133" y="1079"/>
                      <a:pt x="117" y="1079"/>
                    </a:cubicBezTo>
                    <a:cubicBezTo>
                      <a:pt x="53" y="1079"/>
                      <a:pt x="0" y="1158"/>
                      <a:pt x="0" y="1215"/>
                    </a:cubicBezTo>
                    <a:cubicBezTo>
                      <a:pt x="0" y="1251"/>
                      <a:pt x="24" y="1275"/>
                      <a:pt x="36" y="1299"/>
                    </a:cubicBezTo>
                    <a:cubicBezTo>
                      <a:pt x="107" y="1394"/>
                      <a:pt x="274" y="1441"/>
                      <a:pt x="405" y="1441"/>
                    </a:cubicBezTo>
                    <a:lnTo>
                      <a:pt x="405" y="1501"/>
                    </a:lnTo>
                    <a:cubicBezTo>
                      <a:pt x="405" y="1537"/>
                      <a:pt x="441" y="1549"/>
                      <a:pt x="465" y="1549"/>
                    </a:cubicBezTo>
                    <a:cubicBezTo>
                      <a:pt x="500" y="1549"/>
                      <a:pt x="524" y="1525"/>
                      <a:pt x="524" y="1501"/>
                    </a:cubicBezTo>
                    <a:lnTo>
                      <a:pt x="524" y="1441"/>
                    </a:lnTo>
                    <a:cubicBezTo>
                      <a:pt x="715" y="1406"/>
                      <a:pt x="881" y="1299"/>
                      <a:pt x="881" y="1037"/>
                    </a:cubicBezTo>
                    <a:cubicBezTo>
                      <a:pt x="881" y="787"/>
                      <a:pt x="715" y="703"/>
                      <a:pt x="524" y="620"/>
                    </a:cubicBezTo>
                    <a:lnTo>
                      <a:pt x="524" y="298"/>
                    </a:lnTo>
                    <a:cubicBezTo>
                      <a:pt x="596" y="298"/>
                      <a:pt x="631" y="310"/>
                      <a:pt x="703" y="358"/>
                    </a:cubicBezTo>
                    <a:cubicBezTo>
                      <a:pt x="717" y="362"/>
                      <a:pt x="732" y="364"/>
                      <a:pt x="746" y="364"/>
                    </a:cubicBezTo>
                    <a:cubicBezTo>
                      <a:pt x="777" y="364"/>
                      <a:pt x="805" y="351"/>
                      <a:pt x="822" y="310"/>
                    </a:cubicBezTo>
                    <a:cubicBezTo>
                      <a:pt x="857" y="263"/>
                      <a:pt x="869" y="203"/>
                      <a:pt x="810" y="156"/>
                    </a:cubicBezTo>
                    <a:cubicBezTo>
                      <a:pt x="738" y="96"/>
                      <a:pt x="619" y="84"/>
                      <a:pt x="524" y="84"/>
                    </a:cubicBezTo>
                    <a:lnTo>
                      <a:pt x="524" y="48"/>
                    </a:lnTo>
                    <a:cubicBezTo>
                      <a:pt x="524" y="13"/>
                      <a:pt x="500" y="1"/>
                      <a:pt x="4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619;p21">
                <a:extLst>
                  <a:ext uri="{FF2B5EF4-FFF2-40B4-BE49-F238E27FC236}">
                    <a16:creationId xmlns:a16="http://schemas.microsoft.com/office/drawing/2014/main" id="{C322A6C1-F99B-95BE-56A2-76F4A80C34DF}"/>
                  </a:ext>
                </a:extLst>
              </p:cNvPr>
              <p:cNvSpPr/>
              <p:nvPr/>
            </p:nvSpPr>
            <p:spPr>
              <a:xfrm>
                <a:off x="3988156" y="3495935"/>
                <a:ext cx="353954" cy="203155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6383" extrusionOk="0">
                    <a:moveTo>
                      <a:pt x="3525" y="1884"/>
                    </a:moveTo>
                    <a:cubicBezTo>
                      <a:pt x="3540" y="1884"/>
                      <a:pt x="3561" y="1898"/>
                      <a:pt x="3561" y="1925"/>
                    </a:cubicBezTo>
                    <a:cubicBezTo>
                      <a:pt x="3632" y="2103"/>
                      <a:pt x="4632" y="4770"/>
                      <a:pt x="4680" y="4854"/>
                    </a:cubicBezTo>
                    <a:cubicBezTo>
                      <a:pt x="4692" y="4865"/>
                      <a:pt x="4680" y="4901"/>
                      <a:pt x="4644" y="4901"/>
                    </a:cubicBezTo>
                    <a:lnTo>
                      <a:pt x="3930" y="5163"/>
                    </a:lnTo>
                    <a:cubicBezTo>
                      <a:pt x="3882" y="5032"/>
                      <a:pt x="2870" y="2341"/>
                      <a:pt x="2799" y="2163"/>
                    </a:cubicBezTo>
                    <a:lnTo>
                      <a:pt x="3513" y="1889"/>
                    </a:lnTo>
                    <a:cubicBezTo>
                      <a:pt x="3516" y="1886"/>
                      <a:pt x="3520" y="1884"/>
                      <a:pt x="3525" y="1884"/>
                    </a:cubicBezTo>
                    <a:close/>
                    <a:moveTo>
                      <a:pt x="2501" y="2294"/>
                    </a:moveTo>
                    <a:lnTo>
                      <a:pt x="3632" y="5306"/>
                    </a:lnTo>
                    <a:cubicBezTo>
                      <a:pt x="3096" y="5496"/>
                      <a:pt x="1763" y="5997"/>
                      <a:pt x="1536" y="6092"/>
                    </a:cubicBezTo>
                    <a:cubicBezTo>
                      <a:pt x="1528" y="6095"/>
                      <a:pt x="1520" y="6096"/>
                      <a:pt x="1511" y="6096"/>
                    </a:cubicBezTo>
                    <a:cubicBezTo>
                      <a:pt x="1485" y="6096"/>
                      <a:pt x="1459" y="6081"/>
                      <a:pt x="1441" y="6044"/>
                    </a:cubicBezTo>
                    <a:lnTo>
                      <a:pt x="358" y="3175"/>
                    </a:lnTo>
                    <a:cubicBezTo>
                      <a:pt x="346" y="3139"/>
                      <a:pt x="358" y="3103"/>
                      <a:pt x="405" y="3080"/>
                    </a:cubicBezTo>
                    <a:cubicBezTo>
                      <a:pt x="1084" y="2829"/>
                      <a:pt x="2025" y="2472"/>
                      <a:pt x="2501" y="2294"/>
                    </a:cubicBezTo>
                    <a:close/>
                    <a:moveTo>
                      <a:pt x="10195" y="0"/>
                    </a:moveTo>
                    <a:cubicBezTo>
                      <a:pt x="9949" y="0"/>
                      <a:pt x="9714" y="126"/>
                      <a:pt x="9537" y="282"/>
                    </a:cubicBezTo>
                    <a:lnTo>
                      <a:pt x="7835" y="1698"/>
                    </a:lnTo>
                    <a:cubicBezTo>
                      <a:pt x="7740" y="1496"/>
                      <a:pt x="7537" y="1282"/>
                      <a:pt x="7144" y="1282"/>
                    </a:cubicBezTo>
                    <a:cubicBezTo>
                      <a:pt x="6745" y="1282"/>
                      <a:pt x="6434" y="1280"/>
                      <a:pt x="6185" y="1280"/>
                    </a:cubicBezTo>
                    <a:cubicBezTo>
                      <a:pt x="5437" y="1280"/>
                      <a:pt x="5254" y="1294"/>
                      <a:pt x="4977" y="1401"/>
                    </a:cubicBezTo>
                    <a:lnTo>
                      <a:pt x="3882" y="1853"/>
                    </a:lnTo>
                    <a:lnTo>
                      <a:pt x="3870" y="1806"/>
                    </a:lnTo>
                    <a:cubicBezTo>
                      <a:pt x="3814" y="1665"/>
                      <a:pt x="3669" y="1569"/>
                      <a:pt x="3523" y="1569"/>
                    </a:cubicBezTo>
                    <a:cubicBezTo>
                      <a:pt x="3484" y="1569"/>
                      <a:pt x="3444" y="1576"/>
                      <a:pt x="3406" y="1591"/>
                    </a:cubicBezTo>
                    <a:lnTo>
                      <a:pt x="2596" y="1913"/>
                    </a:lnTo>
                    <a:cubicBezTo>
                      <a:pt x="2239" y="2044"/>
                      <a:pt x="1084" y="2472"/>
                      <a:pt x="298" y="2770"/>
                    </a:cubicBezTo>
                    <a:cubicBezTo>
                      <a:pt x="108" y="2841"/>
                      <a:pt x="1" y="3068"/>
                      <a:pt x="72" y="3258"/>
                    </a:cubicBezTo>
                    <a:lnTo>
                      <a:pt x="1167" y="6139"/>
                    </a:lnTo>
                    <a:cubicBezTo>
                      <a:pt x="1222" y="6285"/>
                      <a:pt x="1368" y="6382"/>
                      <a:pt x="1518" y="6382"/>
                    </a:cubicBezTo>
                    <a:cubicBezTo>
                      <a:pt x="1564" y="6382"/>
                      <a:pt x="1611" y="6373"/>
                      <a:pt x="1656" y="6354"/>
                    </a:cubicBezTo>
                    <a:cubicBezTo>
                      <a:pt x="1906" y="6270"/>
                      <a:pt x="3549" y="5639"/>
                      <a:pt x="3894" y="5508"/>
                    </a:cubicBezTo>
                    <a:lnTo>
                      <a:pt x="4763" y="5175"/>
                    </a:lnTo>
                    <a:cubicBezTo>
                      <a:pt x="4942" y="5104"/>
                      <a:pt x="5049" y="4901"/>
                      <a:pt x="4965" y="4723"/>
                    </a:cubicBezTo>
                    <a:lnTo>
                      <a:pt x="4954" y="4675"/>
                    </a:lnTo>
                    <a:cubicBezTo>
                      <a:pt x="5525" y="4437"/>
                      <a:pt x="5537" y="4413"/>
                      <a:pt x="6120" y="4413"/>
                    </a:cubicBezTo>
                    <a:cubicBezTo>
                      <a:pt x="6204" y="4413"/>
                      <a:pt x="6275" y="4330"/>
                      <a:pt x="6275" y="4246"/>
                    </a:cubicBezTo>
                    <a:cubicBezTo>
                      <a:pt x="6275" y="4151"/>
                      <a:pt x="6204" y="4080"/>
                      <a:pt x="6120" y="4080"/>
                    </a:cubicBezTo>
                    <a:cubicBezTo>
                      <a:pt x="5477" y="4080"/>
                      <a:pt x="5418" y="4127"/>
                      <a:pt x="4834" y="4377"/>
                    </a:cubicBezTo>
                    <a:lnTo>
                      <a:pt x="3989" y="2127"/>
                    </a:lnTo>
                    <a:lnTo>
                      <a:pt x="5073" y="1686"/>
                    </a:lnTo>
                    <a:cubicBezTo>
                      <a:pt x="5294" y="1601"/>
                      <a:pt x="5460" y="1589"/>
                      <a:pt x="6106" y="1589"/>
                    </a:cubicBezTo>
                    <a:cubicBezTo>
                      <a:pt x="6364" y="1589"/>
                      <a:pt x="6699" y="1591"/>
                      <a:pt x="7144" y="1591"/>
                    </a:cubicBezTo>
                    <a:cubicBezTo>
                      <a:pt x="7323" y="1591"/>
                      <a:pt x="7442" y="1651"/>
                      <a:pt x="7513" y="1770"/>
                    </a:cubicBezTo>
                    <a:cubicBezTo>
                      <a:pt x="7573" y="1865"/>
                      <a:pt x="7573" y="1948"/>
                      <a:pt x="7585" y="1984"/>
                    </a:cubicBezTo>
                    <a:cubicBezTo>
                      <a:pt x="7585" y="2044"/>
                      <a:pt x="7549" y="2341"/>
                      <a:pt x="7263" y="2389"/>
                    </a:cubicBezTo>
                    <a:cubicBezTo>
                      <a:pt x="6835" y="2460"/>
                      <a:pt x="5882" y="2591"/>
                      <a:pt x="5882" y="2591"/>
                    </a:cubicBezTo>
                    <a:cubicBezTo>
                      <a:pt x="5787" y="2603"/>
                      <a:pt x="5727" y="2687"/>
                      <a:pt x="5739" y="2770"/>
                    </a:cubicBezTo>
                    <a:cubicBezTo>
                      <a:pt x="5763" y="2841"/>
                      <a:pt x="5823" y="2901"/>
                      <a:pt x="5906" y="2901"/>
                    </a:cubicBezTo>
                    <a:lnTo>
                      <a:pt x="5942" y="2901"/>
                    </a:lnTo>
                    <a:cubicBezTo>
                      <a:pt x="5954" y="2901"/>
                      <a:pt x="6894" y="2770"/>
                      <a:pt x="7335" y="2699"/>
                    </a:cubicBezTo>
                    <a:cubicBezTo>
                      <a:pt x="7740" y="2627"/>
                      <a:pt x="7882" y="2282"/>
                      <a:pt x="7918" y="2056"/>
                    </a:cubicBezTo>
                    <a:lnTo>
                      <a:pt x="9764" y="520"/>
                    </a:lnTo>
                    <a:cubicBezTo>
                      <a:pt x="9875" y="408"/>
                      <a:pt x="10028" y="311"/>
                      <a:pt x="10188" y="311"/>
                    </a:cubicBezTo>
                    <a:cubicBezTo>
                      <a:pt x="10285" y="311"/>
                      <a:pt x="10384" y="347"/>
                      <a:pt x="10478" y="436"/>
                    </a:cubicBezTo>
                    <a:cubicBezTo>
                      <a:pt x="10776" y="734"/>
                      <a:pt x="10502" y="1091"/>
                      <a:pt x="10430" y="1151"/>
                    </a:cubicBezTo>
                    <a:cubicBezTo>
                      <a:pt x="10359" y="1222"/>
                      <a:pt x="8097" y="3651"/>
                      <a:pt x="8097" y="3651"/>
                    </a:cubicBezTo>
                    <a:cubicBezTo>
                      <a:pt x="7763" y="4020"/>
                      <a:pt x="7323" y="4080"/>
                      <a:pt x="7144" y="4092"/>
                    </a:cubicBezTo>
                    <a:lnTo>
                      <a:pt x="6847" y="4092"/>
                    </a:lnTo>
                    <a:cubicBezTo>
                      <a:pt x="6751" y="4092"/>
                      <a:pt x="6680" y="4175"/>
                      <a:pt x="6680" y="4258"/>
                    </a:cubicBezTo>
                    <a:cubicBezTo>
                      <a:pt x="6680" y="4353"/>
                      <a:pt x="6751" y="4425"/>
                      <a:pt x="6847" y="4425"/>
                    </a:cubicBezTo>
                    <a:lnTo>
                      <a:pt x="7156" y="4425"/>
                    </a:lnTo>
                    <a:cubicBezTo>
                      <a:pt x="7382" y="4413"/>
                      <a:pt x="7918" y="4330"/>
                      <a:pt x="8335" y="3877"/>
                    </a:cubicBezTo>
                    <a:cubicBezTo>
                      <a:pt x="10669" y="1377"/>
                      <a:pt x="10669" y="1377"/>
                      <a:pt x="10669" y="1353"/>
                    </a:cubicBezTo>
                    <a:cubicBezTo>
                      <a:pt x="10883" y="1151"/>
                      <a:pt x="11121" y="627"/>
                      <a:pt x="10704" y="210"/>
                    </a:cubicBezTo>
                    <a:cubicBezTo>
                      <a:pt x="10539" y="60"/>
                      <a:pt x="10365" y="0"/>
                      <a:pt x="101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9063BC33-601B-3D6B-AE82-2E608EFEE88C}"/>
                </a:ext>
              </a:extLst>
            </p:cNvPr>
            <p:cNvGrpSpPr/>
            <p:nvPr/>
          </p:nvGrpSpPr>
          <p:grpSpPr>
            <a:xfrm>
              <a:off x="4166939" y="3873196"/>
              <a:ext cx="2464903" cy="334800"/>
              <a:chOff x="4166939" y="3873196"/>
              <a:chExt cx="2464903" cy="334800"/>
            </a:xfrm>
          </p:grpSpPr>
          <p:cxnSp>
            <p:nvCxnSpPr>
              <p:cNvPr id="10" name="Google Shape;583;p21">
                <a:extLst>
                  <a:ext uri="{FF2B5EF4-FFF2-40B4-BE49-F238E27FC236}">
                    <a16:creationId xmlns:a16="http://schemas.microsoft.com/office/drawing/2014/main" id="{4AF45513-5DA0-8BCE-13A4-BC49D698C14C}"/>
                  </a:ext>
                </a:extLst>
              </p:cNvPr>
              <p:cNvCxnSpPr>
                <a:stCxn id="40" idx="2"/>
                <a:endCxn id="53" idx="3"/>
              </p:cNvCxnSpPr>
              <p:nvPr/>
            </p:nvCxnSpPr>
            <p:spPr>
              <a:xfrm flipH="1">
                <a:off x="6167442" y="4039176"/>
                <a:ext cx="4644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3" name="Google Shape;585;p21">
                <a:extLst>
                  <a:ext uri="{FF2B5EF4-FFF2-40B4-BE49-F238E27FC236}">
                    <a16:creationId xmlns:a16="http://schemas.microsoft.com/office/drawing/2014/main" id="{C938A4F6-6B9F-B025-C94B-2446AD1E0359}"/>
                  </a:ext>
                </a:extLst>
              </p:cNvPr>
              <p:cNvSpPr/>
              <p:nvPr/>
            </p:nvSpPr>
            <p:spPr>
              <a:xfrm>
                <a:off x="4395539" y="3873196"/>
                <a:ext cx="1771800" cy="334800"/>
              </a:xfrm>
              <a:prstGeom prst="roundRect">
                <a:avLst>
                  <a:gd name="adj" fmla="val 50000"/>
                </a:avLst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cxnSp>
            <p:nvCxnSpPr>
              <p:cNvPr id="54" name="Google Shape;628;p21">
                <a:extLst>
                  <a:ext uri="{FF2B5EF4-FFF2-40B4-BE49-F238E27FC236}">
                    <a16:creationId xmlns:a16="http://schemas.microsoft.com/office/drawing/2014/main" id="{E5069A05-6615-06A1-C507-DC544F5DACBC}"/>
                  </a:ext>
                </a:extLst>
              </p:cNvPr>
              <p:cNvCxnSpPr>
                <a:cxnSpLocks/>
                <a:stCxn id="53" idx="1"/>
              </p:cNvCxnSpPr>
              <p:nvPr/>
            </p:nvCxnSpPr>
            <p:spPr>
              <a:xfrm rot="10800000">
                <a:off x="4166939" y="4040596"/>
                <a:ext cx="228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2AE46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4C1A133-2508-D9C0-A987-76C2C25ACE04}"/>
                  </a:ext>
                </a:extLst>
              </p:cNvPr>
              <p:cNvSpPr txBox="1"/>
              <p:nvPr/>
            </p:nvSpPr>
            <p:spPr>
              <a:xfrm>
                <a:off x="4410228" y="3898655"/>
                <a:ext cx="175240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fa-IR" sz="1200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sz="12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64B838DF-0765-C586-ABF6-27ECE22394F2}"/>
              </a:ext>
            </a:extLst>
          </p:cNvPr>
          <p:cNvSpPr txBox="1"/>
          <p:nvPr/>
        </p:nvSpPr>
        <p:spPr>
          <a:xfrm>
            <a:off x="8268393" y="954775"/>
            <a:ext cx="276549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DD65ADC-77DB-B6A6-0462-2DDD2A0697E3}"/>
              </a:ext>
            </a:extLst>
          </p:cNvPr>
          <p:cNvSpPr txBox="1"/>
          <p:nvPr/>
        </p:nvSpPr>
        <p:spPr>
          <a:xfrm>
            <a:off x="7845915" y="3269698"/>
            <a:ext cx="276549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86B87A4-A9E8-6F5A-2207-D2C0CA0977F8}"/>
              </a:ext>
            </a:extLst>
          </p:cNvPr>
          <p:cNvSpPr txBox="1"/>
          <p:nvPr/>
        </p:nvSpPr>
        <p:spPr>
          <a:xfrm>
            <a:off x="1350277" y="1290867"/>
            <a:ext cx="276549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CD76649-33AA-F024-9EB3-CDCBD89720B8}"/>
              </a:ext>
            </a:extLst>
          </p:cNvPr>
          <p:cNvSpPr txBox="1"/>
          <p:nvPr/>
        </p:nvSpPr>
        <p:spPr>
          <a:xfrm>
            <a:off x="1327278" y="3343163"/>
            <a:ext cx="276549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9394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64" grpId="0"/>
      <p:bldP spid="65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E21CCC-E31E-6A24-64E2-3A9485328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45BA96-7FDC-C97E-0904-CB00D9943EF4}"/>
              </a:ext>
            </a:extLst>
          </p:cNvPr>
          <p:cNvSpPr txBox="1"/>
          <p:nvPr/>
        </p:nvSpPr>
        <p:spPr>
          <a:xfrm>
            <a:off x="8730757" y="644667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6BC95B-0AD2-8D0D-890A-7EA2BE181FFC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167EDBE-55BE-D706-012D-94E3F0E904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D8D12CC5-32A5-C2FA-FB33-287CDA9A3E5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47461" y="1151950"/>
            <a:ext cx="2393139" cy="2240145"/>
          </a:xfrm>
          <a:prstGeom prst="roundRect">
            <a:avLst>
              <a:gd name="adj" fmla="val 7357"/>
            </a:avLst>
          </a:prstGeom>
        </p:spPr>
      </p:pic>
      <p:pic>
        <p:nvPicPr>
          <p:cNvPr id="7" name="Picture Placeholder 12">
            <a:extLst>
              <a:ext uri="{FF2B5EF4-FFF2-40B4-BE49-F238E27FC236}">
                <a16:creationId xmlns:a16="http://schemas.microsoft.com/office/drawing/2014/main" id="{79D3D69A-DF6B-9809-1E00-013F0642179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2774" y="1151950"/>
            <a:ext cx="2393139" cy="2240145"/>
          </a:xfrm>
          <a:prstGeom prst="roundRect">
            <a:avLst>
              <a:gd name="adj" fmla="val 7357"/>
            </a:avLst>
          </a:prstGeom>
        </p:spPr>
      </p:pic>
      <p:pic>
        <p:nvPicPr>
          <p:cNvPr id="8" name="Picture Placeholder 16">
            <a:extLst>
              <a:ext uri="{FF2B5EF4-FFF2-40B4-BE49-F238E27FC236}">
                <a16:creationId xmlns:a16="http://schemas.microsoft.com/office/drawing/2014/main" id="{273B24CC-F1CA-AAE5-C0C9-5C0CF58D3D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5117" y="1151950"/>
            <a:ext cx="2393139" cy="2240145"/>
          </a:xfrm>
          <a:prstGeom prst="roundRect">
            <a:avLst>
              <a:gd name="adj" fmla="val 7357"/>
            </a:avLst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D8BC67D5-E21B-7D75-735D-25C099770420}"/>
              </a:ext>
            </a:extLst>
          </p:cNvPr>
          <p:cNvGrpSpPr/>
          <p:nvPr/>
        </p:nvGrpSpPr>
        <p:grpSpPr>
          <a:xfrm>
            <a:off x="3650112" y="850253"/>
            <a:ext cx="651600" cy="651600"/>
            <a:chOff x="4967092" y="2911408"/>
            <a:chExt cx="651600" cy="651600"/>
          </a:xfrm>
        </p:grpSpPr>
        <p:grpSp>
          <p:nvGrpSpPr>
            <p:cNvPr id="23" name="Google Shape;596;p21">
              <a:extLst>
                <a:ext uri="{FF2B5EF4-FFF2-40B4-BE49-F238E27FC236}">
                  <a16:creationId xmlns:a16="http://schemas.microsoft.com/office/drawing/2014/main" id="{BD5BD7B4-856F-174B-865E-A2B7ACB9837D}"/>
                </a:ext>
              </a:extLst>
            </p:cNvPr>
            <p:cNvGrpSpPr/>
            <p:nvPr/>
          </p:nvGrpSpPr>
          <p:grpSpPr>
            <a:xfrm>
              <a:off x="4967092" y="2911408"/>
              <a:ext cx="651600" cy="651600"/>
              <a:chOff x="3382455" y="3042562"/>
              <a:chExt cx="651600" cy="651600"/>
            </a:xfrm>
          </p:grpSpPr>
          <p:sp>
            <p:nvSpPr>
              <p:cNvPr id="24" name="Google Shape;575;p21">
                <a:extLst>
                  <a:ext uri="{FF2B5EF4-FFF2-40B4-BE49-F238E27FC236}">
                    <a16:creationId xmlns:a16="http://schemas.microsoft.com/office/drawing/2014/main" id="{401325FA-4489-4D83-B7C8-B6FDFBF94F76}"/>
                  </a:ext>
                </a:extLst>
              </p:cNvPr>
              <p:cNvSpPr/>
              <p:nvPr/>
            </p:nvSpPr>
            <p:spPr>
              <a:xfrm>
                <a:off x="3382455" y="3042562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597;p21">
                <a:extLst>
                  <a:ext uri="{FF2B5EF4-FFF2-40B4-BE49-F238E27FC236}">
                    <a16:creationId xmlns:a16="http://schemas.microsoft.com/office/drawing/2014/main" id="{AF7BFD42-6045-5DE6-2A12-92612AC7EA15}"/>
                  </a:ext>
                </a:extLst>
              </p:cNvPr>
              <p:cNvSpPr/>
              <p:nvPr/>
            </p:nvSpPr>
            <p:spPr>
              <a:xfrm>
                <a:off x="3432651" y="3094062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599;p21">
              <a:extLst>
                <a:ext uri="{FF2B5EF4-FFF2-40B4-BE49-F238E27FC236}">
                  <a16:creationId xmlns:a16="http://schemas.microsoft.com/office/drawing/2014/main" id="{D1787A51-42CD-6816-A11F-3907D2258A6D}"/>
                </a:ext>
              </a:extLst>
            </p:cNvPr>
            <p:cNvGrpSpPr/>
            <p:nvPr/>
          </p:nvGrpSpPr>
          <p:grpSpPr>
            <a:xfrm>
              <a:off x="5124612" y="3070635"/>
              <a:ext cx="336512" cy="335048"/>
              <a:chOff x="3996113" y="4291176"/>
              <a:chExt cx="336512" cy="335048"/>
            </a:xfrm>
            <a:solidFill>
              <a:srgbClr val="72AE46"/>
            </a:solidFill>
          </p:grpSpPr>
          <p:sp>
            <p:nvSpPr>
              <p:cNvPr id="27" name="Google Shape;600;p21">
                <a:extLst>
                  <a:ext uri="{FF2B5EF4-FFF2-40B4-BE49-F238E27FC236}">
                    <a16:creationId xmlns:a16="http://schemas.microsoft.com/office/drawing/2014/main" id="{1E2F3A28-928B-9451-40CE-0CBF92B2A5D5}"/>
                  </a:ext>
                </a:extLst>
              </p:cNvPr>
              <p:cNvSpPr/>
              <p:nvPr/>
            </p:nvSpPr>
            <p:spPr>
              <a:xfrm>
                <a:off x="4082143" y="4323386"/>
                <a:ext cx="111810" cy="219833"/>
              </a:xfrm>
              <a:custGeom>
                <a:avLst/>
                <a:gdLst/>
                <a:ahLst/>
                <a:cxnLst/>
                <a:rect l="l" t="t" r="r" b="b"/>
                <a:pathLst>
                  <a:path w="3513" h="6907" extrusionOk="0">
                    <a:moveTo>
                      <a:pt x="1751" y="322"/>
                    </a:moveTo>
                    <a:cubicBezTo>
                      <a:pt x="1846" y="322"/>
                      <a:pt x="1929" y="394"/>
                      <a:pt x="1929" y="501"/>
                    </a:cubicBezTo>
                    <a:lnTo>
                      <a:pt x="1929" y="942"/>
                    </a:lnTo>
                    <a:cubicBezTo>
                      <a:pt x="1929" y="1037"/>
                      <a:pt x="2001" y="1096"/>
                      <a:pt x="2084" y="1096"/>
                    </a:cubicBezTo>
                    <a:cubicBezTo>
                      <a:pt x="2691" y="1108"/>
                      <a:pt x="3179" y="1596"/>
                      <a:pt x="3179" y="2204"/>
                    </a:cubicBezTo>
                    <a:lnTo>
                      <a:pt x="3179" y="2525"/>
                    </a:lnTo>
                    <a:cubicBezTo>
                      <a:pt x="3179" y="2608"/>
                      <a:pt x="3108" y="2704"/>
                      <a:pt x="3001" y="2704"/>
                    </a:cubicBezTo>
                    <a:cubicBezTo>
                      <a:pt x="2917" y="2704"/>
                      <a:pt x="2822" y="2620"/>
                      <a:pt x="2822" y="2525"/>
                    </a:cubicBezTo>
                    <a:lnTo>
                      <a:pt x="2822" y="2204"/>
                    </a:lnTo>
                    <a:cubicBezTo>
                      <a:pt x="2834" y="1787"/>
                      <a:pt x="2501" y="1454"/>
                      <a:pt x="2060" y="1454"/>
                    </a:cubicBezTo>
                    <a:lnTo>
                      <a:pt x="1608" y="1454"/>
                    </a:lnTo>
                    <a:cubicBezTo>
                      <a:pt x="1096" y="1454"/>
                      <a:pt x="679" y="1870"/>
                      <a:pt x="679" y="2370"/>
                    </a:cubicBezTo>
                    <a:cubicBezTo>
                      <a:pt x="679" y="2882"/>
                      <a:pt x="1096" y="3299"/>
                      <a:pt x="1608" y="3299"/>
                    </a:cubicBezTo>
                    <a:lnTo>
                      <a:pt x="1917" y="3299"/>
                    </a:lnTo>
                    <a:cubicBezTo>
                      <a:pt x="2620" y="3299"/>
                      <a:pt x="3191" y="3859"/>
                      <a:pt x="3191" y="4573"/>
                    </a:cubicBezTo>
                    <a:cubicBezTo>
                      <a:pt x="3191" y="5216"/>
                      <a:pt x="2715" y="5764"/>
                      <a:pt x="2084" y="5835"/>
                    </a:cubicBezTo>
                    <a:cubicBezTo>
                      <a:pt x="2001" y="5859"/>
                      <a:pt x="1941" y="5918"/>
                      <a:pt x="1941" y="5990"/>
                    </a:cubicBezTo>
                    <a:lnTo>
                      <a:pt x="1941" y="6454"/>
                    </a:lnTo>
                    <a:cubicBezTo>
                      <a:pt x="1941" y="6538"/>
                      <a:pt x="1870" y="6633"/>
                      <a:pt x="1762" y="6633"/>
                    </a:cubicBezTo>
                    <a:cubicBezTo>
                      <a:pt x="1667" y="6633"/>
                      <a:pt x="1584" y="6549"/>
                      <a:pt x="1584" y="6454"/>
                    </a:cubicBezTo>
                    <a:lnTo>
                      <a:pt x="1584" y="6002"/>
                    </a:lnTo>
                    <a:cubicBezTo>
                      <a:pt x="1584" y="5918"/>
                      <a:pt x="1512" y="5859"/>
                      <a:pt x="1441" y="5859"/>
                    </a:cubicBezTo>
                    <a:cubicBezTo>
                      <a:pt x="834" y="5835"/>
                      <a:pt x="334" y="5347"/>
                      <a:pt x="334" y="4740"/>
                    </a:cubicBezTo>
                    <a:cubicBezTo>
                      <a:pt x="334" y="4644"/>
                      <a:pt x="417" y="4561"/>
                      <a:pt x="512" y="4561"/>
                    </a:cubicBezTo>
                    <a:cubicBezTo>
                      <a:pt x="608" y="4561"/>
                      <a:pt x="691" y="4633"/>
                      <a:pt x="691" y="4740"/>
                    </a:cubicBezTo>
                    <a:cubicBezTo>
                      <a:pt x="691" y="5156"/>
                      <a:pt x="1036" y="5502"/>
                      <a:pt x="1453" y="5502"/>
                    </a:cubicBezTo>
                    <a:lnTo>
                      <a:pt x="1929" y="5502"/>
                    </a:lnTo>
                    <a:cubicBezTo>
                      <a:pt x="2441" y="5502"/>
                      <a:pt x="2858" y="5085"/>
                      <a:pt x="2858" y="4573"/>
                    </a:cubicBezTo>
                    <a:cubicBezTo>
                      <a:pt x="2858" y="4073"/>
                      <a:pt x="2441" y="3656"/>
                      <a:pt x="1929" y="3656"/>
                    </a:cubicBezTo>
                    <a:lnTo>
                      <a:pt x="1608" y="3656"/>
                    </a:lnTo>
                    <a:cubicBezTo>
                      <a:pt x="905" y="3656"/>
                      <a:pt x="322" y="3085"/>
                      <a:pt x="322" y="2370"/>
                    </a:cubicBezTo>
                    <a:cubicBezTo>
                      <a:pt x="322" y="1727"/>
                      <a:pt x="798" y="1180"/>
                      <a:pt x="1441" y="1108"/>
                    </a:cubicBezTo>
                    <a:cubicBezTo>
                      <a:pt x="1512" y="1096"/>
                      <a:pt x="1572" y="1037"/>
                      <a:pt x="1572" y="953"/>
                    </a:cubicBezTo>
                    <a:lnTo>
                      <a:pt x="1572" y="501"/>
                    </a:lnTo>
                    <a:cubicBezTo>
                      <a:pt x="1572" y="406"/>
                      <a:pt x="1643" y="322"/>
                      <a:pt x="1751" y="322"/>
                    </a:cubicBezTo>
                    <a:close/>
                    <a:moveTo>
                      <a:pt x="1762" y="1"/>
                    </a:moveTo>
                    <a:cubicBezTo>
                      <a:pt x="1500" y="1"/>
                      <a:pt x="1274" y="227"/>
                      <a:pt x="1274" y="501"/>
                    </a:cubicBezTo>
                    <a:lnTo>
                      <a:pt x="1274" y="823"/>
                    </a:lnTo>
                    <a:cubicBezTo>
                      <a:pt x="548" y="977"/>
                      <a:pt x="24" y="1608"/>
                      <a:pt x="24" y="2370"/>
                    </a:cubicBezTo>
                    <a:cubicBezTo>
                      <a:pt x="24" y="3251"/>
                      <a:pt x="738" y="3954"/>
                      <a:pt x="1608" y="3954"/>
                    </a:cubicBezTo>
                    <a:lnTo>
                      <a:pt x="1917" y="3954"/>
                    </a:lnTo>
                    <a:cubicBezTo>
                      <a:pt x="2262" y="3954"/>
                      <a:pt x="2524" y="4216"/>
                      <a:pt x="2524" y="4561"/>
                    </a:cubicBezTo>
                    <a:cubicBezTo>
                      <a:pt x="2524" y="4906"/>
                      <a:pt x="2262" y="5168"/>
                      <a:pt x="1917" y="5168"/>
                    </a:cubicBezTo>
                    <a:lnTo>
                      <a:pt x="1441" y="5168"/>
                    </a:lnTo>
                    <a:cubicBezTo>
                      <a:pt x="1191" y="5168"/>
                      <a:pt x="977" y="4966"/>
                      <a:pt x="977" y="4704"/>
                    </a:cubicBezTo>
                    <a:cubicBezTo>
                      <a:pt x="977" y="4442"/>
                      <a:pt x="750" y="4216"/>
                      <a:pt x="488" y="4216"/>
                    </a:cubicBezTo>
                    <a:cubicBezTo>
                      <a:pt x="215" y="4216"/>
                      <a:pt x="0" y="4442"/>
                      <a:pt x="0" y="4704"/>
                    </a:cubicBezTo>
                    <a:cubicBezTo>
                      <a:pt x="0" y="5442"/>
                      <a:pt x="548" y="6037"/>
                      <a:pt x="1250" y="6121"/>
                    </a:cubicBezTo>
                    <a:lnTo>
                      <a:pt x="1250" y="6418"/>
                    </a:lnTo>
                    <a:cubicBezTo>
                      <a:pt x="1250" y="6692"/>
                      <a:pt x="1465" y="6907"/>
                      <a:pt x="1739" y="6907"/>
                    </a:cubicBezTo>
                    <a:cubicBezTo>
                      <a:pt x="2001" y="6907"/>
                      <a:pt x="2227" y="6692"/>
                      <a:pt x="2227" y="6418"/>
                    </a:cubicBezTo>
                    <a:lnTo>
                      <a:pt x="2227" y="6121"/>
                    </a:lnTo>
                    <a:cubicBezTo>
                      <a:pt x="2953" y="5978"/>
                      <a:pt x="3477" y="5335"/>
                      <a:pt x="3477" y="4573"/>
                    </a:cubicBezTo>
                    <a:cubicBezTo>
                      <a:pt x="3477" y="3692"/>
                      <a:pt x="2763" y="3001"/>
                      <a:pt x="1905" y="3001"/>
                    </a:cubicBezTo>
                    <a:lnTo>
                      <a:pt x="1608" y="3001"/>
                    </a:lnTo>
                    <a:cubicBezTo>
                      <a:pt x="1262" y="3001"/>
                      <a:pt x="989" y="2728"/>
                      <a:pt x="989" y="2382"/>
                    </a:cubicBezTo>
                    <a:cubicBezTo>
                      <a:pt x="989" y="2037"/>
                      <a:pt x="1262" y="1775"/>
                      <a:pt x="1608" y="1775"/>
                    </a:cubicBezTo>
                    <a:lnTo>
                      <a:pt x="2084" y="1775"/>
                    </a:lnTo>
                    <a:cubicBezTo>
                      <a:pt x="2334" y="1775"/>
                      <a:pt x="2536" y="1989"/>
                      <a:pt x="2536" y="2239"/>
                    </a:cubicBezTo>
                    <a:lnTo>
                      <a:pt x="2536" y="2549"/>
                    </a:lnTo>
                    <a:cubicBezTo>
                      <a:pt x="2524" y="2799"/>
                      <a:pt x="2751" y="3013"/>
                      <a:pt x="3013" y="3013"/>
                    </a:cubicBezTo>
                    <a:cubicBezTo>
                      <a:pt x="3286" y="3013"/>
                      <a:pt x="3513" y="2787"/>
                      <a:pt x="3513" y="2525"/>
                    </a:cubicBezTo>
                    <a:lnTo>
                      <a:pt x="3513" y="2204"/>
                    </a:lnTo>
                    <a:cubicBezTo>
                      <a:pt x="3513" y="1477"/>
                      <a:pt x="2953" y="882"/>
                      <a:pt x="2262" y="799"/>
                    </a:cubicBezTo>
                    <a:lnTo>
                      <a:pt x="2262" y="501"/>
                    </a:lnTo>
                    <a:cubicBezTo>
                      <a:pt x="2262" y="227"/>
                      <a:pt x="2036" y="1"/>
                      <a:pt x="17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01;p21">
                <a:extLst>
                  <a:ext uri="{FF2B5EF4-FFF2-40B4-BE49-F238E27FC236}">
                    <a16:creationId xmlns:a16="http://schemas.microsoft.com/office/drawing/2014/main" id="{BDBFACF2-7C7D-68E6-A219-ED0B9532BF76}"/>
                  </a:ext>
                </a:extLst>
              </p:cNvPr>
              <p:cNvSpPr/>
              <p:nvPr/>
            </p:nvSpPr>
            <p:spPr>
              <a:xfrm>
                <a:off x="4226894" y="4523485"/>
                <a:ext cx="52324" cy="51942"/>
              </a:xfrm>
              <a:custGeom>
                <a:avLst/>
                <a:gdLst/>
                <a:ahLst/>
                <a:cxnLst/>
                <a:rect l="l" t="t" r="r" b="b"/>
                <a:pathLst>
                  <a:path w="1644" h="1632" extrusionOk="0">
                    <a:moveTo>
                      <a:pt x="822" y="310"/>
                    </a:moveTo>
                    <a:cubicBezTo>
                      <a:pt x="1108" y="310"/>
                      <a:pt x="1322" y="536"/>
                      <a:pt x="1322" y="822"/>
                    </a:cubicBezTo>
                    <a:cubicBezTo>
                      <a:pt x="1322" y="1096"/>
                      <a:pt x="1108" y="1322"/>
                      <a:pt x="822" y="1322"/>
                    </a:cubicBezTo>
                    <a:cubicBezTo>
                      <a:pt x="536" y="1322"/>
                      <a:pt x="310" y="1096"/>
                      <a:pt x="310" y="822"/>
                    </a:cubicBezTo>
                    <a:cubicBezTo>
                      <a:pt x="310" y="536"/>
                      <a:pt x="536" y="310"/>
                      <a:pt x="822" y="310"/>
                    </a:cubicBezTo>
                    <a:close/>
                    <a:moveTo>
                      <a:pt x="822" y="0"/>
                    </a:moveTo>
                    <a:cubicBezTo>
                      <a:pt x="370" y="0"/>
                      <a:pt x="0" y="370"/>
                      <a:pt x="0" y="822"/>
                    </a:cubicBezTo>
                    <a:cubicBezTo>
                      <a:pt x="0" y="1263"/>
                      <a:pt x="370" y="1632"/>
                      <a:pt x="822" y="1632"/>
                    </a:cubicBezTo>
                    <a:cubicBezTo>
                      <a:pt x="1263" y="1632"/>
                      <a:pt x="1644" y="1263"/>
                      <a:pt x="1644" y="822"/>
                    </a:cubicBezTo>
                    <a:cubicBezTo>
                      <a:pt x="1644" y="370"/>
                      <a:pt x="1263" y="0"/>
                      <a:pt x="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602;p21">
                <a:extLst>
                  <a:ext uri="{FF2B5EF4-FFF2-40B4-BE49-F238E27FC236}">
                    <a16:creationId xmlns:a16="http://schemas.microsoft.com/office/drawing/2014/main" id="{442C810C-290E-D110-A0B1-B77655472868}"/>
                  </a:ext>
                </a:extLst>
              </p:cNvPr>
              <p:cNvSpPr/>
              <p:nvPr/>
            </p:nvSpPr>
            <p:spPr>
              <a:xfrm>
                <a:off x="3996113" y="4291176"/>
                <a:ext cx="336512" cy="335048"/>
              </a:xfrm>
              <a:custGeom>
                <a:avLst/>
                <a:gdLst/>
                <a:ahLst/>
                <a:cxnLst/>
                <a:rect l="l" t="t" r="r" b="b"/>
                <a:pathLst>
                  <a:path w="10573" h="10527" extrusionOk="0">
                    <a:moveTo>
                      <a:pt x="8216" y="5930"/>
                    </a:moveTo>
                    <a:lnTo>
                      <a:pt x="8335" y="6537"/>
                    </a:lnTo>
                    <a:cubicBezTo>
                      <a:pt x="8359" y="6597"/>
                      <a:pt x="8394" y="6645"/>
                      <a:pt x="8442" y="6657"/>
                    </a:cubicBezTo>
                    <a:cubicBezTo>
                      <a:pt x="8502" y="6668"/>
                      <a:pt x="8549" y="6692"/>
                      <a:pt x="8609" y="6716"/>
                    </a:cubicBezTo>
                    <a:cubicBezTo>
                      <a:pt x="8631" y="6729"/>
                      <a:pt x="8653" y="6734"/>
                      <a:pt x="8674" y="6734"/>
                    </a:cubicBezTo>
                    <a:cubicBezTo>
                      <a:pt x="8710" y="6734"/>
                      <a:pt x="8745" y="6719"/>
                      <a:pt x="8775" y="6704"/>
                    </a:cubicBezTo>
                    <a:lnTo>
                      <a:pt x="9252" y="6311"/>
                    </a:lnTo>
                    <a:lnTo>
                      <a:pt x="9561" y="6585"/>
                    </a:lnTo>
                    <a:lnTo>
                      <a:pt x="9264" y="7121"/>
                    </a:lnTo>
                    <a:cubicBezTo>
                      <a:pt x="9228" y="7157"/>
                      <a:pt x="9228" y="7216"/>
                      <a:pt x="9264" y="7276"/>
                    </a:cubicBezTo>
                    <a:cubicBezTo>
                      <a:pt x="9287" y="7323"/>
                      <a:pt x="9323" y="7371"/>
                      <a:pt x="9347" y="7430"/>
                    </a:cubicBezTo>
                    <a:cubicBezTo>
                      <a:pt x="9383" y="7478"/>
                      <a:pt x="9430" y="7514"/>
                      <a:pt x="9490" y="7514"/>
                    </a:cubicBezTo>
                    <a:lnTo>
                      <a:pt x="10109" y="7538"/>
                    </a:lnTo>
                    <a:lnTo>
                      <a:pt x="10180" y="7942"/>
                    </a:lnTo>
                    <a:lnTo>
                      <a:pt x="9645" y="8157"/>
                    </a:lnTo>
                    <a:cubicBezTo>
                      <a:pt x="9585" y="8181"/>
                      <a:pt x="9561" y="8240"/>
                      <a:pt x="9549" y="8276"/>
                    </a:cubicBezTo>
                    <a:cubicBezTo>
                      <a:pt x="9549" y="8335"/>
                      <a:pt x="9526" y="8383"/>
                      <a:pt x="9514" y="8442"/>
                    </a:cubicBezTo>
                    <a:cubicBezTo>
                      <a:pt x="9502" y="8502"/>
                      <a:pt x="9514" y="8562"/>
                      <a:pt x="9561" y="8597"/>
                    </a:cubicBezTo>
                    <a:lnTo>
                      <a:pt x="10014" y="8990"/>
                    </a:lnTo>
                    <a:lnTo>
                      <a:pt x="9811" y="9347"/>
                    </a:lnTo>
                    <a:lnTo>
                      <a:pt x="9228" y="9157"/>
                    </a:lnTo>
                    <a:cubicBezTo>
                      <a:pt x="9213" y="9154"/>
                      <a:pt x="9198" y="9152"/>
                      <a:pt x="9184" y="9152"/>
                    </a:cubicBezTo>
                    <a:cubicBezTo>
                      <a:pt x="9141" y="9152"/>
                      <a:pt x="9103" y="9166"/>
                      <a:pt x="9085" y="9193"/>
                    </a:cubicBezTo>
                    <a:cubicBezTo>
                      <a:pt x="9037" y="9228"/>
                      <a:pt x="8990" y="9264"/>
                      <a:pt x="8954" y="9288"/>
                    </a:cubicBezTo>
                    <a:cubicBezTo>
                      <a:pt x="8906" y="9324"/>
                      <a:pt x="8871" y="9383"/>
                      <a:pt x="8895" y="9443"/>
                    </a:cubicBezTo>
                    <a:lnTo>
                      <a:pt x="8978" y="10050"/>
                    </a:lnTo>
                    <a:lnTo>
                      <a:pt x="8597" y="10181"/>
                    </a:lnTo>
                    <a:lnTo>
                      <a:pt x="8264" y="9669"/>
                    </a:lnTo>
                    <a:cubicBezTo>
                      <a:pt x="8228" y="9621"/>
                      <a:pt x="8192" y="9585"/>
                      <a:pt x="8133" y="9585"/>
                    </a:cubicBezTo>
                    <a:lnTo>
                      <a:pt x="7954" y="9585"/>
                    </a:lnTo>
                    <a:cubicBezTo>
                      <a:pt x="7894" y="9585"/>
                      <a:pt x="7847" y="9621"/>
                      <a:pt x="7811" y="9669"/>
                    </a:cubicBezTo>
                    <a:lnTo>
                      <a:pt x="7490" y="10181"/>
                    </a:lnTo>
                    <a:lnTo>
                      <a:pt x="7097" y="10050"/>
                    </a:lnTo>
                    <a:lnTo>
                      <a:pt x="7192" y="9443"/>
                    </a:lnTo>
                    <a:cubicBezTo>
                      <a:pt x="7204" y="9383"/>
                      <a:pt x="7180" y="9324"/>
                      <a:pt x="7132" y="9288"/>
                    </a:cubicBezTo>
                    <a:cubicBezTo>
                      <a:pt x="7085" y="9264"/>
                      <a:pt x="7037" y="9216"/>
                      <a:pt x="7001" y="9193"/>
                    </a:cubicBezTo>
                    <a:cubicBezTo>
                      <a:pt x="6970" y="9161"/>
                      <a:pt x="6933" y="9145"/>
                      <a:pt x="6897" y="9145"/>
                    </a:cubicBezTo>
                    <a:cubicBezTo>
                      <a:pt x="6880" y="9145"/>
                      <a:pt x="6863" y="9149"/>
                      <a:pt x="6847" y="9157"/>
                    </a:cubicBezTo>
                    <a:lnTo>
                      <a:pt x="6275" y="9347"/>
                    </a:lnTo>
                    <a:lnTo>
                      <a:pt x="6061" y="8990"/>
                    </a:lnTo>
                    <a:lnTo>
                      <a:pt x="6525" y="8597"/>
                    </a:lnTo>
                    <a:cubicBezTo>
                      <a:pt x="6573" y="8550"/>
                      <a:pt x="6585" y="8502"/>
                      <a:pt x="6573" y="8442"/>
                    </a:cubicBezTo>
                    <a:cubicBezTo>
                      <a:pt x="6549" y="8383"/>
                      <a:pt x="6537" y="8335"/>
                      <a:pt x="6537" y="8276"/>
                    </a:cubicBezTo>
                    <a:cubicBezTo>
                      <a:pt x="6537" y="8216"/>
                      <a:pt x="6489" y="8169"/>
                      <a:pt x="6430" y="8157"/>
                    </a:cubicBezTo>
                    <a:lnTo>
                      <a:pt x="5847" y="7942"/>
                    </a:lnTo>
                    <a:lnTo>
                      <a:pt x="5930" y="7538"/>
                    </a:lnTo>
                    <a:lnTo>
                      <a:pt x="6549" y="7514"/>
                    </a:lnTo>
                    <a:cubicBezTo>
                      <a:pt x="6609" y="7514"/>
                      <a:pt x="6656" y="7490"/>
                      <a:pt x="6680" y="7430"/>
                    </a:cubicBezTo>
                    <a:cubicBezTo>
                      <a:pt x="6716" y="7383"/>
                      <a:pt x="6740" y="7323"/>
                      <a:pt x="6775" y="7276"/>
                    </a:cubicBezTo>
                    <a:cubicBezTo>
                      <a:pt x="6811" y="7240"/>
                      <a:pt x="6811" y="7180"/>
                      <a:pt x="6775" y="7121"/>
                    </a:cubicBezTo>
                    <a:lnTo>
                      <a:pt x="6478" y="6585"/>
                    </a:lnTo>
                    <a:lnTo>
                      <a:pt x="6787" y="6311"/>
                    </a:lnTo>
                    <a:lnTo>
                      <a:pt x="7263" y="6704"/>
                    </a:lnTo>
                    <a:cubicBezTo>
                      <a:pt x="7293" y="6719"/>
                      <a:pt x="7327" y="6729"/>
                      <a:pt x="7363" y="6729"/>
                    </a:cubicBezTo>
                    <a:cubicBezTo>
                      <a:pt x="7385" y="6729"/>
                      <a:pt x="7407" y="6725"/>
                      <a:pt x="7430" y="6716"/>
                    </a:cubicBezTo>
                    <a:cubicBezTo>
                      <a:pt x="7478" y="6704"/>
                      <a:pt x="7537" y="6668"/>
                      <a:pt x="7597" y="6657"/>
                    </a:cubicBezTo>
                    <a:cubicBezTo>
                      <a:pt x="7656" y="6645"/>
                      <a:pt x="7680" y="6597"/>
                      <a:pt x="7704" y="6537"/>
                    </a:cubicBezTo>
                    <a:lnTo>
                      <a:pt x="7823" y="5930"/>
                    </a:lnTo>
                    <a:close/>
                    <a:moveTo>
                      <a:pt x="4454" y="1"/>
                    </a:moveTo>
                    <a:cubicBezTo>
                      <a:pt x="3739" y="1"/>
                      <a:pt x="3025" y="180"/>
                      <a:pt x="2382" y="513"/>
                    </a:cubicBezTo>
                    <a:cubicBezTo>
                      <a:pt x="2310" y="561"/>
                      <a:pt x="2287" y="644"/>
                      <a:pt x="2322" y="715"/>
                    </a:cubicBezTo>
                    <a:cubicBezTo>
                      <a:pt x="2354" y="770"/>
                      <a:pt x="2405" y="799"/>
                      <a:pt x="2458" y="799"/>
                    </a:cubicBezTo>
                    <a:cubicBezTo>
                      <a:pt x="2485" y="799"/>
                      <a:pt x="2512" y="791"/>
                      <a:pt x="2537" y="775"/>
                    </a:cubicBezTo>
                    <a:cubicBezTo>
                      <a:pt x="3132" y="465"/>
                      <a:pt x="3787" y="299"/>
                      <a:pt x="4454" y="299"/>
                    </a:cubicBezTo>
                    <a:cubicBezTo>
                      <a:pt x="6728" y="299"/>
                      <a:pt x="8597" y="2168"/>
                      <a:pt x="8597" y="4442"/>
                    </a:cubicBezTo>
                    <a:cubicBezTo>
                      <a:pt x="8597" y="4847"/>
                      <a:pt x="8537" y="5228"/>
                      <a:pt x="8430" y="5621"/>
                    </a:cubicBezTo>
                    <a:lnTo>
                      <a:pt x="7740" y="5621"/>
                    </a:lnTo>
                    <a:cubicBezTo>
                      <a:pt x="7668" y="5621"/>
                      <a:pt x="7609" y="5656"/>
                      <a:pt x="7597" y="5728"/>
                    </a:cubicBezTo>
                    <a:lnTo>
                      <a:pt x="7466" y="6371"/>
                    </a:lnTo>
                    <a:lnTo>
                      <a:pt x="7442" y="6371"/>
                    </a:lnTo>
                    <a:lnTo>
                      <a:pt x="6942" y="5966"/>
                    </a:lnTo>
                    <a:cubicBezTo>
                      <a:pt x="6912" y="5948"/>
                      <a:pt x="6879" y="5939"/>
                      <a:pt x="6847" y="5939"/>
                    </a:cubicBezTo>
                    <a:cubicBezTo>
                      <a:pt x="6814" y="5939"/>
                      <a:pt x="6781" y="5948"/>
                      <a:pt x="6751" y="5966"/>
                    </a:cubicBezTo>
                    <a:lnTo>
                      <a:pt x="6239" y="6407"/>
                    </a:lnTo>
                    <a:cubicBezTo>
                      <a:pt x="6180" y="6442"/>
                      <a:pt x="6168" y="6537"/>
                      <a:pt x="6216" y="6597"/>
                    </a:cubicBezTo>
                    <a:lnTo>
                      <a:pt x="6525" y="7180"/>
                    </a:lnTo>
                    <a:cubicBezTo>
                      <a:pt x="6525" y="7180"/>
                      <a:pt x="6525" y="7192"/>
                      <a:pt x="6513" y="7192"/>
                    </a:cubicBezTo>
                    <a:lnTo>
                      <a:pt x="5858" y="7204"/>
                    </a:lnTo>
                    <a:cubicBezTo>
                      <a:pt x="5775" y="7204"/>
                      <a:pt x="5716" y="7264"/>
                      <a:pt x="5704" y="7335"/>
                    </a:cubicBezTo>
                    <a:lnTo>
                      <a:pt x="5585" y="7990"/>
                    </a:lnTo>
                    <a:cubicBezTo>
                      <a:pt x="5573" y="8073"/>
                      <a:pt x="5620" y="8145"/>
                      <a:pt x="5680" y="8157"/>
                    </a:cubicBezTo>
                    <a:lnTo>
                      <a:pt x="6013" y="8288"/>
                    </a:lnTo>
                    <a:cubicBezTo>
                      <a:pt x="5525" y="8502"/>
                      <a:pt x="5001" y="8585"/>
                      <a:pt x="4454" y="8585"/>
                    </a:cubicBezTo>
                    <a:cubicBezTo>
                      <a:pt x="2179" y="8585"/>
                      <a:pt x="322" y="6728"/>
                      <a:pt x="322" y="4454"/>
                    </a:cubicBezTo>
                    <a:cubicBezTo>
                      <a:pt x="322" y="3168"/>
                      <a:pt x="894" y="2001"/>
                      <a:pt x="1894" y="1203"/>
                    </a:cubicBezTo>
                    <a:cubicBezTo>
                      <a:pt x="1965" y="1144"/>
                      <a:pt x="1965" y="1061"/>
                      <a:pt x="1929" y="989"/>
                    </a:cubicBezTo>
                    <a:cubicBezTo>
                      <a:pt x="1895" y="942"/>
                      <a:pt x="1850" y="921"/>
                      <a:pt x="1804" y="921"/>
                    </a:cubicBezTo>
                    <a:cubicBezTo>
                      <a:pt x="1769" y="921"/>
                      <a:pt x="1734" y="933"/>
                      <a:pt x="1703" y="953"/>
                    </a:cubicBezTo>
                    <a:cubicBezTo>
                      <a:pt x="632" y="1799"/>
                      <a:pt x="1" y="3085"/>
                      <a:pt x="1" y="4454"/>
                    </a:cubicBezTo>
                    <a:cubicBezTo>
                      <a:pt x="1" y="5645"/>
                      <a:pt x="465" y="6764"/>
                      <a:pt x="1298" y="7597"/>
                    </a:cubicBezTo>
                    <a:cubicBezTo>
                      <a:pt x="2132" y="8431"/>
                      <a:pt x="3251" y="8883"/>
                      <a:pt x="4442" y="8883"/>
                    </a:cubicBezTo>
                    <a:cubicBezTo>
                      <a:pt x="5001" y="8883"/>
                      <a:pt x="5537" y="8788"/>
                      <a:pt x="6049" y="8585"/>
                    </a:cubicBezTo>
                    <a:lnTo>
                      <a:pt x="6049" y="8585"/>
                    </a:lnTo>
                    <a:lnTo>
                      <a:pt x="5775" y="8823"/>
                    </a:lnTo>
                    <a:cubicBezTo>
                      <a:pt x="5716" y="8871"/>
                      <a:pt x="5704" y="8966"/>
                      <a:pt x="5751" y="9026"/>
                    </a:cubicBezTo>
                    <a:lnTo>
                      <a:pt x="6073" y="9585"/>
                    </a:lnTo>
                    <a:cubicBezTo>
                      <a:pt x="6101" y="9632"/>
                      <a:pt x="6158" y="9664"/>
                      <a:pt x="6211" y="9664"/>
                    </a:cubicBezTo>
                    <a:cubicBezTo>
                      <a:pt x="6225" y="9664"/>
                      <a:pt x="6239" y="9662"/>
                      <a:pt x="6251" y="9657"/>
                    </a:cubicBezTo>
                    <a:lnTo>
                      <a:pt x="6882" y="9455"/>
                    </a:lnTo>
                    <a:cubicBezTo>
                      <a:pt x="6882" y="9455"/>
                      <a:pt x="6894" y="9455"/>
                      <a:pt x="6894" y="9466"/>
                    </a:cubicBezTo>
                    <a:lnTo>
                      <a:pt x="6787" y="10121"/>
                    </a:lnTo>
                    <a:cubicBezTo>
                      <a:pt x="6775" y="10193"/>
                      <a:pt x="6823" y="10276"/>
                      <a:pt x="6894" y="10288"/>
                    </a:cubicBezTo>
                    <a:lnTo>
                      <a:pt x="7525" y="10514"/>
                    </a:lnTo>
                    <a:cubicBezTo>
                      <a:pt x="7537" y="10514"/>
                      <a:pt x="7549" y="10526"/>
                      <a:pt x="7585" y="10526"/>
                    </a:cubicBezTo>
                    <a:cubicBezTo>
                      <a:pt x="7644" y="10526"/>
                      <a:pt x="7680" y="10490"/>
                      <a:pt x="7716" y="10455"/>
                    </a:cubicBezTo>
                    <a:lnTo>
                      <a:pt x="8061" y="9883"/>
                    </a:lnTo>
                    <a:lnTo>
                      <a:pt x="8073" y="9883"/>
                    </a:lnTo>
                    <a:lnTo>
                      <a:pt x="8418" y="10455"/>
                    </a:lnTo>
                    <a:cubicBezTo>
                      <a:pt x="8445" y="10499"/>
                      <a:pt x="8497" y="10523"/>
                      <a:pt x="8547" y="10523"/>
                    </a:cubicBezTo>
                    <a:cubicBezTo>
                      <a:pt x="8565" y="10523"/>
                      <a:pt x="8582" y="10520"/>
                      <a:pt x="8597" y="10514"/>
                    </a:cubicBezTo>
                    <a:lnTo>
                      <a:pt x="9216" y="10288"/>
                    </a:lnTo>
                    <a:cubicBezTo>
                      <a:pt x="9287" y="10252"/>
                      <a:pt x="9323" y="10193"/>
                      <a:pt x="9323" y="10121"/>
                    </a:cubicBezTo>
                    <a:lnTo>
                      <a:pt x="9216" y="9466"/>
                    </a:lnTo>
                    <a:cubicBezTo>
                      <a:pt x="9216" y="9466"/>
                      <a:pt x="9228" y="9466"/>
                      <a:pt x="9228" y="9455"/>
                    </a:cubicBezTo>
                    <a:lnTo>
                      <a:pt x="9859" y="9657"/>
                    </a:lnTo>
                    <a:cubicBezTo>
                      <a:pt x="9878" y="9666"/>
                      <a:pt x="9897" y="9671"/>
                      <a:pt x="9916" y="9671"/>
                    </a:cubicBezTo>
                    <a:cubicBezTo>
                      <a:pt x="9966" y="9671"/>
                      <a:pt x="10011" y="9638"/>
                      <a:pt x="10038" y="9585"/>
                    </a:cubicBezTo>
                    <a:lnTo>
                      <a:pt x="10359" y="9026"/>
                    </a:lnTo>
                    <a:cubicBezTo>
                      <a:pt x="10395" y="8966"/>
                      <a:pt x="10395" y="8871"/>
                      <a:pt x="10335" y="8823"/>
                    </a:cubicBezTo>
                    <a:lnTo>
                      <a:pt x="9847" y="8395"/>
                    </a:lnTo>
                    <a:lnTo>
                      <a:pt x="9847" y="8383"/>
                    </a:lnTo>
                    <a:lnTo>
                      <a:pt x="10454" y="8145"/>
                    </a:lnTo>
                    <a:cubicBezTo>
                      <a:pt x="10460" y="8146"/>
                      <a:pt x="10465" y="8146"/>
                      <a:pt x="10470" y="8146"/>
                    </a:cubicBezTo>
                    <a:cubicBezTo>
                      <a:pt x="10532" y="8146"/>
                      <a:pt x="10572" y="8080"/>
                      <a:pt x="10561" y="8014"/>
                    </a:cubicBezTo>
                    <a:lnTo>
                      <a:pt x="10442" y="7359"/>
                    </a:lnTo>
                    <a:cubicBezTo>
                      <a:pt x="10419" y="7288"/>
                      <a:pt x="10359" y="7240"/>
                      <a:pt x="10288" y="7228"/>
                    </a:cubicBezTo>
                    <a:lnTo>
                      <a:pt x="9633" y="7204"/>
                    </a:lnTo>
                    <a:cubicBezTo>
                      <a:pt x="9633" y="7204"/>
                      <a:pt x="9633" y="7192"/>
                      <a:pt x="9621" y="7192"/>
                    </a:cubicBezTo>
                    <a:lnTo>
                      <a:pt x="9930" y="6609"/>
                    </a:lnTo>
                    <a:cubicBezTo>
                      <a:pt x="9966" y="6549"/>
                      <a:pt x="9942" y="6466"/>
                      <a:pt x="9907" y="6418"/>
                    </a:cubicBezTo>
                    <a:lnTo>
                      <a:pt x="9395" y="5990"/>
                    </a:lnTo>
                    <a:cubicBezTo>
                      <a:pt x="9365" y="5966"/>
                      <a:pt x="9332" y="5954"/>
                      <a:pt x="9299" y="5954"/>
                    </a:cubicBezTo>
                    <a:cubicBezTo>
                      <a:pt x="9267" y="5954"/>
                      <a:pt x="9234" y="5966"/>
                      <a:pt x="9204" y="5990"/>
                    </a:cubicBezTo>
                    <a:lnTo>
                      <a:pt x="8692" y="6395"/>
                    </a:lnTo>
                    <a:lnTo>
                      <a:pt x="8680" y="6395"/>
                    </a:lnTo>
                    <a:lnTo>
                      <a:pt x="8609" y="6049"/>
                    </a:lnTo>
                    <a:lnTo>
                      <a:pt x="8609" y="6037"/>
                    </a:lnTo>
                    <a:cubicBezTo>
                      <a:pt x="8799" y="5525"/>
                      <a:pt x="8895" y="5002"/>
                      <a:pt x="8895" y="4454"/>
                    </a:cubicBezTo>
                    <a:cubicBezTo>
                      <a:pt x="8895" y="3263"/>
                      <a:pt x="8430" y="2144"/>
                      <a:pt x="7597" y="1311"/>
                    </a:cubicBezTo>
                    <a:cubicBezTo>
                      <a:pt x="6763" y="477"/>
                      <a:pt x="5644" y="1"/>
                      <a:pt x="44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29B936-FE5B-8143-48FF-A4E5E0449D35}"/>
              </a:ext>
            </a:extLst>
          </p:cNvPr>
          <p:cNvGrpSpPr/>
          <p:nvPr/>
        </p:nvGrpSpPr>
        <p:grpSpPr>
          <a:xfrm>
            <a:off x="6957573" y="3008064"/>
            <a:ext cx="651600" cy="651600"/>
            <a:chOff x="6631842" y="2109439"/>
            <a:chExt cx="651600" cy="651600"/>
          </a:xfrm>
        </p:grpSpPr>
        <p:grpSp>
          <p:nvGrpSpPr>
            <p:cNvPr id="20" name="Google Shape;593;p21">
              <a:extLst>
                <a:ext uri="{FF2B5EF4-FFF2-40B4-BE49-F238E27FC236}">
                  <a16:creationId xmlns:a16="http://schemas.microsoft.com/office/drawing/2014/main" id="{39504059-8E7B-0516-FC85-441B53800481}"/>
                </a:ext>
              </a:extLst>
            </p:cNvPr>
            <p:cNvGrpSpPr/>
            <p:nvPr/>
          </p:nvGrpSpPr>
          <p:grpSpPr>
            <a:xfrm>
              <a:off x="6631842" y="2109439"/>
              <a:ext cx="651600" cy="651600"/>
              <a:chOff x="5047205" y="2240593"/>
              <a:chExt cx="651600" cy="651600"/>
            </a:xfrm>
          </p:grpSpPr>
          <p:sp>
            <p:nvSpPr>
              <p:cNvPr id="21" name="Google Shape;579;p21">
                <a:extLst>
                  <a:ext uri="{FF2B5EF4-FFF2-40B4-BE49-F238E27FC236}">
                    <a16:creationId xmlns:a16="http://schemas.microsoft.com/office/drawing/2014/main" id="{4E4CC29A-2F1C-B3E0-C7A4-250637108A61}"/>
                  </a:ext>
                </a:extLst>
              </p:cNvPr>
              <p:cNvSpPr/>
              <p:nvPr/>
            </p:nvSpPr>
            <p:spPr>
              <a:xfrm>
                <a:off x="5047205" y="2240593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594;p21">
                <a:extLst>
                  <a:ext uri="{FF2B5EF4-FFF2-40B4-BE49-F238E27FC236}">
                    <a16:creationId xmlns:a16="http://schemas.microsoft.com/office/drawing/2014/main" id="{A9E796DA-6763-C655-AFAC-D2C912484910}"/>
                  </a:ext>
                </a:extLst>
              </p:cNvPr>
              <p:cNvSpPr/>
              <p:nvPr/>
            </p:nvSpPr>
            <p:spPr>
              <a:xfrm>
                <a:off x="5097413" y="2291612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608;p21">
              <a:extLst>
                <a:ext uri="{FF2B5EF4-FFF2-40B4-BE49-F238E27FC236}">
                  <a16:creationId xmlns:a16="http://schemas.microsoft.com/office/drawing/2014/main" id="{4CF4CF40-D2C2-9DEB-983C-17D8B44DB243}"/>
                </a:ext>
              </a:extLst>
            </p:cNvPr>
            <p:cNvGrpSpPr/>
            <p:nvPr/>
          </p:nvGrpSpPr>
          <p:grpSpPr>
            <a:xfrm>
              <a:off x="6848290" y="2261174"/>
              <a:ext cx="218687" cy="349052"/>
              <a:chOff x="4054103" y="2430191"/>
              <a:chExt cx="218687" cy="349052"/>
            </a:xfrm>
            <a:solidFill>
              <a:srgbClr val="72AE46"/>
            </a:solidFill>
          </p:grpSpPr>
          <p:sp>
            <p:nvSpPr>
              <p:cNvPr id="31" name="Google Shape;609;p21">
                <a:extLst>
                  <a:ext uri="{FF2B5EF4-FFF2-40B4-BE49-F238E27FC236}">
                    <a16:creationId xmlns:a16="http://schemas.microsoft.com/office/drawing/2014/main" id="{ED7AEED4-AC61-4A55-996E-36D355E338E8}"/>
                  </a:ext>
                </a:extLst>
              </p:cNvPr>
              <p:cNvSpPr/>
              <p:nvPr/>
            </p:nvSpPr>
            <p:spPr>
              <a:xfrm>
                <a:off x="4054103" y="2430191"/>
                <a:ext cx="218687" cy="349052"/>
              </a:xfrm>
              <a:custGeom>
                <a:avLst/>
                <a:gdLst/>
                <a:ahLst/>
                <a:cxnLst/>
                <a:rect l="l" t="t" r="r" b="b"/>
                <a:pathLst>
                  <a:path w="6871" h="10967" extrusionOk="0">
                    <a:moveTo>
                      <a:pt x="6513" y="846"/>
                    </a:moveTo>
                    <a:cubicBezTo>
                      <a:pt x="6513" y="846"/>
                      <a:pt x="6537" y="846"/>
                      <a:pt x="6537" y="870"/>
                    </a:cubicBezTo>
                    <a:lnTo>
                      <a:pt x="6537" y="1203"/>
                    </a:lnTo>
                    <a:lnTo>
                      <a:pt x="6513" y="1203"/>
                    </a:lnTo>
                    <a:lnTo>
                      <a:pt x="6001" y="1227"/>
                    </a:lnTo>
                    <a:cubicBezTo>
                      <a:pt x="5906" y="1227"/>
                      <a:pt x="5834" y="1298"/>
                      <a:pt x="5834" y="1382"/>
                    </a:cubicBezTo>
                    <a:cubicBezTo>
                      <a:pt x="5834" y="1477"/>
                      <a:pt x="5906" y="1548"/>
                      <a:pt x="6001" y="1548"/>
                    </a:cubicBezTo>
                    <a:lnTo>
                      <a:pt x="6180" y="1548"/>
                    </a:lnTo>
                    <a:lnTo>
                      <a:pt x="6180" y="7239"/>
                    </a:lnTo>
                    <a:cubicBezTo>
                      <a:pt x="6180" y="7239"/>
                      <a:pt x="6180" y="7251"/>
                      <a:pt x="6156" y="7251"/>
                    </a:cubicBezTo>
                    <a:lnTo>
                      <a:pt x="655" y="7251"/>
                    </a:lnTo>
                    <a:cubicBezTo>
                      <a:pt x="655" y="7251"/>
                      <a:pt x="643" y="7251"/>
                      <a:pt x="643" y="7239"/>
                    </a:cubicBezTo>
                    <a:lnTo>
                      <a:pt x="643" y="1548"/>
                    </a:lnTo>
                    <a:lnTo>
                      <a:pt x="5310" y="1548"/>
                    </a:lnTo>
                    <a:cubicBezTo>
                      <a:pt x="5406" y="1548"/>
                      <a:pt x="5477" y="1477"/>
                      <a:pt x="5477" y="1382"/>
                    </a:cubicBezTo>
                    <a:cubicBezTo>
                      <a:pt x="5477" y="1298"/>
                      <a:pt x="5406" y="1227"/>
                      <a:pt x="5310" y="1227"/>
                    </a:cubicBezTo>
                    <a:lnTo>
                      <a:pt x="322" y="1227"/>
                    </a:lnTo>
                    <a:cubicBezTo>
                      <a:pt x="322" y="1227"/>
                      <a:pt x="310" y="1227"/>
                      <a:pt x="310" y="1203"/>
                    </a:cubicBezTo>
                    <a:lnTo>
                      <a:pt x="310" y="870"/>
                    </a:lnTo>
                    <a:cubicBezTo>
                      <a:pt x="310" y="870"/>
                      <a:pt x="310" y="846"/>
                      <a:pt x="322" y="846"/>
                    </a:cubicBezTo>
                    <a:close/>
                    <a:moveTo>
                      <a:pt x="5179" y="7561"/>
                    </a:moveTo>
                    <a:lnTo>
                      <a:pt x="5656" y="9990"/>
                    </a:lnTo>
                    <a:lnTo>
                      <a:pt x="3572" y="9990"/>
                    </a:lnTo>
                    <a:lnTo>
                      <a:pt x="3572" y="8085"/>
                    </a:lnTo>
                    <a:cubicBezTo>
                      <a:pt x="3572" y="7990"/>
                      <a:pt x="3501" y="7918"/>
                      <a:pt x="3405" y="7918"/>
                    </a:cubicBezTo>
                    <a:cubicBezTo>
                      <a:pt x="3310" y="7918"/>
                      <a:pt x="3239" y="7990"/>
                      <a:pt x="3239" y="8085"/>
                    </a:cubicBezTo>
                    <a:lnTo>
                      <a:pt x="3239" y="9990"/>
                    </a:lnTo>
                    <a:lnTo>
                      <a:pt x="1155" y="9990"/>
                    </a:lnTo>
                    <a:lnTo>
                      <a:pt x="1643" y="7561"/>
                    </a:lnTo>
                    <a:close/>
                    <a:moveTo>
                      <a:pt x="3417" y="0"/>
                    </a:moveTo>
                    <a:cubicBezTo>
                      <a:pt x="3334" y="0"/>
                      <a:pt x="3263" y="72"/>
                      <a:pt x="3263" y="167"/>
                    </a:cubicBezTo>
                    <a:lnTo>
                      <a:pt x="3263" y="524"/>
                    </a:lnTo>
                    <a:lnTo>
                      <a:pt x="322" y="524"/>
                    </a:lnTo>
                    <a:cubicBezTo>
                      <a:pt x="143" y="524"/>
                      <a:pt x="0" y="667"/>
                      <a:pt x="0" y="846"/>
                    </a:cubicBezTo>
                    <a:lnTo>
                      <a:pt x="0" y="1191"/>
                    </a:lnTo>
                    <a:cubicBezTo>
                      <a:pt x="0" y="1370"/>
                      <a:pt x="143" y="1524"/>
                      <a:pt x="322" y="1524"/>
                    </a:cubicBezTo>
                    <a:lnTo>
                      <a:pt x="334" y="1524"/>
                    </a:lnTo>
                    <a:lnTo>
                      <a:pt x="334" y="7204"/>
                    </a:lnTo>
                    <a:cubicBezTo>
                      <a:pt x="334" y="7382"/>
                      <a:pt x="488" y="7525"/>
                      <a:pt x="667" y="7525"/>
                    </a:cubicBezTo>
                    <a:lnTo>
                      <a:pt x="1334" y="7525"/>
                    </a:lnTo>
                    <a:lnTo>
                      <a:pt x="679" y="10776"/>
                    </a:lnTo>
                    <a:cubicBezTo>
                      <a:pt x="667" y="10859"/>
                      <a:pt x="727" y="10954"/>
                      <a:pt x="798" y="10966"/>
                    </a:cubicBezTo>
                    <a:lnTo>
                      <a:pt x="834" y="10966"/>
                    </a:lnTo>
                    <a:cubicBezTo>
                      <a:pt x="905" y="10966"/>
                      <a:pt x="977" y="10907"/>
                      <a:pt x="1000" y="10835"/>
                    </a:cubicBezTo>
                    <a:lnTo>
                      <a:pt x="1119" y="10264"/>
                    </a:lnTo>
                    <a:lnTo>
                      <a:pt x="3274" y="10264"/>
                    </a:lnTo>
                    <a:lnTo>
                      <a:pt x="3274" y="10788"/>
                    </a:lnTo>
                    <a:cubicBezTo>
                      <a:pt x="3274" y="10883"/>
                      <a:pt x="3346" y="10954"/>
                      <a:pt x="3441" y="10954"/>
                    </a:cubicBezTo>
                    <a:cubicBezTo>
                      <a:pt x="3524" y="10954"/>
                      <a:pt x="3596" y="10883"/>
                      <a:pt x="3596" y="10788"/>
                    </a:cubicBezTo>
                    <a:lnTo>
                      <a:pt x="3596" y="10264"/>
                    </a:lnTo>
                    <a:lnTo>
                      <a:pt x="5763" y="10264"/>
                    </a:lnTo>
                    <a:lnTo>
                      <a:pt x="5882" y="10835"/>
                    </a:lnTo>
                    <a:cubicBezTo>
                      <a:pt x="5894" y="10907"/>
                      <a:pt x="5965" y="10966"/>
                      <a:pt x="6037" y="10966"/>
                    </a:cubicBezTo>
                    <a:lnTo>
                      <a:pt x="6072" y="10966"/>
                    </a:lnTo>
                    <a:cubicBezTo>
                      <a:pt x="6156" y="10954"/>
                      <a:pt x="6215" y="10859"/>
                      <a:pt x="6191" y="10776"/>
                    </a:cubicBezTo>
                    <a:lnTo>
                      <a:pt x="5537" y="7525"/>
                    </a:lnTo>
                    <a:lnTo>
                      <a:pt x="6203" y="7525"/>
                    </a:lnTo>
                    <a:cubicBezTo>
                      <a:pt x="6382" y="7525"/>
                      <a:pt x="6537" y="7382"/>
                      <a:pt x="6537" y="7204"/>
                    </a:cubicBezTo>
                    <a:lnTo>
                      <a:pt x="6537" y="1513"/>
                    </a:lnTo>
                    <a:lnTo>
                      <a:pt x="6549" y="1513"/>
                    </a:lnTo>
                    <a:cubicBezTo>
                      <a:pt x="6727" y="1513"/>
                      <a:pt x="6870" y="1370"/>
                      <a:pt x="6870" y="1191"/>
                    </a:cubicBezTo>
                    <a:lnTo>
                      <a:pt x="6870" y="870"/>
                    </a:lnTo>
                    <a:cubicBezTo>
                      <a:pt x="6846" y="667"/>
                      <a:pt x="6692" y="524"/>
                      <a:pt x="6513" y="524"/>
                    </a:cubicBezTo>
                    <a:lnTo>
                      <a:pt x="3584" y="524"/>
                    </a:lnTo>
                    <a:lnTo>
                      <a:pt x="3584" y="167"/>
                    </a:lnTo>
                    <a:cubicBezTo>
                      <a:pt x="3584" y="72"/>
                      <a:pt x="3513" y="0"/>
                      <a:pt x="34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10;p21">
                <a:extLst>
                  <a:ext uri="{FF2B5EF4-FFF2-40B4-BE49-F238E27FC236}">
                    <a16:creationId xmlns:a16="http://schemas.microsoft.com/office/drawing/2014/main" id="{22DB7E95-2218-20F8-7E04-4622FAD392E6}"/>
                  </a:ext>
                </a:extLst>
              </p:cNvPr>
              <p:cNvSpPr/>
              <p:nvPr/>
            </p:nvSpPr>
            <p:spPr>
              <a:xfrm>
                <a:off x="4091595" y="2517716"/>
                <a:ext cx="142524" cy="103503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3252" extrusionOk="0">
                    <a:moveTo>
                      <a:pt x="3430" y="1"/>
                    </a:moveTo>
                    <a:cubicBezTo>
                      <a:pt x="3347" y="1"/>
                      <a:pt x="3275" y="84"/>
                      <a:pt x="3275" y="168"/>
                    </a:cubicBezTo>
                    <a:cubicBezTo>
                      <a:pt x="3275" y="263"/>
                      <a:pt x="3347" y="334"/>
                      <a:pt x="3430" y="334"/>
                    </a:cubicBezTo>
                    <a:lnTo>
                      <a:pt x="3906" y="334"/>
                    </a:lnTo>
                    <a:lnTo>
                      <a:pt x="2335" y="1906"/>
                    </a:lnTo>
                    <a:lnTo>
                      <a:pt x="2323" y="1906"/>
                    </a:lnTo>
                    <a:lnTo>
                      <a:pt x="1965" y="1549"/>
                    </a:lnTo>
                    <a:cubicBezTo>
                      <a:pt x="1894" y="1483"/>
                      <a:pt x="1808" y="1450"/>
                      <a:pt x="1723" y="1450"/>
                    </a:cubicBezTo>
                    <a:cubicBezTo>
                      <a:pt x="1638" y="1450"/>
                      <a:pt x="1555" y="1483"/>
                      <a:pt x="1489" y="1549"/>
                    </a:cubicBezTo>
                    <a:lnTo>
                      <a:pt x="60" y="2977"/>
                    </a:lnTo>
                    <a:cubicBezTo>
                      <a:pt x="1" y="3037"/>
                      <a:pt x="1" y="3144"/>
                      <a:pt x="60" y="3204"/>
                    </a:cubicBezTo>
                    <a:cubicBezTo>
                      <a:pt x="84" y="3239"/>
                      <a:pt x="132" y="3251"/>
                      <a:pt x="180" y="3251"/>
                    </a:cubicBezTo>
                    <a:cubicBezTo>
                      <a:pt x="215" y="3251"/>
                      <a:pt x="263" y="3239"/>
                      <a:pt x="299" y="3204"/>
                    </a:cubicBezTo>
                    <a:lnTo>
                      <a:pt x="1727" y="1775"/>
                    </a:lnTo>
                    <a:lnTo>
                      <a:pt x="1739" y="1775"/>
                    </a:lnTo>
                    <a:lnTo>
                      <a:pt x="2096" y="2132"/>
                    </a:lnTo>
                    <a:cubicBezTo>
                      <a:pt x="2156" y="2192"/>
                      <a:pt x="2239" y="2239"/>
                      <a:pt x="2335" y="2239"/>
                    </a:cubicBezTo>
                    <a:cubicBezTo>
                      <a:pt x="2418" y="2239"/>
                      <a:pt x="2513" y="2203"/>
                      <a:pt x="2573" y="2132"/>
                    </a:cubicBezTo>
                    <a:lnTo>
                      <a:pt x="4144" y="560"/>
                    </a:lnTo>
                    <a:lnTo>
                      <a:pt x="4144" y="1037"/>
                    </a:lnTo>
                    <a:cubicBezTo>
                      <a:pt x="4144" y="1120"/>
                      <a:pt x="4228" y="1191"/>
                      <a:pt x="4311" y="1191"/>
                    </a:cubicBezTo>
                    <a:cubicBezTo>
                      <a:pt x="4406" y="1191"/>
                      <a:pt x="4478" y="1120"/>
                      <a:pt x="4478" y="1037"/>
                    </a:cubicBezTo>
                    <a:lnTo>
                      <a:pt x="4478" y="168"/>
                    </a:lnTo>
                    <a:cubicBezTo>
                      <a:pt x="4466" y="84"/>
                      <a:pt x="4382" y="1"/>
                      <a:pt x="42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0B8815A-3860-7CBD-1788-AEC75E47A343}"/>
              </a:ext>
            </a:extLst>
          </p:cNvPr>
          <p:cNvGrpSpPr/>
          <p:nvPr/>
        </p:nvGrpSpPr>
        <p:grpSpPr>
          <a:xfrm>
            <a:off x="10120109" y="826150"/>
            <a:ext cx="651600" cy="651600"/>
            <a:chOff x="6631842" y="3713376"/>
            <a:chExt cx="651600" cy="651600"/>
          </a:xfrm>
        </p:grpSpPr>
        <p:grpSp>
          <p:nvGrpSpPr>
            <p:cNvPr id="33" name="Google Shape;611;p21">
              <a:extLst>
                <a:ext uri="{FF2B5EF4-FFF2-40B4-BE49-F238E27FC236}">
                  <a16:creationId xmlns:a16="http://schemas.microsoft.com/office/drawing/2014/main" id="{6CE5533B-B740-C4FA-6803-979EE81122B6}"/>
                </a:ext>
              </a:extLst>
            </p:cNvPr>
            <p:cNvGrpSpPr/>
            <p:nvPr/>
          </p:nvGrpSpPr>
          <p:grpSpPr>
            <a:xfrm>
              <a:off x="6631842" y="3713376"/>
              <a:ext cx="651600" cy="651600"/>
              <a:chOff x="5047205" y="3844530"/>
              <a:chExt cx="651600" cy="651600"/>
            </a:xfrm>
          </p:grpSpPr>
          <p:sp>
            <p:nvSpPr>
              <p:cNvPr id="34" name="Google Shape;584;p21">
                <a:extLst>
                  <a:ext uri="{FF2B5EF4-FFF2-40B4-BE49-F238E27FC236}">
                    <a16:creationId xmlns:a16="http://schemas.microsoft.com/office/drawing/2014/main" id="{86AD0C3B-14F6-E76B-60CE-B2F75CF27BA5}"/>
                  </a:ext>
                </a:extLst>
              </p:cNvPr>
              <p:cNvSpPr/>
              <p:nvPr/>
            </p:nvSpPr>
            <p:spPr>
              <a:xfrm>
                <a:off x="5047205" y="3844530"/>
                <a:ext cx="651600" cy="651600"/>
              </a:xfrm>
              <a:prstGeom prst="ellipse">
                <a:avLst/>
              </a:prstGeom>
              <a:solidFill>
                <a:srgbClr val="1C2F56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12;p21">
                <a:extLst>
                  <a:ext uri="{FF2B5EF4-FFF2-40B4-BE49-F238E27FC236}">
                    <a16:creationId xmlns:a16="http://schemas.microsoft.com/office/drawing/2014/main" id="{EAC886C9-977B-6B15-D8A7-8EA43B4BEA2A}"/>
                  </a:ext>
                </a:extLst>
              </p:cNvPr>
              <p:cNvSpPr/>
              <p:nvPr/>
            </p:nvSpPr>
            <p:spPr>
              <a:xfrm>
                <a:off x="5097413" y="3896524"/>
                <a:ext cx="551171" cy="550495"/>
              </a:xfrm>
              <a:custGeom>
                <a:avLst/>
                <a:gdLst/>
                <a:ahLst/>
                <a:cxnLst/>
                <a:rect l="l" t="t" r="r" b="b"/>
                <a:pathLst>
                  <a:path w="8698" h="8687" extrusionOk="0">
                    <a:moveTo>
                      <a:pt x="4349" y="1"/>
                    </a:moveTo>
                    <a:cubicBezTo>
                      <a:pt x="1953" y="1"/>
                      <a:pt x="1" y="1943"/>
                      <a:pt x="1" y="4349"/>
                    </a:cubicBezTo>
                    <a:cubicBezTo>
                      <a:pt x="1" y="6745"/>
                      <a:pt x="1953" y="8687"/>
                      <a:pt x="4349" y="8687"/>
                    </a:cubicBezTo>
                    <a:cubicBezTo>
                      <a:pt x="6745" y="8687"/>
                      <a:pt x="8698" y="6745"/>
                      <a:pt x="8698" y="4349"/>
                    </a:cubicBezTo>
                    <a:cubicBezTo>
                      <a:pt x="8698" y="1943"/>
                      <a:pt x="6745" y="1"/>
                      <a:pt x="43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1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614;p21">
              <a:extLst>
                <a:ext uri="{FF2B5EF4-FFF2-40B4-BE49-F238E27FC236}">
                  <a16:creationId xmlns:a16="http://schemas.microsoft.com/office/drawing/2014/main" id="{DA17F2B6-D70A-3730-9496-7606D59D5470}"/>
                </a:ext>
              </a:extLst>
            </p:cNvPr>
            <p:cNvGrpSpPr/>
            <p:nvPr/>
          </p:nvGrpSpPr>
          <p:grpSpPr>
            <a:xfrm>
              <a:off x="6780656" y="3866081"/>
              <a:ext cx="353954" cy="318880"/>
              <a:chOff x="3988156" y="3380210"/>
              <a:chExt cx="353954" cy="318880"/>
            </a:xfrm>
            <a:solidFill>
              <a:srgbClr val="72AE46"/>
            </a:solidFill>
          </p:grpSpPr>
          <p:sp>
            <p:nvSpPr>
              <p:cNvPr id="37" name="Google Shape;615;p21">
                <a:extLst>
                  <a:ext uri="{FF2B5EF4-FFF2-40B4-BE49-F238E27FC236}">
                    <a16:creationId xmlns:a16="http://schemas.microsoft.com/office/drawing/2014/main" id="{1EF1CFA6-1574-7603-F9B4-2587334995A0}"/>
                  </a:ext>
                </a:extLst>
              </p:cNvPr>
              <p:cNvSpPr/>
              <p:nvPr/>
            </p:nvSpPr>
            <p:spPr>
              <a:xfrm>
                <a:off x="4134053" y="3446156"/>
                <a:ext cx="28454" cy="49269"/>
              </a:xfrm>
              <a:custGeom>
                <a:avLst/>
                <a:gdLst/>
                <a:ahLst/>
                <a:cxnLst/>
                <a:rect l="l" t="t" r="r" b="b"/>
                <a:pathLst>
                  <a:path w="894" h="1548" extrusionOk="0">
                    <a:moveTo>
                      <a:pt x="417" y="286"/>
                    </a:moveTo>
                    <a:lnTo>
                      <a:pt x="417" y="572"/>
                    </a:lnTo>
                    <a:cubicBezTo>
                      <a:pt x="298" y="524"/>
                      <a:pt x="274" y="500"/>
                      <a:pt x="274" y="417"/>
                    </a:cubicBezTo>
                    <a:cubicBezTo>
                      <a:pt x="274" y="345"/>
                      <a:pt x="346" y="298"/>
                      <a:pt x="417" y="286"/>
                    </a:cubicBezTo>
                    <a:close/>
                    <a:moveTo>
                      <a:pt x="524" y="869"/>
                    </a:moveTo>
                    <a:cubicBezTo>
                      <a:pt x="643" y="917"/>
                      <a:pt x="655" y="976"/>
                      <a:pt x="655" y="1048"/>
                    </a:cubicBezTo>
                    <a:cubicBezTo>
                      <a:pt x="655" y="1119"/>
                      <a:pt x="596" y="1179"/>
                      <a:pt x="524" y="1191"/>
                    </a:cubicBezTo>
                    <a:lnTo>
                      <a:pt x="524" y="869"/>
                    </a:lnTo>
                    <a:close/>
                    <a:moveTo>
                      <a:pt x="477" y="0"/>
                    </a:moveTo>
                    <a:cubicBezTo>
                      <a:pt x="453" y="0"/>
                      <a:pt x="417" y="24"/>
                      <a:pt x="417" y="48"/>
                    </a:cubicBezTo>
                    <a:lnTo>
                      <a:pt x="417" y="107"/>
                    </a:lnTo>
                    <a:cubicBezTo>
                      <a:pt x="191" y="131"/>
                      <a:pt x="60" y="250"/>
                      <a:pt x="60" y="476"/>
                    </a:cubicBezTo>
                    <a:cubicBezTo>
                      <a:pt x="60" y="703"/>
                      <a:pt x="227" y="774"/>
                      <a:pt x="417" y="845"/>
                    </a:cubicBezTo>
                    <a:lnTo>
                      <a:pt x="417" y="1226"/>
                    </a:lnTo>
                    <a:cubicBezTo>
                      <a:pt x="310" y="1203"/>
                      <a:pt x="274" y="1179"/>
                      <a:pt x="179" y="1107"/>
                    </a:cubicBezTo>
                    <a:cubicBezTo>
                      <a:pt x="160" y="1093"/>
                      <a:pt x="143" y="1087"/>
                      <a:pt x="127" y="1087"/>
                    </a:cubicBezTo>
                    <a:cubicBezTo>
                      <a:pt x="101" y="1087"/>
                      <a:pt x="77" y="1102"/>
                      <a:pt x="48" y="1131"/>
                    </a:cubicBezTo>
                    <a:cubicBezTo>
                      <a:pt x="0" y="1191"/>
                      <a:pt x="0" y="1250"/>
                      <a:pt x="48" y="1298"/>
                    </a:cubicBezTo>
                    <a:cubicBezTo>
                      <a:pt x="120" y="1405"/>
                      <a:pt x="274" y="1453"/>
                      <a:pt x="417" y="1453"/>
                    </a:cubicBezTo>
                    <a:lnTo>
                      <a:pt x="417" y="1512"/>
                    </a:lnTo>
                    <a:cubicBezTo>
                      <a:pt x="417" y="1536"/>
                      <a:pt x="453" y="1548"/>
                      <a:pt x="477" y="1548"/>
                    </a:cubicBezTo>
                    <a:cubicBezTo>
                      <a:pt x="512" y="1548"/>
                      <a:pt x="536" y="1536"/>
                      <a:pt x="536" y="1512"/>
                    </a:cubicBezTo>
                    <a:lnTo>
                      <a:pt x="536" y="1453"/>
                    </a:lnTo>
                    <a:cubicBezTo>
                      <a:pt x="727" y="1417"/>
                      <a:pt x="893" y="1298"/>
                      <a:pt x="893" y="1048"/>
                    </a:cubicBezTo>
                    <a:cubicBezTo>
                      <a:pt x="893" y="798"/>
                      <a:pt x="751" y="691"/>
                      <a:pt x="536" y="619"/>
                    </a:cubicBezTo>
                    <a:lnTo>
                      <a:pt x="536" y="286"/>
                    </a:lnTo>
                    <a:cubicBezTo>
                      <a:pt x="584" y="286"/>
                      <a:pt x="631" y="298"/>
                      <a:pt x="667" y="333"/>
                    </a:cubicBezTo>
                    <a:cubicBezTo>
                      <a:pt x="694" y="340"/>
                      <a:pt x="726" y="363"/>
                      <a:pt x="759" y="363"/>
                    </a:cubicBezTo>
                    <a:cubicBezTo>
                      <a:pt x="783" y="363"/>
                      <a:pt x="808" y="350"/>
                      <a:pt x="834" y="310"/>
                    </a:cubicBezTo>
                    <a:cubicBezTo>
                      <a:pt x="870" y="274"/>
                      <a:pt x="882" y="214"/>
                      <a:pt x="822" y="167"/>
                    </a:cubicBezTo>
                    <a:cubicBezTo>
                      <a:pt x="751" y="107"/>
                      <a:pt x="631" y="95"/>
                      <a:pt x="536" y="95"/>
                    </a:cubicBezTo>
                    <a:lnTo>
                      <a:pt x="536" y="48"/>
                    </a:lnTo>
                    <a:cubicBezTo>
                      <a:pt x="536" y="12"/>
                      <a:pt x="501" y="0"/>
                      <a:pt x="4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16;p21">
                <a:extLst>
                  <a:ext uri="{FF2B5EF4-FFF2-40B4-BE49-F238E27FC236}">
                    <a16:creationId xmlns:a16="http://schemas.microsoft.com/office/drawing/2014/main" id="{15E82FAD-E8FB-41B0-5028-345386D9907A}"/>
                  </a:ext>
                </a:extLst>
              </p:cNvPr>
              <p:cNvSpPr/>
              <p:nvPr/>
            </p:nvSpPr>
            <p:spPr>
              <a:xfrm>
                <a:off x="4188988" y="3398001"/>
                <a:ext cx="81510" cy="81510"/>
              </a:xfrm>
              <a:custGeom>
                <a:avLst/>
                <a:gdLst/>
                <a:ahLst/>
                <a:cxnLst/>
                <a:rect l="l" t="t" r="r" b="b"/>
                <a:pathLst>
                  <a:path w="2561" h="2561" extrusionOk="0">
                    <a:moveTo>
                      <a:pt x="1287" y="311"/>
                    </a:moveTo>
                    <a:cubicBezTo>
                      <a:pt x="1823" y="311"/>
                      <a:pt x="2251" y="739"/>
                      <a:pt x="2251" y="1275"/>
                    </a:cubicBezTo>
                    <a:cubicBezTo>
                      <a:pt x="2251" y="1811"/>
                      <a:pt x="1823" y="2251"/>
                      <a:pt x="1287" y="2251"/>
                    </a:cubicBezTo>
                    <a:cubicBezTo>
                      <a:pt x="751" y="2251"/>
                      <a:pt x="310" y="1811"/>
                      <a:pt x="310" y="1275"/>
                    </a:cubicBezTo>
                    <a:cubicBezTo>
                      <a:pt x="310" y="739"/>
                      <a:pt x="751" y="311"/>
                      <a:pt x="1287" y="311"/>
                    </a:cubicBezTo>
                    <a:close/>
                    <a:moveTo>
                      <a:pt x="1287" y="1"/>
                    </a:moveTo>
                    <a:cubicBezTo>
                      <a:pt x="572" y="1"/>
                      <a:pt x="1" y="584"/>
                      <a:pt x="1" y="1275"/>
                    </a:cubicBezTo>
                    <a:cubicBezTo>
                      <a:pt x="1" y="1989"/>
                      <a:pt x="584" y="2561"/>
                      <a:pt x="1287" y="2561"/>
                    </a:cubicBezTo>
                    <a:cubicBezTo>
                      <a:pt x="2001" y="2561"/>
                      <a:pt x="2561" y="1977"/>
                      <a:pt x="2561" y="1275"/>
                    </a:cubicBezTo>
                    <a:cubicBezTo>
                      <a:pt x="2561" y="584"/>
                      <a:pt x="2001" y="1"/>
                      <a:pt x="12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17;p21">
                <a:extLst>
                  <a:ext uri="{FF2B5EF4-FFF2-40B4-BE49-F238E27FC236}">
                    <a16:creationId xmlns:a16="http://schemas.microsoft.com/office/drawing/2014/main" id="{12166CA4-2DB5-7E80-EA69-145CE1AB8A14}"/>
                  </a:ext>
                </a:extLst>
              </p:cNvPr>
              <p:cNvSpPr/>
              <p:nvPr/>
            </p:nvSpPr>
            <p:spPr>
              <a:xfrm>
                <a:off x="4090863" y="3380210"/>
                <a:ext cx="195930" cy="146311"/>
              </a:xfrm>
              <a:custGeom>
                <a:avLst/>
                <a:gdLst/>
                <a:ahLst/>
                <a:cxnLst/>
                <a:rect l="l" t="t" r="r" b="b"/>
                <a:pathLst>
                  <a:path w="6156" h="4597" extrusionOk="0">
                    <a:moveTo>
                      <a:pt x="1810" y="1834"/>
                    </a:moveTo>
                    <a:cubicBezTo>
                      <a:pt x="2131" y="1834"/>
                      <a:pt x="2429" y="2001"/>
                      <a:pt x="2608" y="2274"/>
                    </a:cubicBezTo>
                    <a:cubicBezTo>
                      <a:pt x="2643" y="2405"/>
                      <a:pt x="2703" y="2536"/>
                      <a:pt x="2762" y="2667"/>
                    </a:cubicBezTo>
                    <a:cubicBezTo>
                      <a:pt x="2762" y="2715"/>
                      <a:pt x="2774" y="2763"/>
                      <a:pt x="2774" y="2810"/>
                    </a:cubicBezTo>
                    <a:cubicBezTo>
                      <a:pt x="2774" y="3346"/>
                      <a:pt x="2346" y="3775"/>
                      <a:pt x="1810" y="3775"/>
                    </a:cubicBezTo>
                    <a:cubicBezTo>
                      <a:pt x="1274" y="3775"/>
                      <a:pt x="834" y="3346"/>
                      <a:pt x="834" y="2810"/>
                    </a:cubicBezTo>
                    <a:cubicBezTo>
                      <a:pt x="834" y="2274"/>
                      <a:pt x="1274" y="1834"/>
                      <a:pt x="1810" y="1834"/>
                    </a:cubicBezTo>
                    <a:close/>
                    <a:moveTo>
                      <a:pt x="1810" y="1322"/>
                    </a:moveTo>
                    <a:cubicBezTo>
                      <a:pt x="2084" y="1322"/>
                      <a:pt x="2346" y="1393"/>
                      <a:pt x="2584" y="1536"/>
                    </a:cubicBezTo>
                    <a:cubicBezTo>
                      <a:pt x="2560" y="1620"/>
                      <a:pt x="2560" y="1703"/>
                      <a:pt x="2548" y="1774"/>
                    </a:cubicBezTo>
                    <a:cubicBezTo>
                      <a:pt x="2346" y="1632"/>
                      <a:pt x="2072" y="1536"/>
                      <a:pt x="1810" y="1536"/>
                    </a:cubicBezTo>
                    <a:cubicBezTo>
                      <a:pt x="1096" y="1536"/>
                      <a:pt x="524" y="2120"/>
                      <a:pt x="524" y="2822"/>
                    </a:cubicBezTo>
                    <a:cubicBezTo>
                      <a:pt x="524" y="3537"/>
                      <a:pt x="1107" y="4096"/>
                      <a:pt x="1810" y="4096"/>
                    </a:cubicBezTo>
                    <a:cubicBezTo>
                      <a:pt x="2417" y="4096"/>
                      <a:pt x="2917" y="3668"/>
                      <a:pt x="3060" y="3108"/>
                    </a:cubicBezTo>
                    <a:cubicBezTo>
                      <a:pt x="3120" y="3167"/>
                      <a:pt x="3155" y="3203"/>
                      <a:pt x="3239" y="3263"/>
                    </a:cubicBezTo>
                    <a:cubicBezTo>
                      <a:pt x="3036" y="3882"/>
                      <a:pt x="2477" y="4299"/>
                      <a:pt x="1810" y="4299"/>
                    </a:cubicBezTo>
                    <a:cubicBezTo>
                      <a:pt x="988" y="4299"/>
                      <a:pt x="322" y="3620"/>
                      <a:pt x="322" y="2810"/>
                    </a:cubicBezTo>
                    <a:cubicBezTo>
                      <a:pt x="322" y="1989"/>
                      <a:pt x="988" y="1322"/>
                      <a:pt x="1810" y="1322"/>
                    </a:cubicBezTo>
                    <a:close/>
                    <a:moveTo>
                      <a:pt x="4382" y="0"/>
                    </a:moveTo>
                    <a:cubicBezTo>
                      <a:pt x="3608" y="0"/>
                      <a:pt x="2929" y="500"/>
                      <a:pt x="2679" y="1179"/>
                    </a:cubicBezTo>
                    <a:cubicBezTo>
                      <a:pt x="2417" y="1036"/>
                      <a:pt x="2131" y="953"/>
                      <a:pt x="1822" y="953"/>
                    </a:cubicBezTo>
                    <a:cubicBezTo>
                      <a:pt x="822" y="953"/>
                      <a:pt x="0" y="1774"/>
                      <a:pt x="0" y="2775"/>
                    </a:cubicBezTo>
                    <a:cubicBezTo>
                      <a:pt x="0" y="3775"/>
                      <a:pt x="822" y="4596"/>
                      <a:pt x="1822" y="4596"/>
                    </a:cubicBezTo>
                    <a:cubicBezTo>
                      <a:pt x="2596" y="4596"/>
                      <a:pt x="3262" y="4120"/>
                      <a:pt x="3512" y="3417"/>
                    </a:cubicBezTo>
                    <a:cubicBezTo>
                      <a:pt x="3763" y="3548"/>
                      <a:pt x="4060" y="3644"/>
                      <a:pt x="4382" y="3644"/>
                    </a:cubicBezTo>
                    <a:cubicBezTo>
                      <a:pt x="4798" y="3644"/>
                      <a:pt x="5191" y="3489"/>
                      <a:pt x="5513" y="3239"/>
                    </a:cubicBezTo>
                    <a:cubicBezTo>
                      <a:pt x="5822" y="2989"/>
                      <a:pt x="6049" y="2632"/>
                      <a:pt x="6132" y="2239"/>
                    </a:cubicBezTo>
                    <a:cubicBezTo>
                      <a:pt x="6156" y="2167"/>
                      <a:pt x="6096" y="2072"/>
                      <a:pt x="6013" y="2060"/>
                    </a:cubicBezTo>
                    <a:cubicBezTo>
                      <a:pt x="6004" y="2059"/>
                      <a:pt x="5996" y="2058"/>
                      <a:pt x="5987" y="2058"/>
                    </a:cubicBezTo>
                    <a:cubicBezTo>
                      <a:pt x="5911" y="2058"/>
                      <a:pt x="5833" y="2104"/>
                      <a:pt x="5822" y="2179"/>
                    </a:cubicBezTo>
                    <a:cubicBezTo>
                      <a:pt x="5656" y="2870"/>
                      <a:pt x="5060" y="3322"/>
                      <a:pt x="4370" y="3322"/>
                    </a:cubicBezTo>
                    <a:cubicBezTo>
                      <a:pt x="3834" y="3322"/>
                      <a:pt x="3334" y="3048"/>
                      <a:pt x="3072" y="2572"/>
                    </a:cubicBezTo>
                    <a:cubicBezTo>
                      <a:pt x="3036" y="2417"/>
                      <a:pt x="2977" y="2274"/>
                      <a:pt x="2905" y="2132"/>
                    </a:cubicBezTo>
                    <a:cubicBezTo>
                      <a:pt x="2715" y="1215"/>
                      <a:pt x="3429" y="334"/>
                      <a:pt x="4370" y="334"/>
                    </a:cubicBezTo>
                    <a:cubicBezTo>
                      <a:pt x="5060" y="334"/>
                      <a:pt x="5656" y="810"/>
                      <a:pt x="5822" y="1477"/>
                    </a:cubicBezTo>
                    <a:cubicBezTo>
                      <a:pt x="5832" y="1556"/>
                      <a:pt x="5899" y="1602"/>
                      <a:pt x="5969" y="1602"/>
                    </a:cubicBezTo>
                    <a:cubicBezTo>
                      <a:pt x="5984" y="1602"/>
                      <a:pt x="5998" y="1600"/>
                      <a:pt x="6013" y="1596"/>
                    </a:cubicBezTo>
                    <a:cubicBezTo>
                      <a:pt x="6108" y="1584"/>
                      <a:pt x="6144" y="1489"/>
                      <a:pt x="6132" y="1405"/>
                    </a:cubicBezTo>
                    <a:cubicBezTo>
                      <a:pt x="6049" y="1024"/>
                      <a:pt x="5822" y="667"/>
                      <a:pt x="5513" y="405"/>
                    </a:cubicBezTo>
                    <a:cubicBezTo>
                      <a:pt x="5191" y="155"/>
                      <a:pt x="4775" y="0"/>
                      <a:pt x="43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618;p21">
                <a:extLst>
                  <a:ext uri="{FF2B5EF4-FFF2-40B4-BE49-F238E27FC236}">
                    <a16:creationId xmlns:a16="http://schemas.microsoft.com/office/drawing/2014/main" id="{431D2843-CA27-144C-48B1-4B702F2B96CB}"/>
                  </a:ext>
                </a:extLst>
              </p:cNvPr>
              <p:cNvSpPr/>
              <p:nvPr/>
            </p:nvSpPr>
            <p:spPr>
              <a:xfrm>
                <a:off x="4215914" y="3415061"/>
                <a:ext cx="28072" cy="49301"/>
              </a:xfrm>
              <a:custGeom>
                <a:avLst/>
                <a:gdLst/>
                <a:ahLst/>
                <a:cxnLst/>
                <a:rect l="l" t="t" r="r" b="b"/>
                <a:pathLst>
                  <a:path w="882" h="1549" extrusionOk="0">
                    <a:moveTo>
                      <a:pt x="405" y="298"/>
                    </a:moveTo>
                    <a:lnTo>
                      <a:pt x="405" y="584"/>
                    </a:lnTo>
                    <a:cubicBezTo>
                      <a:pt x="286" y="537"/>
                      <a:pt x="262" y="501"/>
                      <a:pt x="262" y="429"/>
                    </a:cubicBezTo>
                    <a:cubicBezTo>
                      <a:pt x="262" y="358"/>
                      <a:pt x="334" y="310"/>
                      <a:pt x="405" y="298"/>
                    </a:cubicBezTo>
                    <a:close/>
                    <a:moveTo>
                      <a:pt x="512" y="882"/>
                    </a:moveTo>
                    <a:cubicBezTo>
                      <a:pt x="631" y="918"/>
                      <a:pt x="643" y="977"/>
                      <a:pt x="643" y="1060"/>
                    </a:cubicBezTo>
                    <a:cubicBezTo>
                      <a:pt x="643" y="1144"/>
                      <a:pt x="584" y="1191"/>
                      <a:pt x="512" y="1203"/>
                    </a:cubicBezTo>
                    <a:lnTo>
                      <a:pt x="512" y="882"/>
                    </a:lnTo>
                    <a:close/>
                    <a:moveTo>
                      <a:pt x="465" y="1"/>
                    </a:moveTo>
                    <a:cubicBezTo>
                      <a:pt x="441" y="1"/>
                      <a:pt x="405" y="13"/>
                      <a:pt x="405" y="48"/>
                    </a:cubicBezTo>
                    <a:lnTo>
                      <a:pt x="405" y="96"/>
                    </a:lnTo>
                    <a:cubicBezTo>
                      <a:pt x="179" y="132"/>
                      <a:pt x="48" y="251"/>
                      <a:pt x="48" y="477"/>
                    </a:cubicBezTo>
                    <a:cubicBezTo>
                      <a:pt x="48" y="715"/>
                      <a:pt x="226" y="787"/>
                      <a:pt x="405" y="846"/>
                    </a:cubicBezTo>
                    <a:lnTo>
                      <a:pt x="405" y="1215"/>
                    </a:lnTo>
                    <a:cubicBezTo>
                      <a:pt x="298" y="1203"/>
                      <a:pt x="262" y="1156"/>
                      <a:pt x="167" y="1096"/>
                    </a:cubicBezTo>
                    <a:cubicBezTo>
                      <a:pt x="150" y="1084"/>
                      <a:pt x="133" y="1079"/>
                      <a:pt x="117" y="1079"/>
                    </a:cubicBezTo>
                    <a:cubicBezTo>
                      <a:pt x="53" y="1079"/>
                      <a:pt x="0" y="1158"/>
                      <a:pt x="0" y="1215"/>
                    </a:cubicBezTo>
                    <a:cubicBezTo>
                      <a:pt x="0" y="1251"/>
                      <a:pt x="24" y="1275"/>
                      <a:pt x="36" y="1299"/>
                    </a:cubicBezTo>
                    <a:cubicBezTo>
                      <a:pt x="107" y="1394"/>
                      <a:pt x="274" y="1441"/>
                      <a:pt x="405" y="1441"/>
                    </a:cubicBezTo>
                    <a:lnTo>
                      <a:pt x="405" y="1501"/>
                    </a:lnTo>
                    <a:cubicBezTo>
                      <a:pt x="405" y="1537"/>
                      <a:pt x="441" y="1549"/>
                      <a:pt x="465" y="1549"/>
                    </a:cubicBezTo>
                    <a:cubicBezTo>
                      <a:pt x="500" y="1549"/>
                      <a:pt x="524" y="1525"/>
                      <a:pt x="524" y="1501"/>
                    </a:cubicBezTo>
                    <a:lnTo>
                      <a:pt x="524" y="1441"/>
                    </a:lnTo>
                    <a:cubicBezTo>
                      <a:pt x="715" y="1406"/>
                      <a:pt x="881" y="1299"/>
                      <a:pt x="881" y="1037"/>
                    </a:cubicBezTo>
                    <a:cubicBezTo>
                      <a:pt x="881" y="787"/>
                      <a:pt x="715" y="703"/>
                      <a:pt x="524" y="620"/>
                    </a:cubicBezTo>
                    <a:lnTo>
                      <a:pt x="524" y="298"/>
                    </a:lnTo>
                    <a:cubicBezTo>
                      <a:pt x="596" y="298"/>
                      <a:pt x="631" y="310"/>
                      <a:pt x="703" y="358"/>
                    </a:cubicBezTo>
                    <a:cubicBezTo>
                      <a:pt x="717" y="362"/>
                      <a:pt x="732" y="364"/>
                      <a:pt x="746" y="364"/>
                    </a:cubicBezTo>
                    <a:cubicBezTo>
                      <a:pt x="777" y="364"/>
                      <a:pt x="805" y="351"/>
                      <a:pt x="822" y="310"/>
                    </a:cubicBezTo>
                    <a:cubicBezTo>
                      <a:pt x="857" y="263"/>
                      <a:pt x="869" y="203"/>
                      <a:pt x="810" y="156"/>
                    </a:cubicBezTo>
                    <a:cubicBezTo>
                      <a:pt x="738" y="96"/>
                      <a:pt x="619" y="84"/>
                      <a:pt x="524" y="84"/>
                    </a:cubicBezTo>
                    <a:lnTo>
                      <a:pt x="524" y="48"/>
                    </a:lnTo>
                    <a:cubicBezTo>
                      <a:pt x="524" y="13"/>
                      <a:pt x="500" y="1"/>
                      <a:pt x="4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619;p21">
                <a:extLst>
                  <a:ext uri="{FF2B5EF4-FFF2-40B4-BE49-F238E27FC236}">
                    <a16:creationId xmlns:a16="http://schemas.microsoft.com/office/drawing/2014/main" id="{7A81FA40-A799-6EE6-476B-ED47E2554989}"/>
                  </a:ext>
                </a:extLst>
              </p:cNvPr>
              <p:cNvSpPr/>
              <p:nvPr/>
            </p:nvSpPr>
            <p:spPr>
              <a:xfrm>
                <a:off x="3988156" y="3495935"/>
                <a:ext cx="353954" cy="203155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6383" extrusionOk="0">
                    <a:moveTo>
                      <a:pt x="3525" y="1884"/>
                    </a:moveTo>
                    <a:cubicBezTo>
                      <a:pt x="3540" y="1884"/>
                      <a:pt x="3561" y="1898"/>
                      <a:pt x="3561" y="1925"/>
                    </a:cubicBezTo>
                    <a:cubicBezTo>
                      <a:pt x="3632" y="2103"/>
                      <a:pt x="4632" y="4770"/>
                      <a:pt x="4680" y="4854"/>
                    </a:cubicBezTo>
                    <a:cubicBezTo>
                      <a:pt x="4692" y="4865"/>
                      <a:pt x="4680" y="4901"/>
                      <a:pt x="4644" y="4901"/>
                    </a:cubicBezTo>
                    <a:lnTo>
                      <a:pt x="3930" y="5163"/>
                    </a:lnTo>
                    <a:cubicBezTo>
                      <a:pt x="3882" y="5032"/>
                      <a:pt x="2870" y="2341"/>
                      <a:pt x="2799" y="2163"/>
                    </a:cubicBezTo>
                    <a:lnTo>
                      <a:pt x="3513" y="1889"/>
                    </a:lnTo>
                    <a:cubicBezTo>
                      <a:pt x="3516" y="1886"/>
                      <a:pt x="3520" y="1884"/>
                      <a:pt x="3525" y="1884"/>
                    </a:cubicBezTo>
                    <a:close/>
                    <a:moveTo>
                      <a:pt x="2501" y="2294"/>
                    </a:moveTo>
                    <a:lnTo>
                      <a:pt x="3632" y="5306"/>
                    </a:lnTo>
                    <a:cubicBezTo>
                      <a:pt x="3096" y="5496"/>
                      <a:pt x="1763" y="5997"/>
                      <a:pt x="1536" y="6092"/>
                    </a:cubicBezTo>
                    <a:cubicBezTo>
                      <a:pt x="1528" y="6095"/>
                      <a:pt x="1520" y="6096"/>
                      <a:pt x="1511" y="6096"/>
                    </a:cubicBezTo>
                    <a:cubicBezTo>
                      <a:pt x="1485" y="6096"/>
                      <a:pt x="1459" y="6081"/>
                      <a:pt x="1441" y="6044"/>
                    </a:cubicBezTo>
                    <a:lnTo>
                      <a:pt x="358" y="3175"/>
                    </a:lnTo>
                    <a:cubicBezTo>
                      <a:pt x="346" y="3139"/>
                      <a:pt x="358" y="3103"/>
                      <a:pt x="405" y="3080"/>
                    </a:cubicBezTo>
                    <a:cubicBezTo>
                      <a:pt x="1084" y="2829"/>
                      <a:pt x="2025" y="2472"/>
                      <a:pt x="2501" y="2294"/>
                    </a:cubicBezTo>
                    <a:close/>
                    <a:moveTo>
                      <a:pt x="10195" y="0"/>
                    </a:moveTo>
                    <a:cubicBezTo>
                      <a:pt x="9949" y="0"/>
                      <a:pt x="9714" y="126"/>
                      <a:pt x="9537" y="282"/>
                    </a:cubicBezTo>
                    <a:lnTo>
                      <a:pt x="7835" y="1698"/>
                    </a:lnTo>
                    <a:cubicBezTo>
                      <a:pt x="7740" y="1496"/>
                      <a:pt x="7537" y="1282"/>
                      <a:pt x="7144" y="1282"/>
                    </a:cubicBezTo>
                    <a:cubicBezTo>
                      <a:pt x="6745" y="1282"/>
                      <a:pt x="6434" y="1280"/>
                      <a:pt x="6185" y="1280"/>
                    </a:cubicBezTo>
                    <a:cubicBezTo>
                      <a:pt x="5437" y="1280"/>
                      <a:pt x="5254" y="1294"/>
                      <a:pt x="4977" y="1401"/>
                    </a:cubicBezTo>
                    <a:lnTo>
                      <a:pt x="3882" y="1853"/>
                    </a:lnTo>
                    <a:lnTo>
                      <a:pt x="3870" y="1806"/>
                    </a:lnTo>
                    <a:cubicBezTo>
                      <a:pt x="3814" y="1665"/>
                      <a:pt x="3669" y="1569"/>
                      <a:pt x="3523" y="1569"/>
                    </a:cubicBezTo>
                    <a:cubicBezTo>
                      <a:pt x="3484" y="1569"/>
                      <a:pt x="3444" y="1576"/>
                      <a:pt x="3406" y="1591"/>
                    </a:cubicBezTo>
                    <a:lnTo>
                      <a:pt x="2596" y="1913"/>
                    </a:lnTo>
                    <a:cubicBezTo>
                      <a:pt x="2239" y="2044"/>
                      <a:pt x="1084" y="2472"/>
                      <a:pt x="298" y="2770"/>
                    </a:cubicBezTo>
                    <a:cubicBezTo>
                      <a:pt x="108" y="2841"/>
                      <a:pt x="1" y="3068"/>
                      <a:pt x="72" y="3258"/>
                    </a:cubicBezTo>
                    <a:lnTo>
                      <a:pt x="1167" y="6139"/>
                    </a:lnTo>
                    <a:cubicBezTo>
                      <a:pt x="1222" y="6285"/>
                      <a:pt x="1368" y="6382"/>
                      <a:pt x="1518" y="6382"/>
                    </a:cubicBezTo>
                    <a:cubicBezTo>
                      <a:pt x="1564" y="6382"/>
                      <a:pt x="1611" y="6373"/>
                      <a:pt x="1656" y="6354"/>
                    </a:cubicBezTo>
                    <a:cubicBezTo>
                      <a:pt x="1906" y="6270"/>
                      <a:pt x="3549" y="5639"/>
                      <a:pt x="3894" y="5508"/>
                    </a:cubicBezTo>
                    <a:lnTo>
                      <a:pt x="4763" y="5175"/>
                    </a:lnTo>
                    <a:cubicBezTo>
                      <a:pt x="4942" y="5104"/>
                      <a:pt x="5049" y="4901"/>
                      <a:pt x="4965" y="4723"/>
                    </a:cubicBezTo>
                    <a:lnTo>
                      <a:pt x="4954" y="4675"/>
                    </a:lnTo>
                    <a:cubicBezTo>
                      <a:pt x="5525" y="4437"/>
                      <a:pt x="5537" y="4413"/>
                      <a:pt x="6120" y="4413"/>
                    </a:cubicBezTo>
                    <a:cubicBezTo>
                      <a:pt x="6204" y="4413"/>
                      <a:pt x="6275" y="4330"/>
                      <a:pt x="6275" y="4246"/>
                    </a:cubicBezTo>
                    <a:cubicBezTo>
                      <a:pt x="6275" y="4151"/>
                      <a:pt x="6204" y="4080"/>
                      <a:pt x="6120" y="4080"/>
                    </a:cubicBezTo>
                    <a:cubicBezTo>
                      <a:pt x="5477" y="4080"/>
                      <a:pt x="5418" y="4127"/>
                      <a:pt x="4834" y="4377"/>
                    </a:cubicBezTo>
                    <a:lnTo>
                      <a:pt x="3989" y="2127"/>
                    </a:lnTo>
                    <a:lnTo>
                      <a:pt x="5073" y="1686"/>
                    </a:lnTo>
                    <a:cubicBezTo>
                      <a:pt x="5294" y="1601"/>
                      <a:pt x="5460" y="1589"/>
                      <a:pt x="6106" y="1589"/>
                    </a:cubicBezTo>
                    <a:cubicBezTo>
                      <a:pt x="6364" y="1589"/>
                      <a:pt x="6699" y="1591"/>
                      <a:pt x="7144" y="1591"/>
                    </a:cubicBezTo>
                    <a:cubicBezTo>
                      <a:pt x="7323" y="1591"/>
                      <a:pt x="7442" y="1651"/>
                      <a:pt x="7513" y="1770"/>
                    </a:cubicBezTo>
                    <a:cubicBezTo>
                      <a:pt x="7573" y="1865"/>
                      <a:pt x="7573" y="1948"/>
                      <a:pt x="7585" y="1984"/>
                    </a:cubicBezTo>
                    <a:cubicBezTo>
                      <a:pt x="7585" y="2044"/>
                      <a:pt x="7549" y="2341"/>
                      <a:pt x="7263" y="2389"/>
                    </a:cubicBezTo>
                    <a:cubicBezTo>
                      <a:pt x="6835" y="2460"/>
                      <a:pt x="5882" y="2591"/>
                      <a:pt x="5882" y="2591"/>
                    </a:cubicBezTo>
                    <a:cubicBezTo>
                      <a:pt x="5787" y="2603"/>
                      <a:pt x="5727" y="2687"/>
                      <a:pt x="5739" y="2770"/>
                    </a:cubicBezTo>
                    <a:cubicBezTo>
                      <a:pt x="5763" y="2841"/>
                      <a:pt x="5823" y="2901"/>
                      <a:pt x="5906" y="2901"/>
                    </a:cubicBezTo>
                    <a:lnTo>
                      <a:pt x="5942" y="2901"/>
                    </a:lnTo>
                    <a:cubicBezTo>
                      <a:pt x="5954" y="2901"/>
                      <a:pt x="6894" y="2770"/>
                      <a:pt x="7335" y="2699"/>
                    </a:cubicBezTo>
                    <a:cubicBezTo>
                      <a:pt x="7740" y="2627"/>
                      <a:pt x="7882" y="2282"/>
                      <a:pt x="7918" y="2056"/>
                    </a:cubicBezTo>
                    <a:lnTo>
                      <a:pt x="9764" y="520"/>
                    </a:lnTo>
                    <a:cubicBezTo>
                      <a:pt x="9875" y="408"/>
                      <a:pt x="10028" y="311"/>
                      <a:pt x="10188" y="311"/>
                    </a:cubicBezTo>
                    <a:cubicBezTo>
                      <a:pt x="10285" y="311"/>
                      <a:pt x="10384" y="347"/>
                      <a:pt x="10478" y="436"/>
                    </a:cubicBezTo>
                    <a:cubicBezTo>
                      <a:pt x="10776" y="734"/>
                      <a:pt x="10502" y="1091"/>
                      <a:pt x="10430" y="1151"/>
                    </a:cubicBezTo>
                    <a:cubicBezTo>
                      <a:pt x="10359" y="1222"/>
                      <a:pt x="8097" y="3651"/>
                      <a:pt x="8097" y="3651"/>
                    </a:cubicBezTo>
                    <a:cubicBezTo>
                      <a:pt x="7763" y="4020"/>
                      <a:pt x="7323" y="4080"/>
                      <a:pt x="7144" y="4092"/>
                    </a:cubicBezTo>
                    <a:lnTo>
                      <a:pt x="6847" y="4092"/>
                    </a:lnTo>
                    <a:cubicBezTo>
                      <a:pt x="6751" y="4092"/>
                      <a:pt x="6680" y="4175"/>
                      <a:pt x="6680" y="4258"/>
                    </a:cubicBezTo>
                    <a:cubicBezTo>
                      <a:pt x="6680" y="4353"/>
                      <a:pt x="6751" y="4425"/>
                      <a:pt x="6847" y="4425"/>
                    </a:cubicBezTo>
                    <a:lnTo>
                      <a:pt x="7156" y="4425"/>
                    </a:lnTo>
                    <a:cubicBezTo>
                      <a:pt x="7382" y="4413"/>
                      <a:pt x="7918" y="4330"/>
                      <a:pt x="8335" y="3877"/>
                    </a:cubicBezTo>
                    <a:cubicBezTo>
                      <a:pt x="10669" y="1377"/>
                      <a:pt x="10669" y="1377"/>
                      <a:pt x="10669" y="1353"/>
                    </a:cubicBezTo>
                    <a:cubicBezTo>
                      <a:pt x="10883" y="1151"/>
                      <a:pt x="11121" y="627"/>
                      <a:pt x="10704" y="210"/>
                    </a:cubicBezTo>
                    <a:cubicBezTo>
                      <a:pt x="10539" y="60"/>
                      <a:pt x="10365" y="0"/>
                      <a:pt x="101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9F1F450-251A-B917-CCFD-627CE04E5B42}"/>
              </a:ext>
            </a:extLst>
          </p:cNvPr>
          <p:cNvSpPr txBox="1"/>
          <p:nvPr/>
        </p:nvSpPr>
        <p:spPr>
          <a:xfrm>
            <a:off x="8042606" y="3375468"/>
            <a:ext cx="2557693" cy="172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CB9336-C1C0-1999-3A6C-6EB7B83C243A}"/>
              </a:ext>
            </a:extLst>
          </p:cNvPr>
          <p:cNvSpPr txBox="1"/>
          <p:nvPr/>
        </p:nvSpPr>
        <p:spPr>
          <a:xfrm>
            <a:off x="4769800" y="3427281"/>
            <a:ext cx="2557693" cy="172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FBF8B8-EEF8-00EA-6E6B-972CD80C7B6D}"/>
              </a:ext>
            </a:extLst>
          </p:cNvPr>
          <p:cNvSpPr txBox="1"/>
          <p:nvPr/>
        </p:nvSpPr>
        <p:spPr>
          <a:xfrm>
            <a:off x="1510486" y="3461629"/>
            <a:ext cx="2557693" cy="172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8494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5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C5A470-6DFD-40F5-C908-899224AF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85B087-6762-6C5B-FAC9-9E8A323E9FE3}"/>
              </a:ext>
            </a:extLst>
          </p:cNvPr>
          <p:cNvSpPr txBox="1"/>
          <p:nvPr/>
        </p:nvSpPr>
        <p:spPr>
          <a:xfrm>
            <a:off x="6624568" y="6446674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3FAFE1-C025-0467-B2C6-75BB9B81E5D7}"/>
              </a:ext>
            </a:extLst>
          </p:cNvPr>
          <p:cNvSpPr txBox="1"/>
          <p:nvPr/>
        </p:nvSpPr>
        <p:spPr>
          <a:xfrm>
            <a:off x="3500284" y="201976"/>
            <a:ext cx="5182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FFFF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FFFF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A92E80-D2DF-E4D5-F3A3-BBFFE0380A89}"/>
              </a:ext>
            </a:extLst>
          </p:cNvPr>
          <p:cNvSpPr txBox="1"/>
          <p:nvPr/>
        </p:nvSpPr>
        <p:spPr>
          <a:xfrm>
            <a:off x="583611" y="1020269"/>
            <a:ext cx="1101583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ABA442-4601-78BA-B67D-D98D58426D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647" y="273428"/>
            <a:ext cx="280493" cy="2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7897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1962</Words>
  <Application>Microsoft Office PowerPoint</Application>
  <PresentationFormat>Widescreen</PresentationFormat>
  <Paragraphs>182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Fira Sans</vt:lpstr>
      <vt:lpstr>Fira Sans Extra Condensed SemiBold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104</cp:revision>
  <dcterms:created xsi:type="dcterms:W3CDTF">2022-12-29T06:59:12Z</dcterms:created>
  <dcterms:modified xsi:type="dcterms:W3CDTF">2024-02-02T15:18:54Z</dcterms:modified>
</cp:coreProperties>
</file>