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71" r:id="rId2"/>
    <p:sldId id="296" r:id="rId3"/>
    <p:sldId id="310" r:id="rId4"/>
    <p:sldId id="275" r:id="rId5"/>
    <p:sldId id="282" r:id="rId6"/>
    <p:sldId id="297" r:id="rId7"/>
    <p:sldId id="311" r:id="rId8"/>
    <p:sldId id="276" r:id="rId9"/>
    <p:sldId id="298" r:id="rId10"/>
    <p:sldId id="293" r:id="rId11"/>
    <p:sldId id="294" r:id="rId12"/>
    <p:sldId id="312" r:id="rId13"/>
    <p:sldId id="277" r:id="rId14"/>
    <p:sldId id="285" r:id="rId15"/>
    <p:sldId id="300" r:id="rId16"/>
    <p:sldId id="286" r:id="rId17"/>
    <p:sldId id="309" r:id="rId18"/>
    <p:sldId id="313" r:id="rId19"/>
    <p:sldId id="278" r:id="rId20"/>
    <p:sldId id="287" r:id="rId21"/>
    <p:sldId id="302" r:id="rId22"/>
    <p:sldId id="288" r:id="rId23"/>
    <p:sldId id="314" r:id="rId24"/>
    <p:sldId id="279" r:id="rId25"/>
    <p:sldId id="299" r:id="rId26"/>
    <p:sldId id="289" r:id="rId27"/>
    <p:sldId id="303" r:id="rId28"/>
    <p:sldId id="315" r:id="rId29"/>
    <p:sldId id="280" r:id="rId30"/>
    <p:sldId id="291" r:id="rId31"/>
    <p:sldId id="305" r:id="rId32"/>
    <p:sldId id="306" r:id="rId33"/>
    <p:sldId id="307" r:id="rId34"/>
    <p:sldId id="308" r:id="rId35"/>
    <p:sldId id="301" r:id="rId36"/>
    <p:sldId id="292" r:id="rId37"/>
    <p:sldId id="304" r:id="rId38"/>
    <p:sldId id="295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0073"/>
    <a:srgbClr val="F1ECCE"/>
    <a:srgbClr val="FFFFFF"/>
    <a:srgbClr val="29256D"/>
    <a:srgbClr val="134BD4"/>
    <a:srgbClr val="FFE699"/>
    <a:srgbClr val="F7B74B"/>
    <a:srgbClr val="FFF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0" autoAdjust="0"/>
    <p:restoredTop sz="94660"/>
  </p:normalViewPr>
  <p:slideViewPr>
    <p:cSldViewPr snapToGrid="0">
      <p:cViewPr>
        <p:scale>
          <a:sx n="79" d="100"/>
          <a:sy n="79" d="100"/>
        </p:scale>
        <p:origin x="845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C8F02A-D3EB-4E54-A3A7-988E47C96CBB}" type="datetimeFigureOut">
              <a:rPr lang="en-US" smtClean="0"/>
              <a:t>9/5/2024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8281A-59DB-4238-973F-29F3B51B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317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720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787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924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231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98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319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../slides/slide18.xml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slide" Target="../slides/slide12.xml"/><Relationship Id="rId17" Type="http://schemas.openxmlformats.org/officeDocument/2006/relationships/image" Target="../media/image10.sv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7.xml"/><Relationship Id="rId5" Type="http://schemas.openxmlformats.org/officeDocument/2006/relationships/image" Target="../media/image4.png"/><Relationship Id="rId15" Type="http://schemas.openxmlformats.org/officeDocument/2006/relationships/slide" Target="../slides/slide27.xml"/><Relationship Id="rId10" Type="http://schemas.openxmlformats.org/officeDocument/2006/relationships/slide" Target="../slides/slide3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slide" Target="../slides/slide2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A6E359E6-3D9B-0065-158E-A0233AEA1C30}"/>
              </a:ext>
            </a:extLst>
          </p:cNvPr>
          <p:cNvSpPr/>
          <p:nvPr userDrawn="1"/>
        </p:nvSpPr>
        <p:spPr>
          <a:xfrm>
            <a:off x="5430456" y="2446873"/>
            <a:ext cx="1354238" cy="1354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7630FF0-A9A2-2131-691E-AE0394964CC2}"/>
              </a:ext>
            </a:extLst>
          </p:cNvPr>
          <p:cNvSpPr/>
          <p:nvPr userDrawn="1"/>
        </p:nvSpPr>
        <p:spPr>
          <a:xfrm>
            <a:off x="1059901" y="9232"/>
            <a:ext cx="10072198" cy="3362641"/>
          </a:xfrm>
          <a:custGeom>
            <a:avLst/>
            <a:gdLst>
              <a:gd name="connsiteX0" fmla="*/ 0 w 10072198"/>
              <a:gd name="connsiteY0" fmla="*/ 0 h 3362641"/>
              <a:gd name="connsiteX1" fmla="*/ 10072198 w 10072198"/>
              <a:gd name="connsiteY1" fmla="*/ 0 h 3362641"/>
              <a:gd name="connsiteX2" fmla="*/ 10037778 w 10072198"/>
              <a:gd name="connsiteY2" fmla="*/ 94044 h 3362641"/>
              <a:gd name="connsiteX3" fmla="*/ 5862770 w 10072198"/>
              <a:gd name="connsiteY3" fmla="*/ 3346832 h 3362641"/>
              <a:gd name="connsiteX4" fmla="*/ 5744351 w 10072198"/>
              <a:gd name="connsiteY4" fmla="*/ 3362641 h 3362641"/>
              <a:gd name="connsiteX5" fmla="*/ 5772023 w 10072198"/>
              <a:gd name="connsiteY5" fmla="*/ 3273498 h 3362641"/>
              <a:gd name="connsiteX6" fmla="*/ 5787284 w 10072198"/>
              <a:gd name="connsiteY6" fmla="*/ 3122108 h 3362641"/>
              <a:gd name="connsiteX7" fmla="*/ 5036100 w 10072198"/>
              <a:gd name="connsiteY7" fmla="*/ 2370924 h 3362641"/>
              <a:gd name="connsiteX8" fmla="*/ 4284916 w 10072198"/>
              <a:gd name="connsiteY8" fmla="*/ 3122108 h 3362641"/>
              <a:gd name="connsiteX9" fmla="*/ 4300178 w 10072198"/>
              <a:gd name="connsiteY9" fmla="*/ 3273498 h 3362641"/>
              <a:gd name="connsiteX10" fmla="*/ 4327850 w 10072198"/>
              <a:gd name="connsiteY10" fmla="*/ 3362641 h 3362641"/>
              <a:gd name="connsiteX11" fmla="*/ 4209429 w 10072198"/>
              <a:gd name="connsiteY11" fmla="*/ 3346832 h 3362641"/>
              <a:gd name="connsiteX12" fmla="*/ 34421 w 10072198"/>
              <a:gd name="connsiteY12" fmla="*/ 94044 h 3362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72198" h="3362641">
                <a:moveTo>
                  <a:pt x="0" y="0"/>
                </a:moveTo>
                <a:lnTo>
                  <a:pt x="10072198" y="0"/>
                </a:lnTo>
                <a:lnTo>
                  <a:pt x="10037778" y="94044"/>
                </a:lnTo>
                <a:cubicBezTo>
                  <a:pt x="9316731" y="1798792"/>
                  <a:pt x="7749582" y="3058534"/>
                  <a:pt x="5862770" y="3346832"/>
                </a:cubicBezTo>
                <a:lnTo>
                  <a:pt x="5744351" y="3362641"/>
                </a:lnTo>
                <a:lnTo>
                  <a:pt x="5772023" y="3273498"/>
                </a:lnTo>
                <a:cubicBezTo>
                  <a:pt x="5782029" y="3224598"/>
                  <a:pt x="5787284" y="3173967"/>
                  <a:pt x="5787284" y="3122108"/>
                </a:cubicBezTo>
                <a:cubicBezTo>
                  <a:pt x="5787284" y="2707241"/>
                  <a:pt x="5450967" y="2370924"/>
                  <a:pt x="5036100" y="2370924"/>
                </a:cubicBezTo>
                <a:cubicBezTo>
                  <a:pt x="4621233" y="2370924"/>
                  <a:pt x="4284916" y="2707241"/>
                  <a:pt x="4284916" y="3122108"/>
                </a:cubicBezTo>
                <a:cubicBezTo>
                  <a:pt x="4284916" y="3173967"/>
                  <a:pt x="4290171" y="3224598"/>
                  <a:pt x="4300178" y="3273498"/>
                </a:cubicBezTo>
                <a:lnTo>
                  <a:pt x="4327850" y="3362641"/>
                </a:lnTo>
                <a:lnTo>
                  <a:pt x="4209429" y="3346832"/>
                </a:lnTo>
                <a:cubicBezTo>
                  <a:pt x="2322617" y="3058534"/>
                  <a:pt x="755468" y="1798792"/>
                  <a:pt x="34421" y="940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99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1813646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153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08C9C24-56C7-24AD-8600-2A716F38F728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4D46EB-9AAF-69E1-387D-8FCD0E6FD201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6AD95A1-7EE1-1B98-B5AB-69878225A11D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A2A9AB6-9E8A-4643-972C-2326E0D16011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D99B885-0D40-613E-D2F1-D6E7D04A8B4B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98FC4AD-6326-15A6-F6AC-B215072958A0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015EB34-2657-BCBC-6B7E-65397E12636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DBFA00-A3A2-02AE-5E12-6CDA4FF4AF3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5C39FA-D19C-E32F-F524-4B45FC95076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FB28C5D-372E-8230-B65D-7C3562FF1B8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D18BBE4-87E9-CDB8-DC4F-1FF4A9F844F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720966A-0ECE-6A83-C9CC-4A5546DC117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2" name="TextBox 21">
            <a:hlinkClick r:id="rId10" action="ppaction://hlinksldjump"/>
            <a:extLst>
              <a:ext uri="{FF2B5EF4-FFF2-40B4-BE49-F238E27FC236}">
                <a16:creationId xmlns:a16="http://schemas.microsoft.com/office/drawing/2014/main" id="{FAC55716-0040-560F-A22D-0776CEF8D329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1" action="ppaction://hlinksldjump"/>
            <a:extLst>
              <a:ext uri="{FF2B5EF4-FFF2-40B4-BE49-F238E27FC236}">
                <a16:creationId xmlns:a16="http://schemas.microsoft.com/office/drawing/2014/main" id="{38901B89-945D-4223-AA65-9BCCC5DF978B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2" action="ppaction://hlinksldjump"/>
            <a:extLst>
              <a:ext uri="{FF2B5EF4-FFF2-40B4-BE49-F238E27FC236}">
                <a16:creationId xmlns:a16="http://schemas.microsoft.com/office/drawing/2014/main" id="{841FD455-0FD9-7355-4E43-C28EC2713229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3" action="ppaction://hlinksldjump"/>
            <a:extLst>
              <a:ext uri="{FF2B5EF4-FFF2-40B4-BE49-F238E27FC236}">
                <a16:creationId xmlns:a16="http://schemas.microsoft.com/office/drawing/2014/main" id="{98EFFCC9-1D49-8607-942E-7587977A1CAB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4" action="ppaction://hlinksldjump"/>
            <a:extLst>
              <a:ext uri="{FF2B5EF4-FFF2-40B4-BE49-F238E27FC236}">
                <a16:creationId xmlns:a16="http://schemas.microsoft.com/office/drawing/2014/main" id="{201A2ABC-82BE-AB00-7B5E-1E6EFF2DEB69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5" action="ppaction://hlinksldjump"/>
            <a:extLst>
              <a:ext uri="{FF2B5EF4-FFF2-40B4-BE49-F238E27FC236}">
                <a16:creationId xmlns:a16="http://schemas.microsoft.com/office/drawing/2014/main" id="{1D4B08A3-9AB6-6C42-3F03-438FB3FA22D5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B43F3C25-A056-7EAD-9F9B-0B934A5FBF7D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3F33424-E9F4-5A3B-DACC-C9E3C90D203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3DE0567-D065-AC63-D60B-5DC74F044C24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FC77465-7FE8-DA1C-AF9F-C3A18DECA544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906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1813646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42A436D1-2240-44E5-2CAD-87AA4E39F5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286384" y="1387826"/>
            <a:ext cx="9092936" cy="4960978"/>
          </a:xfrm>
          <a:custGeom>
            <a:avLst/>
            <a:gdLst>
              <a:gd name="connsiteX0" fmla="*/ 11255078 w 11802778"/>
              <a:gd name="connsiteY0" fmla="*/ 0 h 6439430"/>
              <a:gd name="connsiteX1" fmla="*/ 9545743 w 11802778"/>
              <a:gd name="connsiteY1" fmla="*/ 0 h 6439430"/>
              <a:gd name="connsiteX2" fmla="*/ 9541736 w 11802778"/>
              <a:gd name="connsiteY2" fmla="*/ 5686 h 6439430"/>
              <a:gd name="connsiteX3" fmla="*/ 9538749 w 11802778"/>
              <a:gd name="connsiteY3" fmla="*/ 12377 h 6439430"/>
              <a:gd name="connsiteX4" fmla="*/ 9536259 w 11802778"/>
              <a:gd name="connsiteY4" fmla="*/ 19812 h 6439430"/>
              <a:gd name="connsiteX5" fmla="*/ 9533771 w 11802778"/>
              <a:gd name="connsiteY5" fmla="*/ 27247 h 6439430"/>
              <a:gd name="connsiteX6" fmla="*/ 9532775 w 11802778"/>
              <a:gd name="connsiteY6" fmla="*/ 34681 h 6439430"/>
              <a:gd name="connsiteX7" fmla="*/ 9532278 w 11802778"/>
              <a:gd name="connsiteY7" fmla="*/ 42487 h 6439430"/>
              <a:gd name="connsiteX8" fmla="*/ 9531780 w 11802778"/>
              <a:gd name="connsiteY8" fmla="*/ 49922 h 6439430"/>
              <a:gd name="connsiteX9" fmla="*/ 9531780 w 11802778"/>
              <a:gd name="connsiteY9" fmla="*/ 65163 h 6439430"/>
              <a:gd name="connsiteX10" fmla="*/ 9531780 w 11802778"/>
              <a:gd name="connsiteY10" fmla="*/ 81148 h 6439430"/>
              <a:gd name="connsiteX11" fmla="*/ 9531780 w 11802778"/>
              <a:gd name="connsiteY11" fmla="*/ 88954 h 6439430"/>
              <a:gd name="connsiteX12" fmla="*/ 9531281 w 11802778"/>
              <a:gd name="connsiteY12" fmla="*/ 96762 h 6439430"/>
              <a:gd name="connsiteX13" fmla="*/ 9530286 w 11802778"/>
              <a:gd name="connsiteY13" fmla="*/ 104195 h 6439430"/>
              <a:gd name="connsiteX14" fmla="*/ 9528792 w 11802778"/>
              <a:gd name="connsiteY14" fmla="*/ 111631 h 6439430"/>
              <a:gd name="connsiteX15" fmla="*/ 9524811 w 11802778"/>
              <a:gd name="connsiteY15" fmla="*/ 125385 h 6439430"/>
              <a:gd name="connsiteX16" fmla="*/ 9522321 w 11802778"/>
              <a:gd name="connsiteY16" fmla="*/ 139511 h 6439430"/>
              <a:gd name="connsiteX17" fmla="*/ 9519334 w 11802778"/>
              <a:gd name="connsiteY17" fmla="*/ 153265 h 6439430"/>
              <a:gd name="connsiteX18" fmla="*/ 9516348 w 11802778"/>
              <a:gd name="connsiteY18" fmla="*/ 167390 h 6439430"/>
              <a:gd name="connsiteX19" fmla="*/ 9512365 w 11802778"/>
              <a:gd name="connsiteY19" fmla="*/ 195271 h 6439430"/>
              <a:gd name="connsiteX20" fmla="*/ 9509379 w 11802778"/>
              <a:gd name="connsiteY20" fmla="*/ 223895 h 6439430"/>
              <a:gd name="connsiteX21" fmla="*/ 9507386 w 11802778"/>
              <a:gd name="connsiteY21" fmla="*/ 252146 h 6439430"/>
              <a:gd name="connsiteX22" fmla="*/ 9505396 w 11802778"/>
              <a:gd name="connsiteY22" fmla="*/ 280770 h 6439430"/>
              <a:gd name="connsiteX23" fmla="*/ 9503902 w 11802778"/>
              <a:gd name="connsiteY23" fmla="*/ 337274 h 6439430"/>
              <a:gd name="connsiteX24" fmla="*/ 9502410 w 11802778"/>
              <a:gd name="connsiteY24" fmla="*/ 394149 h 6439430"/>
              <a:gd name="connsiteX25" fmla="*/ 9500916 w 11802778"/>
              <a:gd name="connsiteY25" fmla="*/ 422773 h 6439430"/>
              <a:gd name="connsiteX26" fmla="*/ 9499921 w 11802778"/>
              <a:gd name="connsiteY26" fmla="*/ 451026 h 6439430"/>
              <a:gd name="connsiteX27" fmla="*/ 9496933 w 11802778"/>
              <a:gd name="connsiteY27" fmla="*/ 479277 h 6439430"/>
              <a:gd name="connsiteX28" fmla="*/ 9494443 w 11802778"/>
              <a:gd name="connsiteY28" fmla="*/ 507529 h 6439430"/>
              <a:gd name="connsiteX29" fmla="*/ 9489964 w 11802778"/>
              <a:gd name="connsiteY29" fmla="*/ 535409 h 6439430"/>
              <a:gd name="connsiteX30" fmla="*/ 9487474 w 11802778"/>
              <a:gd name="connsiteY30" fmla="*/ 549164 h 6439430"/>
              <a:gd name="connsiteX31" fmla="*/ 9483990 w 11802778"/>
              <a:gd name="connsiteY31" fmla="*/ 563290 h 6439430"/>
              <a:gd name="connsiteX32" fmla="*/ 9437695 w 11802778"/>
              <a:gd name="connsiteY32" fmla="*/ 1037997 h 6439430"/>
              <a:gd name="connsiteX33" fmla="*/ 9433711 w 11802778"/>
              <a:gd name="connsiteY33" fmla="*/ 1048776 h 6439430"/>
              <a:gd name="connsiteX34" fmla="*/ 9430725 w 11802778"/>
              <a:gd name="connsiteY34" fmla="*/ 1058070 h 6439430"/>
              <a:gd name="connsiteX35" fmla="*/ 9429728 w 11802778"/>
              <a:gd name="connsiteY35" fmla="*/ 1062531 h 6439430"/>
              <a:gd name="connsiteX36" fmla="*/ 9429231 w 11802778"/>
              <a:gd name="connsiteY36" fmla="*/ 1066992 h 6439430"/>
              <a:gd name="connsiteX37" fmla="*/ 9429728 w 11802778"/>
              <a:gd name="connsiteY37" fmla="*/ 1070709 h 6439430"/>
              <a:gd name="connsiteX38" fmla="*/ 9430227 w 11802778"/>
              <a:gd name="connsiteY38" fmla="*/ 1074427 h 6439430"/>
              <a:gd name="connsiteX39" fmla="*/ 9427239 w 11802778"/>
              <a:gd name="connsiteY39" fmla="*/ 1089668 h 6439430"/>
              <a:gd name="connsiteX40" fmla="*/ 9424253 w 11802778"/>
              <a:gd name="connsiteY40" fmla="*/ 1104909 h 6439430"/>
              <a:gd name="connsiteX41" fmla="*/ 9420270 w 11802778"/>
              <a:gd name="connsiteY41" fmla="*/ 1135390 h 6439430"/>
              <a:gd name="connsiteX42" fmla="*/ 9417781 w 11802778"/>
              <a:gd name="connsiteY42" fmla="*/ 1166616 h 6439430"/>
              <a:gd name="connsiteX43" fmla="*/ 9415791 w 11802778"/>
              <a:gd name="connsiteY43" fmla="*/ 1197471 h 6439430"/>
              <a:gd name="connsiteX44" fmla="*/ 9414296 w 11802778"/>
              <a:gd name="connsiteY44" fmla="*/ 1228325 h 6439430"/>
              <a:gd name="connsiteX45" fmla="*/ 9413301 w 11802778"/>
              <a:gd name="connsiteY45" fmla="*/ 1259179 h 6439430"/>
              <a:gd name="connsiteX46" fmla="*/ 9410812 w 11802778"/>
              <a:gd name="connsiteY46" fmla="*/ 1321631 h 6439430"/>
              <a:gd name="connsiteX47" fmla="*/ 9424253 w 11802778"/>
              <a:gd name="connsiteY47" fmla="*/ 1332039 h 6439430"/>
              <a:gd name="connsiteX48" fmla="*/ 9424253 w 11802778"/>
              <a:gd name="connsiteY48" fmla="*/ 1332782 h 6439430"/>
              <a:gd name="connsiteX49" fmla="*/ 9410812 w 11802778"/>
              <a:gd name="connsiteY49" fmla="*/ 1321631 h 6439430"/>
              <a:gd name="connsiteX50" fmla="*/ 9406831 w 11802778"/>
              <a:gd name="connsiteY50" fmla="*/ 1327206 h 6439430"/>
              <a:gd name="connsiteX51" fmla="*/ 9403843 w 11802778"/>
              <a:gd name="connsiteY51" fmla="*/ 1333155 h 6439430"/>
              <a:gd name="connsiteX52" fmla="*/ 9401852 w 11802778"/>
              <a:gd name="connsiteY52" fmla="*/ 1339474 h 6439430"/>
              <a:gd name="connsiteX53" fmla="*/ 9399860 w 11802778"/>
              <a:gd name="connsiteY53" fmla="*/ 1345794 h 6439430"/>
              <a:gd name="connsiteX54" fmla="*/ 9398864 w 11802778"/>
              <a:gd name="connsiteY54" fmla="*/ 1352484 h 6439430"/>
              <a:gd name="connsiteX55" fmla="*/ 9398368 w 11802778"/>
              <a:gd name="connsiteY55" fmla="*/ 1359176 h 6439430"/>
              <a:gd name="connsiteX56" fmla="*/ 9397371 w 11802778"/>
              <a:gd name="connsiteY56" fmla="*/ 1373302 h 6439430"/>
              <a:gd name="connsiteX57" fmla="*/ 9395879 w 11802778"/>
              <a:gd name="connsiteY57" fmla="*/ 1387428 h 6439430"/>
              <a:gd name="connsiteX58" fmla="*/ 9394884 w 11802778"/>
              <a:gd name="connsiteY58" fmla="*/ 1394119 h 6439430"/>
              <a:gd name="connsiteX59" fmla="*/ 9393389 w 11802778"/>
              <a:gd name="connsiteY59" fmla="*/ 1400810 h 6439430"/>
              <a:gd name="connsiteX60" fmla="*/ 9390402 w 11802778"/>
              <a:gd name="connsiteY60" fmla="*/ 1407501 h 6439430"/>
              <a:gd name="connsiteX61" fmla="*/ 9386917 w 11802778"/>
              <a:gd name="connsiteY61" fmla="*/ 1413450 h 6439430"/>
              <a:gd name="connsiteX62" fmla="*/ 9382437 w 11802778"/>
              <a:gd name="connsiteY62" fmla="*/ 1419397 h 6439430"/>
              <a:gd name="connsiteX63" fmla="*/ 9376962 w 11802778"/>
              <a:gd name="connsiteY63" fmla="*/ 1425346 h 6439430"/>
              <a:gd name="connsiteX64" fmla="*/ 9326185 w 11802778"/>
              <a:gd name="connsiteY64" fmla="*/ 1171077 h 6439430"/>
              <a:gd name="connsiteX65" fmla="*/ 9276405 w 11802778"/>
              <a:gd name="connsiteY65" fmla="*/ 919784 h 6439430"/>
              <a:gd name="connsiteX66" fmla="*/ 9273915 w 11802778"/>
              <a:gd name="connsiteY66" fmla="*/ 907145 h 6439430"/>
              <a:gd name="connsiteX67" fmla="*/ 9271426 w 11802778"/>
              <a:gd name="connsiteY67" fmla="*/ 894878 h 6439430"/>
              <a:gd name="connsiteX68" fmla="*/ 9267942 w 11802778"/>
              <a:gd name="connsiteY68" fmla="*/ 882982 h 6439430"/>
              <a:gd name="connsiteX69" fmla="*/ 9263462 w 11802778"/>
              <a:gd name="connsiteY69" fmla="*/ 871458 h 6439430"/>
              <a:gd name="connsiteX70" fmla="*/ 9260474 w 11802778"/>
              <a:gd name="connsiteY70" fmla="*/ 865883 h 6439430"/>
              <a:gd name="connsiteX71" fmla="*/ 9257488 w 11802778"/>
              <a:gd name="connsiteY71" fmla="*/ 860307 h 6439430"/>
              <a:gd name="connsiteX72" fmla="*/ 9254002 w 11802778"/>
              <a:gd name="connsiteY72" fmla="*/ 855474 h 6439430"/>
              <a:gd name="connsiteX73" fmla="*/ 9250021 w 11802778"/>
              <a:gd name="connsiteY73" fmla="*/ 850642 h 6439430"/>
              <a:gd name="connsiteX74" fmla="*/ 9246038 w 11802778"/>
              <a:gd name="connsiteY74" fmla="*/ 846181 h 6439430"/>
              <a:gd name="connsiteX75" fmla="*/ 9241558 w 11802778"/>
              <a:gd name="connsiteY75" fmla="*/ 841348 h 6439430"/>
              <a:gd name="connsiteX76" fmla="*/ 9236579 w 11802778"/>
              <a:gd name="connsiteY76" fmla="*/ 837259 h 6439430"/>
              <a:gd name="connsiteX77" fmla="*/ 9231104 w 11802778"/>
              <a:gd name="connsiteY77" fmla="*/ 833169 h 6439430"/>
              <a:gd name="connsiteX78" fmla="*/ 9235584 w 11802778"/>
              <a:gd name="connsiteY78" fmla="*/ 824248 h 6439430"/>
              <a:gd name="connsiteX79" fmla="*/ 9239069 w 11802778"/>
              <a:gd name="connsiteY79" fmla="*/ 816069 h 6439430"/>
              <a:gd name="connsiteX80" fmla="*/ 9241059 w 11802778"/>
              <a:gd name="connsiteY80" fmla="*/ 807520 h 6439430"/>
              <a:gd name="connsiteX81" fmla="*/ 9243052 w 11802778"/>
              <a:gd name="connsiteY81" fmla="*/ 798598 h 6439430"/>
              <a:gd name="connsiteX82" fmla="*/ 9244047 w 11802778"/>
              <a:gd name="connsiteY82" fmla="*/ 790049 h 6439430"/>
              <a:gd name="connsiteX83" fmla="*/ 9244047 w 11802778"/>
              <a:gd name="connsiteY83" fmla="*/ 781498 h 6439430"/>
              <a:gd name="connsiteX84" fmla="*/ 9243548 w 11802778"/>
              <a:gd name="connsiteY84" fmla="*/ 773320 h 6439430"/>
              <a:gd name="connsiteX85" fmla="*/ 9242055 w 11802778"/>
              <a:gd name="connsiteY85" fmla="*/ 764770 h 6439430"/>
              <a:gd name="connsiteX86" fmla="*/ 9241059 w 11802778"/>
              <a:gd name="connsiteY86" fmla="*/ 755849 h 6439430"/>
              <a:gd name="connsiteX87" fmla="*/ 9239568 w 11802778"/>
              <a:gd name="connsiteY87" fmla="*/ 747298 h 6439430"/>
              <a:gd name="connsiteX88" fmla="*/ 9235086 w 11802778"/>
              <a:gd name="connsiteY88" fmla="*/ 730570 h 6439430"/>
              <a:gd name="connsiteX89" fmla="*/ 9230107 w 11802778"/>
              <a:gd name="connsiteY89" fmla="*/ 713843 h 6439430"/>
              <a:gd name="connsiteX90" fmla="*/ 9226126 w 11802778"/>
              <a:gd name="connsiteY90" fmla="*/ 696742 h 6439430"/>
              <a:gd name="connsiteX91" fmla="*/ 9131542 w 11802778"/>
              <a:gd name="connsiteY91" fmla="*/ 275195 h 6439430"/>
              <a:gd name="connsiteX92" fmla="*/ 9069527 w 11802778"/>
              <a:gd name="connsiteY92" fmla="*/ 0 h 6439430"/>
              <a:gd name="connsiteX93" fmla="*/ 7624310 w 11802778"/>
              <a:gd name="connsiteY93" fmla="*/ 0 h 6439430"/>
              <a:gd name="connsiteX94" fmla="*/ 7621692 w 11802778"/>
              <a:gd name="connsiteY94" fmla="*/ 27618 h 6439430"/>
              <a:gd name="connsiteX95" fmla="*/ 7613726 w 11802778"/>
              <a:gd name="connsiteY95" fmla="*/ 112003 h 6439430"/>
              <a:gd name="connsiteX96" fmla="*/ 7606757 w 11802778"/>
              <a:gd name="connsiteY96" fmla="*/ 196386 h 6439430"/>
              <a:gd name="connsiteX97" fmla="*/ 7600784 w 11802778"/>
              <a:gd name="connsiteY97" fmla="*/ 280770 h 6439430"/>
              <a:gd name="connsiteX98" fmla="*/ 7594810 w 11802778"/>
              <a:gd name="connsiteY98" fmla="*/ 365525 h 6439430"/>
              <a:gd name="connsiteX99" fmla="*/ 7589831 w 11802778"/>
              <a:gd name="connsiteY99" fmla="*/ 449910 h 6439430"/>
              <a:gd name="connsiteX100" fmla="*/ 7585850 w 11802778"/>
              <a:gd name="connsiteY100" fmla="*/ 534666 h 6439430"/>
              <a:gd name="connsiteX101" fmla="*/ 7581867 w 11802778"/>
              <a:gd name="connsiteY101" fmla="*/ 618679 h 6439430"/>
              <a:gd name="connsiteX102" fmla="*/ 7579378 w 11802778"/>
              <a:gd name="connsiteY102" fmla="*/ 703805 h 6439430"/>
              <a:gd name="connsiteX103" fmla="*/ 7576889 w 11802778"/>
              <a:gd name="connsiteY103" fmla="*/ 788561 h 6439430"/>
              <a:gd name="connsiteX104" fmla="*/ 7575397 w 11802778"/>
              <a:gd name="connsiteY104" fmla="*/ 873317 h 6439430"/>
              <a:gd name="connsiteX105" fmla="*/ 7570418 w 11802778"/>
              <a:gd name="connsiteY105" fmla="*/ 880009 h 6439430"/>
              <a:gd name="connsiteX106" fmla="*/ 7569768 w 11802778"/>
              <a:gd name="connsiteY106" fmla="*/ 881100 h 6439430"/>
              <a:gd name="connsiteX107" fmla="*/ 7569663 w 11802778"/>
              <a:gd name="connsiteY107" fmla="*/ 871832 h 6439430"/>
              <a:gd name="connsiteX108" fmla="*/ 7568169 w 11802778"/>
              <a:gd name="connsiteY108" fmla="*/ 784101 h 6439430"/>
              <a:gd name="connsiteX109" fmla="*/ 7565183 w 11802778"/>
              <a:gd name="connsiteY109" fmla="*/ 696373 h 6439430"/>
              <a:gd name="connsiteX110" fmla="*/ 7558711 w 11802778"/>
              <a:gd name="connsiteY110" fmla="*/ 520912 h 6439430"/>
              <a:gd name="connsiteX111" fmla="*/ 7556222 w 11802778"/>
              <a:gd name="connsiteY111" fmla="*/ 433184 h 6439430"/>
              <a:gd name="connsiteX112" fmla="*/ 7553236 w 11802778"/>
              <a:gd name="connsiteY112" fmla="*/ 345454 h 6439430"/>
              <a:gd name="connsiteX113" fmla="*/ 7550747 w 11802778"/>
              <a:gd name="connsiteY113" fmla="*/ 257723 h 6439430"/>
              <a:gd name="connsiteX114" fmla="*/ 7549252 w 11802778"/>
              <a:gd name="connsiteY114" fmla="*/ 169622 h 6439430"/>
              <a:gd name="connsiteX115" fmla="*/ 7549252 w 11802778"/>
              <a:gd name="connsiteY115" fmla="*/ 81892 h 6439430"/>
              <a:gd name="connsiteX116" fmla="*/ 7549252 w 11802778"/>
              <a:gd name="connsiteY116" fmla="*/ 38027 h 6439430"/>
              <a:gd name="connsiteX117" fmla="*/ 7550115 w 11802778"/>
              <a:gd name="connsiteY117" fmla="*/ 0 h 6439430"/>
              <a:gd name="connsiteX118" fmla="*/ 4252663 w 11802778"/>
              <a:gd name="connsiteY118" fmla="*/ 0 h 6439430"/>
              <a:gd name="connsiteX119" fmla="*/ 4253526 w 11802778"/>
              <a:gd name="connsiteY119" fmla="*/ 38026 h 6439430"/>
              <a:gd name="connsiteX120" fmla="*/ 4253526 w 11802778"/>
              <a:gd name="connsiteY120" fmla="*/ 81891 h 6439430"/>
              <a:gd name="connsiteX121" fmla="*/ 4253526 w 11802778"/>
              <a:gd name="connsiteY121" fmla="*/ 169621 h 6439430"/>
              <a:gd name="connsiteX122" fmla="*/ 4252032 w 11802778"/>
              <a:gd name="connsiteY122" fmla="*/ 257722 h 6439430"/>
              <a:gd name="connsiteX123" fmla="*/ 4249543 w 11802778"/>
              <a:gd name="connsiteY123" fmla="*/ 345453 h 6439430"/>
              <a:gd name="connsiteX124" fmla="*/ 4246557 w 11802778"/>
              <a:gd name="connsiteY124" fmla="*/ 433183 h 6439430"/>
              <a:gd name="connsiteX125" fmla="*/ 4244067 w 11802778"/>
              <a:gd name="connsiteY125" fmla="*/ 520911 h 6439430"/>
              <a:gd name="connsiteX126" fmla="*/ 4237595 w 11802778"/>
              <a:gd name="connsiteY126" fmla="*/ 696372 h 6439430"/>
              <a:gd name="connsiteX127" fmla="*/ 4234609 w 11802778"/>
              <a:gd name="connsiteY127" fmla="*/ 784100 h 6439430"/>
              <a:gd name="connsiteX128" fmla="*/ 4233115 w 11802778"/>
              <a:gd name="connsiteY128" fmla="*/ 871831 h 6439430"/>
              <a:gd name="connsiteX129" fmla="*/ 4233010 w 11802778"/>
              <a:gd name="connsiteY129" fmla="*/ 881102 h 6439430"/>
              <a:gd name="connsiteX130" fmla="*/ 4232360 w 11802778"/>
              <a:gd name="connsiteY130" fmla="*/ 880010 h 6439430"/>
              <a:gd name="connsiteX131" fmla="*/ 4227381 w 11802778"/>
              <a:gd name="connsiteY131" fmla="*/ 873318 h 6439430"/>
              <a:gd name="connsiteX132" fmla="*/ 4225889 w 11802778"/>
              <a:gd name="connsiteY132" fmla="*/ 788562 h 6439430"/>
              <a:gd name="connsiteX133" fmla="*/ 4223400 w 11802778"/>
              <a:gd name="connsiteY133" fmla="*/ 703806 h 6439430"/>
              <a:gd name="connsiteX134" fmla="*/ 4220911 w 11802778"/>
              <a:gd name="connsiteY134" fmla="*/ 618680 h 6439430"/>
              <a:gd name="connsiteX135" fmla="*/ 4216928 w 11802778"/>
              <a:gd name="connsiteY135" fmla="*/ 534667 h 6439430"/>
              <a:gd name="connsiteX136" fmla="*/ 4212947 w 11802778"/>
              <a:gd name="connsiteY136" fmla="*/ 449911 h 6439430"/>
              <a:gd name="connsiteX137" fmla="*/ 4207968 w 11802778"/>
              <a:gd name="connsiteY137" fmla="*/ 365527 h 6439430"/>
              <a:gd name="connsiteX138" fmla="*/ 4201995 w 11802778"/>
              <a:gd name="connsiteY138" fmla="*/ 280771 h 6439430"/>
              <a:gd name="connsiteX139" fmla="*/ 4196021 w 11802778"/>
              <a:gd name="connsiteY139" fmla="*/ 196387 h 6439430"/>
              <a:gd name="connsiteX140" fmla="*/ 4189052 w 11802778"/>
              <a:gd name="connsiteY140" fmla="*/ 112004 h 6439430"/>
              <a:gd name="connsiteX141" fmla="*/ 4181086 w 11802778"/>
              <a:gd name="connsiteY141" fmla="*/ 27619 h 6439430"/>
              <a:gd name="connsiteX142" fmla="*/ 4178468 w 11802778"/>
              <a:gd name="connsiteY142" fmla="*/ 0 h 6439430"/>
              <a:gd name="connsiteX143" fmla="*/ 2733251 w 11802778"/>
              <a:gd name="connsiteY143" fmla="*/ 0 h 6439430"/>
              <a:gd name="connsiteX144" fmla="*/ 2671235 w 11802778"/>
              <a:gd name="connsiteY144" fmla="*/ 275196 h 6439430"/>
              <a:gd name="connsiteX145" fmla="*/ 2576652 w 11802778"/>
              <a:gd name="connsiteY145" fmla="*/ 696743 h 6439430"/>
              <a:gd name="connsiteX146" fmla="*/ 2572671 w 11802778"/>
              <a:gd name="connsiteY146" fmla="*/ 713844 h 6439430"/>
              <a:gd name="connsiteX147" fmla="*/ 2567692 w 11802778"/>
              <a:gd name="connsiteY147" fmla="*/ 730571 h 6439430"/>
              <a:gd name="connsiteX148" fmla="*/ 2563211 w 11802778"/>
              <a:gd name="connsiteY148" fmla="*/ 747299 h 6439430"/>
              <a:gd name="connsiteX149" fmla="*/ 2561719 w 11802778"/>
              <a:gd name="connsiteY149" fmla="*/ 755850 h 6439430"/>
              <a:gd name="connsiteX150" fmla="*/ 2560723 w 11802778"/>
              <a:gd name="connsiteY150" fmla="*/ 764771 h 6439430"/>
              <a:gd name="connsiteX151" fmla="*/ 2559229 w 11802778"/>
              <a:gd name="connsiteY151" fmla="*/ 773321 h 6439430"/>
              <a:gd name="connsiteX152" fmla="*/ 2558731 w 11802778"/>
              <a:gd name="connsiteY152" fmla="*/ 781499 h 6439430"/>
              <a:gd name="connsiteX153" fmla="*/ 2558731 w 11802778"/>
              <a:gd name="connsiteY153" fmla="*/ 790050 h 6439430"/>
              <a:gd name="connsiteX154" fmla="*/ 2559726 w 11802778"/>
              <a:gd name="connsiteY154" fmla="*/ 798599 h 6439430"/>
              <a:gd name="connsiteX155" fmla="*/ 2561719 w 11802778"/>
              <a:gd name="connsiteY155" fmla="*/ 807521 h 6439430"/>
              <a:gd name="connsiteX156" fmla="*/ 2563709 w 11802778"/>
              <a:gd name="connsiteY156" fmla="*/ 816070 h 6439430"/>
              <a:gd name="connsiteX157" fmla="*/ 2567193 w 11802778"/>
              <a:gd name="connsiteY157" fmla="*/ 824249 h 6439430"/>
              <a:gd name="connsiteX158" fmla="*/ 2571673 w 11802778"/>
              <a:gd name="connsiteY158" fmla="*/ 833170 h 6439430"/>
              <a:gd name="connsiteX159" fmla="*/ 2566199 w 11802778"/>
              <a:gd name="connsiteY159" fmla="*/ 837260 h 6439430"/>
              <a:gd name="connsiteX160" fmla="*/ 2561220 w 11802778"/>
              <a:gd name="connsiteY160" fmla="*/ 841349 h 6439430"/>
              <a:gd name="connsiteX161" fmla="*/ 2556740 w 11802778"/>
              <a:gd name="connsiteY161" fmla="*/ 846182 h 6439430"/>
              <a:gd name="connsiteX162" fmla="*/ 2552757 w 11802778"/>
              <a:gd name="connsiteY162" fmla="*/ 850643 h 6439430"/>
              <a:gd name="connsiteX163" fmla="*/ 2548776 w 11802778"/>
              <a:gd name="connsiteY163" fmla="*/ 855475 h 6439430"/>
              <a:gd name="connsiteX164" fmla="*/ 2545289 w 11802778"/>
              <a:gd name="connsiteY164" fmla="*/ 860308 h 6439430"/>
              <a:gd name="connsiteX165" fmla="*/ 2542303 w 11802778"/>
              <a:gd name="connsiteY165" fmla="*/ 865884 h 6439430"/>
              <a:gd name="connsiteX166" fmla="*/ 2539316 w 11802778"/>
              <a:gd name="connsiteY166" fmla="*/ 871459 h 6439430"/>
              <a:gd name="connsiteX167" fmla="*/ 2534836 w 11802778"/>
              <a:gd name="connsiteY167" fmla="*/ 882983 h 6439430"/>
              <a:gd name="connsiteX168" fmla="*/ 2531351 w 11802778"/>
              <a:gd name="connsiteY168" fmla="*/ 894879 h 6439430"/>
              <a:gd name="connsiteX169" fmla="*/ 2528863 w 11802778"/>
              <a:gd name="connsiteY169" fmla="*/ 907146 h 6439430"/>
              <a:gd name="connsiteX170" fmla="*/ 2526373 w 11802778"/>
              <a:gd name="connsiteY170" fmla="*/ 919785 h 6439430"/>
              <a:gd name="connsiteX171" fmla="*/ 2476593 w 11802778"/>
              <a:gd name="connsiteY171" fmla="*/ 1171078 h 6439430"/>
              <a:gd name="connsiteX172" fmla="*/ 2425815 w 11802778"/>
              <a:gd name="connsiteY172" fmla="*/ 1425347 h 6439430"/>
              <a:gd name="connsiteX173" fmla="*/ 2420341 w 11802778"/>
              <a:gd name="connsiteY173" fmla="*/ 1419398 h 6439430"/>
              <a:gd name="connsiteX174" fmla="*/ 2415861 w 11802778"/>
              <a:gd name="connsiteY174" fmla="*/ 1413451 h 6439430"/>
              <a:gd name="connsiteX175" fmla="*/ 2412376 w 11802778"/>
              <a:gd name="connsiteY175" fmla="*/ 1407502 h 6439430"/>
              <a:gd name="connsiteX176" fmla="*/ 2409389 w 11802778"/>
              <a:gd name="connsiteY176" fmla="*/ 1400811 h 6439430"/>
              <a:gd name="connsiteX177" fmla="*/ 2407895 w 11802778"/>
              <a:gd name="connsiteY177" fmla="*/ 1394119 h 6439430"/>
              <a:gd name="connsiteX178" fmla="*/ 2406899 w 11802778"/>
              <a:gd name="connsiteY178" fmla="*/ 1387429 h 6439430"/>
              <a:gd name="connsiteX179" fmla="*/ 2405407 w 11802778"/>
              <a:gd name="connsiteY179" fmla="*/ 1373303 h 6439430"/>
              <a:gd name="connsiteX180" fmla="*/ 2404410 w 11802778"/>
              <a:gd name="connsiteY180" fmla="*/ 1359177 h 6439430"/>
              <a:gd name="connsiteX181" fmla="*/ 2403913 w 11802778"/>
              <a:gd name="connsiteY181" fmla="*/ 1352485 h 6439430"/>
              <a:gd name="connsiteX182" fmla="*/ 2402918 w 11802778"/>
              <a:gd name="connsiteY182" fmla="*/ 1345795 h 6439430"/>
              <a:gd name="connsiteX183" fmla="*/ 2400925 w 11802778"/>
              <a:gd name="connsiteY183" fmla="*/ 1339475 h 6439430"/>
              <a:gd name="connsiteX184" fmla="*/ 2398935 w 11802778"/>
              <a:gd name="connsiteY184" fmla="*/ 1333156 h 6439430"/>
              <a:gd name="connsiteX185" fmla="*/ 2395947 w 11802778"/>
              <a:gd name="connsiteY185" fmla="*/ 1327207 h 6439430"/>
              <a:gd name="connsiteX186" fmla="*/ 2391966 w 11802778"/>
              <a:gd name="connsiteY186" fmla="*/ 1321632 h 6439430"/>
              <a:gd name="connsiteX187" fmla="*/ 2378525 w 11802778"/>
              <a:gd name="connsiteY187" fmla="*/ 1332784 h 6439430"/>
              <a:gd name="connsiteX188" fmla="*/ 2378525 w 11802778"/>
              <a:gd name="connsiteY188" fmla="*/ 1332040 h 6439430"/>
              <a:gd name="connsiteX189" fmla="*/ 2391966 w 11802778"/>
              <a:gd name="connsiteY189" fmla="*/ 1321632 h 6439430"/>
              <a:gd name="connsiteX190" fmla="*/ 2389477 w 11802778"/>
              <a:gd name="connsiteY190" fmla="*/ 1259180 h 6439430"/>
              <a:gd name="connsiteX191" fmla="*/ 2388481 w 11802778"/>
              <a:gd name="connsiteY191" fmla="*/ 1228326 h 6439430"/>
              <a:gd name="connsiteX192" fmla="*/ 2386987 w 11802778"/>
              <a:gd name="connsiteY192" fmla="*/ 1197472 h 6439430"/>
              <a:gd name="connsiteX193" fmla="*/ 2384997 w 11802778"/>
              <a:gd name="connsiteY193" fmla="*/ 1166617 h 6439430"/>
              <a:gd name="connsiteX194" fmla="*/ 2382508 w 11802778"/>
              <a:gd name="connsiteY194" fmla="*/ 1135391 h 6439430"/>
              <a:gd name="connsiteX195" fmla="*/ 2378525 w 11802778"/>
              <a:gd name="connsiteY195" fmla="*/ 1104910 h 6439430"/>
              <a:gd name="connsiteX196" fmla="*/ 2375539 w 11802778"/>
              <a:gd name="connsiteY196" fmla="*/ 1089669 h 6439430"/>
              <a:gd name="connsiteX197" fmla="*/ 2372551 w 11802778"/>
              <a:gd name="connsiteY197" fmla="*/ 1074428 h 6439430"/>
              <a:gd name="connsiteX198" fmla="*/ 2373049 w 11802778"/>
              <a:gd name="connsiteY198" fmla="*/ 1070710 h 6439430"/>
              <a:gd name="connsiteX199" fmla="*/ 2373547 w 11802778"/>
              <a:gd name="connsiteY199" fmla="*/ 1066993 h 6439430"/>
              <a:gd name="connsiteX200" fmla="*/ 2373049 w 11802778"/>
              <a:gd name="connsiteY200" fmla="*/ 1062532 h 6439430"/>
              <a:gd name="connsiteX201" fmla="*/ 2372053 w 11802778"/>
              <a:gd name="connsiteY201" fmla="*/ 1058071 h 6439430"/>
              <a:gd name="connsiteX202" fmla="*/ 2369067 w 11802778"/>
              <a:gd name="connsiteY202" fmla="*/ 1048777 h 6439430"/>
              <a:gd name="connsiteX203" fmla="*/ 2365083 w 11802778"/>
              <a:gd name="connsiteY203" fmla="*/ 1037998 h 6439430"/>
              <a:gd name="connsiteX204" fmla="*/ 2318788 w 11802778"/>
              <a:gd name="connsiteY204" fmla="*/ 563291 h 6439430"/>
              <a:gd name="connsiteX205" fmla="*/ 2315303 w 11802778"/>
              <a:gd name="connsiteY205" fmla="*/ 549165 h 6439430"/>
              <a:gd name="connsiteX206" fmla="*/ 2312814 w 11802778"/>
              <a:gd name="connsiteY206" fmla="*/ 535410 h 6439430"/>
              <a:gd name="connsiteX207" fmla="*/ 2308335 w 11802778"/>
              <a:gd name="connsiteY207" fmla="*/ 507530 h 6439430"/>
              <a:gd name="connsiteX208" fmla="*/ 2305845 w 11802778"/>
              <a:gd name="connsiteY208" fmla="*/ 479278 h 6439430"/>
              <a:gd name="connsiteX209" fmla="*/ 2302857 w 11802778"/>
              <a:gd name="connsiteY209" fmla="*/ 451027 h 6439430"/>
              <a:gd name="connsiteX210" fmla="*/ 2301862 w 11802778"/>
              <a:gd name="connsiteY210" fmla="*/ 422774 h 6439430"/>
              <a:gd name="connsiteX211" fmla="*/ 2300368 w 11802778"/>
              <a:gd name="connsiteY211" fmla="*/ 394150 h 6439430"/>
              <a:gd name="connsiteX212" fmla="*/ 2298876 w 11802778"/>
              <a:gd name="connsiteY212" fmla="*/ 337275 h 6439430"/>
              <a:gd name="connsiteX213" fmla="*/ 2297382 w 11802778"/>
              <a:gd name="connsiteY213" fmla="*/ 280771 h 6439430"/>
              <a:gd name="connsiteX214" fmla="*/ 2295391 w 11802778"/>
              <a:gd name="connsiteY214" fmla="*/ 252147 h 6439430"/>
              <a:gd name="connsiteX215" fmla="*/ 2293399 w 11802778"/>
              <a:gd name="connsiteY215" fmla="*/ 223896 h 6439430"/>
              <a:gd name="connsiteX216" fmla="*/ 2290413 w 11802778"/>
              <a:gd name="connsiteY216" fmla="*/ 195272 h 6439430"/>
              <a:gd name="connsiteX217" fmla="*/ 2286430 w 11802778"/>
              <a:gd name="connsiteY217" fmla="*/ 167391 h 6439430"/>
              <a:gd name="connsiteX218" fmla="*/ 2283444 w 11802778"/>
              <a:gd name="connsiteY218" fmla="*/ 153266 h 6439430"/>
              <a:gd name="connsiteX219" fmla="*/ 2280457 w 11802778"/>
              <a:gd name="connsiteY219" fmla="*/ 139512 h 6439430"/>
              <a:gd name="connsiteX220" fmla="*/ 2277967 w 11802778"/>
              <a:gd name="connsiteY220" fmla="*/ 125386 h 6439430"/>
              <a:gd name="connsiteX221" fmla="*/ 2273986 w 11802778"/>
              <a:gd name="connsiteY221" fmla="*/ 111632 h 6439430"/>
              <a:gd name="connsiteX222" fmla="*/ 2272492 w 11802778"/>
              <a:gd name="connsiteY222" fmla="*/ 104196 h 6439430"/>
              <a:gd name="connsiteX223" fmla="*/ 2271497 w 11802778"/>
              <a:gd name="connsiteY223" fmla="*/ 96763 h 6439430"/>
              <a:gd name="connsiteX224" fmla="*/ 2270998 w 11802778"/>
              <a:gd name="connsiteY224" fmla="*/ 88955 h 6439430"/>
              <a:gd name="connsiteX225" fmla="*/ 2270998 w 11802778"/>
              <a:gd name="connsiteY225" fmla="*/ 81149 h 6439430"/>
              <a:gd name="connsiteX226" fmla="*/ 2270998 w 11802778"/>
              <a:gd name="connsiteY226" fmla="*/ 65164 h 6439430"/>
              <a:gd name="connsiteX227" fmla="*/ 2270998 w 11802778"/>
              <a:gd name="connsiteY227" fmla="*/ 49923 h 6439430"/>
              <a:gd name="connsiteX228" fmla="*/ 2270499 w 11802778"/>
              <a:gd name="connsiteY228" fmla="*/ 42488 h 6439430"/>
              <a:gd name="connsiteX229" fmla="*/ 2270003 w 11802778"/>
              <a:gd name="connsiteY229" fmla="*/ 34682 h 6439430"/>
              <a:gd name="connsiteX230" fmla="*/ 2269007 w 11802778"/>
              <a:gd name="connsiteY230" fmla="*/ 27248 h 6439430"/>
              <a:gd name="connsiteX231" fmla="*/ 2266519 w 11802778"/>
              <a:gd name="connsiteY231" fmla="*/ 19813 h 6439430"/>
              <a:gd name="connsiteX232" fmla="*/ 2264029 w 11802778"/>
              <a:gd name="connsiteY232" fmla="*/ 12378 h 6439430"/>
              <a:gd name="connsiteX233" fmla="*/ 2261041 w 11802778"/>
              <a:gd name="connsiteY233" fmla="*/ 5687 h 6439430"/>
              <a:gd name="connsiteX234" fmla="*/ 2257034 w 11802778"/>
              <a:gd name="connsiteY234" fmla="*/ 0 h 6439430"/>
              <a:gd name="connsiteX235" fmla="*/ 547700 w 11802778"/>
              <a:gd name="connsiteY235" fmla="*/ 0 h 6439430"/>
              <a:gd name="connsiteX236" fmla="*/ 547091 w 11802778"/>
              <a:gd name="connsiteY236" fmla="*/ 9776 h 6439430"/>
              <a:gd name="connsiteX237" fmla="*/ 546592 w 11802778"/>
              <a:gd name="connsiteY237" fmla="*/ 41374 h 6439430"/>
              <a:gd name="connsiteX238" fmla="*/ 533649 w 11802778"/>
              <a:gd name="connsiteY238" fmla="*/ 118322 h 6439430"/>
              <a:gd name="connsiteX239" fmla="*/ 527179 w 11802778"/>
              <a:gd name="connsiteY239" fmla="*/ 156983 h 6439430"/>
              <a:gd name="connsiteX240" fmla="*/ 521702 w 11802778"/>
              <a:gd name="connsiteY240" fmla="*/ 195272 h 6439430"/>
              <a:gd name="connsiteX241" fmla="*/ 516723 w 11802778"/>
              <a:gd name="connsiteY241" fmla="*/ 233933 h 6439430"/>
              <a:gd name="connsiteX242" fmla="*/ 511249 w 11802778"/>
              <a:gd name="connsiteY242" fmla="*/ 272221 h 6439430"/>
              <a:gd name="connsiteX243" fmla="*/ 507265 w 11802778"/>
              <a:gd name="connsiteY243" fmla="*/ 310882 h 6439430"/>
              <a:gd name="connsiteX244" fmla="*/ 503284 w 11802778"/>
              <a:gd name="connsiteY244" fmla="*/ 349171 h 6439430"/>
              <a:gd name="connsiteX245" fmla="*/ 500795 w 11802778"/>
              <a:gd name="connsiteY245" fmla="*/ 388203 h 6439430"/>
              <a:gd name="connsiteX246" fmla="*/ 497807 w 11802778"/>
              <a:gd name="connsiteY246" fmla="*/ 426864 h 6439430"/>
              <a:gd name="connsiteX247" fmla="*/ 496313 w 11802778"/>
              <a:gd name="connsiteY247" fmla="*/ 465523 h 6439430"/>
              <a:gd name="connsiteX248" fmla="*/ 495318 w 11802778"/>
              <a:gd name="connsiteY248" fmla="*/ 504557 h 6439430"/>
              <a:gd name="connsiteX249" fmla="*/ 495318 w 11802778"/>
              <a:gd name="connsiteY249" fmla="*/ 542844 h 6439430"/>
              <a:gd name="connsiteX250" fmla="*/ 496313 w 11802778"/>
              <a:gd name="connsiteY250" fmla="*/ 581877 h 6439430"/>
              <a:gd name="connsiteX251" fmla="*/ 497807 w 11802778"/>
              <a:gd name="connsiteY251" fmla="*/ 620909 h 6439430"/>
              <a:gd name="connsiteX252" fmla="*/ 501291 w 11802778"/>
              <a:gd name="connsiteY252" fmla="*/ 659941 h 6439430"/>
              <a:gd name="connsiteX253" fmla="*/ 427617 w 11802778"/>
              <a:gd name="connsiteY253" fmla="*/ 1680728 h 6439430"/>
              <a:gd name="connsiteX254" fmla="*/ 420149 w 11802778"/>
              <a:gd name="connsiteY254" fmla="*/ 1711583 h 6439430"/>
              <a:gd name="connsiteX255" fmla="*/ 413180 w 11802778"/>
              <a:gd name="connsiteY255" fmla="*/ 1742436 h 6439430"/>
              <a:gd name="connsiteX256" fmla="*/ 407705 w 11802778"/>
              <a:gd name="connsiteY256" fmla="*/ 1774035 h 6439430"/>
              <a:gd name="connsiteX257" fmla="*/ 401731 w 11802778"/>
              <a:gd name="connsiteY257" fmla="*/ 1805261 h 6439430"/>
              <a:gd name="connsiteX258" fmla="*/ 397249 w 11802778"/>
              <a:gd name="connsiteY258" fmla="*/ 1836486 h 6439430"/>
              <a:gd name="connsiteX259" fmla="*/ 393269 w 11802778"/>
              <a:gd name="connsiteY259" fmla="*/ 1867712 h 6439430"/>
              <a:gd name="connsiteX260" fmla="*/ 389285 w 11802778"/>
              <a:gd name="connsiteY260" fmla="*/ 1899309 h 6439430"/>
              <a:gd name="connsiteX261" fmla="*/ 386299 w 11802778"/>
              <a:gd name="connsiteY261" fmla="*/ 1930907 h 6439430"/>
              <a:gd name="connsiteX262" fmla="*/ 384307 w 11802778"/>
              <a:gd name="connsiteY262" fmla="*/ 1962133 h 6439430"/>
              <a:gd name="connsiteX263" fmla="*/ 381817 w 11802778"/>
              <a:gd name="connsiteY263" fmla="*/ 1993359 h 6439430"/>
              <a:gd name="connsiteX264" fmla="*/ 380823 w 11802778"/>
              <a:gd name="connsiteY264" fmla="*/ 2025328 h 6439430"/>
              <a:gd name="connsiteX265" fmla="*/ 379827 w 11802778"/>
              <a:gd name="connsiteY265" fmla="*/ 2056926 h 6439430"/>
              <a:gd name="connsiteX266" fmla="*/ 379827 w 11802778"/>
              <a:gd name="connsiteY266" fmla="*/ 2088523 h 6439430"/>
              <a:gd name="connsiteX267" fmla="*/ 379827 w 11802778"/>
              <a:gd name="connsiteY267" fmla="*/ 2120121 h 6439430"/>
              <a:gd name="connsiteX268" fmla="*/ 380325 w 11802778"/>
              <a:gd name="connsiteY268" fmla="*/ 2152090 h 6439430"/>
              <a:gd name="connsiteX269" fmla="*/ 380823 w 11802778"/>
              <a:gd name="connsiteY269" fmla="*/ 2183688 h 6439430"/>
              <a:gd name="connsiteX270" fmla="*/ 379827 w 11802778"/>
              <a:gd name="connsiteY270" fmla="*/ 2185545 h 6439430"/>
              <a:gd name="connsiteX271" fmla="*/ 378832 w 11802778"/>
              <a:gd name="connsiteY271" fmla="*/ 2187033 h 6439430"/>
              <a:gd name="connsiteX272" fmla="*/ 377837 w 11802778"/>
              <a:gd name="connsiteY272" fmla="*/ 2189635 h 6439430"/>
              <a:gd name="connsiteX273" fmla="*/ 377338 w 11802778"/>
              <a:gd name="connsiteY273" fmla="*/ 2192237 h 6439430"/>
              <a:gd name="connsiteX274" fmla="*/ 377837 w 11802778"/>
              <a:gd name="connsiteY274" fmla="*/ 2195210 h 6439430"/>
              <a:gd name="connsiteX275" fmla="*/ 378832 w 11802778"/>
              <a:gd name="connsiteY275" fmla="*/ 2198557 h 6439430"/>
              <a:gd name="connsiteX276" fmla="*/ 379827 w 11802778"/>
              <a:gd name="connsiteY276" fmla="*/ 2202274 h 6439430"/>
              <a:gd name="connsiteX277" fmla="*/ 381321 w 11802778"/>
              <a:gd name="connsiteY277" fmla="*/ 2207106 h 6439430"/>
              <a:gd name="connsiteX278" fmla="*/ 380325 w 11802778"/>
              <a:gd name="connsiteY278" fmla="*/ 2217143 h 6439430"/>
              <a:gd name="connsiteX279" fmla="*/ 379329 w 11802778"/>
              <a:gd name="connsiteY279" fmla="*/ 2227551 h 6439430"/>
              <a:gd name="connsiteX280" fmla="*/ 375347 w 11802778"/>
              <a:gd name="connsiteY280" fmla="*/ 2234614 h 6439430"/>
              <a:gd name="connsiteX281" fmla="*/ 371364 w 11802778"/>
              <a:gd name="connsiteY281" fmla="*/ 2241679 h 6439430"/>
              <a:gd name="connsiteX282" fmla="*/ 367879 w 11802778"/>
              <a:gd name="connsiteY282" fmla="*/ 2249112 h 6439430"/>
              <a:gd name="connsiteX283" fmla="*/ 365391 w 11802778"/>
              <a:gd name="connsiteY283" fmla="*/ 2256175 h 6439430"/>
              <a:gd name="connsiteX284" fmla="*/ 363400 w 11802778"/>
              <a:gd name="connsiteY284" fmla="*/ 2263610 h 6439430"/>
              <a:gd name="connsiteX285" fmla="*/ 361407 w 11802778"/>
              <a:gd name="connsiteY285" fmla="*/ 2271044 h 6439430"/>
              <a:gd name="connsiteX286" fmla="*/ 360412 w 11802778"/>
              <a:gd name="connsiteY286" fmla="*/ 2278852 h 6439430"/>
              <a:gd name="connsiteX287" fmla="*/ 359417 w 11802778"/>
              <a:gd name="connsiteY287" fmla="*/ 2286286 h 6439430"/>
              <a:gd name="connsiteX288" fmla="*/ 357923 w 11802778"/>
              <a:gd name="connsiteY288" fmla="*/ 2301528 h 6439430"/>
              <a:gd name="connsiteX289" fmla="*/ 357923 w 11802778"/>
              <a:gd name="connsiteY289" fmla="*/ 2317140 h 6439430"/>
              <a:gd name="connsiteX290" fmla="*/ 359417 w 11802778"/>
              <a:gd name="connsiteY290" fmla="*/ 2348738 h 6439430"/>
              <a:gd name="connsiteX291" fmla="*/ 352945 w 11802778"/>
              <a:gd name="connsiteY291" fmla="*/ 2358774 h 6439430"/>
              <a:gd name="connsiteX292" fmla="*/ 347469 w 11802778"/>
              <a:gd name="connsiteY292" fmla="*/ 2366581 h 6439430"/>
              <a:gd name="connsiteX293" fmla="*/ 344483 w 11802778"/>
              <a:gd name="connsiteY293" fmla="*/ 2369182 h 6439430"/>
              <a:gd name="connsiteX294" fmla="*/ 342491 w 11802778"/>
              <a:gd name="connsiteY294" fmla="*/ 2371414 h 6439430"/>
              <a:gd name="connsiteX295" fmla="*/ 340501 w 11802778"/>
              <a:gd name="connsiteY295" fmla="*/ 2372900 h 6439430"/>
              <a:gd name="connsiteX296" fmla="*/ 338510 w 11802778"/>
              <a:gd name="connsiteY296" fmla="*/ 2374015 h 6439430"/>
              <a:gd name="connsiteX297" fmla="*/ 336517 w 11802778"/>
              <a:gd name="connsiteY297" fmla="*/ 2374388 h 6439430"/>
              <a:gd name="connsiteX298" fmla="*/ 335023 w 11802778"/>
              <a:gd name="connsiteY298" fmla="*/ 2374388 h 6439430"/>
              <a:gd name="connsiteX299" fmla="*/ 333033 w 11802778"/>
              <a:gd name="connsiteY299" fmla="*/ 2374015 h 6439430"/>
              <a:gd name="connsiteX300" fmla="*/ 332037 w 11802778"/>
              <a:gd name="connsiteY300" fmla="*/ 2373272 h 6439430"/>
              <a:gd name="connsiteX301" fmla="*/ 331042 w 11802778"/>
              <a:gd name="connsiteY301" fmla="*/ 2372529 h 6439430"/>
              <a:gd name="connsiteX302" fmla="*/ 329050 w 11802778"/>
              <a:gd name="connsiteY302" fmla="*/ 2370670 h 6439430"/>
              <a:gd name="connsiteX303" fmla="*/ 327558 w 11802778"/>
              <a:gd name="connsiteY303" fmla="*/ 2367325 h 6439430"/>
              <a:gd name="connsiteX304" fmla="*/ 325565 w 11802778"/>
              <a:gd name="connsiteY304" fmla="*/ 2362492 h 6439430"/>
              <a:gd name="connsiteX305" fmla="*/ 324570 w 11802778"/>
              <a:gd name="connsiteY305" fmla="*/ 2358031 h 6439430"/>
              <a:gd name="connsiteX306" fmla="*/ 323076 w 11802778"/>
              <a:gd name="connsiteY306" fmla="*/ 2347994 h 6439430"/>
              <a:gd name="connsiteX307" fmla="*/ 322081 w 11802778"/>
              <a:gd name="connsiteY307" fmla="*/ 2334611 h 6439430"/>
              <a:gd name="connsiteX308" fmla="*/ 311627 w 11802778"/>
              <a:gd name="connsiteY308" fmla="*/ 2304874 h 6439430"/>
              <a:gd name="connsiteX309" fmla="*/ 302169 w 11802778"/>
              <a:gd name="connsiteY309" fmla="*/ 2275507 h 6439430"/>
              <a:gd name="connsiteX310" fmla="*/ 292711 w 11802778"/>
              <a:gd name="connsiteY310" fmla="*/ 2245767 h 6439430"/>
              <a:gd name="connsiteX311" fmla="*/ 283749 w 11802778"/>
              <a:gd name="connsiteY311" fmla="*/ 2216028 h 6439430"/>
              <a:gd name="connsiteX312" fmla="*/ 275287 w 11802778"/>
              <a:gd name="connsiteY312" fmla="*/ 2185918 h 6439430"/>
              <a:gd name="connsiteX313" fmla="*/ 267322 w 11802778"/>
              <a:gd name="connsiteY313" fmla="*/ 2155807 h 6439430"/>
              <a:gd name="connsiteX314" fmla="*/ 259855 w 11802778"/>
              <a:gd name="connsiteY314" fmla="*/ 2125697 h 6439430"/>
              <a:gd name="connsiteX315" fmla="*/ 253385 w 11802778"/>
              <a:gd name="connsiteY315" fmla="*/ 2095585 h 6439430"/>
              <a:gd name="connsiteX316" fmla="*/ 246415 w 11802778"/>
              <a:gd name="connsiteY316" fmla="*/ 2065103 h 6439430"/>
              <a:gd name="connsiteX317" fmla="*/ 240441 w 11802778"/>
              <a:gd name="connsiteY317" fmla="*/ 2034620 h 6439430"/>
              <a:gd name="connsiteX318" fmla="*/ 234965 w 11802778"/>
              <a:gd name="connsiteY318" fmla="*/ 2004139 h 6439430"/>
              <a:gd name="connsiteX319" fmla="*/ 230485 w 11802778"/>
              <a:gd name="connsiteY319" fmla="*/ 1973284 h 6439430"/>
              <a:gd name="connsiteX320" fmla="*/ 226005 w 11802778"/>
              <a:gd name="connsiteY320" fmla="*/ 1942431 h 6439430"/>
              <a:gd name="connsiteX321" fmla="*/ 222521 w 11802778"/>
              <a:gd name="connsiteY321" fmla="*/ 1911205 h 6439430"/>
              <a:gd name="connsiteX322" fmla="*/ 219533 w 11802778"/>
              <a:gd name="connsiteY322" fmla="*/ 1880350 h 6439430"/>
              <a:gd name="connsiteX323" fmla="*/ 217542 w 11802778"/>
              <a:gd name="connsiteY323" fmla="*/ 1848753 h 6439430"/>
              <a:gd name="connsiteX324" fmla="*/ 216048 w 11802778"/>
              <a:gd name="connsiteY324" fmla="*/ 1801543 h 6439430"/>
              <a:gd name="connsiteX325" fmla="*/ 215549 w 11802778"/>
              <a:gd name="connsiteY325" fmla="*/ 1753960 h 6439430"/>
              <a:gd name="connsiteX326" fmla="*/ 215053 w 11802778"/>
              <a:gd name="connsiteY326" fmla="*/ 1743552 h 6439430"/>
              <a:gd name="connsiteX327" fmla="*/ 214555 w 11802778"/>
              <a:gd name="connsiteY327" fmla="*/ 1732772 h 6439430"/>
              <a:gd name="connsiteX328" fmla="*/ 213559 w 11802778"/>
              <a:gd name="connsiteY328" fmla="*/ 1722734 h 6439430"/>
              <a:gd name="connsiteX329" fmla="*/ 211569 w 11802778"/>
              <a:gd name="connsiteY329" fmla="*/ 1712698 h 6439430"/>
              <a:gd name="connsiteX330" fmla="*/ 210075 w 11802778"/>
              <a:gd name="connsiteY330" fmla="*/ 1703405 h 6439430"/>
              <a:gd name="connsiteX331" fmla="*/ 207089 w 11802778"/>
              <a:gd name="connsiteY331" fmla="*/ 1694483 h 6439430"/>
              <a:gd name="connsiteX332" fmla="*/ 203105 w 11802778"/>
              <a:gd name="connsiteY332" fmla="*/ 1686677 h 6439430"/>
              <a:gd name="connsiteX333" fmla="*/ 199123 w 11802778"/>
              <a:gd name="connsiteY333" fmla="*/ 1679242 h 6439430"/>
              <a:gd name="connsiteX334" fmla="*/ 196633 w 11802778"/>
              <a:gd name="connsiteY334" fmla="*/ 1675896 h 6439430"/>
              <a:gd name="connsiteX335" fmla="*/ 194144 w 11802778"/>
              <a:gd name="connsiteY335" fmla="*/ 1672922 h 6439430"/>
              <a:gd name="connsiteX336" fmla="*/ 191158 w 11802778"/>
              <a:gd name="connsiteY336" fmla="*/ 1669948 h 6439430"/>
              <a:gd name="connsiteX337" fmla="*/ 187673 w 11802778"/>
              <a:gd name="connsiteY337" fmla="*/ 1667346 h 6439430"/>
              <a:gd name="connsiteX338" fmla="*/ 184686 w 11802778"/>
              <a:gd name="connsiteY338" fmla="*/ 1665116 h 6439430"/>
              <a:gd name="connsiteX339" fmla="*/ 181201 w 11802778"/>
              <a:gd name="connsiteY339" fmla="*/ 1662885 h 6439430"/>
              <a:gd name="connsiteX340" fmla="*/ 177220 w 11802778"/>
              <a:gd name="connsiteY340" fmla="*/ 1661026 h 6439430"/>
              <a:gd name="connsiteX341" fmla="*/ 173237 w 11802778"/>
              <a:gd name="connsiteY341" fmla="*/ 1659911 h 6439430"/>
              <a:gd name="connsiteX342" fmla="*/ 168757 w 11802778"/>
              <a:gd name="connsiteY342" fmla="*/ 1658424 h 6439430"/>
              <a:gd name="connsiteX343" fmla="*/ 164275 w 11802778"/>
              <a:gd name="connsiteY343" fmla="*/ 1657681 h 6439430"/>
              <a:gd name="connsiteX344" fmla="*/ 158801 w 11802778"/>
              <a:gd name="connsiteY344" fmla="*/ 1657308 h 6439430"/>
              <a:gd name="connsiteX345" fmla="*/ 153822 w 11802778"/>
              <a:gd name="connsiteY345" fmla="*/ 1657308 h 6439430"/>
              <a:gd name="connsiteX346" fmla="*/ 148347 w 11802778"/>
              <a:gd name="connsiteY346" fmla="*/ 1657308 h 6439430"/>
              <a:gd name="connsiteX347" fmla="*/ 142373 w 11802778"/>
              <a:gd name="connsiteY347" fmla="*/ 1657681 h 6439430"/>
              <a:gd name="connsiteX348" fmla="*/ 136399 w 11802778"/>
              <a:gd name="connsiteY348" fmla="*/ 1659167 h 6439430"/>
              <a:gd name="connsiteX349" fmla="*/ 129927 w 11802778"/>
              <a:gd name="connsiteY349" fmla="*/ 1660283 h 6439430"/>
              <a:gd name="connsiteX350" fmla="*/ 111011 w 11802778"/>
              <a:gd name="connsiteY350" fmla="*/ 1665116 h 6439430"/>
              <a:gd name="connsiteX351" fmla="*/ 101553 w 11802778"/>
              <a:gd name="connsiteY351" fmla="*/ 1667346 h 6439430"/>
              <a:gd name="connsiteX352" fmla="*/ 92095 w 11802778"/>
              <a:gd name="connsiteY352" fmla="*/ 1670320 h 6439430"/>
              <a:gd name="connsiteX353" fmla="*/ 82637 w 11802778"/>
              <a:gd name="connsiteY353" fmla="*/ 1674038 h 6439430"/>
              <a:gd name="connsiteX354" fmla="*/ 73675 w 11802778"/>
              <a:gd name="connsiteY354" fmla="*/ 1677755 h 6439430"/>
              <a:gd name="connsiteX355" fmla="*/ 65711 w 11802778"/>
              <a:gd name="connsiteY355" fmla="*/ 1682216 h 6439430"/>
              <a:gd name="connsiteX356" fmla="*/ 61727 w 11802778"/>
              <a:gd name="connsiteY356" fmla="*/ 1684818 h 6439430"/>
              <a:gd name="connsiteX357" fmla="*/ 58243 w 11802778"/>
              <a:gd name="connsiteY357" fmla="*/ 1687791 h 6439430"/>
              <a:gd name="connsiteX358" fmla="*/ 54260 w 11802778"/>
              <a:gd name="connsiteY358" fmla="*/ 1690765 h 6439430"/>
              <a:gd name="connsiteX359" fmla="*/ 51773 w 11802778"/>
              <a:gd name="connsiteY359" fmla="*/ 1693740 h 6439430"/>
              <a:gd name="connsiteX360" fmla="*/ 48785 w 11802778"/>
              <a:gd name="connsiteY360" fmla="*/ 1697085 h 6439430"/>
              <a:gd name="connsiteX361" fmla="*/ 45799 w 11802778"/>
              <a:gd name="connsiteY361" fmla="*/ 1701173 h 6439430"/>
              <a:gd name="connsiteX362" fmla="*/ 43807 w 11802778"/>
              <a:gd name="connsiteY362" fmla="*/ 1705263 h 6439430"/>
              <a:gd name="connsiteX363" fmla="*/ 41317 w 11802778"/>
              <a:gd name="connsiteY363" fmla="*/ 1709352 h 6439430"/>
              <a:gd name="connsiteX364" fmla="*/ 39825 w 11802778"/>
              <a:gd name="connsiteY364" fmla="*/ 1713813 h 6439430"/>
              <a:gd name="connsiteX365" fmla="*/ 38828 w 11802778"/>
              <a:gd name="connsiteY365" fmla="*/ 1718646 h 6439430"/>
              <a:gd name="connsiteX366" fmla="*/ 37336 w 11802778"/>
              <a:gd name="connsiteY366" fmla="*/ 1723850 h 6439430"/>
              <a:gd name="connsiteX367" fmla="*/ 36837 w 11802778"/>
              <a:gd name="connsiteY367" fmla="*/ 1729427 h 6439430"/>
              <a:gd name="connsiteX368" fmla="*/ 36837 w 11802778"/>
              <a:gd name="connsiteY368" fmla="*/ 1735001 h 6439430"/>
              <a:gd name="connsiteX369" fmla="*/ 37336 w 11802778"/>
              <a:gd name="connsiteY369" fmla="*/ 1741321 h 6439430"/>
              <a:gd name="connsiteX370" fmla="*/ 37833 w 11802778"/>
              <a:gd name="connsiteY370" fmla="*/ 1747640 h 6439430"/>
              <a:gd name="connsiteX371" fmla="*/ 39327 w 11802778"/>
              <a:gd name="connsiteY371" fmla="*/ 1754333 h 6439430"/>
              <a:gd name="connsiteX372" fmla="*/ 41317 w 11802778"/>
              <a:gd name="connsiteY372" fmla="*/ 1761768 h 6439430"/>
              <a:gd name="connsiteX373" fmla="*/ 43807 w 11802778"/>
              <a:gd name="connsiteY373" fmla="*/ 1769574 h 6439430"/>
              <a:gd name="connsiteX374" fmla="*/ 45301 w 11802778"/>
              <a:gd name="connsiteY374" fmla="*/ 1776264 h 6439430"/>
              <a:gd name="connsiteX375" fmla="*/ 47291 w 11802778"/>
              <a:gd name="connsiteY375" fmla="*/ 1783699 h 6439430"/>
              <a:gd name="connsiteX376" fmla="*/ 48286 w 11802778"/>
              <a:gd name="connsiteY376" fmla="*/ 1790390 h 6439430"/>
              <a:gd name="connsiteX377" fmla="*/ 49283 w 11802778"/>
              <a:gd name="connsiteY377" fmla="*/ 1797453 h 6439430"/>
              <a:gd name="connsiteX378" fmla="*/ 49780 w 11802778"/>
              <a:gd name="connsiteY378" fmla="*/ 1804517 h 6439430"/>
              <a:gd name="connsiteX379" fmla="*/ 49780 w 11802778"/>
              <a:gd name="connsiteY379" fmla="*/ 1811208 h 6439430"/>
              <a:gd name="connsiteX380" fmla="*/ 48785 w 11802778"/>
              <a:gd name="connsiteY380" fmla="*/ 1825334 h 6439430"/>
              <a:gd name="connsiteX381" fmla="*/ 47291 w 11802778"/>
              <a:gd name="connsiteY381" fmla="*/ 1839088 h 6439430"/>
              <a:gd name="connsiteX382" fmla="*/ 44801 w 11802778"/>
              <a:gd name="connsiteY382" fmla="*/ 1852842 h 6439430"/>
              <a:gd name="connsiteX383" fmla="*/ 41317 w 11802778"/>
              <a:gd name="connsiteY383" fmla="*/ 1866224 h 6439430"/>
              <a:gd name="connsiteX384" fmla="*/ 38828 w 11802778"/>
              <a:gd name="connsiteY384" fmla="*/ 1880350 h 6439430"/>
              <a:gd name="connsiteX385" fmla="*/ 31859 w 11802778"/>
              <a:gd name="connsiteY385" fmla="*/ 1907860 h 6439430"/>
              <a:gd name="connsiteX386" fmla="*/ 28873 w 11802778"/>
              <a:gd name="connsiteY386" fmla="*/ 1921242 h 6439430"/>
              <a:gd name="connsiteX387" fmla="*/ 26881 w 11802778"/>
              <a:gd name="connsiteY387" fmla="*/ 1935368 h 6439430"/>
              <a:gd name="connsiteX388" fmla="*/ 24890 w 11802778"/>
              <a:gd name="connsiteY388" fmla="*/ 1949494 h 6439430"/>
              <a:gd name="connsiteX389" fmla="*/ 24391 w 11802778"/>
              <a:gd name="connsiteY389" fmla="*/ 1963247 h 6439430"/>
              <a:gd name="connsiteX390" fmla="*/ 24890 w 11802778"/>
              <a:gd name="connsiteY390" fmla="*/ 1970311 h 6439430"/>
              <a:gd name="connsiteX391" fmla="*/ 25389 w 11802778"/>
              <a:gd name="connsiteY391" fmla="*/ 1977374 h 6439430"/>
              <a:gd name="connsiteX392" fmla="*/ 26881 w 11802778"/>
              <a:gd name="connsiteY392" fmla="*/ 1984437 h 6439430"/>
              <a:gd name="connsiteX393" fmla="*/ 28375 w 11802778"/>
              <a:gd name="connsiteY393" fmla="*/ 1991871 h 6439430"/>
              <a:gd name="connsiteX394" fmla="*/ 28873 w 11802778"/>
              <a:gd name="connsiteY394" fmla="*/ 2050977 h 6439430"/>
              <a:gd name="connsiteX395" fmla="*/ 29370 w 11802778"/>
              <a:gd name="connsiteY395" fmla="*/ 2110827 h 6439430"/>
              <a:gd name="connsiteX396" fmla="*/ 29370 w 11802778"/>
              <a:gd name="connsiteY396" fmla="*/ 2253573 h 6439430"/>
              <a:gd name="connsiteX397" fmla="*/ 25885 w 11802778"/>
              <a:gd name="connsiteY397" fmla="*/ 2320858 h 6439430"/>
              <a:gd name="connsiteX398" fmla="*/ 19911 w 11802778"/>
              <a:gd name="connsiteY398" fmla="*/ 2344278 h 6439430"/>
              <a:gd name="connsiteX399" fmla="*/ 14933 w 11802778"/>
              <a:gd name="connsiteY399" fmla="*/ 2368440 h 6439430"/>
              <a:gd name="connsiteX400" fmla="*/ 10952 w 11802778"/>
              <a:gd name="connsiteY400" fmla="*/ 2392231 h 6439430"/>
              <a:gd name="connsiteX401" fmla="*/ 7965 w 11802778"/>
              <a:gd name="connsiteY401" fmla="*/ 2416394 h 6439430"/>
              <a:gd name="connsiteX402" fmla="*/ 5475 w 11802778"/>
              <a:gd name="connsiteY402" fmla="*/ 2440185 h 6439430"/>
              <a:gd name="connsiteX403" fmla="*/ 4480 w 11802778"/>
              <a:gd name="connsiteY403" fmla="*/ 2464348 h 6439430"/>
              <a:gd name="connsiteX404" fmla="*/ 3485 w 11802778"/>
              <a:gd name="connsiteY404" fmla="*/ 2488511 h 6439430"/>
              <a:gd name="connsiteX405" fmla="*/ 3485 w 11802778"/>
              <a:gd name="connsiteY405" fmla="*/ 2512674 h 6439430"/>
              <a:gd name="connsiteX406" fmla="*/ 4480 w 11802778"/>
              <a:gd name="connsiteY406" fmla="*/ 2561000 h 6439430"/>
              <a:gd name="connsiteX407" fmla="*/ 5475 w 11802778"/>
              <a:gd name="connsiteY407" fmla="*/ 2609324 h 6439430"/>
              <a:gd name="connsiteX408" fmla="*/ 7467 w 11802778"/>
              <a:gd name="connsiteY408" fmla="*/ 2658022 h 6439430"/>
              <a:gd name="connsiteX409" fmla="*/ 7467 w 11802778"/>
              <a:gd name="connsiteY409" fmla="*/ 2682185 h 6439430"/>
              <a:gd name="connsiteX410" fmla="*/ 6969 w 11802778"/>
              <a:gd name="connsiteY410" fmla="*/ 2706348 h 6439430"/>
              <a:gd name="connsiteX411" fmla="*/ 4480 w 11802778"/>
              <a:gd name="connsiteY411" fmla="*/ 2742035 h 6439430"/>
              <a:gd name="connsiteX412" fmla="*/ 2489 w 11802778"/>
              <a:gd name="connsiteY412" fmla="*/ 2777721 h 6439430"/>
              <a:gd name="connsiteX413" fmla="*/ 995 w 11802778"/>
              <a:gd name="connsiteY413" fmla="*/ 2812663 h 6439430"/>
              <a:gd name="connsiteX414" fmla="*/ 0 w 11802778"/>
              <a:gd name="connsiteY414" fmla="*/ 2848351 h 6439430"/>
              <a:gd name="connsiteX415" fmla="*/ 497 w 11802778"/>
              <a:gd name="connsiteY415" fmla="*/ 2884037 h 6439430"/>
              <a:gd name="connsiteX416" fmla="*/ 1494 w 11802778"/>
              <a:gd name="connsiteY416" fmla="*/ 2919723 h 6439430"/>
              <a:gd name="connsiteX417" fmla="*/ 3983 w 11802778"/>
              <a:gd name="connsiteY417" fmla="*/ 2955039 h 6439430"/>
              <a:gd name="connsiteX418" fmla="*/ 5475 w 11802778"/>
              <a:gd name="connsiteY418" fmla="*/ 2972882 h 6439430"/>
              <a:gd name="connsiteX419" fmla="*/ 7467 w 11802778"/>
              <a:gd name="connsiteY419" fmla="*/ 2990726 h 6439430"/>
              <a:gd name="connsiteX420" fmla="*/ 5475 w 11802778"/>
              <a:gd name="connsiteY420" fmla="*/ 3347220 h 6439430"/>
              <a:gd name="connsiteX421" fmla="*/ 4480 w 11802778"/>
              <a:gd name="connsiteY421" fmla="*/ 3389598 h 6439430"/>
              <a:gd name="connsiteX422" fmla="*/ 3485 w 11802778"/>
              <a:gd name="connsiteY422" fmla="*/ 3431605 h 6439430"/>
              <a:gd name="connsiteX423" fmla="*/ 2489 w 11802778"/>
              <a:gd name="connsiteY423" fmla="*/ 3515988 h 6439430"/>
              <a:gd name="connsiteX424" fmla="*/ 2986 w 11802778"/>
              <a:gd name="connsiteY424" fmla="*/ 3600371 h 6439430"/>
              <a:gd name="connsiteX425" fmla="*/ 3983 w 11802778"/>
              <a:gd name="connsiteY425" fmla="*/ 3684756 h 6439430"/>
              <a:gd name="connsiteX426" fmla="*/ 6969 w 11802778"/>
              <a:gd name="connsiteY426" fmla="*/ 3769140 h 6439430"/>
              <a:gd name="connsiteX427" fmla="*/ 10453 w 11802778"/>
              <a:gd name="connsiteY427" fmla="*/ 3853152 h 6439430"/>
              <a:gd name="connsiteX428" fmla="*/ 14933 w 11802778"/>
              <a:gd name="connsiteY428" fmla="*/ 3936792 h 6439430"/>
              <a:gd name="connsiteX429" fmla="*/ 19911 w 11802778"/>
              <a:gd name="connsiteY429" fmla="*/ 4020805 h 6439430"/>
              <a:gd name="connsiteX430" fmla="*/ 25885 w 11802778"/>
              <a:gd name="connsiteY430" fmla="*/ 4105190 h 6439430"/>
              <a:gd name="connsiteX431" fmla="*/ 32855 w 11802778"/>
              <a:gd name="connsiteY431" fmla="*/ 4189201 h 6439430"/>
              <a:gd name="connsiteX432" fmla="*/ 40821 w 11802778"/>
              <a:gd name="connsiteY432" fmla="*/ 4272470 h 6439430"/>
              <a:gd name="connsiteX433" fmla="*/ 48785 w 11802778"/>
              <a:gd name="connsiteY433" fmla="*/ 4356483 h 6439430"/>
              <a:gd name="connsiteX434" fmla="*/ 57247 w 11802778"/>
              <a:gd name="connsiteY434" fmla="*/ 4440495 h 6439430"/>
              <a:gd name="connsiteX435" fmla="*/ 66207 w 11802778"/>
              <a:gd name="connsiteY435" fmla="*/ 4524508 h 6439430"/>
              <a:gd name="connsiteX436" fmla="*/ 85125 w 11802778"/>
              <a:gd name="connsiteY436" fmla="*/ 4691788 h 6439430"/>
              <a:gd name="connsiteX437" fmla="*/ 90102 w 11802778"/>
              <a:gd name="connsiteY437" fmla="*/ 4736026 h 6439430"/>
              <a:gd name="connsiteX438" fmla="*/ 94584 w 11802778"/>
              <a:gd name="connsiteY438" fmla="*/ 4779889 h 6439430"/>
              <a:gd name="connsiteX439" fmla="*/ 104042 w 11802778"/>
              <a:gd name="connsiteY439" fmla="*/ 4867992 h 6439430"/>
              <a:gd name="connsiteX440" fmla="*/ 102049 w 11802778"/>
              <a:gd name="connsiteY440" fmla="*/ 4884720 h 6439430"/>
              <a:gd name="connsiteX441" fmla="*/ 100557 w 11802778"/>
              <a:gd name="connsiteY441" fmla="*/ 4900704 h 6439430"/>
              <a:gd name="connsiteX442" fmla="*/ 99562 w 11802778"/>
              <a:gd name="connsiteY442" fmla="*/ 4917061 h 6439430"/>
              <a:gd name="connsiteX443" fmla="*/ 100059 w 11802778"/>
              <a:gd name="connsiteY443" fmla="*/ 4933045 h 6439430"/>
              <a:gd name="connsiteX444" fmla="*/ 100557 w 11802778"/>
              <a:gd name="connsiteY444" fmla="*/ 4940479 h 6439430"/>
              <a:gd name="connsiteX445" fmla="*/ 101553 w 11802778"/>
              <a:gd name="connsiteY445" fmla="*/ 4948658 h 6439430"/>
              <a:gd name="connsiteX446" fmla="*/ 103543 w 11802778"/>
              <a:gd name="connsiteY446" fmla="*/ 4956466 h 6439430"/>
              <a:gd name="connsiteX447" fmla="*/ 105536 w 11802778"/>
              <a:gd name="connsiteY447" fmla="*/ 4964271 h 6439430"/>
              <a:gd name="connsiteX448" fmla="*/ 108023 w 11802778"/>
              <a:gd name="connsiteY448" fmla="*/ 4972077 h 6439430"/>
              <a:gd name="connsiteX449" fmla="*/ 111011 w 11802778"/>
              <a:gd name="connsiteY449" fmla="*/ 4979513 h 6439430"/>
              <a:gd name="connsiteX450" fmla="*/ 114495 w 11802778"/>
              <a:gd name="connsiteY450" fmla="*/ 4987319 h 6439430"/>
              <a:gd name="connsiteX451" fmla="*/ 118975 w 11802778"/>
              <a:gd name="connsiteY451" fmla="*/ 4994382 h 6439430"/>
              <a:gd name="connsiteX452" fmla="*/ 124949 w 11802778"/>
              <a:gd name="connsiteY452" fmla="*/ 5050513 h 6439430"/>
              <a:gd name="connsiteX453" fmla="*/ 129927 w 11802778"/>
              <a:gd name="connsiteY453" fmla="*/ 5106645 h 6439430"/>
              <a:gd name="connsiteX454" fmla="*/ 133911 w 11802778"/>
              <a:gd name="connsiteY454" fmla="*/ 5162777 h 6439430"/>
              <a:gd name="connsiteX455" fmla="*/ 137891 w 11802778"/>
              <a:gd name="connsiteY455" fmla="*/ 5218539 h 6439430"/>
              <a:gd name="connsiteX456" fmla="*/ 144863 w 11802778"/>
              <a:gd name="connsiteY456" fmla="*/ 5331175 h 6439430"/>
              <a:gd name="connsiteX457" fmla="*/ 151333 w 11802778"/>
              <a:gd name="connsiteY457" fmla="*/ 5443439 h 6439430"/>
              <a:gd name="connsiteX458" fmla="*/ 158302 w 11802778"/>
              <a:gd name="connsiteY458" fmla="*/ 5555703 h 6439430"/>
              <a:gd name="connsiteX459" fmla="*/ 162285 w 11802778"/>
              <a:gd name="connsiteY459" fmla="*/ 5612208 h 6439430"/>
              <a:gd name="connsiteX460" fmla="*/ 166765 w 11802778"/>
              <a:gd name="connsiteY460" fmla="*/ 5667967 h 6439430"/>
              <a:gd name="connsiteX461" fmla="*/ 171743 w 11802778"/>
              <a:gd name="connsiteY461" fmla="*/ 5724099 h 6439430"/>
              <a:gd name="connsiteX462" fmla="*/ 177717 w 11802778"/>
              <a:gd name="connsiteY462" fmla="*/ 5779860 h 6439430"/>
              <a:gd name="connsiteX463" fmla="*/ 184686 w 11802778"/>
              <a:gd name="connsiteY463" fmla="*/ 5835992 h 6439430"/>
              <a:gd name="connsiteX464" fmla="*/ 192652 w 11802778"/>
              <a:gd name="connsiteY464" fmla="*/ 5891752 h 6439430"/>
              <a:gd name="connsiteX465" fmla="*/ 194144 w 11802778"/>
              <a:gd name="connsiteY465" fmla="*/ 5921119 h 6439430"/>
              <a:gd name="connsiteX466" fmla="*/ 195638 w 11802778"/>
              <a:gd name="connsiteY466" fmla="*/ 5950115 h 6439430"/>
              <a:gd name="connsiteX467" fmla="*/ 197629 w 11802778"/>
              <a:gd name="connsiteY467" fmla="*/ 5979482 h 6439430"/>
              <a:gd name="connsiteX468" fmla="*/ 200617 w 11802778"/>
              <a:gd name="connsiteY468" fmla="*/ 6008849 h 6439430"/>
              <a:gd name="connsiteX469" fmla="*/ 203105 w 11802778"/>
              <a:gd name="connsiteY469" fmla="*/ 6037472 h 6439430"/>
              <a:gd name="connsiteX470" fmla="*/ 206590 w 11802778"/>
              <a:gd name="connsiteY470" fmla="*/ 6066839 h 6439430"/>
              <a:gd name="connsiteX471" fmla="*/ 210075 w 11802778"/>
              <a:gd name="connsiteY471" fmla="*/ 6095834 h 6439430"/>
              <a:gd name="connsiteX472" fmla="*/ 214057 w 11802778"/>
              <a:gd name="connsiteY472" fmla="*/ 6124458 h 6439430"/>
              <a:gd name="connsiteX473" fmla="*/ 218537 w 11802778"/>
              <a:gd name="connsiteY473" fmla="*/ 6153454 h 6439430"/>
              <a:gd name="connsiteX474" fmla="*/ 223017 w 11802778"/>
              <a:gd name="connsiteY474" fmla="*/ 6182078 h 6439430"/>
              <a:gd name="connsiteX475" fmla="*/ 228991 w 11802778"/>
              <a:gd name="connsiteY475" fmla="*/ 6211072 h 6439430"/>
              <a:gd name="connsiteX476" fmla="*/ 234468 w 11802778"/>
              <a:gd name="connsiteY476" fmla="*/ 6239696 h 6439430"/>
              <a:gd name="connsiteX477" fmla="*/ 239943 w 11802778"/>
              <a:gd name="connsiteY477" fmla="*/ 6268320 h 6439430"/>
              <a:gd name="connsiteX478" fmla="*/ 246912 w 11802778"/>
              <a:gd name="connsiteY478" fmla="*/ 6296944 h 6439430"/>
              <a:gd name="connsiteX479" fmla="*/ 253881 w 11802778"/>
              <a:gd name="connsiteY479" fmla="*/ 6325568 h 6439430"/>
              <a:gd name="connsiteX480" fmla="*/ 261349 w 11802778"/>
              <a:gd name="connsiteY480" fmla="*/ 6353819 h 6439430"/>
              <a:gd name="connsiteX481" fmla="*/ 258363 w 11802778"/>
              <a:gd name="connsiteY481" fmla="*/ 6370176 h 6439430"/>
              <a:gd name="connsiteX482" fmla="*/ 256370 w 11802778"/>
              <a:gd name="connsiteY482" fmla="*/ 6387276 h 6439430"/>
              <a:gd name="connsiteX483" fmla="*/ 255375 w 11802778"/>
              <a:gd name="connsiteY483" fmla="*/ 6404004 h 6439430"/>
              <a:gd name="connsiteX484" fmla="*/ 255375 w 11802778"/>
              <a:gd name="connsiteY484" fmla="*/ 6420361 h 6439430"/>
              <a:gd name="connsiteX485" fmla="*/ 256370 w 11802778"/>
              <a:gd name="connsiteY485" fmla="*/ 6436716 h 6439430"/>
              <a:gd name="connsiteX486" fmla="*/ 256693 w 11802778"/>
              <a:gd name="connsiteY486" fmla="*/ 6439430 h 6439430"/>
              <a:gd name="connsiteX487" fmla="*/ 2790787 w 11802778"/>
              <a:gd name="connsiteY487" fmla="*/ 6439430 h 6439430"/>
              <a:gd name="connsiteX488" fmla="*/ 2789714 w 11802778"/>
              <a:gd name="connsiteY488" fmla="*/ 6429282 h 6439430"/>
              <a:gd name="connsiteX489" fmla="*/ 2787723 w 11802778"/>
              <a:gd name="connsiteY489" fmla="*/ 6414784 h 6439430"/>
              <a:gd name="connsiteX490" fmla="*/ 2791705 w 11802778"/>
              <a:gd name="connsiteY490" fmla="*/ 6409208 h 6439430"/>
              <a:gd name="connsiteX491" fmla="*/ 2794693 w 11802778"/>
              <a:gd name="connsiteY491" fmla="*/ 6404376 h 6439430"/>
              <a:gd name="connsiteX492" fmla="*/ 2797181 w 11802778"/>
              <a:gd name="connsiteY492" fmla="*/ 6398800 h 6439430"/>
              <a:gd name="connsiteX493" fmla="*/ 2799671 w 11802778"/>
              <a:gd name="connsiteY493" fmla="*/ 6392852 h 6439430"/>
              <a:gd name="connsiteX494" fmla="*/ 2801661 w 11802778"/>
              <a:gd name="connsiteY494" fmla="*/ 6386904 h 6439430"/>
              <a:gd name="connsiteX495" fmla="*/ 2803652 w 11802778"/>
              <a:gd name="connsiteY495" fmla="*/ 6380956 h 6439430"/>
              <a:gd name="connsiteX496" fmla="*/ 2805645 w 11802778"/>
              <a:gd name="connsiteY496" fmla="*/ 6368689 h 6439430"/>
              <a:gd name="connsiteX497" fmla="*/ 2806640 w 11802778"/>
              <a:gd name="connsiteY497" fmla="*/ 6356050 h 6439430"/>
              <a:gd name="connsiteX498" fmla="*/ 2808132 w 11802778"/>
              <a:gd name="connsiteY498" fmla="*/ 6343039 h 6439430"/>
              <a:gd name="connsiteX499" fmla="*/ 2809129 w 11802778"/>
              <a:gd name="connsiteY499" fmla="*/ 6317389 h 6439430"/>
              <a:gd name="connsiteX500" fmla="*/ 2810125 w 11802778"/>
              <a:gd name="connsiteY500" fmla="*/ 6304750 h 6439430"/>
              <a:gd name="connsiteX501" fmla="*/ 2812115 w 11802778"/>
              <a:gd name="connsiteY501" fmla="*/ 6291740 h 6439430"/>
              <a:gd name="connsiteX502" fmla="*/ 2814604 w 11802778"/>
              <a:gd name="connsiteY502" fmla="*/ 6279473 h 6439430"/>
              <a:gd name="connsiteX503" fmla="*/ 2816595 w 11802778"/>
              <a:gd name="connsiteY503" fmla="*/ 6273524 h 6439430"/>
              <a:gd name="connsiteX504" fmla="*/ 2818587 w 11802778"/>
              <a:gd name="connsiteY504" fmla="*/ 6268320 h 6439430"/>
              <a:gd name="connsiteX505" fmla="*/ 2821573 w 11802778"/>
              <a:gd name="connsiteY505" fmla="*/ 6262373 h 6439430"/>
              <a:gd name="connsiteX506" fmla="*/ 2824561 w 11802778"/>
              <a:gd name="connsiteY506" fmla="*/ 6256796 h 6439430"/>
              <a:gd name="connsiteX507" fmla="*/ 2828045 w 11802778"/>
              <a:gd name="connsiteY507" fmla="*/ 6251592 h 6439430"/>
              <a:gd name="connsiteX508" fmla="*/ 2832525 w 11802778"/>
              <a:gd name="connsiteY508" fmla="*/ 6246388 h 6439430"/>
              <a:gd name="connsiteX509" fmla="*/ 2837005 w 11802778"/>
              <a:gd name="connsiteY509" fmla="*/ 6241555 h 6439430"/>
              <a:gd name="connsiteX510" fmla="*/ 2841983 w 11802778"/>
              <a:gd name="connsiteY510" fmla="*/ 6236723 h 6439430"/>
              <a:gd name="connsiteX511" fmla="*/ 2847957 w 11802778"/>
              <a:gd name="connsiteY511" fmla="*/ 6232262 h 6439430"/>
              <a:gd name="connsiteX512" fmla="*/ 2854429 w 11802778"/>
              <a:gd name="connsiteY512" fmla="*/ 6227802 h 6439430"/>
              <a:gd name="connsiteX513" fmla="*/ 2856420 w 11802778"/>
              <a:gd name="connsiteY513" fmla="*/ 6317761 h 6439430"/>
              <a:gd name="connsiteX514" fmla="*/ 2857914 w 11802778"/>
              <a:gd name="connsiteY514" fmla="*/ 6362370 h 6439430"/>
              <a:gd name="connsiteX515" fmla="*/ 2859408 w 11802778"/>
              <a:gd name="connsiteY515" fmla="*/ 6407349 h 6439430"/>
              <a:gd name="connsiteX516" fmla="*/ 2861211 w 11802778"/>
              <a:gd name="connsiteY516" fmla="*/ 6439430 h 6439430"/>
              <a:gd name="connsiteX517" fmla="*/ 8941566 w 11802778"/>
              <a:gd name="connsiteY517" fmla="*/ 6439430 h 6439430"/>
              <a:gd name="connsiteX518" fmla="*/ 8943370 w 11802778"/>
              <a:gd name="connsiteY518" fmla="*/ 6407348 h 6439430"/>
              <a:gd name="connsiteX519" fmla="*/ 8944864 w 11802778"/>
              <a:gd name="connsiteY519" fmla="*/ 6362369 h 6439430"/>
              <a:gd name="connsiteX520" fmla="*/ 8946358 w 11802778"/>
              <a:gd name="connsiteY520" fmla="*/ 6317760 h 6439430"/>
              <a:gd name="connsiteX521" fmla="*/ 8948348 w 11802778"/>
              <a:gd name="connsiteY521" fmla="*/ 6227801 h 6439430"/>
              <a:gd name="connsiteX522" fmla="*/ 8954821 w 11802778"/>
              <a:gd name="connsiteY522" fmla="*/ 6232261 h 6439430"/>
              <a:gd name="connsiteX523" fmla="*/ 8960794 w 11802778"/>
              <a:gd name="connsiteY523" fmla="*/ 6236722 h 6439430"/>
              <a:gd name="connsiteX524" fmla="*/ 8965773 w 11802778"/>
              <a:gd name="connsiteY524" fmla="*/ 6241554 h 6439430"/>
              <a:gd name="connsiteX525" fmla="*/ 8970252 w 11802778"/>
              <a:gd name="connsiteY525" fmla="*/ 6246387 h 6439430"/>
              <a:gd name="connsiteX526" fmla="*/ 8974733 w 11802778"/>
              <a:gd name="connsiteY526" fmla="*/ 6251591 h 6439430"/>
              <a:gd name="connsiteX527" fmla="*/ 8978217 w 11802778"/>
              <a:gd name="connsiteY527" fmla="*/ 6256795 h 6439430"/>
              <a:gd name="connsiteX528" fmla="*/ 8981205 w 11802778"/>
              <a:gd name="connsiteY528" fmla="*/ 6262372 h 6439430"/>
              <a:gd name="connsiteX529" fmla="*/ 8984190 w 11802778"/>
              <a:gd name="connsiteY529" fmla="*/ 6268319 h 6439430"/>
              <a:gd name="connsiteX530" fmla="*/ 8986183 w 11802778"/>
              <a:gd name="connsiteY530" fmla="*/ 6273523 h 6439430"/>
              <a:gd name="connsiteX531" fmla="*/ 8988174 w 11802778"/>
              <a:gd name="connsiteY531" fmla="*/ 6279472 h 6439430"/>
              <a:gd name="connsiteX532" fmla="*/ 8990663 w 11802778"/>
              <a:gd name="connsiteY532" fmla="*/ 6291739 h 6439430"/>
              <a:gd name="connsiteX533" fmla="*/ 8992653 w 11802778"/>
              <a:gd name="connsiteY533" fmla="*/ 6304749 h 6439430"/>
              <a:gd name="connsiteX534" fmla="*/ 8993649 w 11802778"/>
              <a:gd name="connsiteY534" fmla="*/ 6317388 h 6439430"/>
              <a:gd name="connsiteX535" fmla="*/ 8994646 w 11802778"/>
              <a:gd name="connsiteY535" fmla="*/ 6343038 h 6439430"/>
              <a:gd name="connsiteX536" fmla="*/ 8996138 w 11802778"/>
              <a:gd name="connsiteY536" fmla="*/ 6356049 h 6439430"/>
              <a:gd name="connsiteX537" fmla="*/ 8997133 w 11802778"/>
              <a:gd name="connsiteY537" fmla="*/ 6368688 h 6439430"/>
              <a:gd name="connsiteX538" fmla="*/ 8999126 w 11802778"/>
              <a:gd name="connsiteY538" fmla="*/ 6380955 h 6439430"/>
              <a:gd name="connsiteX539" fmla="*/ 9001116 w 11802778"/>
              <a:gd name="connsiteY539" fmla="*/ 6386903 h 6439430"/>
              <a:gd name="connsiteX540" fmla="*/ 9003107 w 11802778"/>
              <a:gd name="connsiteY540" fmla="*/ 6392851 h 6439430"/>
              <a:gd name="connsiteX541" fmla="*/ 9005596 w 11802778"/>
              <a:gd name="connsiteY541" fmla="*/ 6398799 h 6439430"/>
              <a:gd name="connsiteX542" fmla="*/ 9008085 w 11802778"/>
              <a:gd name="connsiteY542" fmla="*/ 6404375 h 6439430"/>
              <a:gd name="connsiteX543" fmla="*/ 9011073 w 11802778"/>
              <a:gd name="connsiteY543" fmla="*/ 6409207 h 6439430"/>
              <a:gd name="connsiteX544" fmla="*/ 9015055 w 11802778"/>
              <a:gd name="connsiteY544" fmla="*/ 6414783 h 6439430"/>
              <a:gd name="connsiteX545" fmla="*/ 9013064 w 11802778"/>
              <a:gd name="connsiteY545" fmla="*/ 6429281 h 6439430"/>
              <a:gd name="connsiteX546" fmla="*/ 9011990 w 11802778"/>
              <a:gd name="connsiteY546" fmla="*/ 6439430 h 6439430"/>
              <a:gd name="connsiteX547" fmla="*/ 11546084 w 11802778"/>
              <a:gd name="connsiteY547" fmla="*/ 6439430 h 6439430"/>
              <a:gd name="connsiteX548" fmla="*/ 11546408 w 11802778"/>
              <a:gd name="connsiteY548" fmla="*/ 6436715 h 6439430"/>
              <a:gd name="connsiteX549" fmla="*/ 11547403 w 11802778"/>
              <a:gd name="connsiteY549" fmla="*/ 6420360 h 6439430"/>
              <a:gd name="connsiteX550" fmla="*/ 11547403 w 11802778"/>
              <a:gd name="connsiteY550" fmla="*/ 6404003 h 6439430"/>
              <a:gd name="connsiteX551" fmla="*/ 11546408 w 11802778"/>
              <a:gd name="connsiteY551" fmla="*/ 6387275 h 6439430"/>
              <a:gd name="connsiteX552" fmla="*/ 11544415 w 11802778"/>
              <a:gd name="connsiteY552" fmla="*/ 6370175 h 6439430"/>
              <a:gd name="connsiteX553" fmla="*/ 11541429 w 11802778"/>
              <a:gd name="connsiteY553" fmla="*/ 6353818 h 6439430"/>
              <a:gd name="connsiteX554" fmla="*/ 11548897 w 11802778"/>
              <a:gd name="connsiteY554" fmla="*/ 6325567 h 6439430"/>
              <a:gd name="connsiteX555" fmla="*/ 11555866 w 11802778"/>
              <a:gd name="connsiteY555" fmla="*/ 6296943 h 6439430"/>
              <a:gd name="connsiteX556" fmla="*/ 11562835 w 11802778"/>
              <a:gd name="connsiteY556" fmla="*/ 6268319 h 6439430"/>
              <a:gd name="connsiteX557" fmla="*/ 11568310 w 11802778"/>
              <a:gd name="connsiteY557" fmla="*/ 6239695 h 6439430"/>
              <a:gd name="connsiteX558" fmla="*/ 11573787 w 11802778"/>
              <a:gd name="connsiteY558" fmla="*/ 6211071 h 6439430"/>
              <a:gd name="connsiteX559" fmla="*/ 11579761 w 11802778"/>
              <a:gd name="connsiteY559" fmla="*/ 6182077 h 6439430"/>
              <a:gd name="connsiteX560" fmla="*/ 11584240 w 11802778"/>
              <a:gd name="connsiteY560" fmla="*/ 6153453 h 6439430"/>
              <a:gd name="connsiteX561" fmla="*/ 11588720 w 11802778"/>
              <a:gd name="connsiteY561" fmla="*/ 6124457 h 6439430"/>
              <a:gd name="connsiteX562" fmla="*/ 11592703 w 11802778"/>
              <a:gd name="connsiteY562" fmla="*/ 6095833 h 6439430"/>
              <a:gd name="connsiteX563" fmla="*/ 11596188 w 11802778"/>
              <a:gd name="connsiteY563" fmla="*/ 6066838 h 6439430"/>
              <a:gd name="connsiteX564" fmla="*/ 11599672 w 11802778"/>
              <a:gd name="connsiteY564" fmla="*/ 6037471 h 6439430"/>
              <a:gd name="connsiteX565" fmla="*/ 11602161 w 11802778"/>
              <a:gd name="connsiteY565" fmla="*/ 6008848 h 6439430"/>
              <a:gd name="connsiteX566" fmla="*/ 11605149 w 11802778"/>
              <a:gd name="connsiteY566" fmla="*/ 5979481 h 6439430"/>
              <a:gd name="connsiteX567" fmla="*/ 11607140 w 11802778"/>
              <a:gd name="connsiteY567" fmla="*/ 5950114 h 6439430"/>
              <a:gd name="connsiteX568" fmla="*/ 11608634 w 11802778"/>
              <a:gd name="connsiteY568" fmla="*/ 5921118 h 6439430"/>
              <a:gd name="connsiteX569" fmla="*/ 11610126 w 11802778"/>
              <a:gd name="connsiteY569" fmla="*/ 5891751 h 6439430"/>
              <a:gd name="connsiteX570" fmla="*/ 11618092 w 11802778"/>
              <a:gd name="connsiteY570" fmla="*/ 5835992 h 6439430"/>
              <a:gd name="connsiteX571" fmla="*/ 11625061 w 11802778"/>
              <a:gd name="connsiteY571" fmla="*/ 5779859 h 6439430"/>
              <a:gd name="connsiteX572" fmla="*/ 11631035 w 11802778"/>
              <a:gd name="connsiteY572" fmla="*/ 5724098 h 6439430"/>
              <a:gd name="connsiteX573" fmla="*/ 11636013 w 11802778"/>
              <a:gd name="connsiteY573" fmla="*/ 5667966 h 6439430"/>
              <a:gd name="connsiteX574" fmla="*/ 11640493 w 11802778"/>
              <a:gd name="connsiteY574" fmla="*/ 5612206 h 6439430"/>
              <a:gd name="connsiteX575" fmla="*/ 11644476 w 11802778"/>
              <a:gd name="connsiteY575" fmla="*/ 5555702 h 6439430"/>
              <a:gd name="connsiteX576" fmla="*/ 11651445 w 11802778"/>
              <a:gd name="connsiteY576" fmla="*/ 5443438 h 6439430"/>
              <a:gd name="connsiteX577" fmla="*/ 11657915 w 11802778"/>
              <a:gd name="connsiteY577" fmla="*/ 5331174 h 6439430"/>
              <a:gd name="connsiteX578" fmla="*/ 11664886 w 11802778"/>
              <a:gd name="connsiteY578" fmla="*/ 5218538 h 6439430"/>
              <a:gd name="connsiteX579" fmla="*/ 11668867 w 11802778"/>
              <a:gd name="connsiteY579" fmla="*/ 5162776 h 6439430"/>
              <a:gd name="connsiteX580" fmla="*/ 11672850 w 11802778"/>
              <a:gd name="connsiteY580" fmla="*/ 5106644 h 6439430"/>
              <a:gd name="connsiteX581" fmla="*/ 11677829 w 11802778"/>
              <a:gd name="connsiteY581" fmla="*/ 5050512 h 6439430"/>
              <a:gd name="connsiteX582" fmla="*/ 11683803 w 11802778"/>
              <a:gd name="connsiteY582" fmla="*/ 4994380 h 6439430"/>
              <a:gd name="connsiteX583" fmla="*/ 11688282 w 11802778"/>
              <a:gd name="connsiteY583" fmla="*/ 4987318 h 6439430"/>
              <a:gd name="connsiteX584" fmla="*/ 11691767 w 11802778"/>
              <a:gd name="connsiteY584" fmla="*/ 4979512 h 6439430"/>
              <a:gd name="connsiteX585" fmla="*/ 11694755 w 11802778"/>
              <a:gd name="connsiteY585" fmla="*/ 4972076 h 6439430"/>
              <a:gd name="connsiteX586" fmla="*/ 11697242 w 11802778"/>
              <a:gd name="connsiteY586" fmla="*/ 4964270 h 6439430"/>
              <a:gd name="connsiteX587" fmla="*/ 11699234 w 11802778"/>
              <a:gd name="connsiteY587" fmla="*/ 4956464 h 6439430"/>
              <a:gd name="connsiteX588" fmla="*/ 11701225 w 11802778"/>
              <a:gd name="connsiteY588" fmla="*/ 4948658 h 6439430"/>
              <a:gd name="connsiteX589" fmla="*/ 11702220 w 11802778"/>
              <a:gd name="connsiteY589" fmla="*/ 4940478 h 6439430"/>
              <a:gd name="connsiteX590" fmla="*/ 11702719 w 11802778"/>
              <a:gd name="connsiteY590" fmla="*/ 4933044 h 6439430"/>
              <a:gd name="connsiteX591" fmla="*/ 11703216 w 11802778"/>
              <a:gd name="connsiteY591" fmla="*/ 4917060 h 6439430"/>
              <a:gd name="connsiteX592" fmla="*/ 11702220 w 11802778"/>
              <a:gd name="connsiteY592" fmla="*/ 4900703 h 6439430"/>
              <a:gd name="connsiteX593" fmla="*/ 11700728 w 11802778"/>
              <a:gd name="connsiteY593" fmla="*/ 4884720 h 6439430"/>
              <a:gd name="connsiteX594" fmla="*/ 11698736 w 11802778"/>
              <a:gd name="connsiteY594" fmla="*/ 4867991 h 6439430"/>
              <a:gd name="connsiteX595" fmla="*/ 11708194 w 11802778"/>
              <a:gd name="connsiteY595" fmla="*/ 4779888 h 6439430"/>
              <a:gd name="connsiteX596" fmla="*/ 11712676 w 11802778"/>
              <a:gd name="connsiteY596" fmla="*/ 4736025 h 6439430"/>
              <a:gd name="connsiteX597" fmla="*/ 11717652 w 11802778"/>
              <a:gd name="connsiteY597" fmla="*/ 4691787 h 6439430"/>
              <a:gd name="connsiteX598" fmla="*/ 11736570 w 11802778"/>
              <a:gd name="connsiteY598" fmla="*/ 4524507 h 6439430"/>
              <a:gd name="connsiteX599" fmla="*/ 11745530 w 11802778"/>
              <a:gd name="connsiteY599" fmla="*/ 4440494 h 6439430"/>
              <a:gd name="connsiteX600" fmla="*/ 11753993 w 11802778"/>
              <a:gd name="connsiteY600" fmla="*/ 4356482 h 6439430"/>
              <a:gd name="connsiteX601" fmla="*/ 11761957 w 11802778"/>
              <a:gd name="connsiteY601" fmla="*/ 4272469 h 6439430"/>
              <a:gd name="connsiteX602" fmla="*/ 11769923 w 11802778"/>
              <a:gd name="connsiteY602" fmla="*/ 4189200 h 6439430"/>
              <a:gd name="connsiteX603" fmla="*/ 11776892 w 11802778"/>
              <a:gd name="connsiteY603" fmla="*/ 4105189 h 6439430"/>
              <a:gd name="connsiteX604" fmla="*/ 11782866 w 11802778"/>
              <a:gd name="connsiteY604" fmla="*/ 4020804 h 6439430"/>
              <a:gd name="connsiteX605" fmla="*/ 11787844 w 11802778"/>
              <a:gd name="connsiteY605" fmla="*/ 3936791 h 6439430"/>
              <a:gd name="connsiteX606" fmla="*/ 11792324 w 11802778"/>
              <a:gd name="connsiteY606" fmla="*/ 3853151 h 6439430"/>
              <a:gd name="connsiteX607" fmla="*/ 11795809 w 11802778"/>
              <a:gd name="connsiteY607" fmla="*/ 3769139 h 6439430"/>
              <a:gd name="connsiteX608" fmla="*/ 11798795 w 11802778"/>
              <a:gd name="connsiteY608" fmla="*/ 3684755 h 6439430"/>
              <a:gd name="connsiteX609" fmla="*/ 11799792 w 11802778"/>
              <a:gd name="connsiteY609" fmla="*/ 3600370 h 6439430"/>
              <a:gd name="connsiteX610" fmla="*/ 11800289 w 11802778"/>
              <a:gd name="connsiteY610" fmla="*/ 3515987 h 6439430"/>
              <a:gd name="connsiteX611" fmla="*/ 11799293 w 11802778"/>
              <a:gd name="connsiteY611" fmla="*/ 3431604 h 6439430"/>
              <a:gd name="connsiteX612" fmla="*/ 11798298 w 11802778"/>
              <a:gd name="connsiteY612" fmla="*/ 3389597 h 6439430"/>
              <a:gd name="connsiteX613" fmla="*/ 11797303 w 11802778"/>
              <a:gd name="connsiteY613" fmla="*/ 3347219 h 6439430"/>
              <a:gd name="connsiteX614" fmla="*/ 11795310 w 11802778"/>
              <a:gd name="connsiteY614" fmla="*/ 2990725 h 6439430"/>
              <a:gd name="connsiteX615" fmla="*/ 11797303 w 11802778"/>
              <a:gd name="connsiteY615" fmla="*/ 2972881 h 6439430"/>
              <a:gd name="connsiteX616" fmla="*/ 11798795 w 11802778"/>
              <a:gd name="connsiteY616" fmla="*/ 2955038 h 6439430"/>
              <a:gd name="connsiteX617" fmla="*/ 11801284 w 11802778"/>
              <a:gd name="connsiteY617" fmla="*/ 2919722 h 6439430"/>
              <a:gd name="connsiteX618" fmla="*/ 11802281 w 11802778"/>
              <a:gd name="connsiteY618" fmla="*/ 2884036 h 6439430"/>
              <a:gd name="connsiteX619" fmla="*/ 11802778 w 11802778"/>
              <a:gd name="connsiteY619" fmla="*/ 2848350 h 6439430"/>
              <a:gd name="connsiteX620" fmla="*/ 11801782 w 11802778"/>
              <a:gd name="connsiteY620" fmla="*/ 2812662 h 6439430"/>
              <a:gd name="connsiteX621" fmla="*/ 11800289 w 11802778"/>
              <a:gd name="connsiteY621" fmla="*/ 2777720 h 6439430"/>
              <a:gd name="connsiteX622" fmla="*/ 11798298 w 11802778"/>
              <a:gd name="connsiteY622" fmla="*/ 2742034 h 6439430"/>
              <a:gd name="connsiteX623" fmla="*/ 11795809 w 11802778"/>
              <a:gd name="connsiteY623" fmla="*/ 2706347 h 6439430"/>
              <a:gd name="connsiteX624" fmla="*/ 11795310 w 11802778"/>
              <a:gd name="connsiteY624" fmla="*/ 2682184 h 6439430"/>
              <a:gd name="connsiteX625" fmla="*/ 11795310 w 11802778"/>
              <a:gd name="connsiteY625" fmla="*/ 2658021 h 6439430"/>
              <a:gd name="connsiteX626" fmla="*/ 11797303 w 11802778"/>
              <a:gd name="connsiteY626" fmla="*/ 2609323 h 6439430"/>
              <a:gd name="connsiteX627" fmla="*/ 11798298 w 11802778"/>
              <a:gd name="connsiteY627" fmla="*/ 2560999 h 6439430"/>
              <a:gd name="connsiteX628" fmla="*/ 11799293 w 11802778"/>
              <a:gd name="connsiteY628" fmla="*/ 2512673 h 6439430"/>
              <a:gd name="connsiteX629" fmla="*/ 11799293 w 11802778"/>
              <a:gd name="connsiteY629" fmla="*/ 2488510 h 6439430"/>
              <a:gd name="connsiteX630" fmla="*/ 11798298 w 11802778"/>
              <a:gd name="connsiteY630" fmla="*/ 2464347 h 6439430"/>
              <a:gd name="connsiteX631" fmla="*/ 11797303 w 11802778"/>
              <a:gd name="connsiteY631" fmla="*/ 2440184 h 6439430"/>
              <a:gd name="connsiteX632" fmla="*/ 11794813 w 11802778"/>
              <a:gd name="connsiteY632" fmla="*/ 2416393 h 6439430"/>
              <a:gd name="connsiteX633" fmla="*/ 11791826 w 11802778"/>
              <a:gd name="connsiteY633" fmla="*/ 2392230 h 6439430"/>
              <a:gd name="connsiteX634" fmla="*/ 11787844 w 11802778"/>
              <a:gd name="connsiteY634" fmla="*/ 2368439 h 6439430"/>
              <a:gd name="connsiteX635" fmla="*/ 11782866 w 11802778"/>
              <a:gd name="connsiteY635" fmla="*/ 2344277 h 6439430"/>
              <a:gd name="connsiteX636" fmla="*/ 11776892 w 11802778"/>
              <a:gd name="connsiteY636" fmla="*/ 2320857 h 6439430"/>
              <a:gd name="connsiteX637" fmla="*/ 11773408 w 11802778"/>
              <a:gd name="connsiteY637" fmla="*/ 2253572 h 6439430"/>
              <a:gd name="connsiteX638" fmla="*/ 11773408 w 11802778"/>
              <a:gd name="connsiteY638" fmla="*/ 2110826 h 6439430"/>
              <a:gd name="connsiteX639" fmla="*/ 11773905 w 11802778"/>
              <a:gd name="connsiteY639" fmla="*/ 2050976 h 6439430"/>
              <a:gd name="connsiteX640" fmla="*/ 11774403 w 11802778"/>
              <a:gd name="connsiteY640" fmla="*/ 1991870 h 6439430"/>
              <a:gd name="connsiteX641" fmla="*/ 11775897 w 11802778"/>
              <a:gd name="connsiteY641" fmla="*/ 1984436 h 6439430"/>
              <a:gd name="connsiteX642" fmla="*/ 11777389 w 11802778"/>
              <a:gd name="connsiteY642" fmla="*/ 1977373 h 6439430"/>
              <a:gd name="connsiteX643" fmla="*/ 11777888 w 11802778"/>
              <a:gd name="connsiteY643" fmla="*/ 1970310 h 6439430"/>
              <a:gd name="connsiteX644" fmla="*/ 11778386 w 11802778"/>
              <a:gd name="connsiteY644" fmla="*/ 1963246 h 6439430"/>
              <a:gd name="connsiteX645" fmla="*/ 11777888 w 11802778"/>
              <a:gd name="connsiteY645" fmla="*/ 1949493 h 6439430"/>
              <a:gd name="connsiteX646" fmla="*/ 11775897 w 11802778"/>
              <a:gd name="connsiteY646" fmla="*/ 1935367 h 6439430"/>
              <a:gd name="connsiteX647" fmla="*/ 11773905 w 11802778"/>
              <a:gd name="connsiteY647" fmla="*/ 1921241 h 6439430"/>
              <a:gd name="connsiteX648" fmla="*/ 11770919 w 11802778"/>
              <a:gd name="connsiteY648" fmla="*/ 1907859 h 6439430"/>
              <a:gd name="connsiteX649" fmla="*/ 11763950 w 11802778"/>
              <a:gd name="connsiteY649" fmla="*/ 1880349 h 6439430"/>
              <a:gd name="connsiteX650" fmla="*/ 11761460 w 11802778"/>
              <a:gd name="connsiteY650" fmla="*/ 1866223 h 6439430"/>
              <a:gd name="connsiteX651" fmla="*/ 11757976 w 11802778"/>
              <a:gd name="connsiteY651" fmla="*/ 1852841 h 6439430"/>
              <a:gd name="connsiteX652" fmla="*/ 11755487 w 11802778"/>
              <a:gd name="connsiteY652" fmla="*/ 1839087 h 6439430"/>
              <a:gd name="connsiteX653" fmla="*/ 11753993 w 11802778"/>
              <a:gd name="connsiteY653" fmla="*/ 1825333 h 6439430"/>
              <a:gd name="connsiteX654" fmla="*/ 11752998 w 11802778"/>
              <a:gd name="connsiteY654" fmla="*/ 1811207 h 6439430"/>
              <a:gd name="connsiteX655" fmla="*/ 11752998 w 11802778"/>
              <a:gd name="connsiteY655" fmla="*/ 1804516 h 6439430"/>
              <a:gd name="connsiteX656" fmla="*/ 11753494 w 11802778"/>
              <a:gd name="connsiteY656" fmla="*/ 1797452 h 6439430"/>
              <a:gd name="connsiteX657" fmla="*/ 11754492 w 11802778"/>
              <a:gd name="connsiteY657" fmla="*/ 1790389 h 6439430"/>
              <a:gd name="connsiteX658" fmla="*/ 11755487 w 11802778"/>
              <a:gd name="connsiteY658" fmla="*/ 1783698 h 6439430"/>
              <a:gd name="connsiteX659" fmla="*/ 11757477 w 11802778"/>
              <a:gd name="connsiteY659" fmla="*/ 1776263 h 6439430"/>
              <a:gd name="connsiteX660" fmla="*/ 11758971 w 11802778"/>
              <a:gd name="connsiteY660" fmla="*/ 1769573 h 6439430"/>
              <a:gd name="connsiteX661" fmla="*/ 11761460 w 11802778"/>
              <a:gd name="connsiteY661" fmla="*/ 1761767 h 6439430"/>
              <a:gd name="connsiteX662" fmla="*/ 11763451 w 11802778"/>
              <a:gd name="connsiteY662" fmla="*/ 1754331 h 6439430"/>
              <a:gd name="connsiteX663" fmla="*/ 11764945 w 11802778"/>
              <a:gd name="connsiteY663" fmla="*/ 1747639 h 6439430"/>
              <a:gd name="connsiteX664" fmla="*/ 11765442 w 11802778"/>
              <a:gd name="connsiteY664" fmla="*/ 1741320 h 6439430"/>
              <a:gd name="connsiteX665" fmla="*/ 11765940 w 11802778"/>
              <a:gd name="connsiteY665" fmla="*/ 1735000 h 6439430"/>
              <a:gd name="connsiteX666" fmla="*/ 11765940 w 11802778"/>
              <a:gd name="connsiteY666" fmla="*/ 1729426 h 6439430"/>
              <a:gd name="connsiteX667" fmla="*/ 11765442 w 11802778"/>
              <a:gd name="connsiteY667" fmla="*/ 1723849 h 6439430"/>
              <a:gd name="connsiteX668" fmla="*/ 11763950 w 11802778"/>
              <a:gd name="connsiteY668" fmla="*/ 1718645 h 6439430"/>
              <a:gd name="connsiteX669" fmla="*/ 11762953 w 11802778"/>
              <a:gd name="connsiteY669" fmla="*/ 1713812 h 6439430"/>
              <a:gd name="connsiteX670" fmla="*/ 11761460 w 11802778"/>
              <a:gd name="connsiteY670" fmla="*/ 1709351 h 6439430"/>
              <a:gd name="connsiteX671" fmla="*/ 11758971 w 11802778"/>
              <a:gd name="connsiteY671" fmla="*/ 1705262 h 6439430"/>
              <a:gd name="connsiteX672" fmla="*/ 11756979 w 11802778"/>
              <a:gd name="connsiteY672" fmla="*/ 1701172 h 6439430"/>
              <a:gd name="connsiteX673" fmla="*/ 11753993 w 11802778"/>
              <a:gd name="connsiteY673" fmla="*/ 1697084 h 6439430"/>
              <a:gd name="connsiteX674" fmla="*/ 11751005 w 11802778"/>
              <a:gd name="connsiteY674" fmla="*/ 1693739 h 6439430"/>
              <a:gd name="connsiteX675" fmla="*/ 11748518 w 11802778"/>
              <a:gd name="connsiteY675" fmla="*/ 1690764 h 6439430"/>
              <a:gd name="connsiteX676" fmla="*/ 11744535 w 11802778"/>
              <a:gd name="connsiteY676" fmla="*/ 1687790 h 6439430"/>
              <a:gd name="connsiteX677" fmla="*/ 11741050 w 11802778"/>
              <a:gd name="connsiteY677" fmla="*/ 1684817 h 6439430"/>
              <a:gd name="connsiteX678" fmla="*/ 11737067 w 11802778"/>
              <a:gd name="connsiteY678" fmla="*/ 1682215 h 6439430"/>
              <a:gd name="connsiteX679" fmla="*/ 11729103 w 11802778"/>
              <a:gd name="connsiteY679" fmla="*/ 1677754 h 6439430"/>
              <a:gd name="connsiteX680" fmla="*/ 11720141 w 11802778"/>
              <a:gd name="connsiteY680" fmla="*/ 1674036 h 6439430"/>
              <a:gd name="connsiteX681" fmla="*/ 11710683 w 11802778"/>
              <a:gd name="connsiteY681" fmla="*/ 1670319 h 6439430"/>
              <a:gd name="connsiteX682" fmla="*/ 11701225 w 11802778"/>
              <a:gd name="connsiteY682" fmla="*/ 1667345 h 6439430"/>
              <a:gd name="connsiteX683" fmla="*/ 11691767 w 11802778"/>
              <a:gd name="connsiteY683" fmla="*/ 1665115 h 6439430"/>
              <a:gd name="connsiteX684" fmla="*/ 11672850 w 11802778"/>
              <a:gd name="connsiteY684" fmla="*/ 1660282 h 6439430"/>
              <a:gd name="connsiteX685" fmla="*/ 11666378 w 11802778"/>
              <a:gd name="connsiteY685" fmla="*/ 1659166 h 6439430"/>
              <a:gd name="connsiteX686" fmla="*/ 11660404 w 11802778"/>
              <a:gd name="connsiteY686" fmla="*/ 1657680 h 6439430"/>
              <a:gd name="connsiteX687" fmla="*/ 11654431 w 11802778"/>
              <a:gd name="connsiteY687" fmla="*/ 1657307 h 6439430"/>
              <a:gd name="connsiteX688" fmla="*/ 11648956 w 11802778"/>
              <a:gd name="connsiteY688" fmla="*/ 1657307 h 6439430"/>
              <a:gd name="connsiteX689" fmla="*/ 11643977 w 11802778"/>
              <a:gd name="connsiteY689" fmla="*/ 1657307 h 6439430"/>
              <a:gd name="connsiteX690" fmla="*/ 11638502 w 11802778"/>
              <a:gd name="connsiteY690" fmla="*/ 1657680 h 6439430"/>
              <a:gd name="connsiteX691" fmla="*/ 11634020 w 11802778"/>
              <a:gd name="connsiteY691" fmla="*/ 1658423 h 6439430"/>
              <a:gd name="connsiteX692" fmla="*/ 11629541 w 11802778"/>
              <a:gd name="connsiteY692" fmla="*/ 1659910 h 6439430"/>
              <a:gd name="connsiteX693" fmla="*/ 11625558 w 11802778"/>
              <a:gd name="connsiteY693" fmla="*/ 1661025 h 6439430"/>
              <a:gd name="connsiteX694" fmla="*/ 11621576 w 11802778"/>
              <a:gd name="connsiteY694" fmla="*/ 1662884 h 6439430"/>
              <a:gd name="connsiteX695" fmla="*/ 11618092 w 11802778"/>
              <a:gd name="connsiteY695" fmla="*/ 1665115 h 6439430"/>
              <a:gd name="connsiteX696" fmla="*/ 11615104 w 11802778"/>
              <a:gd name="connsiteY696" fmla="*/ 1667345 h 6439430"/>
              <a:gd name="connsiteX697" fmla="*/ 11611620 w 11802778"/>
              <a:gd name="connsiteY697" fmla="*/ 1669947 h 6439430"/>
              <a:gd name="connsiteX698" fmla="*/ 11608634 w 11802778"/>
              <a:gd name="connsiteY698" fmla="*/ 1672921 h 6439430"/>
              <a:gd name="connsiteX699" fmla="*/ 11606145 w 11802778"/>
              <a:gd name="connsiteY699" fmla="*/ 1675895 h 6439430"/>
              <a:gd name="connsiteX700" fmla="*/ 11603655 w 11802778"/>
              <a:gd name="connsiteY700" fmla="*/ 1679241 h 6439430"/>
              <a:gd name="connsiteX701" fmla="*/ 11599672 w 11802778"/>
              <a:gd name="connsiteY701" fmla="*/ 1686676 h 6439430"/>
              <a:gd name="connsiteX702" fmla="*/ 11595689 w 11802778"/>
              <a:gd name="connsiteY702" fmla="*/ 1694482 h 6439430"/>
              <a:gd name="connsiteX703" fmla="*/ 11592703 w 11802778"/>
              <a:gd name="connsiteY703" fmla="*/ 1703404 h 6439430"/>
              <a:gd name="connsiteX704" fmla="*/ 11591209 w 11802778"/>
              <a:gd name="connsiteY704" fmla="*/ 1712697 h 6439430"/>
              <a:gd name="connsiteX705" fmla="*/ 11589219 w 11802778"/>
              <a:gd name="connsiteY705" fmla="*/ 1722733 h 6439430"/>
              <a:gd name="connsiteX706" fmla="*/ 11588223 w 11802778"/>
              <a:gd name="connsiteY706" fmla="*/ 1732771 h 6439430"/>
              <a:gd name="connsiteX707" fmla="*/ 11587725 w 11802778"/>
              <a:gd name="connsiteY707" fmla="*/ 1743551 h 6439430"/>
              <a:gd name="connsiteX708" fmla="*/ 11587228 w 11802778"/>
              <a:gd name="connsiteY708" fmla="*/ 1753959 h 6439430"/>
              <a:gd name="connsiteX709" fmla="*/ 11586730 w 11802778"/>
              <a:gd name="connsiteY709" fmla="*/ 1801542 h 6439430"/>
              <a:gd name="connsiteX710" fmla="*/ 11585236 w 11802778"/>
              <a:gd name="connsiteY710" fmla="*/ 1848752 h 6439430"/>
              <a:gd name="connsiteX711" fmla="*/ 11583245 w 11802778"/>
              <a:gd name="connsiteY711" fmla="*/ 1880349 h 6439430"/>
              <a:gd name="connsiteX712" fmla="*/ 11580257 w 11802778"/>
              <a:gd name="connsiteY712" fmla="*/ 1911204 h 6439430"/>
              <a:gd name="connsiteX713" fmla="*/ 11576773 w 11802778"/>
              <a:gd name="connsiteY713" fmla="*/ 1942430 h 6439430"/>
              <a:gd name="connsiteX714" fmla="*/ 11572293 w 11802778"/>
              <a:gd name="connsiteY714" fmla="*/ 1973283 h 6439430"/>
              <a:gd name="connsiteX715" fmla="*/ 11567813 w 11802778"/>
              <a:gd name="connsiteY715" fmla="*/ 2004138 h 6439430"/>
              <a:gd name="connsiteX716" fmla="*/ 11562336 w 11802778"/>
              <a:gd name="connsiteY716" fmla="*/ 2034619 h 6439430"/>
              <a:gd name="connsiteX717" fmla="*/ 11556362 w 11802778"/>
              <a:gd name="connsiteY717" fmla="*/ 2065102 h 6439430"/>
              <a:gd name="connsiteX718" fmla="*/ 11549393 w 11802778"/>
              <a:gd name="connsiteY718" fmla="*/ 2095584 h 6439430"/>
              <a:gd name="connsiteX719" fmla="*/ 11542923 w 11802778"/>
              <a:gd name="connsiteY719" fmla="*/ 2125696 h 6439430"/>
              <a:gd name="connsiteX720" fmla="*/ 11535456 w 11802778"/>
              <a:gd name="connsiteY720" fmla="*/ 2155806 h 6439430"/>
              <a:gd name="connsiteX721" fmla="*/ 11527491 w 11802778"/>
              <a:gd name="connsiteY721" fmla="*/ 2185917 h 6439430"/>
              <a:gd name="connsiteX722" fmla="*/ 11519028 w 11802778"/>
              <a:gd name="connsiteY722" fmla="*/ 2216027 h 6439430"/>
              <a:gd name="connsiteX723" fmla="*/ 11510067 w 11802778"/>
              <a:gd name="connsiteY723" fmla="*/ 2245766 h 6439430"/>
              <a:gd name="connsiteX724" fmla="*/ 11500609 w 11802778"/>
              <a:gd name="connsiteY724" fmla="*/ 2275506 h 6439430"/>
              <a:gd name="connsiteX725" fmla="*/ 11491150 w 11802778"/>
              <a:gd name="connsiteY725" fmla="*/ 2304873 h 6439430"/>
              <a:gd name="connsiteX726" fmla="*/ 11480697 w 11802778"/>
              <a:gd name="connsiteY726" fmla="*/ 2334610 h 6439430"/>
              <a:gd name="connsiteX727" fmla="*/ 11479702 w 11802778"/>
              <a:gd name="connsiteY727" fmla="*/ 2347993 h 6439430"/>
              <a:gd name="connsiteX728" fmla="*/ 11478208 w 11802778"/>
              <a:gd name="connsiteY728" fmla="*/ 2358030 h 6439430"/>
              <a:gd name="connsiteX729" fmla="*/ 11477212 w 11802778"/>
              <a:gd name="connsiteY729" fmla="*/ 2362491 h 6439430"/>
              <a:gd name="connsiteX730" fmla="*/ 11475220 w 11802778"/>
              <a:gd name="connsiteY730" fmla="*/ 2367324 h 6439430"/>
              <a:gd name="connsiteX731" fmla="*/ 11473728 w 11802778"/>
              <a:gd name="connsiteY731" fmla="*/ 2370669 h 6439430"/>
              <a:gd name="connsiteX732" fmla="*/ 11471736 w 11802778"/>
              <a:gd name="connsiteY732" fmla="*/ 2372528 h 6439430"/>
              <a:gd name="connsiteX733" fmla="*/ 11470740 w 11802778"/>
              <a:gd name="connsiteY733" fmla="*/ 2373271 h 6439430"/>
              <a:gd name="connsiteX734" fmla="*/ 11469745 w 11802778"/>
              <a:gd name="connsiteY734" fmla="*/ 2374014 h 6439430"/>
              <a:gd name="connsiteX735" fmla="*/ 11467754 w 11802778"/>
              <a:gd name="connsiteY735" fmla="*/ 2374387 h 6439430"/>
              <a:gd name="connsiteX736" fmla="*/ 11466260 w 11802778"/>
              <a:gd name="connsiteY736" fmla="*/ 2374387 h 6439430"/>
              <a:gd name="connsiteX737" fmla="*/ 11464268 w 11802778"/>
              <a:gd name="connsiteY737" fmla="*/ 2374014 h 6439430"/>
              <a:gd name="connsiteX738" fmla="*/ 11462277 w 11802778"/>
              <a:gd name="connsiteY738" fmla="*/ 2372899 h 6439430"/>
              <a:gd name="connsiteX739" fmla="*/ 11460287 w 11802778"/>
              <a:gd name="connsiteY739" fmla="*/ 2371413 h 6439430"/>
              <a:gd name="connsiteX740" fmla="*/ 11458294 w 11802778"/>
              <a:gd name="connsiteY740" fmla="*/ 2369181 h 6439430"/>
              <a:gd name="connsiteX741" fmla="*/ 11455308 w 11802778"/>
              <a:gd name="connsiteY741" fmla="*/ 2366580 h 6439430"/>
              <a:gd name="connsiteX742" fmla="*/ 11449833 w 11802778"/>
              <a:gd name="connsiteY742" fmla="*/ 2358773 h 6439430"/>
              <a:gd name="connsiteX743" fmla="*/ 11443361 w 11802778"/>
              <a:gd name="connsiteY743" fmla="*/ 2348737 h 6439430"/>
              <a:gd name="connsiteX744" fmla="*/ 11444855 w 11802778"/>
              <a:gd name="connsiteY744" fmla="*/ 2317139 h 6439430"/>
              <a:gd name="connsiteX745" fmla="*/ 11444855 w 11802778"/>
              <a:gd name="connsiteY745" fmla="*/ 2301527 h 6439430"/>
              <a:gd name="connsiteX746" fmla="*/ 11443361 w 11802778"/>
              <a:gd name="connsiteY746" fmla="*/ 2286285 h 6439430"/>
              <a:gd name="connsiteX747" fmla="*/ 11442366 w 11802778"/>
              <a:gd name="connsiteY747" fmla="*/ 2278851 h 6439430"/>
              <a:gd name="connsiteX748" fmla="*/ 11441370 w 11802778"/>
              <a:gd name="connsiteY748" fmla="*/ 2271043 h 6439430"/>
              <a:gd name="connsiteX749" fmla="*/ 11439378 w 11802778"/>
              <a:gd name="connsiteY749" fmla="*/ 2263609 h 6439430"/>
              <a:gd name="connsiteX750" fmla="*/ 11437387 w 11802778"/>
              <a:gd name="connsiteY750" fmla="*/ 2256174 h 6439430"/>
              <a:gd name="connsiteX751" fmla="*/ 11434898 w 11802778"/>
              <a:gd name="connsiteY751" fmla="*/ 2249111 h 6439430"/>
              <a:gd name="connsiteX752" fmla="*/ 11431414 w 11802778"/>
              <a:gd name="connsiteY752" fmla="*/ 2241678 h 6439430"/>
              <a:gd name="connsiteX753" fmla="*/ 11427430 w 11802778"/>
              <a:gd name="connsiteY753" fmla="*/ 2234613 h 6439430"/>
              <a:gd name="connsiteX754" fmla="*/ 11423449 w 11802778"/>
              <a:gd name="connsiteY754" fmla="*/ 2227550 h 6439430"/>
              <a:gd name="connsiteX755" fmla="*/ 11422452 w 11802778"/>
              <a:gd name="connsiteY755" fmla="*/ 2217142 h 6439430"/>
              <a:gd name="connsiteX756" fmla="*/ 11421457 w 11802778"/>
              <a:gd name="connsiteY756" fmla="*/ 2207105 h 6439430"/>
              <a:gd name="connsiteX757" fmla="*/ 11422951 w 11802778"/>
              <a:gd name="connsiteY757" fmla="*/ 2202273 h 6439430"/>
              <a:gd name="connsiteX758" fmla="*/ 11423946 w 11802778"/>
              <a:gd name="connsiteY758" fmla="*/ 2198556 h 6439430"/>
              <a:gd name="connsiteX759" fmla="*/ 11424941 w 11802778"/>
              <a:gd name="connsiteY759" fmla="*/ 2195209 h 6439430"/>
              <a:gd name="connsiteX760" fmla="*/ 11425440 w 11802778"/>
              <a:gd name="connsiteY760" fmla="*/ 2192236 h 6439430"/>
              <a:gd name="connsiteX761" fmla="*/ 11424941 w 11802778"/>
              <a:gd name="connsiteY761" fmla="*/ 2189634 h 6439430"/>
              <a:gd name="connsiteX762" fmla="*/ 11423946 w 11802778"/>
              <a:gd name="connsiteY762" fmla="*/ 2187032 h 6439430"/>
              <a:gd name="connsiteX763" fmla="*/ 11422951 w 11802778"/>
              <a:gd name="connsiteY763" fmla="*/ 2185544 h 6439430"/>
              <a:gd name="connsiteX764" fmla="*/ 11421955 w 11802778"/>
              <a:gd name="connsiteY764" fmla="*/ 2183687 h 6439430"/>
              <a:gd name="connsiteX765" fmla="*/ 11422452 w 11802778"/>
              <a:gd name="connsiteY765" fmla="*/ 2152089 h 6439430"/>
              <a:gd name="connsiteX766" fmla="*/ 11422951 w 11802778"/>
              <a:gd name="connsiteY766" fmla="*/ 2120120 h 6439430"/>
              <a:gd name="connsiteX767" fmla="*/ 11422951 w 11802778"/>
              <a:gd name="connsiteY767" fmla="*/ 2088522 h 6439430"/>
              <a:gd name="connsiteX768" fmla="*/ 11422951 w 11802778"/>
              <a:gd name="connsiteY768" fmla="*/ 2056925 h 6439430"/>
              <a:gd name="connsiteX769" fmla="*/ 11421955 w 11802778"/>
              <a:gd name="connsiteY769" fmla="*/ 2025327 h 6439430"/>
              <a:gd name="connsiteX770" fmla="*/ 11420960 w 11802778"/>
              <a:gd name="connsiteY770" fmla="*/ 1993358 h 6439430"/>
              <a:gd name="connsiteX771" fmla="*/ 11418471 w 11802778"/>
              <a:gd name="connsiteY771" fmla="*/ 1962132 h 6439430"/>
              <a:gd name="connsiteX772" fmla="*/ 11416478 w 11802778"/>
              <a:gd name="connsiteY772" fmla="*/ 1930906 h 6439430"/>
              <a:gd name="connsiteX773" fmla="*/ 11413492 w 11802778"/>
              <a:gd name="connsiteY773" fmla="*/ 1899308 h 6439430"/>
              <a:gd name="connsiteX774" fmla="*/ 11409509 w 11802778"/>
              <a:gd name="connsiteY774" fmla="*/ 1867711 h 6439430"/>
              <a:gd name="connsiteX775" fmla="*/ 11405528 w 11802778"/>
              <a:gd name="connsiteY775" fmla="*/ 1836485 h 6439430"/>
              <a:gd name="connsiteX776" fmla="*/ 11401047 w 11802778"/>
              <a:gd name="connsiteY776" fmla="*/ 1805260 h 6439430"/>
              <a:gd name="connsiteX777" fmla="*/ 11395073 w 11802778"/>
              <a:gd name="connsiteY777" fmla="*/ 1774034 h 6439430"/>
              <a:gd name="connsiteX778" fmla="*/ 11389598 w 11802778"/>
              <a:gd name="connsiteY778" fmla="*/ 1742435 h 6439430"/>
              <a:gd name="connsiteX779" fmla="*/ 11382629 w 11802778"/>
              <a:gd name="connsiteY779" fmla="*/ 1711582 h 6439430"/>
              <a:gd name="connsiteX780" fmla="*/ 11375161 w 11802778"/>
              <a:gd name="connsiteY780" fmla="*/ 1680727 h 6439430"/>
              <a:gd name="connsiteX781" fmla="*/ 11301486 w 11802778"/>
              <a:gd name="connsiteY781" fmla="*/ 659940 h 6439430"/>
              <a:gd name="connsiteX782" fmla="*/ 11304971 w 11802778"/>
              <a:gd name="connsiteY782" fmla="*/ 620908 h 6439430"/>
              <a:gd name="connsiteX783" fmla="*/ 11306465 w 11802778"/>
              <a:gd name="connsiteY783" fmla="*/ 581876 h 6439430"/>
              <a:gd name="connsiteX784" fmla="*/ 11307460 w 11802778"/>
              <a:gd name="connsiteY784" fmla="*/ 542843 h 6439430"/>
              <a:gd name="connsiteX785" fmla="*/ 11307460 w 11802778"/>
              <a:gd name="connsiteY785" fmla="*/ 504556 h 6439430"/>
              <a:gd name="connsiteX786" fmla="*/ 11306465 w 11802778"/>
              <a:gd name="connsiteY786" fmla="*/ 465522 h 6439430"/>
              <a:gd name="connsiteX787" fmla="*/ 11304971 w 11802778"/>
              <a:gd name="connsiteY787" fmla="*/ 426863 h 6439430"/>
              <a:gd name="connsiteX788" fmla="*/ 11301983 w 11802778"/>
              <a:gd name="connsiteY788" fmla="*/ 388202 h 6439430"/>
              <a:gd name="connsiteX789" fmla="*/ 11299494 w 11802778"/>
              <a:gd name="connsiteY789" fmla="*/ 349170 h 6439430"/>
              <a:gd name="connsiteX790" fmla="*/ 11295513 w 11802778"/>
              <a:gd name="connsiteY790" fmla="*/ 310881 h 6439430"/>
              <a:gd name="connsiteX791" fmla="*/ 11291529 w 11802778"/>
              <a:gd name="connsiteY791" fmla="*/ 272220 h 6439430"/>
              <a:gd name="connsiteX792" fmla="*/ 11286054 w 11802778"/>
              <a:gd name="connsiteY792" fmla="*/ 233932 h 6439430"/>
              <a:gd name="connsiteX793" fmla="*/ 11281076 w 11802778"/>
              <a:gd name="connsiteY793" fmla="*/ 195271 h 6439430"/>
              <a:gd name="connsiteX794" fmla="*/ 11275599 w 11802778"/>
              <a:gd name="connsiteY794" fmla="*/ 156982 h 6439430"/>
              <a:gd name="connsiteX795" fmla="*/ 11269129 w 11802778"/>
              <a:gd name="connsiteY795" fmla="*/ 118321 h 6439430"/>
              <a:gd name="connsiteX796" fmla="*/ 11256186 w 11802778"/>
              <a:gd name="connsiteY796" fmla="*/ 41373 h 6439430"/>
              <a:gd name="connsiteX797" fmla="*/ 11255687 w 11802778"/>
              <a:gd name="connsiteY797" fmla="*/ 9775 h 643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</a:cxnLst>
            <a:rect l="l" t="t" r="r" b="b"/>
            <a:pathLst>
              <a:path w="11802778" h="6439430">
                <a:moveTo>
                  <a:pt x="11255078" y="0"/>
                </a:moveTo>
                <a:lnTo>
                  <a:pt x="9545743" y="0"/>
                </a:lnTo>
                <a:lnTo>
                  <a:pt x="9541736" y="5686"/>
                </a:lnTo>
                <a:lnTo>
                  <a:pt x="9538749" y="12377"/>
                </a:lnTo>
                <a:lnTo>
                  <a:pt x="9536259" y="19812"/>
                </a:lnTo>
                <a:lnTo>
                  <a:pt x="9533771" y="27247"/>
                </a:lnTo>
                <a:lnTo>
                  <a:pt x="9532775" y="34681"/>
                </a:lnTo>
                <a:lnTo>
                  <a:pt x="9532278" y="42487"/>
                </a:lnTo>
                <a:lnTo>
                  <a:pt x="9531780" y="49922"/>
                </a:lnTo>
                <a:lnTo>
                  <a:pt x="9531780" y="65163"/>
                </a:lnTo>
                <a:lnTo>
                  <a:pt x="9531780" y="81148"/>
                </a:lnTo>
                <a:lnTo>
                  <a:pt x="9531780" y="88954"/>
                </a:lnTo>
                <a:lnTo>
                  <a:pt x="9531281" y="96762"/>
                </a:lnTo>
                <a:lnTo>
                  <a:pt x="9530286" y="104195"/>
                </a:lnTo>
                <a:lnTo>
                  <a:pt x="9528792" y="111631"/>
                </a:lnTo>
                <a:lnTo>
                  <a:pt x="9524811" y="125385"/>
                </a:lnTo>
                <a:lnTo>
                  <a:pt x="9522321" y="139511"/>
                </a:lnTo>
                <a:lnTo>
                  <a:pt x="9519334" y="153265"/>
                </a:lnTo>
                <a:lnTo>
                  <a:pt x="9516348" y="167390"/>
                </a:lnTo>
                <a:lnTo>
                  <a:pt x="9512365" y="195271"/>
                </a:lnTo>
                <a:lnTo>
                  <a:pt x="9509379" y="223895"/>
                </a:lnTo>
                <a:lnTo>
                  <a:pt x="9507386" y="252146"/>
                </a:lnTo>
                <a:lnTo>
                  <a:pt x="9505396" y="280770"/>
                </a:lnTo>
                <a:lnTo>
                  <a:pt x="9503902" y="337274"/>
                </a:lnTo>
                <a:lnTo>
                  <a:pt x="9502410" y="394149"/>
                </a:lnTo>
                <a:lnTo>
                  <a:pt x="9500916" y="422773"/>
                </a:lnTo>
                <a:lnTo>
                  <a:pt x="9499921" y="451026"/>
                </a:lnTo>
                <a:lnTo>
                  <a:pt x="9496933" y="479277"/>
                </a:lnTo>
                <a:lnTo>
                  <a:pt x="9494443" y="507529"/>
                </a:lnTo>
                <a:lnTo>
                  <a:pt x="9489964" y="535409"/>
                </a:lnTo>
                <a:lnTo>
                  <a:pt x="9487474" y="549164"/>
                </a:lnTo>
                <a:lnTo>
                  <a:pt x="9483990" y="563290"/>
                </a:lnTo>
                <a:lnTo>
                  <a:pt x="9437695" y="1037997"/>
                </a:lnTo>
                <a:lnTo>
                  <a:pt x="9433711" y="1048776"/>
                </a:lnTo>
                <a:lnTo>
                  <a:pt x="9430725" y="1058070"/>
                </a:lnTo>
                <a:lnTo>
                  <a:pt x="9429728" y="1062531"/>
                </a:lnTo>
                <a:lnTo>
                  <a:pt x="9429231" y="1066992"/>
                </a:lnTo>
                <a:lnTo>
                  <a:pt x="9429728" y="1070709"/>
                </a:lnTo>
                <a:lnTo>
                  <a:pt x="9430227" y="1074427"/>
                </a:lnTo>
                <a:lnTo>
                  <a:pt x="9427239" y="1089668"/>
                </a:lnTo>
                <a:lnTo>
                  <a:pt x="9424253" y="1104909"/>
                </a:lnTo>
                <a:lnTo>
                  <a:pt x="9420270" y="1135390"/>
                </a:lnTo>
                <a:lnTo>
                  <a:pt x="9417781" y="1166616"/>
                </a:lnTo>
                <a:lnTo>
                  <a:pt x="9415791" y="1197471"/>
                </a:lnTo>
                <a:lnTo>
                  <a:pt x="9414296" y="1228325"/>
                </a:lnTo>
                <a:lnTo>
                  <a:pt x="9413301" y="1259179"/>
                </a:lnTo>
                <a:lnTo>
                  <a:pt x="9410812" y="1321631"/>
                </a:lnTo>
                <a:lnTo>
                  <a:pt x="9424253" y="1332039"/>
                </a:lnTo>
                <a:lnTo>
                  <a:pt x="9424253" y="1332782"/>
                </a:lnTo>
                <a:lnTo>
                  <a:pt x="9410812" y="1321631"/>
                </a:lnTo>
                <a:lnTo>
                  <a:pt x="9406831" y="1327206"/>
                </a:lnTo>
                <a:lnTo>
                  <a:pt x="9403843" y="1333155"/>
                </a:lnTo>
                <a:lnTo>
                  <a:pt x="9401852" y="1339474"/>
                </a:lnTo>
                <a:lnTo>
                  <a:pt x="9399860" y="1345794"/>
                </a:lnTo>
                <a:lnTo>
                  <a:pt x="9398864" y="1352484"/>
                </a:lnTo>
                <a:lnTo>
                  <a:pt x="9398368" y="1359176"/>
                </a:lnTo>
                <a:lnTo>
                  <a:pt x="9397371" y="1373302"/>
                </a:lnTo>
                <a:lnTo>
                  <a:pt x="9395879" y="1387428"/>
                </a:lnTo>
                <a:lnTo>
                  <a:pt x="9394884" y="1394119"/>
                </a:lnTo>
                <a:lnTo>
                  <a:pt x="9393389" y="1400810"/>
                </a:lnTo>
                <a:lnTo>
                  <a:pt x="9390402" y="1407501"/>
                </a:lnTo>
                <a:lnTo>
                  <a:pt x="9386917" y="1413450"/>
                </a:lnTo>
                <a:lnTo>
                  <a:pt x="9382437" y="1419397"/>
                </a:lnTo>
                <a:lnTo>
                  <a:pt x="9376962" y="1425346"/>
                </a:lnTo>
                <a:lnTo>
                  <a:pt x="9326185" y="1171077"/>
                </a:lnTo>
                <a:lnTo>
                  <a:pt x="9276405" y="919784"/>
                </a:lnTo>
                <a:lnTo>
                  <a:pt x="9273915" y="907145"/>
                </a:lnTo>
                <a:lnTo>
                  <a:pt x="9271426" y="894878"/>
                </a:lnTo>
                <a:lnTo>
                  <a:pt x="9267942" y="882982"/>
                </a:lnTo>
                <a:lnTo>
                  <a:pt x="9263462" y="871458"/>
                </a:lnTo>
                <a:lnTo>
                  <a:pt x="9260474" y="865883"/>
                </a:lnTo>
                <a:lnTo>
                  <a:pt x="9257488" y="860307"/>
                </a:lnTo>
                <a:lnTo>
                  <a:pt x="9254002" y="855474"/>
                </a:lnTo>
                <a:lnTo>
                  <a:pt x="9250021" y="850642"/>
                </a:lnTo>
                <a:lnTo>
                  <a:pt x="9246038" y="846181"/>
                </a:lnTo>
                <a:lnTo>
                  <a:pt x="9241558" y="841348"/>
                </a:lnTo>
                <a:lnTo>
                  <a:pt x="9236579" y="837259"/>
                </a:lnTo>
                <a:lnTo>
                  <a:pt x="9231104" y="833169"/>
                </a:lnTo>
                <a:lnTo>
                  <a:pt x="9235584" y="824248"/>
                </a:lnTo>
                <a:lnTo>
                  <a:pt x="9239069" y="816069"/>
                </a:lnTo>
                <a:lnTo>
                  <a:pt x="9241059" y="807520"/>
                </a:lnTo>
                <a:lnTo>
                  <a:pt x="9243052" y="798598"/>
                </a:lnTo>
                <a:lnTo>
                  <a:pt x="9244047" y="790049"/>
                </a:lnTo>
                <a:lnTo>
                  <a:pt x="9244047" y="781498"/>
                </a:lnTo>
                <a:lnTo>
                  <a:pt x="9243548" y="773320"/>
                </a:lnTo>
                <a:lnTo>
                  <a:pt x="9242055" y="764770"/>
                </a:lnTo>
                <a:lnTo>
                  <a:pt x="9241059" y="755849"/>
                </a:lnTo>
                <a:lnTo>
                  <a:pt x="9239568" y="747298"/>
                </a:lnTo>
                <a:lnTo>
                  <a:pt x="9235086" y="730570"/>
                </a:lnTo>
                <a:lnTo>
                  <a:pt x="9230107" y="713843"/>
                </a:lnTo>
                <a:lnTo>
                  <a:pt x="9226126" y="696742"/>
                </a:lnTo>
                <a:lnTo>
                  <a:pt x="9131542" y="275195"/>
                </a:lnTo>
                <a:lnTo>
                  <a:pt x="9069527" y="0"/>
                </a:lnTo>
                <a:lnTo>
                  <a:pt x="7624310" y="0"/>
                </a:lnTo>
                <a:lnTo>
                  <a:pt x="7621692" y="27618"/>
                </a:lnTo>
                <a:lnTo>
                  <a:pt x="7613726" y="112003"/>
                </a:lnTo>
                <a:lnTo>
                  <a:pt x="7606757" y="196386"/>
                </a:lnTo>
                <a:lnTo>
                  <a:pt x="7600784" y="280770"/>
                </a:lnTo>
                <a:lnTo>
                  <a:pt x="7594810" y="365525"/>
                </a:lnTo>
                <a:lnTo>
                  <a:pt x="7589831" y="449910"/>
                </a:lnTo>
                <a:lnTo>
                  <a:pt x="7585850" y="534666"/>
                </a:lnTo>
                <a:lnTo>
                  <a:pt x="7581867" y="618679"/>
                </a:lnTo>
                <a:lnTo>
                  <a:pt x="7579378" y="703805"/>
                </a:lnTo>
                <a:lnTo>
                  <a:pt x="7576889" y="788561"/>
                </a:lnTo>
                <a:lnTo>
                  <a:pt x="7575397" y="873317"/>
                </a:lnTo>
                <a:lnTo>
                  <a:pt x="7570418" y="880009"/>
                </a:lnTo>
                <a:lnTo>
                  <a:pt x="7569768" y="881100"/>
                </a:lnTo>
                <a:lnTo>
                  <a:pt x="7569663" y="871832"/>
                </a:lnTo>
                <a:lnTo>
                  <a:pt x="7568169" y="784101"/>
                </a:lnTo>
                <a:lnTo>
                  <a:pt x="7565183" y="696373"/>
                </a:lnTo>
                <a:lnTo>
                  <a:pt x="7558711" y="520912"/>
                </a:lnTo>
                <a:lnTo>
                  <a:pt x="7556222" y="433184"/>
                </a:lnTo>
                <a:lnTo>
                  <a:pt x="7553236" y="345454"/>
                </a:lnTo>
                <a:lnTo>
                  <a:pt x="7550747" y="257723"/>
                </a:lnTo>
                <a:lnTo>
                  <a:pt x="7549252" y="169622"/>
                </a:lnTo>
                <a:lnTo>
                  <a:pt x="7549252" y="81892"/>
                </a:lnTo>
                <a:lnTo>
                  <a:pt x="7549252" y="38027"/>
                </a:lnTo>
                <a:lnTo>
                  <a:pt x="7550115" y="0"/>
                </a:lnTo>
                <a:lnTo>
                  <a:pt x="4252663" y="0"/>
                </a:lnTo>
                <a:lnTo>
                  <a:pt x="4253526" y="38026"/>
                </a:lnTo>
                <a:lnTo>
                  <a:pt x="4253526" y="81891"/>
                </a:lnTo>
                <a:lnTo>
                  <a:pt x="4253526" y="169621"/>
                </a:lnTo>
                <a:lnTo>
                  <a:pt x="4252032" y="257722"/>
                </a:lnTo>
                <a:lnTo>
                  <a:pt x="4249543" y="345453"/>
                </a:lnTo>
                <a:lnTo>
                  <a:pt x="4246557" y="433183"/>
                </a:lnTo>
                <a:lnTo>
                  <a:pt x="4244067" y="520911"/>
                </a:lnTo>
                <a:lnTo>
                  <a:pt x="4237595" y="696372"/>
                </a:lnTo>
                <a:lnTo>
                  <a:pt x="4234609" y="784100"/>
                </a:lnTo>
                <a:lnTo>
                  <a:pt x="4233115" y="871831"/>
                </a:lnTo>
                <a:lnTo>
                  <a:pt x="4233010" y="881102"/>
                </a:lnTo>
                <a:lnTo>
                  <a:pt x="4232360" y="880010"/>
                </a:lnTo>
                <a:lnTo>
                  <a:pt x="4227381" y="873318"/>
                </a:lnTo>
                <a:lnTo>
                  <a:pt x="4225889" y="788562"/>
                </a:lnTo>
                <a:lnTo>
                  <a:pt x="4223400" y="703806"/>
                </a:lnTo>
                <a:lnTo>
                  <a:pt x="4220911" y="618680"/>
                </a:lnTo>
                <a:lnTo>
                  <a:pt x="4216928" y="534667"/>
                </a:lnTo>
                <a:lnTo>
                  <a:pt x="4212947" y="449911"/>
                </a:lnTo>
                <a:lnTo>
                  <a:pt x="4207968" y="365527"/>
                </a:lnTo>
                <a:lnTo>
                  <a:pt x="4201995" y="280771"/>
                </a:lnTo>
                <a:lnTo>
                  <a:pt x="4196021" y="196387"/>
                </a:lnTo>
                <a:lnTo>
                  <a:pt x="4189052" y="112004"/>
                </a:lnTo>
                <a:lnTo>
                  <a:pt x="4181086" y="27619"/>
                </a:lnTo>
                <a:lnTo>
                  <a:pt x="4178468" y="0"/>
                </a:lnTo>
                <a:lnTo>
                  <a:pt x="2733251" y="0"/>
                </a:lnTo>
                <a:lnTo>
                  <a:pt x="2671235" y="275196"/>
                </a:lnTo>
                <a:lnTo>
                  <a:pt x="2576652" y="696743"/>
                </a:lnTo>
                <a:lnTo>
                  <a:pt x="2572671" y="713844"/>
                </a:lnTo>
                <a:lnTo>
                  <a:pt x="2567692" y="730571"/>
                </a:lnTo>
                <a:lnTo>
                  <a:pt x="2563211" y="747299"/>
                </a:lnTo>
                <a:lnTo>
                  <a:pt x="2561719" y="755850"/>
                </a:lnTo>
                <a:lnTo>
                  <a:pt x="2560723" y="764771"/>
                </a:lnTo>
                <a:lnTo>
                  <a:pt x="2559229" y="773321"/>
                </a:lnTo>
                <a:lnTo>
                  <a:pt x="2558731" y="781499"/>
                </a:lnTo>
                <a:lnTo>
                  <a:pt x="2558731" y="790050"/>
                </a:lnTo>
                <a:lnTo>
                  <a:pt x="2559726" y="798599"/>
                </a:lnTo>
                <a:lnTo>
                  <a:pt x="2561719" y="807521"/>
                </a:lnTo>
                <a:lnTo>
                  <a:pt x="2563709" y="816070"/>
                </a:lnTo>
                <a:lnTo>
                  <a:pt x="2567193" y="824249"/>
                </a:lnTo>
                <a:lnTo>
                  <a:pt x="2571673" y="833170"/>
                </a:lnTo>
                <a:lnTo>
                  <a:pt x="2566199" y="837260"/>
                </a:lnTo>
                <a:lnTo>
                  <a:pt x="2561220" y="841349"/>
                </a:lnTo>
                <a:lnTo>
                  <a:pt x="2556740" y="846182"/>
                </a:lnTo>
                <a:lnTo>
                  <a:pt x="2552757" y="850643"/>
                </a:lnTo>
                <a:lnTo>
                  <a:pt x="2548776" y="855475"/>
                </a:lnTo>
                <a:lnTo>
                  <a:pt x="2545289" y="860308"/>
                </a:lnTo>
                <a:lnTo>
                  <a:pt x="2542303" y="865884"/>
                </a:lnTo>
                <a:lnTo>
                  <a:pt x="2539316" y="871459"/>
                </a:lnTo>
                <a:lnTo>
                  <a:pt x="2534836" y="882983"/>
                </a:lnTo>
                <a:lnTo>
                  <a:pt x="2531351" y="894879"/>
                </a:lnTo>
                <a:lnTo>
                  <a:pt x="2528863" y="907146"/>
                </a:lnTo>
                <a:lnTo>
                  <a:pt x="2526373" y="919785"/>
                </a:lnTo>
                <a:lnTo>
                  <a:pt x="2476593" y="1171078"/>
                </a:lnTo>
                <a:lnTo>
                  <a:pt x="2425815" y="1425347"/>
                </a:lnTo>
                <a:lnTo>
                  <a:pt x="2420341" y="1419398"/>
                </a:lnTo>
                <a:lnTo>
                  <a:pt x="2415861" y="1413451"/>
                </a:lnTo>
                <a:lnTo>
                  <a:pt x="2412376" y="1407502"/>
                </a:lnTo>
                <a:lnTo>
                  <a:pt x="2409389" y="1400811"/>
                </a:lnTo>
                <a:lnTo>
                  <a:pt x="2407895" y="1394119"/>
                </a:lnTo>
                <a:lnTo>
                  <a:pt x="2406899" y="1387429"/>
                </a:lnTo>
                <a:lnTo>
                  <a:pt x="2405407" y="1373303"/>
                </a:lnTo>
                <a:lnTo>
                  <a:pt x="2404410" y="1359177"/>
                </a:lnTo>
                <a:lnTo>
                  <a:pt x="2403913" y="1352485"/>
                </a:lnTo>
                <a:lnTo>
                  <a:pt x="2402918" y="1345795"/>
                </a:lnTo>
                <a:lnTo>
                  <a:pt x="2400925" y="1339475"/>
                </a:lnTo>
                <a:lnTo>
                  <a:pt x="2398935" y="1333156"/>
                </a:lnTo>
                <a:lnTo>
                  <a:pt x="2395947" y="1327207"/>
                </a:lnTo>
                <a:lnTo>
                  <a:pt x="2391966" y="1321632"/>
                </a:lnTo>
                <a:lnTo>
                  <a:pt x="2378525" y="1332784"/>
                </a:lnTo>
                <a:lnTo>
                  <a:pt x="2378525" y="1332040"/>
                </a:lnTo>
                <a:lnTo>
                  <a:pt x="2391966" y="1321632"/>
                </a:lnTo>
                <a:lnTo>
                  <a:pt x="2389477" y="1259180"/>
                </a:lnTo>
                <a:lnTo>
                  <a:pt x="2388481" y="1228326"/>
                </a:lnTo>
                <a:lnTo>
                  <a:pt x="2386987" y="1197472"/>
                </a:lnTo>
                <a:lnTo>
                  <a:pt x="2384997" y="1166617"/>
                </a:lnTo>
                <a:lnTo>
                  <a:pt x="2382508" y="1135391"/>
                </a:lnTo>
                <a:lnTo>
                  <a:pt x="2378525" y="1104910"/>
                </a:lnTo>
                <a:lnTo>
                  <a:pt x="2375539" y="1089669"/>
                </a:lnTo>
                <a:lnTo>
                  <a:pt x="2372551" y="1074428"/>
                </a:lnTo>
                <a:lnTo>
                  <a:pt x="2373049" y="1070710"/>
                </a:lnTo>
                <a:lnTo>
                  <a:pt x="2373547" y="1066993"/>
                </a:lnTo>
                <a:lnTo>
                  <a:pt x="2373049" y="1062532"/>
                </a:lnTo>
                <a:lnTo>
                  <a:pt x="2372053" y="1058071"/>
                </a:lnTo>
                <a:lnTo>
                  <a:pt x="2369067" y="1048777"/>
                </a:lnTo>
                <a:lnTo>
                  <a:pt x="2365083" y="1037998"/>
                </a:lnTo>
                <a:lnTo>
                  <a:pt x="2318788" y="563291"/>
                </a:lnTo>
                <a:lnTo>
                  <a:pt x="2315303" y="549165"/>
                </a:lnTo>
                <a:lnTo>
                  <a:pt x="2312814" y="535410"/>
                </a:lnTo>
                <a:lnTo>
                  <a:pt x="2308335" y="507530"/>
                </a:lnTo>
                <a:lnTo>
                  <a:pt x="2305845" y="479278"/>
                </a:lnTo>
                <a:lnTo>
                  <a:pt x="2302857" y="451027"/>
                </a:lnTo>
                <a:lnTo>
                  <a:pt x="2301862" y="422774"/>
                </a:lnTo>
                <a:lnTo>
                  <a:pt x="2300368" y="394150"/>
                </a:lnTo>
                <a:lnTo>
                  <a:pt x="2298876" y="337275"/>
                </a:lnTo>
                <a:lnTo>
                  <a:pt x="2297382" y="280771"/>
                </a:lnTo>
                <a:lnTo>
                  <a:pt x="2295391" y="252147"/>
                </a:lnTo>
                <a:lnTo>
                  <a:pt x="2293399" y="223896"/>
                </a:lnTo>
                <a:lnTo>
                  <a:pt x="2290413" y="195272"/>
                </a:lnTo>
                <a:lnTo>
                  <a:pt x="2286430" y="167391"/>
                </a:lnTo>
                <a:lnTo>
                  <a:pt x="2283444" y="153266"/>
                </a:lnTo>
                <a:lnTo>
                  <a:pt x="2280457" y="139512"/>
                </a:lnTo>
                <a:lnTo>
                  <a:pt x="2277967" y="125386"/>
                </a:lnTo>
                <a:lnTo>
                  <a:pt x="2273986" y="111632"/>
                </a:lnTo>
                <a:lnTo>
                  <a:pt x="2272492" y="104196"/>
                </a:lnTo>
                <a:lnTo>
                  <a:pt x="2271497" y="96763"/>
                </a:lnTo>
                <a:lnTo>
                  <a:pt x="2270998" y="88955"/>
                </a:lnTo>
                <a:lnTo>
                  <a:pt x="2270998" y="81149"/>
                </a:lnTo>
                <a:lnTo>
                  <a:pt x="2270998" y="65164"/>
                </a:lnTo>
                <a:lnTo>
                  <a:pt x="2270998" y="49923"/>
                </a:lnTo>
                <a:lnTo>
                  <a:pt x="2270499" y="42488"/>
                </a:lnTo>
                <a:lnTo>
                  <a:pt x="2270003" y="34682"/>
                </a:lnTo>
                <a:lnTo>
                  <a:pt x="2269007" y="27248"/>
                </a:lnTo>
                <a:lnTo>
                  <a:pt x="2266519" y="19813"/>
                </a:lnTo>
                <a:lnTo>
                  <a:pt x="2264029" y="12378"/>
                </a:lnTo>
                <a:lnTo>
                  <a:pt x="2261041" y="5687"/>
                </a:lnTo>
                <a:lnTo>
                  <a:pt x="2257034" y="0"/>
                </a:lnTo>
                <a:lnTo>
                  <a:pt x="547700" y="0"/>
                </a:lnTo>
                <a:lnTo>
                  <a:pt x="547091" y="9776"/>
                </a:lnTo>
                <a:lnTo>
                  <a:pt x="546592" y="41374"/>
                </a:lnTo>
                <a:lnTo>
                  <a:pt x="533649" y="118322"/>
                </a:lnTo>
                <a:lnTo>
                  <a:pt x="527179" y="156983"/>
                </a:lnTo>
                <a:lnTo>
                  <a:pt x="521702" y="195272"/>
                </a:lnTo>
                <a:lnTo>
                  <a:pt x="516723" y="233933"/>
                </a:lnTo>
                <a:lnTo>
                  <a:pt x="511249" y="272221"/>
                </a:lnTo>
                <a:lnTo>
                  <a:pt x="507265" y="310882"/>
                </a:lnTo>
                <a:lnTo>
                  <a:pt x="503284" y="349171"/>
                </a:lnTo>
                <a:lnTo>
                  <a:pt x="500795" y="388203"/>
                </a:lnTo>
                <a:lnTo>
                  <a:pt x="497807" y="426864"/>
                </a:lnTo>
                <a:lnTo>
                  <a:pt x="496313" y="465523"/>
                </a:lnTo>
                <a:lnTo>
                  <a:pt x="495318" y="504557"/>
                </a:lnTo>
                <a:lnTo>
                  <a:pt x="495318" y="542844"/>
                </a:lnTo>
                <a:lnTo>
                  <a:pt x="496313" y="581877"/>
                </a:lnTo>
                <a:lnTo>
                  <a:pt x="497807" y="620909"/>
                </a:lnTo>
                <a:lnTo>
                  <a:pt x="501291" y="659941"/>
                </a:lnTo>
                <a:lnTo>
                  <a:pt x="427617" y="1680728"/>
                </a:lnTo>
                <a:lnTo>
                  <a:pt x="420149" y="1711583"/>
                </a:lnTo>
                <a:lnTo>
                  <a:pt x="413180" y="1742436"/>
                </a:lnTo>
                <a:lnTo>
                  <a:pt x="407705" y="1774035"/>
                </a:lnTo>
                <a:lnTo>
                  <a:pt x="401731" y="1805261"/>
                </a:lnTo>
                <a:lnTo>
                  <a:pt x="397249" y="1836486"/>
                </a:lnTo>
                <a:lnTo>
                  <a:pt x="393269" y="1867712"/>
                </a:lnTo>
                <a:lnTo>
                  <a:pt x="389285" y="1899309"/>
                </a:lnTo>
                <a:lnTo>
                  <a:pt x="386299" y="1930907"/>
                </a:lnTo>
                <a:lnTo>
                  <a:pt x="384307" y="1962133"/>
                </a:lnTo>
                <a:lnTo>
                  <a:pt x="381817" y="1993359"/>
                </a:lnTo>
                <a:lnTo>
                  <a:pt x="380823" y="2025328"/>
                </a:lnTo>
                <a:lnTo>
                  <a:pt x="379827" y="2056926"/>
                </a:lnTo>
                <a:lnTo>
                  <a:pt x="379827" y="2088523"/>
                </a:lnTo>
                <a:lnTo>
                  <a:pt x="379827" y="2120121"/>
                </a:lnTo>
                <a:lnTo>
                  <a:pt x="380325" y="2152090"/>
                </a:lnTo>
                <a:lnTo>
                  <a:pt x="380823" y="2183688"/>
                </a:lnTo>
                <a:lnTo>
                  <a:pt x="379827" y="2185545"/>
                </a:lnTo>
                <a:lnTo>
                  <a:pt x="378832" y="2187033"/>
                </a:lnTo>
                <a:lnTo>
                  <a:pt x="377837" y="2189635"/>
                </a:lnTo>
                <a:lnTo>
                  <a:pt x="377338" y="2192237"/>
                </a:lnTo>
                <a:lnTo>
                  <a:pt x="377837" y="2195210"/>
                </a:lnTo>
                <a:lnTo>
                  <a:pt x="378832" y="2198557"/>
                </a:lnTo>
                <a:lnTo>
                  <a:pt x="379827" y="2202274"/>
                </a:lnTo>
                <a:lnTo>
                  <a:pt x="381321" y="2207106"/>
                </a:lnTo>
                <a:lnTo>
                  <a:pt x="380325" y="2217143"/>
                </a:lnTo>
                <a:lnTo>
                  <a:pt x="379329" y="2227551"/>
                </a:lnTo>
                <a:lnTo>
                  <a:pt x="375347" y="2234614"/>
                </a:lnTo>
                <a:lnTo>
                  <a:pt x="371364" y="2241679"/>
                </a:lnTo>
                <a:lnTo>
                  <a:pt x="367879" y="2249112"/>
                </a:lnTo>
                <a:lnTo>
                  <a:pt x="365391" y="2256175"/>
                </a:lnTo>
                <a:lnTo>
                  <a:pt x="363400" y="2263610"/>
                </a:lnTo>
                <a:lnTo>
                  <a:pt x="361407" y="2271044"/>
                </a:lnTo>
                <a:lnTo>
                  <a:pt x="360412" y="2278852"/>
                </a:lnTo>
                <a:lnTo>
                  <a:pt x="359417" y="2286286"/>
                </a:lnTo>
                <a:lnTo>
                  <a:pt x="357923" y="2301528"/>
                </a:lnTo>
                <a:lnTo>
                  <a:pt x="357923" y="2317140"/>
                </a:lnTo>
                <a:lnTo>
                  <a:pt x="359417" y="2348738"/>
                </a:lnTo>
                <a:lnTo>
                  <a:pt x="352945" y="2358774"/>
                </a:lnTo>
                <a:lnTo>
                  <a:pt x="347469" y="2366581"/>
                </a:lnTo>
                <a:lnTo>
                  <a:pt x="344483" y="2369182"/>
                </a:lnTo>
                <a:lnTo>
                  <a:pt x="342491" y="2371414"/>
                </a:lnTo>
                <a:lnTo>
                  <a:pt x="340501" y="2372900"/>
                </a:lnTo>
                <a:lnTo>
                  <a:pt x="338510" y="2374015"/>
                </a:lnTo>
                <a:lnTo>
                  <a:pt x="336517" y="2374388"/>
                </a:lnTo>
                <a:lnTo>
                  <a:pt x="335023" y="2374388"/>
                </a:lnTo>
                <a:lnTo>
                  <a:pt x="333033" y="2374015"/>
                </a:lnTo>
                <a:lnTo>
                  <a:pt x="332037" y="2373272"/>
                </a:lnTo>
                <a:lnTo>
                  <a:pt x="331042" y="2372529"/>
                </a:lnTo>
                <a:lnTo>
                  <a:pt x="329050" y="2370670"/>
                </a:lnTo>
                <a:lnTo>
                  <a:pt x="327558" y="2367325"/>
                </a:lnTo>
                <a:lnTo>
                  <a:pt x="325565" y="2362492"/>
                </a:lnTo>
                <a:lnTo>
                  <a:pt x="324570" y="2358031"/>
                </a:lnTo>
                <a:lnTo>
                  <a:pt x="323076" y="2347994"/>
                </a:lnTo>
                <a:lnTo>
                  <a:pt x="322081" y="2334611"/>
                </a:lnTo>
                <a:lnTo>
                  <a:pt x="311627" y="2304874"/>
                </a:lnTo>
                <a:lnTo>
                  <a:pt x="302169" y="2275507"/>
                </a:lnTo>
                <a:lnTo>
                  <a:pt x="292711" y="2245767"/>
                </a:lnTo>
                <a:lnTo>
                  <a:pt x="283749" y="2216028"/>
                </a:lnTo>
                <a:lnTo>
                  <a:pt x="275287" y="2185918"/>
                </a:lnTo>
                <a:lnTo>
                  <a:pt x="267322" y="2155807"/>
                </a:lnTo>
                <a:lnTo>
                  <a:pt x="259855" y="2125697"/>
                </a:lnTo>
                <a:lnTo>
                  <a:pt x="253385" y="2095585"/>
                </a:lnTo>
                <a:lnTo>
                  <a:pt x="246415" y="2065103"/>
                </a:lnTo>
                <a:lnTo>
                  <a:pt x="240441" y="2034620"/>
                </a:lnTo>
                <a:lnTo>
                  <a:pt x="234965" y="2004139"/>
                </a:lnTo>
                <a:lnTo>
                  <a:pt x="230485" y="1973284"/>
                </a:lnTo>
                <a:lnTo>
                  <a:pt x="226005" y="1942431"/>
                </a:lnTo>
                <a:lnTo>
                  <a:pt x="222521" y="1911205"/>
                </a:lnTo>
                <a:lnTo>
                  <a:pt x="219533" y="1880350"/>
                </a:lnTo>
                <a:lnTo>
                  <a:pt x="217542" y="1848753"/>
                </a:lnTo>
                <a:lnTo>
                  <a:pt x="216048" y="1801543"/>
                </a:lnTo>
                <a:lnTo>
                  <a:pt x="215549" y="1753960"/>
                </a:lnTo>
                <a:lnTo>
                  <a:pt x="215053" y="1743552"/>
                </a:lnTo>
                <a:lnTo>
                  <a:pt x="214555" y="1732772"/>
                </a:lnTo>
                <a:lnTo>
                  <a:pt x="213559" y="1722734"/>
                </a:lnTo>
                <a:lnTo>
                  <a:pt x="211569" y="1712698"/>
                </a:lnTo>
                <a:lnTo>
                  <a:pt x="210075" y="1703405"/>
                </a:lnTo>
                <a:lnTo>
                  <a:pt x="207089" y="1694483"/>
                </a:lnTo>
                <a:lnTo>
                  <a:pt x="203105" y="1686677"/>
                </a:lnTo>
                <a:lnTo>
                  <a:pt x="199123" y="1679242"/>
                </a:lnTo>
                <a:lnTo>
                  <a:pt x="196633" y="1675896"/>
                </a:lnTo>
                <a:lnTo>
                  <a:pt x="194144" y="1672922"/>
                </a:lnTo>
                <a:lnTo>
                  <a:pt x="191158" y="1669948"/>
                </a:lnTo>
                <a:lnTo>
                  <a:pt x="187673" y="1667346"/>
                </a:lnTo>
                <a:lnTo>
                  <a:pt x="184686" y="1665116"/>
                </a:lnTo>
                <a:lnTo>
                  <a:pt x="181201" y="1662885"/>
                </a:lnTo>
                <a:lnTo>
                  <a:pt x="177220" y="1661026"/>
                </a:lnTo>
                <a:lnTo>
                  <a:pt x="173237" y="1659911"/>
                </a:lnTo>
                <a:lnTo>
                  <a:pt x="168757" y="1658424"/>
                </a:lnTo>
                <a:lnTo>
                  <a:pt x="164275" y="1657681"/>
                </a:lnTo>
                <a:lnTo>
                  <a:pt x="158801" y="1657308"/>
                </a:lnTo>
                <a:lnTo>
                  <a:pt x="153822" y="1657308"/>
                </a:lnTo>
                <a:lnTo>
                  <a:pt x="148347" y="1657308"/>
                </a:lnTo>
                <a:lnTo>
                  <a:pt x="142373" y="1657681"/>
                </a:lnTo>
                <a:lnTo>
                  <a:pt x="136399" y="1659167"/>
                </a:lnTo>
                <a:lnTo>
                  <a:pt x="129927" y="1660283"/>
                </a:lnTo>
                <a:lnTo>
                  <a:pt x="111011" y="1665116"/>
                </a:lnTo>
                <a:lnTo>
                  <a:pt x="101553" y="1667346"/>
                </a:lnTo>
                <a:lnTo>
                  <a:pt x="92095" y="1670320"/>
                </a:lnTo>
                <a:lnTo>
                  <a:pt x="82637" y="1674038"/>
                </a:lnTo>
                <a:lnTo>
                  <a:pt x="73675" y="1677755"/>
                </a:lnTo>
                <a:lnTo>
                  <a:pt x="65711" y="1682216"/>
                </a:lnTo>
                <a:lnTo>
                  <a:pt x="61727" y="1684818"/>
                </a:lnTo>
                <a:lnTo>
                  <a:pt x="58243" y="1687791"/>
                </a:lnTo>
                <a:lnTo>
                  <a:pt x="54260" y="1690765"/>
                </a:lnTo>
                <a:lnTo>
                  <a:pt x="51773" y="1693740"/>
                </a:lnTo>
                <a:lnTo>
                  <a:pt x="48785" y="1697085"/>
                </a:lnTo>
                <a:lnTo>
                  <a:pt x="45799" y="1701173"/>
                </a:lnTo>
                <a:lnTo>
                  <a:pt x="43807" y="1705263"/>
                </a:lnTo>
                <a:lnTo>
                  <a:pt x="41317" y="1709352"/>
                </a:lnTo>
                <a:lnTo>
                  <a:pt x="39825" y="1713813"/>
                </a:lnTo>
                <a:lnTo>
                  <a:pt x="38828" y="1718646"/>
                </a:lnTo>
                <a:lnTo>
                  <a:pt x="37336" y="1723850"/>
                </a:lnTo>
                <a:lnTo>
                  <a:pt x="36837" y="1729427"/>
                </a:lnTo>
                <a:lnTo>
                  <a:pt x="36837" y="1735001"/>
                </a:lnTo>
                <a:lnTo>
                  <a:pt x="37336" y="1741321"/>
                </a:lnTo>
                <a:lnTo>
                  <a:pt x="37833" y="1747640"/>
                </a:lnTo>
                <a:lnTo>
                  <a:pt x="39327" y="1754333"/>
                </a:lnTo>
                <a:lnTo>
                  <a:pt x="41317" y="1761768"/>
                </a:lnTo>
                <a:lnTo>
                  <a:pt x="43807" y="1769574"/>
                </a:lnTo>
                <a:lnTo>
                  <a:pt x="45301" y="1776264"/>
                </a:lnTo>
                <a:lnTo>
                  <a:pt x="47291" y="1783699"/>
                </a:lnTo>
                <a:lnTo>
                  <a:pt x="48286" y="1790390"/>
                </a:lnTo>
                <a:lnTo>
                  <a:pt x="49283" y="1797453"/>
                </a:lnTo>
                <a:lnTo>
                  <a:pt x="49780" y="1804517"/>
                </a:lnTo>
                <a:lnTo>
                  <a:pt x="49780" y="1811208"/>
                </a:lnTo>
                <a:lnTo>
                  <a:pt x="48785" y="1825334"/>
                </a:lnTo>
                <a:lnTo>
                  <a:pt x="47291" y="1839088"/>
                </a:lnTo>
                <a:lnTo>
                  <a:pt x="44801" y="1852842"/>
                </a:lnTo>
                <a:lnTo>
                  <a:pt x="41317" y="1866224"/>
                </a:lnTo>
                <a:lnTo>
                  <a:pt x="38828" y="1880350"/>
                </a:lnTo>
                <a:lnTo>
                  <a:pt x="31859" y="1907860"/>
                </a:lnTo>
                <a:lnTo>
                  <a:pt x="28873" y="1921242"/>
                </a:lnTo>
                <a:lnTo>
                  <a:pt x="26881" y="1935368"/>
                </a:lnTo>
                <a:lnTo>
                  <a:pt x="24890" y="1949494"/>
                </a:lnTo>
                <a:lnTo>
                  <a:pt x="24391" y="1963247"/>
                </a:lnTo>
                <a:lnTo>
                  <a:pt x="24890" y="1970311"/>
                </a:lnTo>
                <a:lnTo>
                  <a:pt x="25389" y="1977374"/>
                </a:lnTo>
                <a:lnTo>
                  <a:pt x="26881" y="1984437"/>
                </a:lnTo>
                <a:lnTo>
                  <a:pt x="28375" y="1991871"/>
                </a:lnTo>
                <a:lnTo>
                  <a:pt x="28873" y="2050977"/>
                </a:lnTo>
                <a:lnTo>
                  <a:pt x="29370" y="2110827"/>
                </a:lnTo>
                <a:lnTo>
                  <a:pt x="29370" y="2253573"/>
                </a:lnTo>
                <a:lnTo>
                  <a:pt x="25885" y="2320858"/>
                </a:lnTo>
                <a:lnTo>
                  <a:pt x="19911" y="2344278"/>
                </a:lnTo>
                <a:lnTo>
                  <a:pt x="14933" y="2368440"/>
                </a:lnTo>
                <a:lnTo>
                  <a:pt x="10952" y="2392231"/>
                </a:lnTo>
                <a:lnTo>
                  <a:pt x="7965" y="2416394"/>
                </a:lnTo>
                <a:lnTo>
                  <a:pt x="5475" y="2440185"/>
                </a:lnTo>
                <a:lnTo>
                  <a:pt x="4480" y="2464348"/>
                </a:lnTo>
                <a:lnTo>
                  <a:pt x="3485" y="2488511"/>
                </a:lnTo>
                <a:lnTo>
                  <a:pt x="3485" y="2512674"/>
                </a:lnTo>
                <a:lnTo>
                  <a:pt x="4480" y="2561000"/>
                </a:lnTo>
                <a:lnTo>
                  <a:pt x="5475" y="2609324"/>
                </a:lnTo>
                <a:lnTo>
                  <a:pt x="7467" y="2658022"/>
                </a:lnTo>
                <a:lnTo>
                  <a:pt x="7467" y="2682185"/>
                </a:lnTo>
                <a:lnTo>
                  <a:pt x="6969" y="2706348"/>
                </a:lnTo>
                <a:lnTo>
                  <a:pt x="4480" y="2742035"/>
                </a:lnTo>
                <a:lnTo>
                  <a:pt x="2489" y="2777721"/>
                </a:lnTo>
                <a:lnTo>
                  <a:pt x="995" y="2812663"/>
                </a:lnTo>
                <a:lnTo>
                  <a:pt x="0" y="2848351"/>
                </a:lnTo>
                <a:lnTo>
                  <a:pt x="497" y="2884037"/>
                </a:lnTo>
                <a:lnTo>
                  <a:pt x="1494" y="2919723"/>
                </a:lnTo>
                <a:lnTo>
                  <a:pt x="3983" y="2955039"/>
                </a:lnTo>
                <a:lnTo>
                  <a:pt x="5475" y="2972882"/>
                </a:lnTo>
                <a:lnTo>
                  <a:pt x="7467" y="2990726"/>
                </a:lnTo>
                <a:lnTo>
                  <a:pt x="5475" y="3347220"/>
                </a:lnTo>
                <a:lnTo>
                  <a:pt x="4480" y="3389598"/>
                </a:lnTo>
                <a:lnTo>
                  <a:pt x="3485" y="3431605"/>
                </a:lnTo>
                <a:lnTo>
                  <a:pt x="2489" y="3515988"/>
                </a:lnTo>
                <a:lnTo>
                  <a:pt x="2986" y="3600371"/>
                </a:lnTo>
                <a:lnTo>
                  <a:pt x="3983" y="3684756"/>
                </a:lnTo>
                <a:lnTo>
                  <a:pt x="6969" y="3769140"/>
                </a:lnTo>
                <a:lnTo>
                  <a:pt x="10453" y="3853152"/>
                </a:lnTo>
                <a:lnTo>
                  <a:pt x="14933" y="3936792"/>
                </a:lnTo>
                <a:lnTo>
                  <a:pt x="19911" y="4020805"/>
                </a:lnTo>
                <a:lnTo>
                  <a:pt x="25885" y="4105190"/>
                </a:lnTo>
                <a:lnTo>
                  <a:pt x="32855" y="4189201"/>
                </a:lnTo>
                <a:lnTo>
                  <a:pt x="40821" y="4272470"/>
                </a:lnTo>
                <a:lnTo>
                  <a:pt x="48785" y="4356483"/>
                </a:lnTo>
                <a:lnTo>
                  <a:pt x="57247" y="4440495"/>
                </a:lnTo>
                <a:lnTo>
                  <a:pt x="66207" y="4524508"/>
                </a:lnTo>
                <a:lnTo>
                  <a:pt x="85125" y="4691788"/>
                </a:lnTo>
                <a:lnTo>
                  <a:pt x="90102" y="4736026"/>
                </a:lnTo>
                <a:lnTo>
                  <a:pt x="94584" y="4779889"/>
                </a:lnTo>
                <a:lnTo>
                  <a:pt x="104042" y="4867992"/>
                </a:lnTo>
                <a:lnTo>
                  <a:pt x="102049" y="4884720"/>
                </a:lnTo>
                <a:lnTo>
                  <a:pt x="100557" y="4900704"/>
                </a:lnTo>
                <a:lnTo>
                  <a:pt x="99562" y="4917061"/>
                </a:lnTo>
                <a:lnTo>
                  <a:pt x="100059" y="4933045"/>
                </a:lnTo>
                <a:lnTo>
                  <a:pt x="100557" y="4940479"/>
                </a:lnTo>
                <a:lnTo>
                  <a:pt x="101553" y="4948658"/>
                </a:lnTo>
                <a:lnTo>
                  <a:pt x="103543" y="4956466"/>
                </a:lnTo>
                <a:lnTo>
                  <a:pt x="105536" y="4964271"/>
                </a:lnTo>
                <a:lnTo>
                  <a:pt x="108023" y="4972077"/>
                </a:lnTo>
                <a:lnTo>
                  <a:pt x="111011" y="4979513"/>
                </a:lnTo>
                <a:lnTo>
                  <a:pt x="114495" y="4987319"/>
                </a:lnTo>
                <a:lnTo>
                  <a:pt x="118975" y="4994382"/>
                </a:lnTo>
                <a:lnTo>
                  <a:pt x="124949" y="5050513"/>
                </a:lnTo>
                <a:lnTo>
                  <a:pt x="129927" y="5106645"/>
                </a:lnTo>
                <a:lnTo>
                  <a:pt x="133911" y="5162777"/>
                </a:lnTo>
                <a:lnTo>
                  <a:pt x="137891" y="5218539"/>
                </a:lnTo>
                <a:lnTo>
                  <a:pt x="144863" y="5331175"/>
                </a:lnTo>
                <a:lnTo>
                  <a:pt x="151333" y="5443439"/>
                </a:lnTo>
                <a:lnTo>
                  <a:pt x="158302" y="5555703"/>
                </a:lnTo>
                <a:lnTo>
                  <a:pt x="162285" y="5612208"/>
                </a:lnTo>
                <a:lnTo>
                  <a:pt x="166765" y="5667967"/>
                </a:lnTo>
                <a:lnTo>
                  <a:pt x="171743" y="5724099"/>
                </a:lnTo>
                <a:lnTo>
                  <a:pt x="177717" y="5779860"/>
                </a:lnTo>
                <a:lnTo>
                  <a:pt x="184686" y="5835992"/>
                </a:lnTo>
                <a:lnTo>
                  <a:pt x="192652" y="5891752"/>
                </a:lnTo>
                <a:lnTo>
                  <a:pt x="194144" y="5921119"/>
                </a:lnTo>
                <a:lnTo>
                  <a:pt x="195638" y="5950115"/>
                </a:lnTo>
                <a:lnTo>
                  <a:pt x="197629" y="5979482"/>
                </a:lnTo>
                <a:lnTo>
                  <a:pt x="200617" y="6008849"/>
                </a:lnTo>
                <a:lnTo>
                  <a:pt x="203105" y="6037472"/>
                </a:lnTo>
                <a:lnTo>
                  <a:pt x="206590" y="6066839"/>
                </a:lnTo>
                <a:lnTo>
                  <a:pt x="210075" y="6095834"/>
                </a:lnTo>
                <a:lnTo>
                  <a:pt x="214057" y="6124458"/>
                </a:lnTo>
                <a:lnTo>
                  <a:pt x="218537" y="6153454"/>
                </a:lnTo>
                <a:lnTo>
                  <a:pt x="223017" y="6182078"/>
                </a:lnTo>
                <a:lnTo>
                  <a:pt x="228991" y="6211072"/>
                </a:lnTo>
                <a:lnTo>
                  <a:pt x="234468" y="6239696"/>
                </a:lnTo>
                <a:lnTo>
                  <a:pt x="239943" y="6268320"/>
                </a:lnTo>
                <a:lnTo>
                  <a:pt x="246912" y="6296944"/>
                </a:lnTo>
                <a:lnTo>
                  <a:pt x="253881" y="6325568"/>
                </a:lnTo>
                <a:lnTo>
                  <a:pt x="261349" y="6353819"/>
                </a:lnTo>
                <a:lnTo>
                  <a:pt x="258363" y="6370176"/>
                </a:lnTo>
                <a:lnTo>
                  <a:pt x="256370" y="6387276"/>
                </a:lnTo>
                <a:lnTo>
                  <a:pt x="255375" y="6404004"/>
                </a:lnTo>
                <a:lnTo>
                  <a:pt x="255375" y="6420361"/>
                </a:lnTo>
                <a:lnTo>
                  <a:pt x="256370" y="6436716"/>
                </a:lnTo>
                <a:lnTo>
                  <a:pt x="256693" y="6439430"/>
                </a:lnTo>
                <a:lnTo>
                  <a:pt x="2790787" y="6439430"/>
                </a:lnTo>
                <a:lnTo>
                  <a:pt x="2789714" y="6429282"/>
                </a:lnTo>
                <a:lnTo>
                  <a:pt x="2787723" y="6414784"/>
                </a:lnTo>
                <a:lnTo>
                  <a:pt x="2791705" y="6409208"/>
                </a:lnTo>
                <a:lnTo>
                  <a:pt x="2794693" y="6404376"/>
                </a:lnTo>
                <a:lnTo>
                  <a:pt x="2797181" y="6398800"/>
                </a:lnTo>
                <a:lnTo>
                  <a:pt x="2799671" y="6392852"/>
                </a:lnTo>
                <a:lnTo>
                  <a:pt x="2801661" y="6386904"/>
                </a:lnTo>
                <a:lnTo>
                  <a:pt x="2803652" y="6380956"/>
                </a:lnTo>
                <a:lnTo>
                  <a:pt x="2805645" y="6368689"/>
                </a:lnTo>
                <a:lnTo>
                  <a:pt x="2806640" y="6356050"/>
                </a:lnTo>
                <a:lnTo>
                  <a:pt x="2808132" y="6343039"/>
                </a:lnTo>
                <a:lnTo>
                  <a:pt x="2809129" y="6317389"/>
                </a:lnTo>
                <a:lnTo>
                  <a:pt x="2810125" y="6304750"/>
                </a:lnTo>
                <a:lnTo>
                  <a:pt x="2812115" y="6291740"/>
                </a:lnTo>
                <a:lnTo>
                  <a:pt x="2814604" y="6279473"/>
                </a:lnTo>
                <a:lnTo>
                  <a:pt x="2816595" y="6273524"/>
                </a:lnTo>
                <a:lnTo>
                  <a:pt x="2818587" y="6268320"/>
                </a:lnTo>
                <a:lnTo>
                  <a:pt x="2821573" y="6262373"/>
                </a:lnTo>
                <a:lnTo>
                  <a:pt x="2824561" y="6256796"/>
                </a:lnTo>
                <a:lnTo>
                  <a:pt x="2828045" y="6251592"/>
                </a:lnTo>
                <a:lnTo>
                  <a:pt x="2832525" y="6246388"/>
                </a:lnTo>
                <a:lnTo>
                  <a:pt x="2837005" y="6241555"/>
                </a:lnTo>
                <a:lnTo>
                  <a:pt x="2841983" y="6236723"/>
                </a:lnTo>
                <a:lnTo>
                  <a:pt x="2847957" y="6232262"/>
                </a:lnTo>
                <a:lnTo>
                  <a:pt x="2854429" y="6227802"/>
                </a:lnTo>
                <a:lnTo>
                  <a:pt x="2856420" y="6317761"/>
                </a:lnTo>
                <a:lnTo>
                  <a:pt x="2857914" y="6362370"/>
                </a:lnTo>
                <a:lnTo>
                  <a:pt x="2859408" y="6407349"/>
                </a:lnTo>
                <a:lnTo>
                  <a:pt x="2861211" y="6439430"/>
                </a:lnTo>
                <a:lnTo>
                  <a:pt x="8941566" y="6439430"/>
                </a:lnTo>
                <a:lnTo>
                  <a:pt x="8943370" y="6407348"/>
                </a:lnTo>
                <a:lnTo>
                  <a:pt x="8944864" y="6362369"/>
                </a:lnTo>
                <a:lnTo>
                  <a:pt x="8946358" y="6317760"/>
                </a:lnTo>
                <a:lnTo>
                  <a:pt x="8948348" y="6227801"/>
                </a:lnTo>
                <a:lnTo>
                  <a:pt x="8954821" y="6232261"/>
                </a:lnTo>
                <a:lnTo>
                  <a:pt x="8960794" y="6236722"/>
                </a:lnTo>
                <a:lnTo>
                  <a:pt x="8965773" y="6241554"/>
                </a:lnTo>
                <a:lnTo>
                  <a:pt x="8970252" y="6246387"/>
                </a:lnTo>
                <a:lnTo>
                  <a:pt x="8974733" y="6251591"/>
                </a:lnTo>
                <a:lnTo>
                  <a:pt x="8978217" y="6256795"/>
                </a:lnTo>
                <a:lnTo>
                  <a:pt x="8981205" y="6262372"/>
                </a:lnTo>
                <a:lnTo>
                  <a:pt x="8984190" y="6268319"/>
                </a:lnTo>
                <a:lnTo>
                  <a:pt x="8986183" y="6273523"/>
                </a:lnTo>
                <a:lnTo>
                  <a:pt x="8988174" y="6279472"/>
                </a:lnTo>
                <a:lnTo>
                  <a:pt x="8990663" y="6291739"/>
                </a:lnTo>
                <a:lnTo>
                  <a:pt x="8992653" y="6304749"/>
                </a:lnTo>
                <a:lnTo>
                  <a:pt x="8993649" y="6317388"/>
                </a:lnTo>
                <a:lnTo>
                  <a:pt x="8994646" y="6343038"/>
                </a:lnTo>
                <a:lnTo>
                  <a:pt x="8996138" y="6356049"/>
                </a:lnTo>
                <a:lnTo>
                  <a:pt x="8997133" y="6368688"/>
                </a:lnTo>
                <a:lnTo>
                  <a:pt x="8999126" y="6380955"/>
                </a:lnTo>
                <a:lnTo>
                  <a:pt x="9001116" y="6386903"/>
                </a:lnTo>
                <a:lnTo>
                  <a:pt x="9003107" y="6392851"/>
                </a:lnTo>
                <a:lnTo>
                  <a:pt x="9005596" y="6398799"/>
                </a:lnTo>
                <a:lnTo>
                  <a:pt x="9008085" y="6404375"/>
                </a:lnTo>
                <a:lnTo>
                  <a:pt x="9011073" y="6409207"/>
                </a:lnTo>
                <a:lnTo>
                  <a:pt x="9015055" y="6414783"/>
                </a:lnTo>
                <a:lnTo>
                  <a:pt x="9013064" y="6429281"/>
                </a:lnTo>
                <a:lnTo>
                  <a:pt x="9011990" y="6439430"/>
                </a:lnTo>
                <a:lnTo>
                  <a:pt x="11546084" y="6439430"/>
                </a:lnTo>
                <a:lnTo>
                  <a:pt x="11546408" y="6436715"/>
                </a:lnTo>
                <a:lnTo>
                  <a:pt x="11547403" y="6420360"/>
                </a:lnTo>
                <a:lnTo>
                  <a:pt x="11547403" y="6404003"/>
                </a:lnTo>
                <a:lnTo>
                  <a:pt x="11546408" y="6387275"/>
                </a:lnTo>
                <a:lnTo>
                  <a:pt x="11544415" y="6370175"/>
                </a:lnTo>
                <a:lnTo>
                  <a:pt x="11541429" y="6353818"/>
                </a:lnTo>
                <a:lnTo>
                  <a:pt x="11548897" y="6325567"/>
                </a:lnTo>
                <a:lnTo>
                  <a:pt x="11555866" y="6296943"/>
                </a:lnTo>
                <a:lnTo>
                  <a:pt x="11562835" y="6268319"/>
                </a:lnTo>
                <a:lnTo>
                  <a:pt x="11568310" y="6239695"/>
                </a:lnTo>
                <a:lnTo>
                  <a:pt x="11573787" y="6211071"/>
                </a:lnTo>
                <a:lnTo>
                  <a:pt x="11579761" y="6182077"/>
                </a:lnTo>
                <a:lnTo>
                  <a:pt x="11584240" y="6153453"/>
                </a:lnTo>
                <a:lnTo>
                  <a:pt x="11588720" y="6124457"/>
                </a:lnTo>
                <a:lnTo>
                  <a:pt x="11592703" y="6095833"/>
                </a:lnTo>
                <a:lnTo>
                  <a:pt x="11596188" y="6066838"/>
                </a:lnTo>
                <a:lnTo>
                  <a:pt x="11599672" y="6037471"/>
                </a:lnTo>
                <a:lnTo>
                  <a:pt x="11602161" y="6008848"/>
                </a:lnTo>
                <a:lnTo>
                  <a:pt x="11605149" y="5979481"/>
                </a:lnTo>
                <a:lnTo>
                  <a:pt x="11607140" y="5950114"/>
                </a:lnTo>
                <a:lnTo>
                  <a:pt x="11608634" y="5921118"/>
                </a:lnTo>
                <a:lnTo>
                  <a:pt x="11610126" y="5891751"/>
                </a:lnTo>
                <a:lnTo>
                  <a:pt x="11618092" y="5835992"/>
                </a:lnTo>
                <a:lnTo>
                  <a:pt x="11625061" y="5779859"/>
                </a:lnTo>
                <a:lnTo>
                  <a:pt x="11631035" y="5724098"/>
                </a:lnTo>
                <a:lnTo>
                  <a:pt x="11636013" y="5667966"/>
                </a:lnTo>
                <a:lnTo>
                  <a:pt x="11640493" y="5612206"/>
                </a:lnTo>
                <a:lnTo>
                  <a:pt x="11644476" y="5555702"/>
                </a:lnTo>
                <a:lnTo>
                  <a:pt x="11651445" y="5443438"/>
                </a:lnTo>
                <a:lnTo>
                  <a:pt x="11657915" y="5331174"/>
                </a:lnTo>
                <a:lnTo>
                  <a:pt x="11664886" y="5218538"/>
                </a:lnTo>
                <a:lnTo>
                  <a:pt x="11668867" y="5162776"/>
                </a:lnTo>
                <a:lnTo>
                  <a:pt x="11672850" y="5106644"/>
                </a:lnTo>
                <a:lnTo>
                  <a:pt x="11677829" y="5050512"/>
                </a:lnTo>
                <a:lnTo>
                  <a:pt x="11683803" y="4994380"/>
                </a:lnTo>
                <a:lnTo>
                  <a:pt x="11688282" y="4987318"/>
                </a:lnTo>
                <a:lnTo>
                  <a:pt x="11691767" y="4979512"/>
                </a:lnTo>
                <a:lnTo>
                  <a:pt x="11694755" y="4972076"/>
                </a:lnTo>
                <a:lnTo>
                  <a:pt x="11697242" y="4964270"/>
                </a:lnTo>
                <a:lnTo>
                  <a:pt x="11699234" y="4956464"/>
                </a:lnTo>
                <a:lnTo>
                  <a:pt x="11701225" y="4948658"/>
                </a:lnTo>
                <a:lnTo>
                  <a:pt x="11702220" y="4940478"/>
                </a:lnTo>
                <a:lnTo>
                  <a:pt x="11702719" y="4933044"/>
                </a:lnTo>
                <a:lnTo>
                  <a:pt x="11703216" y="4917060"/>
                </a:lnTo>
                <a:lnTo>
                  <a:pt x="11702220" y="4900703"/>
                </a:lnTo>
                <a:lnTo>
                  <a:pt x="11700728" y="4884720"/>
                </a:lnTo>
                <a:lnTo>
                  <a:pt x="11698736" y="4867991"/>
                </a:lnTo>
                <a:lnTo>
                  <a:pt x="11708194" y="4779888"/>
                </a:lnTo>
                <a:lnTo>
                  <a:pt x="11712676" y="4736025"/>
                </a:lnTo>
                <a:lnTo>
                  <a:pt x="11717652" y="4691787"/>
                </a:lnTo>
                <a:lnTo>
                  <a:pt x="11736570" y="4524507"/>
                </a:lnTo>
                <a:lnTo>
                  <a:pt x="11745530" y="4440494"/>
                </a:lnTo>
                <a:lnTo>
                  <a:pt x="11753993" y="4356482"/>
                </a:lnTo>
                <a:lnTo>
                  <a:pt x="11761957" y="4272469"/>
                </a:lnTo>
                <a:lnTo>
                  <a:pt x="11769923" y="4189200"/>
                </a:lnTo>
                <a:lnTo>
                  <a:pt x="11776892" y="4105189"/>
                </a:lnTo>
                <a:lnTo>
                  <a:pt x="11782866" y="4020804"/>
                </a:lnTo>
                <a:lnTo>
                  <a:pt x="11787844" y="3936791"/>
                </a:lnTo>
                <a:lnTo>
                  <a:pt x="11792324" y="3853151"/>
                </a:lnTo>
                <a:lnTo>
                  <a:pt x="11795809" y="3769139"/>
                </a:lnTo>
                <a:lnTo>
                  <a:pt x="11798795" y="3684755"/>
                </a:lnTo>
                <a:lnTo>
                  <a:pt x="11799792" y="3600370"/>
                </a:lnTo>
                <a:lnTo>
                  <a:pt x="11800289" y="3515987"/>
                </a:lnTo>
                <a:lnTo>
                  <a:pt x="11799293" y="3431604"/>
                </a:lnTo>
                <a:lnTo>
                  <a:pt x="11798298" y="3389597"/>
                </a:lnTo>
                <a:lnTo>
                  <a:pt x="11797303" y="3347219"/>
                </a:lnTo>
                <a:lnTo>
                  <a:pt x="11795310" y="2990725"/>
                </a:lnTo>
                <a:lnTo>
                  <a:pt x="11797303" y="2972881"/>
                </a:lnTo>
                <a:lnTo>
                  <a:pt x="11798795" y="2955038"/>
                </a:lnTo>
                <a:lnTo>
                  <a:pt x="11801284" y="2919722"/>
                </a:lnTo>
                <a:lnTo>
                  <a:pt x="11802281" y="2884036"/>
                </a:lnTo>
                <a:lnTo>
                  <a:pt x="11802778" y="2848350"/>
                </a:lnTo>
                <a:lnTo>
                  <a:pt x="11801782" y="2812662"/>
                </a:lnTo>
                <a:lnTo>
                  <a:pt x="11800289" y="2777720"/>
                </a:lnTo>
                <a:lnTo>
                  <a:pt x="11798298" y="2742034"/>
                </a:lnTo>
                <a:lnTo>
                  <a:pt x="11795809" y="2706347"/>
                </a:lnTo>
                <a:lnTo>
                  <a:pt x="11795310" y="2682184"/>
                </a:lnTo>
                <a:lnTo>
                  <a:pt x="11795310" y="2658021"/>
                </a:lnTo>
                <a:lnTo>
                  <a:pt x="11797303" y="2609323"/>
                </a:lnTo>
                <a:lnTo>
                  <a:pt x="11798298" y="2560999"/>
                </a:lnTo>
                <a:lnTo>
                  <a:pt x="11799293" y="2512673"/>
                </a:lnTo>
                <a:lnTo>
                  <a:pt x="11799293" y="2488510"/>
                </a:lnTo>
                <a:lnTo>
                  <a:pt x="11798298" y="2464347"/>
                </a:lnTo>
                <a:lnTo>
                  <a:pt x="11797303" y="2440184"/>
                </a:lnTo>
                <a:lnTo>
                  <a:pt x="11794813" y="2416393"/>
                </a:lnTo>
                <a:lnTo>
                  <a:pt x="11791826" y="2392230"/>
                </a:lnTo>
                <a:lnTo>
                  <a:pt x="11787844" y="2368439"/>
                </a:lnTo>
                <a:lnTo>
                  <a:pt x="11782866" y="2344277"/>
                </a:lnTo>
                <a:lnTo>
                  <a:pt x="11776892" y="2320857"/>
                </a:lnTo>
                <a:lnTo>
                  <a:pt x="11773408" y="2253572"/>
                </a:lnTo>
                <a:lnTo>
                  <a:pt x="11773408" y="2110826"/>
                </a:lnTo>
                <a:lnTo>
                  <a:pt x="11773905" y="2050976"/>
                </a:lnTo>
                <a:lnTo>
                  <a:pt x="11774403" y="1991870"/>
                </a:lnTo>
                <a:lnTo>
                  <a:pt x="11775897" y="1984436"/>
                </a:lnTo>
                <a:lnTo>
                  <a:pt x="11777389" y="1977373"/>
                </a:lnTo>
                <a:lnTo>
                  <a:pt x="11777888" y="1970310"/>
                </a:lnTo>
                <a:lnTo>
                  <a:pt x="11778386" y="1963246"/>
                </a:lnTo>
                <a:lnTo>
                  <a:pt x="11777888" y="1949493"/>
                </a:lnTo>
                <a:lnTo>
                  <a:pt x="11775897" y="1935367"/>
                </a:lnTo>
                <a:lnTo>
                  <a:pt x="11773905" y="1921241"/>
                </a:lnTo>
                <a:lnTo>
                  <a:pt x="11770919" y="1907859"/>
                </a:lnTo>
                <a:lnTo>
                  <a:pt x="11763950" y="1880349"/>
                </a:lnTo>
                <a:lnTo>
                  <a:pt x="11761460" y="1866223"/>
                </a:lnTo>
                <a:lnTo>
                  <a:pt x="11757976" y="1852841"/>
                </a:lnTo>
                <a:lnTo>
                  <a:pt x="11755487" y="1839087"/>
                </a:lnTo>
                <a:lnTo>
                  <a:pt x="11753993" y="1825333"/>
                </a:lnTo>
                <a:lnTo>
                  <a:pt x="11752998" y="1811207"/>
                </a:lnTo>
                <a:lnTo>
                  <a:pt x="11752998" y="1804516"/>
                </a:lnTo>
                <a:lnTo>
                  <a:pt x="11753494" y="1797452"/>
                </a:lnTo>
                <a:lnTo>
                  <a:pt x="11754492" y="1790389"/>
                </a:lnTo>
                <a:lnTo>
                  <a:pt x="11755487" y="1783698"/>
                </a:lnTo>
                <a:lnTo>
                  <a:pt x="11757477" y="1776263"/>
                </a:lnTo>
                <a:lnTo>
                  <a:pt x="11758971" y="1769573"/>
                </a:lnTo>
                <a:lnTo>
                  <a:pt x="11761460" y="1761767"/>
                </a:lnTo>
                <a:lnTo>
                  <a:pt x="11763451" y="1754331"/>
                </a:lnTo>
                <a:lnTo>
                  <a:pt x="11764945" y="1747639"/>
                </a:lnTo>
                <a:lnTo>
                  <a:pt x="11765442" y="1741320"/>
                </a:lnTo>
                <a:lnTo>
                  <a:pt x="11765940" y="1735000"/>
                </a:lnTo>
                <a:lnTo>
                  <a:pt x="11765940" y="1729426"/>
                </a:lnTo>
                <a:lnTo>
                  <a:pt x="11765442" y="1723849"/>
                </a:lnTo>
                <a:lnTo>
                  <a:pt x="11763950" y="1718645"/>
                </a:lnTo>
                <a:lnTo>
                  <a:pt x="11762953" y="1713812"/>
                </a:lnTo>
                <a:lnTo>
                  <a:pt x="11761460" y="1709351"/>
                </a:lnTo>
                <a:lnTo>
                  <a:pt x="11758971" y="1705262"/>
                </a:lnTo>
                <a:lnTo>
                  <a:pt x="11756979" y="1701172"/>
                </a:lnTo>
                <a:lnTo>
                  <a:pt x="11753993" y="1697084"/>
                </a:lnTo>
                <a:lnTo>
                  <a:pt x="11751005" y="1693739"/>
                </a:lnTo>
                <a:lnTo>
                  <a:pt x="11748518" y="1690764"/>
                </a:lnTo>
                <a:lnTo>
                  <a:pt x="11744535" y="1687790"/>
                </a:lnTo>
                <a:lnTo>
                  <a:pt x="11741050" y="1684817"/>
                </a:lnTo>
                <a:lnTo>
                  <a:pt x="11737067" y="1682215"/>
                </a:lnTo>
                <a:lnTo>
                  <a:pt x="11729103" y="1677754"/>
                </a:lnTo>
                <a:lnTo>
                  <a:pt x="11720141" y="1674036"/>
                </a:lnTo>
                <a:lnTo>
                  <a:pt x="11710683" y="1670319"/>
                </a:lnTo>
                <a:lnTo>
                  <a:pt x="11701225" y="1667345"/>
                </a:lnTo>
                <a:lnTo>
                  <a:pt x="11691767" y="1665115"/>
                </a:lnTo>
                <a:lnTo>
                  <a:pt x="11672850" y="1660282"/>
                </a:lnTo>
                <a:lnTo>
                  <a:pt x="11666378" y="1659166"/>
                </a:lnTo>
                <a:lnTo>
                  <a:pt x="11660404" y="1657680"/>
                </a:lnTo>
                <a:lnTo>
                  <a:pt x="11654431" y="1657307"/>
                </a:lnTo>
                <a:lnTo>
                  <a:pt x="11648956" y="1657307"/>
                </a:lnTo>
                <a:lnTo>
                  <a:pt x="11643977" y="1657307"/>
                </a:lnTo>
                <a:lnTo>
                  <a:pt x="11638502" y="1657680"/>
                </a:lnTo>
                <a:lnTo>
                  <a:pt x="11634020" y="1658423"/>
                </a:lnTo>
                <a:lnTo>
                  <a:pt x="11629541" y="1659910"/>
                </a:lnTo>
                <a:lnTo>
                  <a:pt x="11625558" y="1661025"/>
                </a:lnTo>
                <a:lnTo>
                  <a:pt x="11621576" y="1662884"/>
                </a:lnTo>
                <a:lnTo>
                  <a:pt x="11618092" y="1665115"/>
                </a:lnTo>
                <a:lnTo>
                  <a:pt x="11615104" y="1667345"/>
                </a:lnTo>
                <a:lnTo>
                  <a:pt x="11611620" y="1669947"/>
                </a:lnTo>
                <a:lnTo>
                  <a:pt x="11608634" y="1672921"/>
                </a:lnTo>
                <a:lnTo>
                  <a:pt x="11606145" y="1675895"/>
                </a:lnTo>
                <a:lnTo>
                  <a:pt x="11603655" y="1679241"/>
                </a:lnTo>
                <a:lnTo>
                  <a:pt x="11599672" y="1686676"/>
                </a:lnTo>
                <a:lnTo>
                  <a:pt x="11595689" y="1694482"/>
                </a:lnTo>
                <a:lnTo>
                  <a:pt x="11592703" y="1703404"/>
                </a:lnTo>
                <a:lnTo>
                  <a:pt x="11591209" y="1712697"/>
                </a:lnTo>
                <a:lnTo>
                  <a:pt x="11589219" y="1722733"/>
                </a:lnTo>
                <a:lnTo>
                  <a:pt x="11588223" y="1732771"/>
                </a:lnTo>
                <a:lnTo>
                  <a:pt x="11587725" y="1743551"/>
                </a:lnTo>
                <a:lnTo>
                  <a:pt x="11587228" y="1753959"/>
                </a:lnTo>
                <a:lnTo>
                  <a:pt x="11586730" y="1801542"/>
                </a:lnTo>
                <a:lnTo>
                  <a:pt x="11585236" y="1848752"/>
                </a:lnTo>
                <a:lnTo>
                  <a:pt x="11583245" y="1880349"/>
                </a:lnTo>
                <a:lnTo>
                  <a:pt x="11580257" y="1911204"/>
                </a:lnTo>
                <a:lnTo>
                  <a:pt x="11576773" y="1942430"/>
                </a:lnTo>
                <a:lnTo>
                  <a:pt x="11572293" y="1973283"/>
                </a:lnTo>
                <a:lnTo>
                  <a:pt x="11567813" y="2004138"/>
                </a:lnTo>
                <a:lnTo>
                  <a:pt x="11562336" y="2034619"/>
                </a:lnTo>
                <a:lnTo>
                  <a:pt x="11556362" y="2065102"/>
                </a:lnTo>
                <a:lnTo>
                  <a:pt x="11549393" y="2095584"/>
                </a:lnTo>
                <a:lnTo>
                  <a:pt x="11542923" y="2125696"/>
                </a:lnTo>
                <a:lnTo>
                  <a:pt x="11535456" y="2155806"/>
                </a:lnTo>
                <a:lnTo>
                  <a:pt x="11527491" y="2185917"/>
                </a:lnTo>
                <a:lnTo>
                  <a:pt x="11519028" y="2216027"/>
                </a:lnTo>
                <a:lnTo>
                  <a:pt x="11510067" y="2245766"/>
                </a:lnTo>
                <a:lnTo>
                  <a:pt x="11500609" y="2275506"/>
                </a:lnTo>
                <a:lnTo>
                  <a:pt x="11491150" y="2304873"/>
                </a:lnTo>
                <a:lnTo>
                  <a:pt x="11480697" y="2334610"/>
                </a:lnTo>
                <a:lnTo>
                  <a:pt x="11479702" y="2347993"/>
                </a:lnTo>
                <a:lnTo>
                  <a:pt x="11478208" y="2358030"/>
                </a:lnTo>
                <a:lnTo>
                  <a:pt x="11477212" y="2362491"/>
                </a:lnTo>
                <a:lnTo>
                  <a:pt x="11475220" y="2367324"/>
                </a:lnTo>
                <a:lnTo>
                  <a:pt x="11473728" y="2370669"/>
                </a:lnTo>
                <a:lnTo>
                  <a:pt x="11471736" y="2372528"/>
                </a:lnTo>
                <a:lnTo>
                  <a:pt x="11470740" y="2373271"/>
                </a:lnTo>
                <a:lnTo>
                  <a:pt x="11469745" y="2374014"/>
                </a:lnTo>
                <a:lnTo>
                  <a:pt x="11467754" y="2374387"/>
                </a:lnTo>
                <a:lnTo>
                  <a:pt x="11466260" y="2374387"/>
                </a:lnTo>
                <a:lnTo>
                  <a:pt x="11464268" y="2374014"/>
                </a:lnTo>
                <a:lnTo>
                  <a:pt x="11462277" y="2372899"/>
                </a:lnTo>
                <a:lnTo>
                  <a:pt x="11460287" y="2371413"/>
                </a:lnTo>
                <a:lnTo>
                  <a:pt x="11458294" y="2369181"/>
                </a:lnTo>
                <a:lnTo>
                  <a:pt x="11455308" y="2366580"/>
                </a:lnTo>
                <a:lnTo>
                  <a:pt x="11449833" y="2358773"/>
                </a:lnTo>
                <a:lnTo>
                  <a:pt x="11443361" y="2348737"/>
                </a:lnTo>
                <a:lnTo>
                  <a:pt x="11444855" y="2317139"/>
                </a:lnTo>
                <a:lnTo>
                  <a:pt x="11444855" y="2301527"/>
                </a:lnTo>
                <a:lnTo>
                  <a:pt x="11443361" y="2286285"/>
                </a:lnTo>
                <a:lnTo>
                  <a:pt x="11442366" y="2278851"/>
                </a:lnTo>
                <a:lnTo>
                  <a:pt x="11441370" y="2271043"/>
                </a:lnTo>
                <a:lnTo>
                  <a:pt x="11439378" y="2263609"/>
                </a:lnTo>
                <a:lnTo>
                  <a:pt x="11437387" y="2256174"/>
                </a:lnTo>
                <a:lnTo>
                  <a:pt x="11434898" y="2249111"/>
                </a:lnTo>
                <a:lnTo>
                  <a:pt x="11431414" y="2241678"/>
                </a:lnTo>
                <a:lnTo>
                  <a:pt x="11427430" y="2234613"/>
                </a:lnTo>
                <a:lnTo>
                  <a:pt x="11423449" y="2227550"/>
                </a:lnTo>
                <a:lnTo>
                  <a:pt x="11422452" y="2217142"/>
                </a:lnTo>
                <a:lnTo>
                  <a:pt x="11421457" y="2207105"/>
                </a:lnTo>
                <a:lnTo>
                  <a:pt x="11422951" y="2202273"/>
                </a:lnTo>
                <a:lnTo>
                  <a:pt x="11423946" y="2198556"/>
                </a:lnTo>
                <a:lnTo>
                  <a:pt x="11424941" y="2195209"/>
                </a:lnTo>
                <a:lnTo>
                  <a:pt x="11425440" y="2192236"/>
                </a:lnTo>
                <a:lnTo>
                  <a:pt x="11424941" y="2189634"/>
                </a:lnTo>
                <a:lnTo>
                  <a:pt x="11423946" y="2187032"/>
                </a:lnTo>
                <a:lnTo>
                  <a:pt x="11422951" y="2185544"/>
                </a:lnTo>
                <a:lnTo>
                  <a:pt x="11421955" y="2183687"/>
                </a:lnTo>
                <a:lnTo>
                  <a:pt x="11422452" y="2152089"/>
                </a:lnTo>
                <a:lnTo>
                  <a:pt x="11422951" y="2120120"/>
                </a:lnTo>
                <a:lnTo>
                  <a:pt x="11422951" y="2088522"/>
                </a:lnTo>
                <a:lnTo>
                  <a:pt x="11422951" y="2056925"/>
                </a:lnTo>
                <a:lnTo>
                  <a:pt x="11421955" y="2025327"/>
                </a:lnTo>
                <a:lnTo>
                  <a:pt x="11420960" y="1993358"/>
                </a:lnTo>
                <a:lnTo>
                  <a:pt x="11418471" y="1962132"/>
                </a:lnTo>
                <a:lnTo>
                  <a:pt x="11416478" y="1930906"/>
                </a:lnTo>
                <a:lnTo>
                  <a:pt x="11413492" y="1899308"/>
                </a:lnTo>
                <a:lnTo>
                  <a:pt x="11409509" y="1867711"/>
                </a:lnTo>
                <a:lnTo>
                  <a:pt x="11405528" y="1836485"/>
                </a:lnTo>
                <a:lnTo>
                  <a:pt x="11401047" y="1805260"/>
                </a:lnTo>
                <a:lnTo>
                  <a:pt x="11395073" y="1774034"/>
                </a:lnTo>
                <a:lnTo>
                  <a:pt x="11389598" y="1742435"/>
                </a:lnTo>
                <a:lnTo>
                  <a:pt x="11382629" y="1711582"/>
                </a:lnTo>
                <a:lnTo>
                  <a:pt x="11375161" y="1680727"/>
                </a:lnTo>
                <a:lnTo>
                  <a:pt x="11301486" y="659940"/>
                </a:lnTo>
                <a:lnTo>
                  <a:pt x="11304971" y="620908"/>
                </a:lnTo>
                <a:lnTo>
                  <a:pt x="11306465" y="581876"/>
                </a:lnTo>
                <a:lnTo>
                  <a:pt x="11307460" y="542843"/>
                </a:lnTo>
                <a:lnTo>
                  <a:pt x="11307460" y="504556"/>
                </a:lnTo>
                <a:lnTo>
                  <a:pt x="11306465" y="465522"/>
                </a:lnTo>
                <a:lnTo>
                  <a:pt x="11304971" y="426863"/>
                </a:lnTo>
                <a:lnTo>
                  <a:pt x="11301983" y="388202"/>
                </a:lnTo>
                <a:lnTo>
                  <a:pt x="11299494" y="349170"/>
                </a:lnTo>
                <a:lnTo>
                  <a:pt x="11295513" y="310881"/>
                </a:lnTo>
                <a:lnTo>
                  <a:pt x="11291529" y="272220"/>
                </a:lnTo>
                <a:lnTo>
                  <a:pt x="11286054" y="233932"/>
                </a:lnTo>
                <a:lnTo>
                  <a:pt x="11281076" y="195271"/>
                </a:lnTo>
                <a:lnTo>
                  <a:pt x="11275599" y="156982"/>
                </a:lnTo>
                <a:lnTo>
                  <a:pt x="11269129" y="118321"/>
                </a:lnTo>
                <a:lnTo>
                  <a:pt x="11256186" y="41373"/>
                </a:lnTo>
                <a:lnTo>
                  <a:pt x="11255687" y="9775"/>
                </a:lnTo>
                <a:close/>
              </a:path>
            </a:pathLst>
          </a:custGeom>
        </p:spPr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20A1D7E-FA0D-59BB-A603-3C2BDD37E630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F53FF83-A96D-DCE8-DC02-84BF7D6DC709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D5963F-93D8-2BAD-2446-4C88E28D271A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98EB9C-F9A9-BDCB-7A18-6BFCC1D6E7DA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8E90650-074C-2F47-BA1C-11500A82BCCB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22C985-A800-3071-DEA1-CE139D18761B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AEA3480-371E-3131-674B-792857E1BA2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E1A7B4-D7D7-08D7-0C93-D1BE493472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7E525A-F4F4-91CF-AADA-7EAD87D12C5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839DBDE-6ABB-77A6-566D-C5720B39308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A872D18-6C25-2809-3DB9-C8E4D4D4124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B1C0A59-E1A7-695F-75D7-1AB700B1D095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3" name="TextBox 22">
            <a:hlinkClick r:id="rId10" action="ppaction://hlinksldjump"/>
            <a:extLst>
              <a:ext uri="{FF2B5EF4-FFF2-40B4-BE49-F238E27FC236}">
                <a16:creationId xmlns:a16="http://schemas.microsoft.com/office/drawing/2014/main" id="{08CACE7E-AC80-568C-EBAF-19A826771CDC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1" action="ppaction://hlinksldjump"/>
            <a:extLst>
              <a:ext uri="{FF2B5EF4-FFF2-40B4-BE49-F238E27FC236}">
                <a16:creationId xmlns:a16="http://schemas.microsoft.com/office/drawing/2014/main" id="{CB31C73A-FF3D-4871-FCD7-DA7A277D57B5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2" action="ppaction://hlinksldjump"/>
            <a:extLst>
              <a:ext uri="{FF2B5EF4-FFF2-40B4-BE49-F238E27FC236}">
                <a16:creationId xmlns:a16="http://schemas.microsoft.com/office/drawing/2014/main" id="{0AD2D960-C7FE-45EF-4A65-E0573BF8BBB5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3" action="ppaction://hlinksldjump"/>
            <a:extLst>
              <a:ext uri="{FF2B5EF4-FFF2-40B4-BE49-F238E27FC236}">
                <a16:creationId xmlns:a16="http://schemas.microsoft.com/office/drawing/2014/main" id="{0A817304-7328-BE54-AFD2-3B13815B19ED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4" action="ppaction://hlinksldjump"/>
            <a:extLst>
              <a:ext uri="{FF2B5EF4-FFF2-40B4-BE49-F238E27FC236}">
                <a16:creationId xmlns:a16="http://schemas.microsoft.com/office/drawing/2014/main" id="{5DF273D1-47AA-C729-9295-9267A3D69C00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15" action="ppaction://hlinksldjump"/>
            <a:extLst>
              <a:ext uri="{FF2B5EF4-FFF2-40B4-BE49-F238E27FC236}">
                <a16:creationId xmlns:a16="http://schemas.microsoft.com/office/drawing/2014/main" id="{4768C8C3-B39D-ABAF-4A83-7E37DA93B881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629376F4-081C-BA94-A20E-A998E08D4557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B6974B-5A7E-6E43-D816-496BD0694AD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6199782-DA5B-A59C-57E4-0C3913793D9E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8A531AF-F2A6-0436-ECAE-54A7C982C002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72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2524197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B44B90D-A650-6945-D1B6-64F26F8699F6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86CE1CC-FA4D-F8A4-01D6-F8749A5389CE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5A3ACE8-97E0-8C3D-ABD0-B7C6D1841B31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A07B86A-88A5-842B-815A-05A81F453943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084C22E-804A-8660-F84D-F6909813A4A9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AB77C60-C88C-2BEE-92B7-E74AE88C68F8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3A696D-10DF-8E5C-21A6-0C8628402F7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2965AD-C5B8-9EF7-F8E7-8F9D2C89B25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27DA8E2-C75C-BC46-A54C-E9787A2F544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0759240-7B83-B2AA-354F-FA1EB70A4D1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366A3CB-9F46-3132-9CC2-8600F808600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CEF42CC-D264-DEBF-F4EF-43163A32088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2" name="TextBox 21">
            <a:hlinkClick r:id="rId10" action="ppaction://hlinksldjump"/>
            <a:extLst>
              <a:ext uri="{FF2B5EF4-FFF2-40B4-BE49-F238E27FC236}">
                <a16:creationId xmlns:a16="http://schemas.microsoft.com/office/drawing/2014/main" id="{4431F45F-E137-4811-2AA4-F06E9CBB7984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1" action="ppaction://hlinksldjump"/>
            <a:extLst>
              <a:ext uri="{FF2B5EF4-FFF2-40B4-BE49-F238E27FC236}">
                <a16:creationId xmlns:a16="http://schemas.microsoft.com/office/drawing/2014/main" id="{5A961226-F019-D82C-9051-83A61DFA2115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2" action="ppaction://hlinksldjump"/>
            <a:extLst>
              <a:ext uri="{FF2B5EF4-FFF2-40B4-BE49-F238E27FC236}">
                <a16:creationId xmlns:a16="http://schemas.microsoft.com/office/drawing/2014/main" id="{5DAAE632-DE04-4B31-3E4E-1D371B80AF47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3" action="ppaction://hlinksldjump"/>
            <a:extLst>
              <a:ext uri="{FF2B5EF4-FFF2-40B4-BE49-F238E27FC236}">
                <a16:creationId xmlns:a16="http://schemas.microsoft.com/office/drawing/2014/main" id="{6550FF97-F1A5-2615-E18B-446EAE40EA94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4" action="ppaction://hlinksldjump"/>
            <a:extLst>
              <a:ext uri="{FF2B5EF4-FFF2-40B4-BE49-F238E27FC236}">
                <a16:creationId xmlns:a16="http://schemas.microsoft.com/office/drawing/2014/main" id="{31144287-0631-05D6-12C3-CD4F1F22FB12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5" action="ppaction://hlinksldjump"/>
            <a:extLst>
              <a:ext uri="{FF2B5EF4-FFF2-40B4-BE49-F238E27FC236}">
                <a16:creationId xmlns:a16="http://schemas.microsoft.com/office/drawing/2014/main" id="{C1F3E49F-A7C8-FE26-4C75-1CAFBB661105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15306CB6-4D5C-B8E2-F044-335B9DC675A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B115B9-6C9C-01A8-5730-E3656C6C24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4CF2338-4460-B039-B8E9-B6AF93311DBA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DB0BC48-F1F6-2450-8F81-17C71F04E1FC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74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2524197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05F27A62-3893-181F-7C1B-D821340D35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286384" y="1387826"/>
            <a:ext cx="9092936" cy="4960978"/>
          </a:xfrm>
          <a:custGeom>
            <a:avLst/>
            <a:gdLst>
              <a:gd name="connsiteX0" fmla="*/ 11255078 w 11802778"/>
              <a:gd name="connsiteY0" fmla="*/ 0 h 6439430"/>
              <a:gd name="connsiteX1" fmla="*/ 9545743 w 11802778"/>
              <a:gd name="connsiteY1" fmla="*/ 0 h 6439430"/>
              <a:gd name="connsiteX2" fmla="*/ 9541736 w 11802778"/>
              <a:gd name="connsiteY2" fmla="*/ 5686 h 6439430"/>
              <a:gd name="connsiteX3" fmla="*/ 9538749 w 11802778"/>
              <a:gd name="connsiteY3" fmla="*/ 12377 h 6439430"/>
              <a:gd name="connsiteX4" fmla="*/ 9536259 w 11802778"/>
              <a:gd name="connsiteY4" fmla="*/ 19812 h 6439430"/>
              <a:gd name="connsiteX5" fmla="*/ 9533771 w 11802778"/>
              <a:gd name="connsiteY5" fmla="*/ 27247 h 6439430"/>
              <a:gd name="connsiteX6" fmla="*/ 9532775 w 11802778"/>
              <a:gd name="connsiteY6" fmla="*/ 34681 h 6439430"/>
              <a:gd name="connsiteX7" fmla="*/ 9532278 w 11802778"/>
              <a:gd name="connsiteY7" fmla="*/ 42487 h 6439430"/>
              <a:gd name="connsiteX8" fmla="*/ 9531780 w 11802778"/>
              <a:gd name="connsiteY8" fmla="*/ 49922 h 6439430"/>
              <a:gd name="connsiteX9" fmla="*/ 9531780 w 11802778"/>
              <a:gd name="connsiteY9" fmla="*/ 65163 h 6439430"/>
              <a:gd name="connsiteX10" fmla="*/ 9531780 w 11802778"/>
              <a:gd name="connsiteY10" fmla="*/ 81148 h 6439430"/>
              <a:gd name="connsiteX11" fmla="*/ 9531780 w 11802778"/>
              <a:gd name="connsiteY11" fmla="*/ 88954 h 6439430"/>
              <a:gd name="connsiteX12" fmla="*/ 9531281 w 11802778"/>
              <a:gd name="connsiteY12" fmla="*/ 96762 h 6439430"/>
              <a:gd name="connsiteX13" fmla="*/ 9530286 w 11802778"/>
              <a:gd name="connsiteY13" fmla="*/ 104195 h 6439430"/>
              <a:gd name="connsiteX14" fmla="*/ 9528792 w 11802778"/>
              <a:gd name="connsiteY14" fmla="*/ 111631 h 6439430"/>
              <a:gd name="connsiteX15" fmla="*/ 9524811 w 11802778"/>
              <a:gd name="connsiteY15" fmla="*/ 125385 h 6439430"/>
              <a:gd name="connsiteX16" fmla="*/ 9522321 w 11802778"/>
              <a:gd name="connsiteY16" fmla="*/ 139511 h 6439430"/>
              <a:gd name="connsiteX17" fmla="*/ 9519334 w 11802778"/>
              <a:gd name="connsiteY17" fmla="*/ 153265 h 6439430"/>
              <a:gd name="connsiteX18" fmla="*/ 9516348 w 11802778"/>
              <a:gd name="connsiteY18" fmla="*/ 167390 h 6439430"/>
              <a:gd name="connsiteX19" fmla="*/ 9512365 w 11802778"/>
              <a:gd name="connsiteY19" fmla="*/ 195271 h 6439430"/>
              <a:gd name="connsiteX20" fmla="*/ 9509379 w 11802778"/>
              <a:gd name="connsiteY20" fmla="*/ 223895 h 6439430"/>
              <a:gd name="connsiteX21" fmla="*/ 9507386 w 11802778"/>
              <a:gd name="connsiteY21" fmla="*/ 252146 h 6439430"/>
              <a:gd name="connsiteX22" fmla="*/ 9505396 w 11802778"/>
              <a:gd name="connsiteY22" fmla="*/ 280770 h 6439430"/>
              <a:gd name="connsiteX23" fmla="*/ 9503902 w 11802778"/>
              <a:gd name="connsiteY23" fmla="*/ 337274 h 6439430"/>
              <a:gd name="connsiteX24" fmla="*/ 9502410 w 11802778"/>
              <a:gd name="connsiteY24" fmla="*/ 394149 h 6439430"/>
              <a:gd name="connsiteX25" fmla="*/ 9500916 w 11802778"/>
              <a:gd name="connsiteY25" fmla="*/ 422773 h 6439430"/>
              <a:gd name="connsiteX26" fmla="*/ 9499921 w 11802778"/>
              <a:gd name="connsiteY26" fmla="*/ 451026 h 6439430"/>
              <a:gd name="connsiteX27" fmla="*/ 9496933 w 11802778"/>
              <a:gd name="connsiteY27" fmla="*/ 479277 h 6439430"/>
              <a:gd name="connsiteX28" fmla="*/ 9494443 w 11802778"/>
              <a:gd name="connsiteY28" fmla="*/ 507529 h 6439430"/>
              <a:gd name="connsiteX29" fmla="*/ 9489964 w 11802778"/>
              <a:gd name="connsiteY29" fmla="*/ 535409 h 6439430"/>
              <a:gd name="connsiteX30" fmla="*/ 9487474 w 11802778"/>
              <a:gd name="connsiteY30" fmla="*/ 549164 h 6439430"/>
              <a:gd name="connsiteX31" fmla="*/ 9483990 w 11802778"/>
              <a:gd name="connsiteY31" fmla="*/ 563290 h 6439430"/>
              <a:gd name="connsiteX32" fmla="*/ 9437695 w 11802778"/>
              <a:gd name="connsiteY32" fmla="*/ 1037997 h 6439430"/>
              <a:gd name="connsiteX33" fmla="*/ 9433711 w 11802778"/>
              <a:gd name="connsiteY33" fmla="*/ 1048776 h 6439430"/>
              <a:gd name="connsiteX34" fmla="*/ 9430725 w 11802778"/>
              <a:gd name="connsiteY34" fmla="*/ 1058070 h 6439430"/>
              <a:gd name="connsiteX35" fmla="*/ 9429728 w 11802778"/>
              <a:gd name="connsiteY35" fmla="*/ 1062531 h 6439430"/>
              <a:gd name="connsiteX36" fmla="*/ 9429231 w 11802778"/>
              <a:gd name="connsiteY36" fmla="*/ 1066992 h 6439430"/>
              <a:gd name="connsiteX37" fmla="*/ 9429728 w 11802778"/>
              <a:gd name="connsiteY37" fmla="*/ 1070709 h 6439430"/>
              <a:gd name="connsiteX38" fmla="*/ 9430227 w 11802778"/>
              <a:gd name="connsiteY38" fmla="*/ 1074427 h 6439430"/>
              <a:gd name="connsiteX39" fmla="*/ 9427239 w 11802778"/>
              <a:gd name="connsiteY39" fmla="*/ 1089668 h 6439430"/>
              <a:gd name="connsiteX40" fmla="*/ 9424253 w 11802778"/>
              <a:gd name="connsiteY40" fmla="*/ 1104909 h 6439430"/>
              <a:gd name="connsiteX41" fmla="*/ 9420270 w 11802778"/>
              <a:gd name="connsiteY41" fmla="*/ 1135390 h 6439430"/>
              <a:gd name="connsiteX42" fmla="*/ 9417781 w 11802778"/>
              <a:gd name="connsiteY42" fmla="*/ 1166616 h 6439430"/>
              <a:gd name="connsiteX43" fmla="*/ 9415791 w 11802778"/>
              <a:gd name="connsiteY43" fmla="*/ 1197471 h 6439430"/>
              <a:gd name="connsiteX44" fmla="*/ 9414296 w 11802778"/>
              <a:gd name="connsiteY44" fmla="*/ 1228325 h 6439430"/>
              <a:gd name="connsiteX45" fmla="*/ 9413301 w 11802778"/>
              <a:gd name="connsiteY45" fmla="*/ 1259179 h 6439430"/>
              <a:gd name="connsiteX46" fmla="*/ 9410812 w 11802778"/>
              <a:gd name="connsiteY46" fmla="*/ 1321631 h 6439430"/>
              <a:gd name="connsiteX47" fmla="*/ 9424253 w 11802778"/>
              <a:gd name="connsiteY47" fmla="*/ 1332039 h 6439430"/>
              <a:gd name="connsiteX48" fmla="*/ 9424253 w 11802778"/>
              <a:gd name="connsiteY48" fmla="*/ 1332782 h 6439430"/>
              <a:gd name="connsiteX49" fmla="*/ 9410812 w 11802778"/>
              <a:gd name="connsiteY49" fmla="*/ 1321631 h 6439430"/>
              <a:gd name="connsiteX50" fmla="*/ 9406831 w 11802778"/>
              <a:gd name="connsiteY50" fmla="*/ 1327206 h 6439430"/>
              <a:gd name="connsiteX51" fmla="*/ 9403843 w 11802778"/>
              <a:gd name="connsiteY51" fmla="*/ 1333155 h 6439430"/>
              <a:gd name="connsiteX52" fmla="*/ 9401852 w 11802778"/>
              <a:gd name="connsiteY52" fmla="*/ 1339474 h 6439430"/>
              <a:gd name="connsiteX53" fmla="*/ 9399860 w 11802778"/>
              <a:gd name="connsiteY53" fmla="*/ 1345794 h 6439430"/>
              <a:gd name="connsiteX54" fmla="*/ 9398864 w 11802778"/>
              <a:gd name="connsiteY54" fmla="*/ 1352484 h 6439430"/>
              <a:gd name="connsiteX55" fmla="*/ 9398368 w 11802778"/>
              <a:gd name="connsiteY55" fmla="*/ 1359176 h 6439430"/>
              <a:gd name="connsiteX56" fmla="*/ 9397371 w 11802778"/>
              <a:gd name="connsiteY56" fmla="*/ 1373302 h 6439430"/>
              <a:gd name="connsiteX57" fmla="*/ 9395879 w 11802778"/>
              <a:gd name="connsiteY57" fmla="*/ 1387428 h 6439430"/>
              <a:gd name="connsiteX58" fmla="*/ 9394884 w 11802778"/>
              <a:gd name="connsiteY58" fmla="*/ 1394119 h 6439430"/>
              <a:gd name="connsiteX59" fmla="*/ 9393389 w 11802778"/>
              <a:gd name="connsiteY59" fmla="*/ 1400810 h 6439430"/>
              <a:gd name="connsiteX60" fmla="*/ 9390402 w 11802778"/>
              <a:gd name="connsiteY60" fmla="*/ 1407501 h 6439430"/>
              <a:gd name="connsiteX61" fmla="*/ 9386917 w 11802778"/>
              <a:gd name="connsiteY61" fmla="*/ 1413450 h 6439430"/>
              <a:gd name="connsiteX62" fmla="*/ 9382437 w 11802778"/>
              <a:gd name="connsiteY62" fmla="*/ 1419397 h 6439430"/>
              <a:gd name="connsiteX63" fmla="*/ 9376962 w 11802778"/>
              <a:gd name="connsiteY63" fmla="*/ 1425346 h 6439430"/>
              <a:gd name="connsiteX64" fmla="*/ 9326185 w 11802778"/>
              <a:gd name="connsiteY64" fmla="*/ 1171077 h 6439430"/>
              <a:gd name="connsiteX65" fmla="*/ 9276405 w 11802778"/>
              <a:gd name="connsiteY65" fmla="*/ 919784 h 6439430"/>
              <a:gd name="connsiteX66" fmla="*/ 9273915 w 11802778"/>
              <a:gd name="connsiteY66" fmla="*/ 907145 h 6439430"/>
              <a:gd name="connsiteX67" fmla="*/ 9271426 w 11802778"/>
              <a:gd name="connsiteY67" fmla="*/ 894878 h 6439430"/>
              <a:gd name="connsiteX68" fmla="*/ 9267942 w 11802778"/>
              <a:gd name="connsiteY68" fmla="*/ 882982 h 6439430"/>
              <a:gd name="connsiteX69" fmla="*/ 9263462 w 11802778"/>
              <a:gd name="connsiteY69" fmla="*/ 871458 h 6439430"/>
              <a:gd name="connsiteX70" fmla="*/ 9260474 w 11802778"/>
              <a:gd name="connsiteY70" fmla="*/ 865883 h 6439430"/>
              <a:gd name="connsiteX71" fmla="*/ 9257488 w 11802778"/>
              <a:gd name="connsiteY71" fmla="*/ 860307 h 6439430"/>
              <a:gd name="connsiteX72" fmla="*/ 9254002 w 11802778"/>
              <a:gd name="connsiteY72" fmla="*/ 855474 h 6439430"/>
              <a:gd name="connsiteX73" fmla="*/ 9250021 w 11802778"/>
              <a:gd name="connsiteY73" fmla="*/ 850642 h 6439430"/>
              <a:gd name="connsiteX74" fmla="*/ 9246038 w 11802778"/>
              <a:gd name="connsiteY74" fmla="*/ 846181 h 6439430"/>
              <a:gd name="connsiteX75" fmla="*/ 9241558 w 11802778"/>
              <a:gd name="connsiteY75" fmla="*/ 841348 h 6439430"/>
              <a:gd name="connsiteX76" fmla="*/ 9236579 w 11802778"/>
              <a:gd name="connsiteY76" fmla="*/ 837259 h 6439430"/>
              <a:gd name="connsiteX77" fmla="*/ 9231104 w 11802778"/>
              <a:gd name="connsiteY77" fmla="*/ 833169 h 6439430"/>
              <a:gd name="connsiteX78" fmla="*/ 9235584 w 11802778"/>
              <a:gd name="connsiteY78" fmla="*/ 824248 h 6439430"/>
              <a:gd name="connsiteX79" fmla="*/ 9239069 w 11802778"/>
              <a:gd name="connsiteY79" fmla="*/ 816069 h 6439430"/>
              <a:gd name="connsiteX80" fmla="*/ 9241059 w 11802778"/>
              <a:gd name="connsiteY80" fmla="*/ 807520 h 6439430"/>
              <a:gd name="connsiteX81" fmla="*/ 9243052 w 11802778"/>
              <a:gd name="connsiteY81" fmla="*/ 798598 h 6439430"/>
              <a:gd name="connsiteX82" fmla="*/ 9244047 w 11802778"/>
              <a:gd name="connsiteY82" fmla="*/ 790049 h 6439430"/>
              <a:gd name="connsiteX83" fmla="*/ 9244047 w 11802778"/>
              <a:gd name="connsiteY83" fmla="*/ 781498 h 6439430"/>
              <a:gd name="connsiteX84" fmla="*/ 9243548 w 11802778"/>
              <a:gd name="connsiteY84" fmla="*/ 773320 h 6439430"/>
              <a:gd name="connsiteX85" fmla="*/ 9242055 w 11802778"/>
              <a:gd name="connsiteY85" fmla="*/ 764770 h 6439430"/>
              <a:gd name="connsiteX86" fmla="*/ 9241059 w 11802778"/>
              <a:gd name="connsiteY86" fmla="*/ 755849 h 6439430"/>
              <a:gd name="connsiteX87" fmla="*/ 9239568 w 11802778"/>
              <a:gd name="connsiteY87" fmla="*/ 747298 h 6439430"/>
              <a:gd name="connsiteX88" fmla="*/ 9235086 w 11802778"/>
              <a:gd name="connsiteY88" fmla="*/ 730570 h 6439430"/>
              <a:gd name="connsiteX89" fmla="*/ 9230107 w 11802778"/>
              <a:gd name="connsiteY89" fmla="*/ 713843 h 6439430"/>
              <a:gd name="connsiteX90" fmla="*/ 9226126 w 11802778"/>
              <a:gd name="connsiteY90" fmla="*/ 696742 h 6439430"/>
              <a:gd name="connsiteX91" fmla="*/ 9131542 w 11802778"/>
              <a:gd name="connsiteY91" fmla="*/ 275195 h 6439430"/>
              <a:gd name="connsiteX92" fmla="*/ 9069527 w 11802778"/>
              <a:gd name="connsiteY92" fmla="*/ 0 h 6439430"/>
              <a:gd name="connsiteX93" fmla="*/ 7624310 w 11802778"/>
              <a:gd name="connsiteY93" fmla="*/ 0 h 6439430"/>
              <a:gd name="connsiteX94" fmla="*/ 7621692 w 11802778"/>
              <a:gd name="connsiteY94" fmla="*/ 27618 h 6439430"/>
              <a:gd name="connsiteX95" fmla="*/ 7613726 w 11802778"/>
              <a:gd name="connsiteY95" fmla="*/ 112003 h 6439430"/>
              <a:gd name="connsiteX96" fmla="*/ 7606757 w 11802778"/>
              <a:gd name="connsiteY96" fmla="*/ 196386 h 6439430"/>
              <a:gd name="connsiteX97" fmla="*/ 7600784 w 11802778"/>
              <a:gd name="connsiteY97" fmla="*/ 280770 h 6439430"/>
              <a:gd name="connsiteX98" fmla="*/ 7594810 w 11802778"/>
              <a:gd name="connsiteY98" fmla="*/ 365525 h 6439430"/>
              <a:gd name="connsiteX99" fmla="*/ 7589831 w 11802778"/>
              <a:gd name="connsiteY99" fmla="*/ 449910 h 6439430"/>
              <a:gd name="connsiteX100" fmla="*/ 7585850 w 11802778"/>
              <a:gd name="connsiteY100" fmla="*/ 534666 h 6439430"/>
              <a:gd name="connsiteX101" fmla="*/ 7581867 w 11802778"/>
              <a:gd name="connsiteY101" fmla="*/ 618679 h 6439430"/>
              <a:gd name="connsiteX102" fmla="*/ 7579378 w 11802778"/>
              <a:gd name="connsiteY102" fmla="*/ 703805 h 6439430"/>
              <a:gd name="connsiteX103" fmla="*/ 7576889 w 11802778"/>
              <a:gd name="connsiteY103" fmla="*/ 788561 h 6439430"/>
              <a:gd name="connsiteX104" fmla="*/ 7575397 w 11802778"/>
              <a:gd name="connsiteY104" fmla="*/ 873317 h 6439430"/>
              <a:gd name="connsiteX105" fmla="*/ 7570418 w 11802778"/>
              <a:gd name="connsiteY105" fmla="*/ 880009 h 6439430"/>
              <a:gd name="connsiteX106" fmla="*/ 7569768 w 11802778"/>
              <a:gd name="connsiteY106" fmla="*/ 881100 h 6439430"/>
              <a:gd name="connsiteX107" fmla="*/ 7569663 w 11802778"/>
              <a:gd name="connsiteY107" fmla="*/ 871832 h 6439430"/>
              <a:gd name="connsiteX108" fmla="*/ 7568169 w 11802778"/>
              <a:gd name="connsiteY108" fmla="*/ 784101 h 6439430"/>
              <a:gd name="connsiteX109" fmla="*/ 7565183 w 11802778"/>
              <a:gd name="connsiteY109" fmla="*/ 696373 h 6439430"/>
              <a:gd name="connsiteX110" fmla="*/ 7558711 w 11802778"/>
              <a:gd name="connsiteY110" fmla="*/ 520912 h 6439430"/>
              <a:gd name="connsiteX111" fmla="*/ 7556222 w 11802778"/>
              <a:gd name="connsiteY111" fmla="*/ 433184 h 6439430"/>
              <a:gd name="connsiteX112" fmla="*/ 7553236 w 11802778"/>
              <a:gd name="connsiteY112" fmla="*/ 345454 h 6439430"/>
              <a:gd name="connsiteX113" fmla="*/ 7550747 w 11802778"/>
              <a:gd name="connsiteY113" fmla="*/ 257723 h 6439430"/>
              <a:gd name="connsiteX114" fmla="*/ 7549252 w 11802778"/>
              <a:gd name="connsiteY114" fmla="*/ 169622 h 6439430"/>
              <a:gd name="connsiteX115" fmla="*/ 7549252 w 11802778"/>
              <a:gd name="connsiteY115" fmla="*/ 81892 h 6439430"/>
              <a:gd name="connsiteX116" fmla="*/ 7549252 w 11802778"/>
              <a:gd name="connsiteY116" fmla="*/ 38027 h 6439430"/>
              <a:gd name="connsiteX117" fmla="*/ 7550115 w 11802778"/>
              <a:gd name="connsiteY117" fmla="*/ 0 h 6439430"/>
              <a:gd name="connsiteX118" fmla="*/ 4252663 w 11802778"/>
              <a:gd name="connsiteY118" fmla="*/ 0 h 6439430"/>
              <a:gd name="connsiteX119" fmla="*/ 4253526 w 11802778"/>
              <a:gd name="connsiteY119" fmla="*/ 38026 h 6439430"/>
              <a:gd name="connsiteX120" fmla="*/ 4253526 w 11802778"/>
              <a:gd name="connsiteY120" fmla="*/ 81891 h 6439430"/>
              <a:gd name="connsiteX121" fmla="*/ 4253526 w 11802778"/>
              <a:gd name="connsiteY121" fmla="*/ 169621 h 6439430"/>
              <a:gd name="connsiteX122" fmla="*/ 4252032 w 11802778"/>
              <a:gd name="connsiteY122" fmla="*/ 257722 h 6439430"/>
              <a:gd name="connsiteX123" fmla="*/ 4249543 w 11802778"/>
              <a:gd name="connsiteY123" fmla="*/ 345453 h 6439430"/>
              <a:gd name="connsiteX124" fmla="*/ 4246557 w 11802778"/>
              <a:gd name="connsiteY124" fmla="*/ 433183 h 6439430"/>
              <a:gd name="connsiteX125" fmla="*/ 4244067 w 11802778"/>
              <a:gd name="connsiteY125" fmla="*/ 520911 h 6439430"/>
              <a:gd name="connsiteX126" fmla="*/ 4237595 w 11802778"/>
              <a:gd name="connsiteY126" fmla="*/ 696372 h 6439430"/>
              <a:gd name="connsiteX127" fmla="*/ 4234609 w 11802778"/>
              <a:gd name="connsiteY127" fmla="*/ 784100 h 6439430"/>
              <a:gd name="connsiteX128" fmla="*/ 4233115 w 11802778"/>
              <a:gd name="connsiteY128" fmla="*/ 871831 h 6439430"/>
              <a:gd name="connsiteX129" fmla="*/ 4233010 w 11802778"/>
              <a:gd name="connsiteY129" fmla="*/ 881102 h 6439430"/>
              <a:gd name="connsiteX130" fmla="*/ 4232360 w 11802778"/>
              <a:gd name="connsiteY130" fmla="*/ 880010 h 6439430"/>
              <a:gd name="connsiteX131" fmla="*/ 4227381 w 11802778"/>
              <a:gd name="connsiteY131" fmla="*/ 873318 h 6439430"/>
              <a:gd name="connsiteX132" fmla="*/ 4225889 w 11802778"/>
              <a:gd name="connsiteY132" fmla="*/ 788562 h 6439430"/>
              <a:gd name="connsiteX133" fmla="*/ 4223400 w 11802778"/>
              <a:gd name="connsiteY133" fmla="*/ 703806 h 6439430"/>
              <a:gd name="connsiteX134" fmla="*/ 4220911 w 11802778"/>
              <a:gd name="connsiteY134" fmla="*/ 618680 h 6439430"/>
              <a:gd name="connsiteX135" fmla="*/ 4216928 w 11802778"/>
              <a:gd name="connsiteY135" fmla="*/ 534667 h 6439430"/>
              <a:gd name="connsiteX136" fmla="*/ 4212947 w 11802778"/>
              <a:gd name="connsiteY136" fmla="*/ 449911 h 6439430"/>
              <a:gd name="connsiteX137" fmla="*/ 4207968 w 11802778"/>
              <a:gd name="connsiteY137" fmla="*/ 365527 h 6439430"/>
              <a:gd name="connsiteX138" fmla="*/ 4201995 w 11802778"/>
              <a:gd name="connsiteY138" fmla="*/ 280771 h 6439430"/>
              <a:gd name="connsiteX139" fmla="*/ 4196021 w 11802778"/>
              <a:gd name="connsiteY139" fmla="*/ 196387 h 6439430"/>
              <a:gd name="connsiteX140" fmla="*/ 4189052 w 11802778"/>
              <a:gd name="connsiteY140" fmla="*/ 112004 h 6439430"/>
              <a:gd name="connsiteX141" fmla="*/ 4181086 w 11802778"/>
              <a:gd name="connsiteY141" fmla="*/ 27619 h 6439430"/>
              <a:gd name="connsiteX142" fmla="*/ 4178468 w 11802778"/>
              <a:gd name="connsiteY142" fmla="*/ 0 h 6439430"/>
              <a:gd name="connsiteX143" fmla="*/ 2733251 w 11802778"/>
              <a:gd name="connsiteY143" fmla="*/ 0 h 6439430"/>
              <a:gd name="connsiteX144" fmla="*/ 2671235 w 11802778"/>
              <a:gd name="connsiteY144" fmla="*/ 275196 h 6439430"/>
              <a:gd name="connsiteX145" fmla="*/ 2576652 w 11802778"/>
              <a:gd name="connsiteY145" fmla="*/ 696743 h 6439430"/>
              <a:gd name="connsiteX146" fmla="*/ 2572671 w 11802778"/>
              <a:gd name="connsiteY146" fmla="*/ 713844 h 6439430"/>
              <a:gd name="connsiteX147" fmla="*/ 2567692 w 11802778"/>
              <a:gd name="connsiteY147" fmla="*/ 730571 h 6439430"/>
              <a:gd name="connsiteX148" fmla="*/ 2563211 w 11802778"/>
              <a:gd name="connsiteY148" fmla="*/ 747299 h 6439430"/>
              <a:gd name="connsiteX149" fmla="*/ 2561719 w 11802778"/>
              <a:gd name="connsiteY149" fmla="*/ 755850 h 6439430"/>
              <a:gd name="connsiteX150" fmla="*/ 2560723 w 11802778"/>
              <a:gd name="connsiteY150" fmla="*/ 764771 h 6439430"/>
              <a:gd name="connsiteX151" fmla="*/ 2559229 w 11802778"/>
              <a:gd name="connsiteY151" fmla="*/ 773321 h 6439430"/>
              <a:gd name="connsiteX152" fmla="*/ 2558731 w 11802778"/>
              <a:gd name="connsiteY152" fmla="*/ 781499 h 6439430"/>
              <a:gd name="connsiteX153" fmla="*/ 2558731 w 11802778"/>
              <a:gd name="connsiteY153" fmla="*/ 790050 h 6439430"/>
              <a:gd name="connsiteX154" fmla="*/ 2559726 w 11802778"/>
              <a:gd name="connsiteY154" fmla="*/ 798599 h 6439430"/>
              <a:gd name="connsiteX155" fmla="*/ 2561719 w 11802778"/>
              <a:gd name="connsiteY155" fmla="*/ 807521 h 6439430"/>
              <a:gd name="connsiteX156" fmla="*/ 2563709 w 11802778"/>
              <a:gd name="connsiteY156" fmla="*/ 816070 h 6439430"/>
              <a:gd name="connsiteX157" fmla="*/ 2567193 w 11802778"/>
              <a:gd name="connsiteY157" fmla="*/ 824249 h 6439430"/>
              <a:gd name="connsiteX158" fmla="*/ 2571673 w 11802778"/>
              <a:gd name="connsiteY158" fmla="*/ 833170 h 6439430"/>
              <a:gd name="connsiteX159" fmla="*/ 2566199 w 11802778"/>
              <a:gd name="connsiteY159" fmla="*/ 837260 h 6439430"/>
              <a:gd name="connsiteX160" fmla="*/ 2561220 w 11802778"/>
              <a:gd name="connsiteY160" fmla="*/ 841349 h 6439430"/>
              <a:gd name="connsiteX161" fmla="*/ 2556740 w 11802778"/>
              <a:gd name="connsiteY161" fmla="*/ 846182 h 6439430"/>
              <a:gd name="connsiteX162" fmla="*/ 2552757 w 11802778"/>
              <a:gd name="connsiteY162" fmla="*/ 850643 h 6439430"/>
              <a:gd name="connsiteX163" fmla="*/ 2548776 w 11802778"/>
              <a:gd name="connsiteY163" fmla="*/ 855475 h 6439430"/>
              <a:gd name="connsiteX164" fmla="*/ 2545289 w 11802778"/>
              <a:gd name="connsiteY164" fmla="*/ 860308 h 6439430"/>
              <a:gd name="connsiteX165" fmla="*/ 2542303 w 11802778"/>
              <a:gd name="connsiteY165" fmla="*/ 865884 h 6439430"/>
              <a:gd name="connsiteX166" fmla="*/ 2539316 w 11802778"/>
              <a:gd name="connsiteY166" fmla="*/ 871459 h 6439430"/>
              <a:gd name="connsiteX167" fmla="*/ 2534836 w 11802778"/>
              <a:gd name="connsiteY167" fmla="*/ 882983 h 6439430"/>
              <a:gd name="connsiteX168" fmla="*/ 2531351 w 11802778"/>
              <a:gd name="connsiteY168" fmla="*/ 894879 h 6439430"/>
              <a:gd name="connsiteX169" fmla="*/ 2528863 w 11802778"/>
              <a:gd name="connsiteY169" fmla="*/ 907146 h 6439430"/>
              <a:gd name="connsiteX170" fmla="*/ 2526373 w 11802778"/>
              <a:gd name="connsiteY170" fmla="*/ 919785 h 6439430"/>
              <a:gd name="connsiteX171" fmla="*/ 2476593 w 11802778"/>
              <a:gd name="connsiteY171" fmla="*/ 1171078 h 6439430"/>
              <a:gd name="connsiteX172" fmla="*/ 2425815 w 11802778"/>
              <a:gd name="connsiteY172" fmla="*/ 1425347 h 6439430"/>
              <a:gd name="connsiteX173" fmla="*/ 2420341 w 11802778"/>
              <a:gd name="connsiteY173" fmla="*/ 1419398 h 6439430"/>
              <a:gd name="connsiteX174" fmla="*/ 2415861 w 11802778"/>
              <a:gd name="connsiteY174" fmla="*/ 1413451 h 6439430"/>
              <a:gd name="connsiteX175" fmla="*/ 2412376 w 11802778"/>
              <a:gd name="connsiteY175" fmla="*/ 1407502 h 6439430"/>
              <a:gd name="connsiteX176" fmla="*/ 2409389 w 11802778"/>
              <a:gd name="connsiteY176" fmla="*/ 1400811 h 6439430"/>
              <a:gd name="connsiteX177" fmla="*/ 2407895 w 11802778"/>
              <a:gd name="connsiteY177" fmla="*/ 1394119 h 6439430"/>
              <a:gd name="connsiteX178" fmla="*/ 2406899 w 11802778"/>
              <a:gd name="connsiteY178" fmla="*/ 1387429 h 6439430"/>
              <a:gd name="connsiteX179" fmla="*/ 2405407 w 11802778"/>
              <a:gd name="connsiteY179" fmla="*/ 1373303 h 6439430"/>
              <a:gd name="connsiteX180" fmla="*/ 2404410 w 11802778"/>
              <a:gd name="connsiteY180" fmla="*/ 1359177 h 6439430"/>
              <a:gd name="connsiteX181" fmla="*/ 2403913 w 11802778"/>
              <a:gd name="connsiteY181" fmla="*/ 1352485 h 6439430"/>
              <a:gd name="connsiteX182" fmla="*/ 2402918 w 11802778"/>
              <a:gd name="connsiteY182" fmla="*/ 1345795 h 6439430"/>
              <a:gd name="connsiteX183" fmla="*/ 2400925 w 11802778"/>
              <a:gd name="connsiteY183" fmla="*/ 1339475 h 6439430"/>
              <a:gd name="connsiteX184" fmla="*/ 2398935 w 11802778"/>
              <a:gd name="connsiteY184" fmla="*/ 1333156 h 6439430"/>
              <a:gd name="connsiteX185" fmla="*/ 2395947 w 11802778"/>
              <a:gd name="connsiteY185" fmla="*/ 1327207 h 6439430"/>
              <a:gd name="connsiteX186" fmla="*/ 2391966 w 11802778"/>
              <a:gd name="connsiteY186" fmla="*/ 1321632 h 6439430"/>
              <a:gd name="connsiteX187" fmla="*/ 2378525 w 11802778"/>
              <a:gd name="connsiteY187" fmla="*/ 1332784 h 6439430"/>
              <a:gd name="connsiteX188" fmla="*/ 2378525 w 11802778"/>
              <a:gd name="connsiteY188" fmla="*/ 1332040 h 6439430"/>
              <a:gd name="connsiteX189" fmla="*/ 2391966 w 11802778"/>
              <a:gd name="connsiteY189" fmla="*/ 1321632 h 6439430"/>
              <a:gd name="connsiteX190" fmla="*/ 2389477 w 11802778"/>
              <a:gd name="connsiteY190" fmla="*/ 1259180 h 6439430"/>
              <a:gd name="connsiteX191" fmla="*/ 2388481 w 11802778"/>
              <a:gd name="connsiteY191" fmla="*/ 1228326 h 6439430"/>
              <a:gd name="connsiteX192" fmla="*/ 2386987 w 11802778"/>
              <a:gd name="connsiteY192" fmla="*/ 1197472 h 6439430"/>
              <a:gd name="connsiteX193" fmla="*/ 2384997 w 11802778"/>
              <a:gd name="connsiteY193" fmla="*/ 1166617 h 6439430"/>
              <a:gd name="connsiteX194" fmla="*/ 2382508 w 11802778"/>
              <a:gd name="connsiteY194" fmla="*/ 1135391 h 6439430"/>
              <a:gd name="connsiteX195" fmla="*/ 2378525 w 11802778"/>
              <a:gd name="connsiteY195" fmla="*/ 1104910 h 6439430"/>
              <a:gd name="connsiteX196" fmla="*/ 2375539 w 11802778"/>
              <a:gd name="connsiteY196" fmla="*/ 1089669 h 6439430"/>
              <a:gd name="connsiteX197" fmla="*/ 2372551 w 11802778"/>
              <a:gd name="connsiteY197" fmla="*/ 1074428 h 6439430"/>
              <a:gd name="connsiteX198" fmla="*/ 2373049 w 11802778"/>
              <a:gd name="connsiteY198" fmla="*/ 1070710 h 6439430"/>
              <a:gd name="connsiteX199" fmla="*/ 2373547 w 11802778"/>
              <a:gd name="connsiteY199" fmla="*/ 1066993 h 6439430"/>
              <a:gd name="connsiteX200" fmla="*/ 2373049 w 11802778"/>
              <a:gd name="connsiteY200" fmla="*/ 1062532 h 6439430"/>
              <a:gd name="connsiteX201" fmla="*/ 2372053 w 11802778"/>
              <a:gd name="connsiteY201" fmla="*/ 1058071 h 6439430"/>
              <a:gd name="connsiteX202" fmla="*/ 2369067 w 11802778"/>
              <a:gd name="connsiteY202" fmla="*/ 1048777 h 6439430"/>
              <a:gd name="connsiteX203" fmla="*/ 2365083 w 11802778"/>
              <a:gd name="connsiteY203" fmla="*/ 1037998 h 6439430"/>
              <a:gd name="connsiteX204" fmla="*/ 2318788 w 11802778"/>
              <a:gd name="connsiteY204" fmla="*/ 563291 h 6439430"/>
              <a:gd name="connsiteX205" fmla="*/ 2315303 w 11802778"/>
              <a:gd name="connsiteY205" fmla="*/ 549165 h 6439430"/>
              <a:gd name="connsiteX206" fmla="*/ 2312814 w 11802778"/>
              <a:gd name="connsiteY206" fmla="*/ 535410 h 6439430"/>
              <a:gd name="connsiteX207" fmla="*/ 2308335 w 11802778"/>
              <a:gd name="connsiteY207" fmla="*/ 507530 h 6439430"/>
              <a:gd name="connsiteX208" fmla="*/ 2305845 w 11802778"/>
              <a:gd name="connsiteY208" fmla="*/ 479278 h 6439430"/>
              <a:gd name="connsiteX209" fmla="*/ 2302857 w 11802778"/>
              <a:gd name="connsiteY209" fmla="*/ 451027 h 6439430"/>
              <a:gd name="connsiteX210" fmla="*/ 2301862 w 11802778"/>
              <a:gd name="connsiteY210" fmla="*/ 422774 h 6439430"/>
              <a:gd name="connsiteX211" fmla="*/ 2300368 w 11802778"/>
              <a:gd name="connsiteY211" fmla="*/ 394150 h 6439430"/>
              <a:gd name="connsiteX212" fmla="*/ 2298876 w 11802778"/>
              <a:gd name="connsiteY212" fmla="*/ 337275 h 6439430"/>
              <a:gd name="connsiteX213" fmla="*/ 2297382 w 11802778"/>
              <a:gd name="connsiteY213" fmla="*/ 280771 h 6439430"/>
              <a:gd name="connsiteX214" fmla="*/ 2295391 w 11802778"/>
              <a:gd name="connsiteY214" fmla="*/ 252147 h 6439430"/>
              <a:gd name="connsiteX215" fmla="*/ 2293399 w 11802778"/>
              <a:gd name="connsiteY215" fmla="*/ 223896 h 6439430"/>
              <a:gd name="connsiteX216" fmla="*/ 2290413 w 11802778"/>
              <a:gd name="connsiteY216" fmla="*/ 195272 h 6439430"/>
              <a:gd name="connsiteX217" fmla="*/ 2286430 w 11802778"/>
              <a:gd name="connsiteY217" fmla="*/ 167391 h 6439430"/>
              <a:gd name="connsiteX218" fmla="*/ 2283444 w 11802778"/>
              <a:gd name="connsiteY218" fmla="*/ 153266 h 6439430"/>
              <a:gd name="connsiteX219" fmla="*/ 2280457 w 11802778"/>
              <a:gd name="connsiteY219" fmla="*/ 139512 h 6439430"/>
              <a:gd name="connsiteX220" fmla="*/ 2277967 w 11802778"/>
              <a:gd name="connsiteY220" fmla="*/ 125386 h 6439430"/>
              <a:gd name="connsiteX221" fmla="*/ 2273986 w 11802778"/>
              <a:gd name="connsiteY221" fmla="*/ 111632 h 6439430"/>
              <a:gd name="connsiteX222" fmla="*/ 2272492 w 11802778"/>
              <a:gd name="connsiteY222" fmla="*/ 104196 h 6439430"/>
              <a:gd name="connsiteX223" fmla="*/ 2271497 w 11802778"/>
              <a:gd name="connsiteY223" fmla="*/ 96763 h 6439430"/>
              <a:gd name="connsiteX224" fmla="*/ 2270998 w 11802778"/>
              <a:gd name="connsiteY224" fmla="*/ 88955 h 6439430"/>
              <a:gd name="connsiteX225" fmla="*/ 2270998 w 11802778"/>
              <a:gd name="connsiteY225" fmla="*/ 81149 h 6439430"/>
              <a:gd name="connsiteX226" fmla="*/ 2270998 w 11802778"/>
              <a:gd name="connsiteY226" fmla="*/ 65164 h 6439430"/>
              <a:gd name="connsiteX227" fmla="*/ 2270998 w 11802778"/>
              <a:gd name="connsiteY227" fmla="*/ 49923 h 6439430"/>
              <a:gd name="connsiteX228" fmla="*/ 2270499 w 11802778"/>
              <a:gd name="connsiteY228" fmla="*/ 42488 h 6439430"/>
              <a:gd name="connsiteX229" fmla="*/ 2270003 w 11802778"/>
              <a:gd name="connsiteY229" fmla="*/ 34682 h 6439430"/>
              <a:gd name="connsiteX230" fmla="*/ 2269007 w 11802778"/>
              <a:gd name="connsiteY230" fmla="*/ 27248 h 6439430"/>
              <a:gd name="connsiteX231" fmla="*/ 2266519 w 11802778"/>
              <a:gd name="connsiteY231" fmla="*/ 19813 h 6439430"/>
              <a:gd name="connsiteX232" fmla="*/ 2264029 w 11802778"/>
              <a:gd name="connsiteY232" fmla="*/ 12378 h 6439430"/>
              <a:gd name="connsiteX233" fmla="*/ 2261041 w 11802778"/>
              <a:gd name="connsiteY233" fmla="*/ 5687 h 6439430"/>
              <a:gd name="connsiteX234" fmla="*/ 2257034 w 11802778"/>
              <a:gd name="connsiteY234" fmla="*/ 0 h 6439430"/>
              <a:gd name="connsiteX235" fmla="*/ 547700 w 11802778"/>
              <a:gd name="connsiteY235" fmla="*/ 0 h 6439430"/>
              <a:gd name="connsiteX236" fmla="*/ 547091 w 11802778"/>
              <a:gd name="connsiteY236" fmla="*/ 9776 h 6439430"/>
              <a:gd name="connsiteX237" fmla="*/ 546592 w 11802778"/>
              <a:gd name="connsiteY237" fmla="*/ 41374 h 6439430"/>
              <a:gd name="connsiteX238" fmla="*/ 533649 w 11802778"/>
              <a:gd name="connsiteY238" fmla="*/ 118322 h 6439430"/>
              <a:gd name="connsiteX239" fmla="*/ 527179 w 11802778"/>
              <a:gd name="connsiteY239" fmla="*/ 156983 h 6439430"/>
              <a:gd name="connsiteX240" fmla="*/ 521702 w 11802778"/>
              <a:gd name="connsiteY240" fmla="*/ 195272 h 6439430"/>
              <a:gd name="connsiteX241" fmla="*/ 516723 w 11802778"/>
              <a:gd name="connsiteY241" fmla="*/ 233933 h 6439430"/>
              <a:gd name="connsiteX242" fmla="*/ 511249 w 11802778"/>
              <a:gd name="connsiteY242" fmla="*/ 272221 h 6439430"/>
              <a:gd name="connsiteX243" fmla="*/ 507265 w 11802778"/>
              <a:gd name="connsiteY243" fmla="*/ 310882 h 6439430"/>
              <a:gd name="connsiteX244" fmla="*/ 503284 w 11802778"/>
              <a:gd name="connsiteY244" fmla="*/ 349171 h 6439430"/>
              <a:gd name="connsiteX245" fmla="*/ 500795 w 11802778"/>
              <a:gd name="connsiteY245" fmla="*/ 388203 h 6439430"/>
              <a:gd name="connsiteX246" fmla="*/ 497807 w 11802778"/>
              <a:gd name="connsiteY246" fmla="*/ 426864 h 6439430"/>
              <a:gd name="connsiteX247" fmla="*/ 496313 w 11802778"/>
              <a:gd name="connsiteY247" fmla="*/ 465523 h 6439430"/>
              <a:gd name="connsiteX248" fmla="*/ 495318 w 11802778"/>
              <a:gd name="connsiteY248" fmla="*/ 504557 h 6439430"/>
              <a:gd name="connsiteX249" fmla="*/ 495318 w 11802778"/>
              <a:gd name="connsiteY249" fmla="*/ 542844 h 6439430"/>
              <a:gd name="connsiteX250" fmla="*/ 496313 w 11802778"/>
              <a:gd name="connsiteY250" fmla="*/ 581877 h 6439430"/>
              <a:gd name="connsiteX251" fmla="*/ 497807 w 11802778"/>
              <a:gd name="connsiteY251" fmla="*/ 620909 h 6439430"/>
              <a:gd name="connsiteX252" fmla="*/ 501291 w 11802778"/>
              <a:gd name="connsiteY252" fmla="*/ 659941 h 6439430"/>
              <a:gd name="connsiteX253" fmla="*/ 427617 w 11802778"/>
              <a:gd name="connsiteY253" fmla="*/ 1680728 h 6439430"/>
              <a:gd name="connsiteX254" fmla="*/ 420149 w 11802778"/>
              <a:gd name="connsiteY254" fmla="*/ 1711583 h 6439430"/>
              <a:gd name="connsiteX255" fmla="*/ 413180 w 11802778"/>
              <a:gd name="connsiteY255" fmla="*/ 1742436 h 6439430"/>
              <a:gd name="connsiteX256" fmla="*/ 407705 w 11802778"/>
              <a:gd name="connsiteY256" fmla="*/ 1774035 h 6439430"/>
              <a:gd name="connsiteX257" fmla="*/ 401731 w 11802778"/>
              <a:gd name="connsiteY257" fmla="*/ 1805261 h 6439430"/>
              <a:gd name="connsiteX258" fmla="*/ 397249 w 11802778"/>
              <a:gd name="connsiteY258" fmla="*/ 1836486 h 6439430"/>
              <a:gd name="connsiteX259" fmla="*/ 393269 w 11802778"/>
              <a:gd name="connsiteY259" fmla="*/ 1867712 h 6439430"/>
              <a:gd name="connsiteX260" fmla="*/ 389285 w 11802778"/>
              <a:gd name="connsiteY260" fmla="*/ 1899309 h 6439430"/>
              <a:gd name="connsiteX261" fmla="*/ 386299 w 11802778"/>
              <a:gd name="connsiteY261" fmla="*/ 1930907 h 6439430"/>
              <a:gd name="connsiteX262" fmla="*/ 384307 w 11802778"/>
              <a:gd name="connsiteY262" fmla="*/ 1962133 h 6439430"/>
              <a:gd name="connsiteX263" fmla="*/ 381817 w 11802778"/>
              <a:gd name="connsiteY263" fmla="*/ 1993359 h 6439430"/>
              <a:gd name="connsiteX264" fmla="*/ 380823 w 11802778"/>
              <a:gd name="connsiteY264" fmla="*/ 2025328 h 6439430"/>
              <a:gd name="connsiteX265" fmla="*/ 379827 w 11802778"/>
              <a:gd name="connsiteY265" fmla="*/ 2056926 h 6439430"/>
              <a:gd name="connsiteX266" fmla="*/ 379827 w 11802778"/>
              <a:gd name="connsiteY266" fmla="*/ 2088523 h 6439430"/>
              <a:gd name="connsiteX267" fmla="*/ 379827 w 11802778"/>
              <a:gd name="connsiteY267" fmla="*/ 2120121 h 6439430"/>
              <a:gd name="connsiteX268" fmla="*/ 380325 w 11802778"/>
              <a:gd name="connsiteY268" fmla="*/ 2152090 h 6439430"/>
              <a:gd name="connsiteX269" fmla="*/ 380823 w 11802778"/>
              <a:gd name="connsiteY269" fmla="*/ 2183688 h 6439430"/>
              <a:gd name="connsiteX270" fmla="*/ 379827 w 11802778"/>
              <a:gd name="connsiteY270" fmla="*/ 2185545 h 6439430"/>
              <a:gd name="connsiteX271" fmla="*/ 378832 w 11802778"/>
              <a:gd name="connsiteY271" fmla="*/ 2187033 h 6439430"/>
              <a:gd name="connsiteX272" fmla="*/ 377837 w 11802778"/>
              <a:gd name="connsiteY272" fmla="*/ 2189635 h 6439430"/>
              <a:gd name="connsiteX273" fmla="*/ 377338 w 11802778"/>
              <a:gd name="connsiteY273" fmla="*/ 2192237 h 6439430"/>
              <a:gd name="connsiteX274" fmla="*/ 377837 w 11802778"/>
              <a:gd name="connsiteY274" fmla="*/ 2195210 h 6439430"/>
              <a:gd name="connsiteX275" fmla="*/ 378832 w 11802778"/>
              <a:gd name="connsiteY275" fmla="*/ 2198557 h 6439430"/>
              <a:gd name="connsiteX276" fmla="*/ 379827 w 11802778"/>
              <a:gd name="connsiteY276" fmla="*/ 2202274 h 6439430"/>
              <a:gd name="connsiteX277" fmla="*/ 381321 w 11802778"/>
              <a:gd name="connsiteY277" fmla="*/ 2207106 h 6439430"/>
              <a:gd name="connsiteX278" fmla="*/ 380325 w 11802778"/>
              <a:gd name="connsiteY278" fmla="*/ 2217143 h 6439430"/>
              <a:gd name="connsiteX279" fmla="*/ 379329 w 11802778"/>
              <a:gd name="connsiteY279" fmla="*/ 2227551 h 6439430"/>
              <a:gd name="connsiteX280" fmla="*/ 375347 w 11802778"/>
              <a:gd name="connsiteY280" fmla="*/ 2234614 h 6439430"/>
              <a:gd name="connsiteX281" fmla="*/ 371364 w 11802778"/>
              <a:gd name="connsiteY281" fmla="*/ 2241679 h 6439430"/>
              <a:gd name="connsiteX282" fmla="*/ 367879 w 11802778"/>
              <a:gd name="connsiteY282" fmla="*/ 2249112 h 6439430"/>
              <a:gd name="connsiteX283" fmla="*/ 365391 w 11802778"/>
              <a:gd name="connsiteY283" fmla="*/ 2256175 h 6439430"/>
              <a:gd name="connsiteX284" fmla="*/ 363400 w 11802778"/>
              <a:gd name="connsiteY284" fmla="*/ 2263610 h 6439430"/>
              <a:gd name="connsiteX285" fmla="*/ 361407 w 11802778"/>
              <a:gd name="connsiteY285" fmla="*/ 2271044 h 6439430"/>
              <a:gd name="connsiteX286" fmla="*/ 360412 w 11802778"/>
              <a:gd name="connsiteY286" fmla="*/ 2278852 h 6439430"/>
              <a:gd name="connsiteX287" fmla="*/ 359417 w 11802778"/>
              <a:gd name="connsiteY287" fmla="*/ 2286286 h 6439430"/>
              <a:gd name="connsiteX288" fmla="*/ 357923 w 11802778"/>
              <a:gd name="connsiteY288" fmla="*/ 2301528 h 6439430"/>
              <a:gd name="connsiteX289" fmla="*/ 357923 w 11802778"/>
              <a:gd name="connsiteY289" fmla="*/ 2317140 h 6439430"/>
              <a:gd name="connsiteX290" fmla="*/ 359417 w 11802778"/>
              <a:gd name="connsiteY290" fmla="*/ 2348738 h 6439430"/>
              <a:gd name="connsiteX291" fmla="*/ 352945 w 11802778"/>
              <a:gd name="connsiteY291" fmla="*/ 2358774 h 6439430"/>
              <a:gd name="connsiteX292" fmla="*/ 347469 w 11802778"/>
              <a:gd name="connsiteY292" fmla="*/ 2366581 h 6439430"/>
              <a:gd name="connsiteX293" fmla="*/ 344483 w 11802778"/>
              <a:gd name="connsiteY293" fmla="*/ 2369182 h 6439430"/>
              <a:gd name="connsiteX294" fmla="*/ 342491 w 11802778"/>
              <a:gd name="connsiteY294" fmla="*/ 2371414 h 6439430"/>
              <a:gd name="connsiteX295" fmla="*/ 340501 w 11802778"/>
              <a:gd name="connsiteY295" fmla="*/ 2372900 h 6439430"/>
              <a:gd name="connsiteX296" fmla="*/ 338510 w 11802778"/>
              <a:gd name="connsiteY296" fmla="*/ 2374015 h 6439430"/>
              <a:gd name="connsiteX297" fmla="*/ 336517 w 11802778"/>
              <a:gd name="connsiteY297" fmla="*/ 2374388 h 6439430"/>
              <a:gd name="connsiteX298" fmla="*/ 335023 w 11802778"/>
              <a:gd name="connsiteY298" fmla="*/ 2374388 h 6439430"/>
              <a:gd name="connsiteX299" fmla="*/ 333033 w 11802778"/>
              <a:gd name="connsiteY299" fmla="*/ 2374015 h 6439430"/>
              <a:gd name="connsiteX300" fmla="*/ 332037 w 11802778"/>
              <a:gd name="connsiteY300" fmla="*/ 2373272 h 6439430"/>
              <a:gd name="connsiteX301" fmla="*/ 331042 w 11802778"/>
              <a:gd name="connsiteY301" fmla="*/ 2372529 h 6439430"/>
              <a:gd name="connsiteX302" fmla="*/ 329050 w 11802778"/>
              <a:gd name="connsiteY302" fmla="*/ 2370670 h 6439430"/>
              <a:gd name="connsiteX303" fmla="*/ 327558 w 11802778"/>
              <a:gd name="connsiteY303" fmla="*/ 2367325 h 6439430"/>
              <a:gd name="connsiteX304" fmla="*/ 325565 w 11802778"/>
              <a:gd name="connsiteY304" fmla="*/ 2362492 h 6439430"/>
              <a:gd name="connsiteX305" fmla="*/ 324570 w 11802778"/>
              <a:gd name="connsiteY305" fmla="*/ 2358031 h 6439430"/>
              <a:gd name="connsiteX306" fmla="*/ 323076 w 11802778"/>
              <a:gd name="connsiteY306" fmla="*/ 2347994 h 6439430"/>
              <a:gd name="connsiteX307" fmla="*/ 322081 w 11802778"/>
              <a:gd name="connsiteY307" fmla="*/ 2334611 h 6439430"/>
              <a:gd name="connsiteX308" fmla="*/ 311627 w 11802778"/>
              <a:gd name="connsiteY308" fmla="*/ 2304874 h 6439430"/>
              <a:gd name="connsiteX309" fmla="*/ 302169 w 11802778"/>
              <a:gd name="connsiteY309" fmla="*/ 2275507 h 6439430"/>
              <a:gd name="connsiteX310" fmla="*/ 292711 w 11802778"/>
              <a:gd name="connsiteY310" fmla="*/ 2245767 h 6439430"/>
              <a:gd name="connsiteX311" fmla="*/ 283749 w 11802778"/>
              <a:gd name="connsiteY311" fmla="*/ 2216028 h 6439430"/>
              <a:gd name="connsiteX312" fmla="*/ 275287 w 11802778"/>
              <a:gd name="connsiteY312" fmla="*/ 2185918 h 6439430"/>
              <a:gd name="connsiteX313" fmla="*/ 267322 w 11802778"/>
              <a:gd name="connsiteY313" fmla="*/ 2155807 h 6439430"/>
              <a:gd name="connsiteX314" fmla="*/ 259855 w 11802778"/>
              <a:gd name="connsiteY314" fmla="*/ 2125697 h 6439430"/>
              <a:gd name="connsiteX315" fmla="*/ 253385 w 11802778"/>
              <a:gd name="connsiteY315" fmla="*/ 2095585 h 6439430"/>
              <a:gd name="connsiteX316" fmla="*/ 246415 w 11802778"/>
              <a:gd name="connsiteY316" fmla="*/ 2065103 h 6439430"/>
              <a:gd name="connsiteX317" fmla="*/ 240441 w 11802778"/>
              <a:gd name="connsiteY317" fmla="*/ 2034620 h 6439430"/>
              <a:gd name="connsiteX318" fmla="*/ 234965 w 11802778"/>
              <a:gd name="connsiteY318" fmla="*/ 2004139 h 6439430"/>
              <a:gd name="connsiteX319" fmla="*/ 230485 w 11802778"/>
              <a:gd name="connsiteY319" fmla="*/ 1973284 h 6439430"/>
              <a:gd name="connsiteX320" fmla="*/ 226005 w 11802778"/>
              <a:gd name="connsiteY320" fmla="*/ 1942431 h 6439430"/>
              <a:gd name="connsiteX321" fmla="*/ 222521 w 11802778"/>
              <a:gd name="connsiteY321" fmla="*/ 1911205 h 6439430"/>
              <a:gd name="connsiteX322" fmla="*/ 219533 w 11802778"/>
              <a:gd name="connsiteY322" fmla="*/ 1880350 h 6439430"/>
              <a:gd name="connsiteX323" fmla="*/ 217542 w 11802778"/>
              <a:gd name="connsiteY323" fmla="*/ 1848753 h 6439430"/>
              <a:gd name="connsiteX324" fmla="*/ 216048 w 11802778"/>
              <a:gd name="connsiteY324" fmla="*/ 1801543 h 6439430"/>
              <a:gd name="connsiteX325" fmla="*/ 215549 w 11802778"/>
              <a:gd name="connsiteY325" fmla="*/ 1753960 h 6439430"/>
              <a:gd name="connsiteX326" fmla="*/ 215053 w 11802778"/>
              <a:gd name="connsiteY326" fmla="*/ 1743552 h 6439430"/>
              <a:gd name="connsiteX327" fmla="*/ 214555 w 11802778"/>
              <a:gd name="connsiteY327" fmla="*/ 1732772 h 6439430"/>
              <a:gd name="connsiteX328" fmla="*/ 213559 w 11802778"/>
              <a:gd name="connsiteY328" fmla="*/ 1722734 h 6439430"/>
              <a:gd name="connsiteX329" fmla="*/ 211569 w 11802778"/>
              <a:gd name="connsiteY329" fmla="*/ 1712698 h 6439430"/>
              <a:gd name="connsiteX330" fmla="*/ 210075 w 11802778"/>
              <a:gd name="connsiteY330" fmla="*/ 1703405 h 6439430"/>
              <a:gd name="connsiteX331" fmla="*/ 207089 w 11802778"/>
              <a:gd name="connsiteY331" fmla="*/ 1694483 h 6439430"/>
              <a:gd name="connsiteX332" fmla="*/ 203105 w 11802778"/>
              <a:gd name="connsiteY332" fmla="*/ 1686677 h 6439430"/>
              <a:gd name="connsiteX333" fmla="*/ 199123 w 11802778"/>
              <a:gd name="connsiteY333" fmla="*/ 1679242 h 6439430"/>
              <a:gd name="connsiteX334" fmla="*/ 196633 w 11802778"/>
              <a:gd name="connsiteY334" fmla="*/ 1675896 h 6439430"/>
              <a:gd name="connsiteX335" fmla="*/ 194144 w 11802778"/>
              <a:gd name="connsiteY335" fmla="*/ 1672922 h 6439430"/>
              <a:gd name="connsiteX336" fmla="*/ 191158 w 11802778"/>
              <a:gd name="connsiteY336" fmla="*/ 1669948 h 6439430"/>
              <a:gd name="connsiteX337" fmla="*/ 187673 w 11802778"/>
              <a:gd name="connsiteY337" fmla="*/ 1667346 h 6439430"/>
              <a:gd name="connsiteX338" fmla="*/ 184686 w 11802778"/>
              <a:gd name="connsiteY338" fmla="*/ 1665116 h 6439430"/>
              <a:gd name="connsiteX339" fmla="*/ 181201 w 11802778"/>
              <a:gd name="connsiteY339" fmla="*/ 1662885 h 6439430"/>
              <a:gd name="connsiteX340" fmla="*/ 177220 w 11802778"/>
              <a:gd name="connsiteY340" fmla="*/ 1661026 h 6439430"/>
              <a:gd name="connsiteX341" fmla="*/ 173237 w 11802778"/>
              <a:gd name="connsiteY341" fmla="*/ 1659911 h 6439430"/>
              <a:gd name="connsiteX342" fmla="*/ 168757 w 11802778"/>
              <a:gd name="connsiteY342" fmla="*/ 1658424 h 6439430"/>
              <a:gd name="connsiteX343" fmla="*/ 164275 w 11802778"/>
              <a:gd name="connsiteY343" fmla="*/ 1657681 h 6439430"/>
              <a:gd name="connsiteX344" fmla="*/ 158801 w 11802778"/>
              <a:gd name="connsiteY344" fmla="*/ 1657308 h 6439430"/>
              <a:gd name="connsiteX345" fmla="*/ 153822 w 11802778"/>
              <a:gd name="connsiteY345" fmla="*/ 1657308 h 6439430"/>
              <a:gd name="connsiteX346" fmla="*/ 148347 w 11802778"/>
              <a:gd name="connsiteY346" fmla="*/ 1657308 h 6439430"/>
              <a:gd name="connsiteX347" fmla="*/ 142373 w 11802778"/>
              <a:gd name="connsiteY347" fmla="*/ 1657681 h 6439430"/>
              <a:gd name="connsiteX348" fmla="*/ 136399 w 11802778"/>
              <a:gd name="connsiteY348" fmla="*/ 1659167 h 6439430"/>
              <a:gd name="connsiteX349" fmla="*/ 129927 w 11802778"/>
              <a:gd name="connsiteY349" fmla="*/ 1660283 h 6439430"/>
              <a:gd name="connsiteX350" fmla="*/ 111011 w 11802778"/>
              <a:gd name="connsiteY350" fmla="*/ 1665116 h 6439430"/>
              <a:gd name="connsiteX351" fmla="*/ 101553 w 11802778"/>
              <a:gd name="connsiteY351" fmla="*/ 1667346 h 6439430"/>
              <a:gd name="connsiteX352" fmla="*/ 92095 w 11802778"/>
              <a:gd name="connsiteY352" fmla="*/ 1670320 h 6439430"/>
              <a:gd name="connsiteX353" fmla="*/ 82637 w 11802778"/>
              <a:gd name="connsiteY353" fmla="*/ 1674038 h 6439430"/>
              <a:gd name="connsiteX354" fmla="*/ 73675 w 11802778"/>
              <a:gd name="connsiteY354" fmla="*/ 1677755 h 6439430"/>
              <a:gd name="connsiteX355" fmla="*/ 65711 w 11802778"/>
              <a:gd name="connsiteY355" fmla="*/ 1682216 h 6439430"/>
              <a:gd name="connsiteX356" fmla="*/ 61727 w 11802778"/>
              <a:gd name="connsiteY356" fmla="*/ 1684818 h 6439430"/>
              <a:gd name="connsiteX357" fmla="*/ 58243 w 11802778"/>
              <a:gd name="connsiteY357" fmla="*/ 1687791 h 6439430"/>
              <a:gd name="connsiteX358" fmla="*/ 54260 w 11802778"/>
              <a:gd name="connsiteY358" fmla="*/ 1690765 h 6439430"/>
              <a:gd name="connsiteX359" fmla="*/ 51773 w 11802778"/>
              <a:gd name="connsiteY359" fmla="*/ 1693740 h 6439430"/>
              <a:gd name="connsiteX360" fmla="*/ 48785 w 11802778"/>
              <a:gd name="connsiteY360" fmla="*/ 1697085 h 6439430"/>
              <a:gd name="connsiteX361" fmla="*/ 45799 w 11802778"/>
              <a:gd name="connsiteY361" fmla="*/ 1701173 h 6439430"/>
              <a:gd name="connsiteX362" fmla="*/ 43807 w 11802778"/>
              <a:gd name="connsiteY362" fmla="*/ 1705263 h 6439430"/>
              <a:gd name="connsiteX363" fmla="*/ 41317 w 11802778"/>
              <a:gd name="connsiteY363" fmla="*/ 1709352 h 6439430"/>
              <a:gd name="connsiteX364" fmla="*/ 39825 w 11802778"/>
              <a:gd name="connsiteY364" fmla="*/ 1713813 h 6439430"/>
              <a:gd name="connsiteX365" fmla="*/ 38828 w 11802778"/>
              <a:gd name="connsiteY365" fmla="*/ 1718646 h 6439430"/>
              <a:gd name="connsiteX366" fmla="*/ 37336 w 11802778"/>
              <a:gd name="connsiteY366" fmla="*/ 1723850 h 6439430"/>
              <a:gd name="connsiteX367" fmla="*/ 36837 w 11802778"/>
              <a:gd name="connsiteY367" fmla="*/ 1729427 h 6439430"/>
              <a:gd name="connsiteX368" fmla="*/ 36837 w 11802778"/>
              <a:gd name="connsiteY368" fmla="*/ 1735001 h 6439430"/>
              <a:gd name="connsiteX369" fmla="*/ 37336 w 11802778"/>
              <a:gd name="connsiteY369" fmla="*/ 1741321 h 6439430"/>
              <a:gd name="connsiteX370" fmla="*/ 37833 w 11802778"/>
              <a:gd name="connsiteY370" fmla="*/ 1747640 h 6439430"/>
              <a:gd name="connsiteX371" fmla="*/ 39327 w 11802778"/>
              <a:gd name="connsiteY371" fmla="*/ 1754333 h 6439430"/>
              <a:gd name="connsiteX372" fmla="*/ 41317 w 11802778"/>
              <a:gd name="connsiteY372" fmla="*/ 1761768 h 6439430"/>
              <a:gd name="connsiteX373" fmla="*/ 43807 w 11802778"/>
              <a:gd name="connsiteY373" fmla="*/ 1769574 h 6439430"/>
              <a:gd name="connsiteX374" fmla="*/ 45301 w 11802778"/>
              <a:gd name="connsiteY374" fmla="*/ 1776264 h 6439430"/>
              <a:gd name="connsiteX375" fmla="*/ 47291 w 11802778"/>
              <a:gd name="connsiteY375" fmla="*/ 1783699 h 6439430"/>
              <a:gd name="connsiteX376" fmla="*/ 48286 w 11802778"/>
              <a:gd name="connsiteY376" fmla="*/ 1790390 h 6439430"/>
              <a:gd name="connsiteX377" fmla="*/ 49283 w 11802778"/>
              <a:gd name="connsiteY377" fmla="*/ 1797453 h 6439430"/>
              <a:gd name="connsiteX378" fmla="*/ 49780 w 11802778"/>
              <a:gd name="connsiteY378" fmla="*/ 1804517 h 6439430"/>
              <a:gd name="connsiteX379" fmla="*/ 49780 w 11802778"/>
              <a:gd name="connsiteY379" fmla="*/ 1811208 h 6439430"/>
              <a:gd name="connsiteX380" fmla="*/ 48785 w 11802778"/>
              <a:gd name="connsiteY380" fmla="*/ 1825334 h 6439430"/>
              <a:gd name="connsiteX381" fmla="*/ 47291 w 11802778"/>
              <a:gd name="connsiteY381" fmla="*/ 1839088 h 6439430"/>
              <a:gd name="connsiteX382" fmla="*/ 44801 w 11802778"/>
              <a:gd name="connsiteY382" fmla="*/ 1852842 h 6439430"/>
              <a:gd name="connsiteX383" fmla="*/ 41317 w 11802778"/>
              <a:gd name="connsiteY383" fmla="*/ 1866224 h 6439430"/>
              <a:gd name="connsiteX384" fmla="*/ 38828 w 11802778"/>
              <a:gd name="connsiteY384" fmla="*/ 1880350 h 6439430"/>
              <a:gd name="connsiteX385" fmla="*/ 31859 w 11802778"/>
              <a:gd name="connsiteY385" fmla="*/ 1907860 h 6439430"/>
              <a:gd name="connsiteX386" fmla="*/ 28873 w 11802778"/>
              <a:gd name="connsiteY386" fmla="*/ 1921242 h 6439430"/>
              <a:gd name="connsiteX387" fmla="*/ 26881 w 11802778"/>
              <a:gd name="connsiteY387" fmla="*/ 1935368 h 6439430"/>
              <a:gd name="connsiteX388" fmla="*/ 24890 w 11802778"/>
              <a:gd name="connsiteY388" fmla="*/ 1949494 h 6439430"/>
              <a:gd name="connsiteX389" fmla="*/ 24391 w 11802778"/>
              <a:gd name="connsiteY389" fmla="*/ 1963247 h 6439430"/>
              <a:gd name="connsiteX390" fmla="*/ 24890 w 11802778"/>
              <a:gd name="connsiteY390" fmla="*/ 1970311 h 6439430"/>
              <a:gd name="connsiteX391" fmla="*/ 25389 w 11802778"/>
              <a:gd name="connsiteY391" fmla="*/ 1977374 h 6439430"/>
              <a:gd name="connsiteX392" fmla="*/ 26881 w 11802778"/>
              <a:gd name="connsiteY392" fmla="*/ 1984437 h 6439430"/>
              <a:gd name="connsiteX393" fmla="*/ 28375 w 11802778"/>
              <a:gd name="connsiteY393" fmla="*/ 1991871 h 6439430"/>
              <a:gd name="connsiteX394" fmla="*/ 28873 w 11802778"/>
              <a:gd name="connsiteY394" fmla="*/ 2050977 h 6439430"/>
              <a:gd name="connsiteX395" fmla="*/ 29370 w 11802778"/>
              <a:gd name="connsiteY395" fmla="*/ 2110827 h 6439430"/>
              <a:gd name="connsiteX396" fmla="*/ 29370 w 11802778"/>
              <a:gd name="connsiteY396" fmla="*/ 2253573 h 6439430"/>
              <a:gd name="connsiteX397" fmla="*/ 25885 w 11802778"/>
              <a:gd name="connsiteY397" fmla="*/ 2320858 h 6439430"/>
              <a:gd name="connsiteX398" fmla="*/ 19911 w 11802778"/>
              <a:gd name="connsiteY398" fmla="*/ 2344278 h 6439430"/>
              <a:gd name="connsiteX399" fmla="*/ 14933 w 11802778"/>
              <a:gd name="connsiteY399" fmla="*/ 2368440 h 6439430"/>
              <a:gd name="connsiteX400" fmla="*/ 10952 w 11802778"/>
              <a:gd name="connsiteY400" fmla="*/ 2392231 h 6439430"/>
              <a:gd name="connsiteX401" fmla="*/ 7965 w 11802778"/>
              <a:gd name="connsiteY401" fmla="*/ 2416394 h 6439430"/>
              <a:gd name="connsiteX402" fmla="*/ 5475 w 11802778"/>
              <a:gd name="connsiteY402" fmla="*/ 2440185 h 6439430"/>
              <a:gd name="connsiteX403" fmla="*/ 4480 w 11802778"/>
              <a:gd name="connsiteY403" fmla="*/ 2464348 h 6439430"/>
              <a:gd name="connsiteX404" fmla="*/ 3485 w 11802778"/>
              <a:gd name="connsiteY404" fmla="*/ 2488511 h 6439430"/>
              <a:gd name="connsiteX405" fmla="*/ 3485 w 11802778"/>
              <a:gd name="connsiteY405" fmla="*/ 2512674 h 6439430"/>
              <a:gd name="connsiteX406" fmla="*/ 4480 w 11802778"/>
              <a:gd name="connsiteY406" fmla="*/ 2561000 h 6439430"/>
              <a:gd name="connsiteX407" fmla="*/ 5475 w 11802778"/>
              <a:gd name="connsiteY407" fmla="*/ 2609324 h 6439430"/>
              <a:gd name="connsiteX408" fmla="*/ 7467 w 11802778"/>
              <a:gd name="connsiteY408" fmla="*/ 2658022 h 6439430"/>
              <a:gd name="connsiteX409" fmla="*/ 7467 w 11802778"/>
              <a:gd name="connsiteY409" fmla="*/ 2682185 h 6439430"/>
              <a:gd name="connsiteX410" fmla="*/ 6969 w 11802778"/>
              <a:gd name="connsiteY410" fmla="*/ 2706348 h 6439430"/>
              <a:gd name="connsiteX411" fmla="*/ 4480 w 11802778"/>
              <a:gd name="connsiteY411" fmla="*/ 2742035 h 6439430"/>
              <a:gd name="connsiteX412" fmla="*/ 2489 w 11802778"/>
              <a:gd name="connsiteY412" fmla="*/ 2777721 h 6439430"/>
              <a:gd name="connsiteX413" fmla="*/ 995 w 11802778"/>
              <a:gd name="connsiteY413" fmla="*/ 2812663 h 6439430"/>
              <a:gd name="connsiteX414" fmla="*/ 0 w 11802778"/>
              <a:gd name="connsiteY414" fmla="*/ 2848351 h 6439430"/>
              <a:gd name="connsiteX415" fmla="*/ 497 w 11802778"/>
              <a:gd name="connsiteY415" fmla="*/ 2884037 h 6439430"/>
              <a:gd name="connsiteX416" fmla="*/ 1494 w 11802778"/>
              <a:gd name="connsiteY416" fmla="*/ 2919723 h 6439430"/>
              <a:gd name="connsiteX417" fmla="*/ 3983 w 11802778"/>
              <a:gd name="connsiteY417" fmla="*/ 2955039 h 6439430"/>
              <a:gd name="connsiteX418" fmla="*/ 5475 w 11802778"/>
              <a:gd name="connsiteY418" fmla="*/ 2972882 h 6439430"/>
              <a:gd name="connsiteX419" fmla="*/ 7467 w 11802778"/>
              <a:gd name="connsiteY419" fmla="*/ 2990726 h 6439430"/>
              <a:gd name="connsiteX420" fmla="*/ 5475 w 11802778"/>
              <a:gd name="connsiteY420" fmla="*/ 3347220 h 6439430"/>
              <a:gd name="connsiteX421" fmla="*/ 4480 w 11802778"/>
              <a:gd name="connsiteY421" fmla="*/ 3389598 h 6439430"/>
              <a:gd name="connsiteX422" fmla="*/ 3485 w 11802778"/>
              <a:gd name="connsiteY422" fmla="*/ 3431605 h 6439430"/>
              <a:gd name="connsiteX423" fmla="*/ 2489 w 11802778"/>
              <a:gd name="connsiteY423" fmla="*/ 3515988 h 6439430"/>
              <a:gd name="connsiteX424" fmla="*/ 2986 w 11802778"/>
              <a:gd name="connsiteY424" fmla="*/ 3600371 h 6439430"/>
              <a:gd name="connsiteX425" fmla="*/ 3983 w 11802778"/>
              <a:gd name="connsiteY425" fmla="*/ 3684756 h 6439430"/>
              <a:gd name="connsiteX426" fmla="*/ 6969 w 11802778"/>
              <a:gd name="connsiteY426" fmla="*/ 3769140 h 6439430"/>
              <a:gd name="connsiteX427" fmla="*/ 10453 w 11802778"/>
              <a:gd name="connsiteY427" fmla="*/ 3853152 h 6439430"/>
              <a:gd name="connsiteX428" fmla="*/ 14933 w 11802778"/>
              <a:gd name="connsiteY428" fmla="*/ 3936792 h 6439430"/>
              <a:gd name="connsiteX429" fmla="*/ 19911 w 11802778"/>
              <a:gd name="connsiteY429" fmla="*/ 4020805 h 6439430"/>
              <a:gd name="connsiteX430" fmla="*/ 25885 w 11802778"/>
              <a:gd name="connsiteY430" fmla="*/ 4105190 h 6439430"/>
              <a:gd name="connsiteX431" fmla="*/ 32855 w 11802778"/>
              <a:gd name="connsiteY431" fmla="*/ 4189201 h 6439430"/>
              <a:gd name="connsiteX432" fmla="*/ 40821 w 11802778"/>
              <a:gd name="connsiteY432" fmla="*/ 4272470 h 6439430"/>
              <a:gd name="connsiteX433" fmla="*/ 48785 w 11802778"/>
              <a:gd name="connsiteY433" fmla="*/ 4356483 h 6439430"/>
              <a:gd name="connsiteX434" fmla="*/ 57247 w 11802778"/>
              <a:gd name="connsiteY434" fmla="*/ 4440495 h 6439430"/>
              <a:gd name="connsiteX435" fmla="*/ 66207 w 11802778"/>
              <a:gd name="connsiteY435" fmla="*/ 4524508 h 6439430"/>
              <a:gd name="connsiteX436" fmla="*/ 85125 w 11802778"/>
              <a:gd name="connsiteY436" fmla="*/ 4691788 h 6439430"/>
              <a:gd name="connsiteX437" fmla="*/ 90102 w 11802778"/>
              <a:gd name="connsiteY437" fmla="*/ 4736026 h 6439430"/>
              <a:gd name="connsiteX438" fmla="*/ 94584 w 11802778"/>
              <a:gd name="connsiteY438" fmla="*/ 4779889 h 6439430"/>
              <a:gd name="connsiteX439" fmla="*/ 104042 w 11802778"/>
              <a:gd name="connsiteY439" fmla="*/ 4867992 h 6439430"/>
              <a:gd name="connsiteX440" fmla="*/ 102049 w 11802778"/>
              <a:gd name="connsiteY440" fmla="*/ 4884720 h 6439430"/>
              <a:gd name="connsiteX441" fmla="*/ 100557 w 11802778"/>
              <a:gd name="connsiteY441" fmla="*/ 4900704 h 6439430"/>
              <a:gd name="connsiteX442" fmla="*/ 99562 w 11802778"/>
              <a:gd name="connsiteY442" fmla="*/ 4917061 h 6439430"/>
              <a:gd name="connsiteX443" fmla="*/ 100059 w 11802778"/>
              <a:gd name="connsiteY443" fmla="*/ 4933045 h 6439430"/>
              <a:gd name="connsiteX444" fmla="*/ 100557 w 11802778"/>
              <a:gd name="connsiteY444" fmla="*/ 4940479 h 6439430"/>
              <a:gd name="connsiteX445" fmla="*/ 101553 w 11802778"/>
              <a:gd name="connsiteY445" fmla="*/ 4948658 h 6439430"/>
              <a:gd name="connsiteX446" fmla="*/ 103543 w 11802778"/>
              <a:gd name="connsiteY446" fmla="*/ 4956466 h 6439430"/>
              <a:gd name="connsiteX447" fmla="*/ 105536 w 11802778"/>
              <a:gd name="connsiteY447" fmla="*/ 4964271 h 6439430"/>
              <a:gd name="connsiteX448" fmla="*/ 108023 w 11802778"/>
              <a:gd name="connsiteY448" fmla="*/ 4972077 h 6439430"/>
              <a:gd name="connsiteX449" fmla="*/ 111011 w 11802778"/>
              <a:gd name="connsiteY449" fmla="*/ 4979513 h 6439430"/>
              <a:gd name="connsiteX450" fmla="*/ 114495 w 11802778"/>
              <a:gd name="connsiteY450" fmla="*/ 4987319 h 6439430"/>
              <a:gd name="connsiteX451" fmla="*/ 118975 w 11802778"/>
              <a:gd name="connsiteY451" fmla="*/ 4994382 h 6439430"/>
              <a:gd name="connsiteX452" fmla="*/ 124949 w 11802778"/>
              <a:gd name="connsiteY452" fmla="*/ 5050513 h 6439430"/>
              <a:gd name="connsiteX453" fmla="*/ 129927 w 11802778"/>
              <a:gd name="connsiteY453" fmla="*/ 5106645 h 6439430"/>
              <a:gd name="connsiteX454" fmla="*/ 133911 w 11802778"/>
              <a:gd name="connsiteY454" fmla="*/ 5162777 h 6439430"/>
              <a:gd name="connsiteX455" fmla="*/ 137891 w 11802778"/>
              <a:gd name="connsiteY455" fmla="*/ 5218539 h 6439430"/>
              <a:gd name="connsiteX456" fmla="*/ 144863 w 11802778"/>
              <a:gd name="connsiteY456" fmla="*/ 5331175 h 6439430"/>
              <a:gd name="connsiteX457" fmla="*/ 151333 w 11802778"/>
              <a:gd name="connsiteY457" fmla="*/ 5443439 h 6439430"/>
              <a:gd name="connsiteX458" fmla="*/ 158302 w 11802778"/>
              <a:gd name="connsiteY458" fmla="*/ 5555703 h 6439430"/>
              <a:gd name="connsiteX459" fmla="*/ 162285 w 11802778"/>
              <a:gd name="connsiteY459" fmla="*/ 5612208 h 6439430"/>
              <a:gd name="connsiteX460" fmla="*/ 166765 w 11802778"/>
              <a:gd name="connsiteY460" fmla="*/ 5667967 h 6439430"/>
              <a:gd name="connsiteX461" fmla="*/ 171743 w 11802778"/>
              <a:gd name="connsiteY461" fmla="*/ 5724099 h 6439430"/>
              <a:gd name="connsiteX462" fmla="*/ 177717 w 11802778"/>
              <a:gd name="connsiteY462" fmla="*/ 5779860 h 6439430"/>
              <a:gd name="connsiteX463" fmla="*/ 184686 w 11802778"/>
              <a:gd name="connsiteY463" fmla="*/ 5835992 h 6439430"/>
              <a:gd name="connsiteX464" fmla="*/ 192652 w 11802778"/>
              <a:gd name="connsiteY464" fmla="*/ 5891752 h 6439430"/>
              <a:gd name="connsiteX465" fmla="*/ 194144 w 11802778"/>
              <a:gd name="connsiteY465" fmla="*/ 5921119 h 6439430"/>
              <a:gd name="connsiteX466" fmla="*/ 195638 w 11802778"/>
              <a:gd name="connsiteY466" fmla="*/ 5950115 h 6439430"/>
              <a:gd name="connsiteX467" fmla="*/ 197629 w 11802778"/>
              <a:gd name="connsiteY467" fmla="*/ 5979482 h 6439430"/>
              <a:gd name="connsiteX468" fmla="*/ 200617 w 11802778"/>
              <a:gd name="connsiteY468" fmla="*/ 6008849 h 6439430"/>
              <a:gd name="connsiteX469" fmla="*/ 203105 w 11802778"/>
              <a:gd name="connsiteY469" fmla="*/ 6037472 h 6439430"/>
              <a:gd name="connsiteX470" fmla="*/ 206590 w 11802778"/>
              <a:gd name="connsiteY470" fmla="*/ 6066839 h 6439430"/>
              <a:gd name="connsiteX471" fmla="*/ 210075 w 11802778"/>
              <a:gd name="connsiteY471" fmla="*/ 6095834 h 6439430"/>
              <a:gd name="connsiteX472" fmla="*/ 214057 w 11802778"/>
              <a:gd name="connsiteY472" fmla="*/ 6124458 h 6439430"/>
              <a:gd name="connsiteX473" fmla="*/ 218537 w 11802778"/>
              <a:gd name="connsiteY473" fmla="*/ 6153454 h 6439430"/>
              <a:gd name="connsiteX474" fmla="*/ 223017 w 11802778"/>
              <a:gd name="connsiteY474" fmla="*/ 6182078 h 6439430"/>
              <a:gd name="connsiteX475" fmla="*/ 228991 w 11802778"/>
              <a:gd name="connsiteY475" fmla="*/ 6211072 h 6439430"/>
              <a:gd name="connsiteX476" fmla="*/ 234468 w 11802778"/>
              <a:gd name="connsiteY476" fmla="*/ 6239696 h 6439430"/>
              <a:gd name="connsiteX477" fmla="*/ 239943 w 11802778"/>
              <a:gd name="connsiteY477" fmla="*/ 6268320 h 6439430"/>
              <a:gd name="connsiteX478" fmla="*/ 246912 w 11802778"/>
              <a:gd name="connsiteY478" fmla="*/ 6296944 h 6439430"/>
              <a:gd name="connsiteX479" fmla="*/ 253881 w 11802778"/>
              <a:gd name="connsiteY479" fmla="*/ 6325568 h 6439430"/>
              <a:gd name="connsiteX480" fmla="*/ 261349 w 11802778"/>
              <a:gd name="connsiteY480" fmla="*/ 6353819 h 6439430"/>
              <a:gd name="connsiteX481" fmla="*/ 258363 w 11802778"/>
              <a:gd name="connsiteY481" fmla="*/ 6370176 h 6439430"/>
              <a:gd name="connsiteX482" fmla="*/ 256370 w 11802778"/>
              <a:gd name="connsiteY482" fmla="*/ 6387276 h 6439430"/>
              <a:gd name="connsiteX483" fmla="*/ 255375 w 11802778"/>
              <a:gd name="connsiteY483" fmla="*/ 6404004 h 6439430"/>
              <a:gd name="connsiteX484" fmla="*/ 255375 w 11802778"/>
              <a:gd name="connsiteY484" fmla="*/ 6420361 h 6439430"/>
              <a:gd name="connsiteX485" fmla="*/ 256370 w 11802778"/>
              <a:gd name="connsiteY485" fmla="*/ 6436716 h 6439430"/>
              <a:gd name="connsiteX486" fmla="*/ 256693 w 11802778"/>
              <a:gd name="connsiteY486" fmla="*/ 6439430 h 6439430"/>
              <a:gd name="connsiteX487" fmla="*/ 2790787 w 11802778"/>
              <a:gd name="connsiteY487" fmla="*/ 6439430 h 6439430"/>
              <a:gd name="connsiteX488" fmla="*/ 2789714 w 11802778"/>
              <a:gd name="connsiteY488" fmla="*/ 6429282 h 6439430"/>
              <a:gd name="connsiteX489" fmla="*/ 2787723 w 11802778"/>
              <a:gd name="connsiteY489" fmla="*/ 6414784 h 6439430"/>
              <a:gd name="connsiteX490" fmla="*/ 2791705 w 11802778"/>
              <a:gd name="connsiteY490" fmla="*/ 6409208 h 6439430"/>
              <a:gd name="connsiteX491" fmla="*/ 2794693 w 11802778"/>
              <a:gd name="connsiteY491" fmla="*/ 6404376 h 6439430"/>
              <a:gd name="connsiteX492" fmla="*/ 2797181 w 11802778"/>
              <a:gd name="connsiteY492" fmla="*/ 6398800 h 6439430"/>
              <a:gd name="connsiteX493" fmla="*/ 2799671 w 11802778"/>
              <a:gd name="connsiteY493" fmla="*/ 6392852 h 6439430"/>
              <a:gd name="connsiteX494" fmla="*/ 2801661 w 11802778"/>
              <a:gd name="connsiteY494" fmla="*/ 6386904 h 6439430"/>
              <a:gd name="connsiteX495" fmla="*/ 2803652 w 11802778"/>
              <a:gd name="connsiteY495" fmla="*/ 6380956 h 6439430"/>
              <a:gd name="connsiteX496" fmla="*/ 2805645 w 11802778"/>
              <a:gd name="connsiteY496" fmla="*/ 6368689 h 6439430"/>
              <a:gd name="connsiteX497" fmla="*/ 2806640 w 11802778"/>
              <a:gd name="connsiteY497" fmla="*/ 6356050 h 6439430"/>
              <a:gd name="connsiteX498" fmla="*/ 2808132 w 11802778"/>
              <a:gd name="connsiteY498" fmla="*/ 6343039 h 6439430"/>
              <a:gd name="connsiteX499" fmla="*/ 2809129 w 11802778"/>
              <a:gd name="connsiteY499" fmla="*/ 6317389 h 6439430"/>
              <a:gd name="connsiteX500" fmla="*/ 2810125 w 11802778"/>
              <a:gd name="connsiteY500" fmla="*/ 6304750 h 6439430"/>
              <a:gd name="connsiteX501" fmla="*/ 2812115 w 11802778"/>
              <a:gd name="connsiteY501" fmla="*/ 6291740 h 6439430"/>
              <a:gd name="connsiteX502" fmla="*/ 2814604 w 11802778"/>
              <a:gd name="connsiteY502" fmla="*/ 6279473 h 6439430"/>
              <a:gd name="connsiteX503" fmla="*/ 2816595 w 11802778"/>
              <a:gd name="connsiteY503" fmla="*/ 6273524 h 6439430"/>
              <a:gd name="connsiteX504" fmla="*/ 2818587 w 11802778"/>
              <a:gd name="connsiteY504" fmla="*/ 6268320 h 6439430"/>
              <a:gd name="connsiteX505" fmla="*/ 2821573 w 11802778"/>
              <a:gd name="connsiteY505" fmla="*/ 6262373 h 6439430"/>
              <a:gd name="connsiteX506" fmla="*/ 2824561 w 11802778"/>
              <a:gd name="connsiteY506" fmla="*/ 6256796 h 6439430"/>
              <a:gd name="connsiteX507" fmla="*/ 2828045 w 11802778"/>
              <a:gd name="connsiteY507" fmla="*/ 6251592 h 6439430"/>
              <a:gd name="connsiteX508" fmla="*/ 2832525 w 11802778"/>
              <a:gd name="connsiteY508" fmla="*/ 6246388 h 6439430"/>
              <a:gd name="connsiteX509" fmla="*/ 2837005 w 11802778"/>
              <a:gd name="connsiteY509" fmla="*/ 6241555 h 6439430"/>
              <a:gd name="connsiteX510" fmla="*/ 2841983 w 11802778"/>
              <a:gd name="connsiteY510" fmla="*/ 6236723 h 6439430"/>
              <a:gd name="connsiteX511" fmla="*/ 2847957 w 11802778"/>
              <a:gd name="connsiteY511" fmla="*/ 6232262 h 6439430"/>
              <a:gd name="connsiteX512" fmla="*/ 2854429 w 11802778"/>
              <a:gd name="connsiteY512" fmla="*/ 6227802 h 6439430"/>
              <a:gd name="connsiteX513" fmla="*/ 2856420 w 11802778"/>
              <a:gd name="connsiteY513" fmla="*/ 6317761 h 6439430"/>
              <a:gd name="connsiteX514" fmla="*/ 2857914 w 11802778"/>
              <a:gd name="connsiteY514" fmla="*/ 6362370 h 6439430"/>
              <a:gd name="connsiteX515" fmla="*/ 2859408 w 11802778"/>
              <a:gd name="connsiteY515" fmla="*/ 6407349 h 6439430"/>
              <a:gd name="connsiteX516" fmla="*/ 2861211 w 11802778"/>
              <a:gd name="connsiteY516" fmla="*/ 6439430 h 6439430"/>
              <a:gd name="connsiteX517" fmla="*/ 8941566 w 11802778"/>
              <a:gd name="connsiteY517" fmla="*/ 6439430 h 6439430"/>
              <a:gd name="connsiteX518" fmla="*/ 8943370 w 11802778"/>
              <a:gd name="connsiteY518" fmla="*/ 6407348 h 6439430"/>
              <a:gd name="connsiteX519" fmla="*/ 8944864 w 11802778"/>
              <a:gd name="connsiteY519" fmla="*/ 6362369 h 6439430"/>
              <a:gd name="connsiteX520" fmla="*/ 8946358 w 11802778"/>
              <a:gd name="connsiteY520" fmla="*/ 6317760 h 6439430"/>
              <a:gd name="connsiteX521" fmla="*/ 8948348 w 11802778"/>
              <a:gd name="connsiteY521" fmla="*/ 6227801 h 6439430"/>
              <a:gd name="connsiteX522" fmla="*/ 8954821 w 11802778"/>
              <a:gd name="connsiteY522" fmla="*/ 6232261 h 6439430"/>
              <a:gd name="connsiteX523" fmla="*/ 8960794 w 11802778"/>
              <a:gd name="connsiteY523" fmla="*/ 6236722 h 6439430"/>
              <a:gd name="connsiteX524" fmla="*/ 8965773 w 11802778"/>
              <a:gd name="connsiteY524" fmla="*/ 6241554 h 6439430"/>
              <a:gd name="connsiteX525" fmla="*/ 8970252 w 11802778"/>
              <a:gd name="connsiteY525" fmla="*/ 6246387 h 6439430"/>
              <a:gd name="connsiteX526" fmla="*/ 8974733 w 11802778"/>
              <a:gd name="connsiteY526" fmla="*/ 6251591 h 6439430"/>
              <a:gd name="connsiteX527" fmla="*/ 8978217 w 11802778"/>
              <a:gd name="connsiteY527" fmla="*/ 6256795 h 6439430"/>
              <a:gd name="connsiteX528" fmla="*/ 8981205 w 11802778"/>
              <a:gd name="connsiteY528" fmla="*/ 6262372 h 6439430"/>
              <a:gd name="connsiteX529" fmla="*/ 8984190 w 11802778"/>
              <a:gd name="connsiteY529" fmla="*/ 6268319 h 6439430"/>
              <a:gd name="connsiteX530" fmla="*/ 8986183 w 11802778"/>
              <a:gd name="connsiteY530" fmla="*/ 6273523 h 6439430"/>
              <a:gd name="connsiteX531" fmla="*/ 8988174 w 11802778"/>
              <a:gd name="connsiteY531" fmla="*/ 6279472 h 6439430"/>
              <a:gd name="connsiteX532" fmla="*/ 8990663 w 11802778"/>
              <a:gd name="connsiteY532" fmla="*/ 6291739 h 6439430"/>
              <a:gd name="connsiteX533" fmla="*/ 8992653 w 11802778"/>
              <a:gd name="connsiteY533" fmla="*/ 6304749 h 6439430"/>
              <a:gd name="connsiteX534" fmla="*/ 8993649 w 11802778"/>
              <a:gd name="connsiteY534" fmla="*/ 6317388 h 6439430"/>
              <a:gd name="connsiteX535" fmla="*/ 8994646 w 11802778"/>
              <a:gd name="connsiteY535" fmla="*/ 6343038 h 6439430"/>
              <a:gd name="connsiteX536" fmla="*/ 8996138 w 11802778"/>
              <a:gd name="connsiteY536" fmla="*/ 6356049 h 6439430"/>
              <a:gd name="connsiteX537" fmla="*/ 8997133 w 11802778"/>
              <a:gd name="connsiteY537" fmla="*/ 6368688 h 6439430"/>
              <a:gd name="connsiteX538" fmla="*/ 8999126 w 11802778"/>
              <a:gd name="connsiteY538" fmla="*/ 6380955 h 6439430"/>
              <a:gd name="connsiteX539" fmla="*/ 9001116 w 11802778"/>
              <a:gd name="connsiteY539" fmla="*/ 6386903 h 6439430"/>
              <a:gd name="connsiteX540" fmla="*/ 9003107 w 11802778"/>
              <a:gd name="connsiteY540" fmla="*/ 6392851 h 6439430"/>
              <a:gd name="connsiteX541" fmla="*/ 9005596 w 11802778"/>
              <a:gd name="connsiteY541" fmla="*/ 6398799 h 6439430"/>
              <a:gd name="connsiteX542" fmla="*/ 9008085 w 11802778"/>
              <a:gd name="connsiteY542" fmla="*/ 6404375 h 6439430"/>
              <a:gd name="connsiteX543" fmla="*/ 9011073 w 11802778"/>
              <a:gd name="connsiteY543" fmla="*/ 6409207 h 6439430"/>
              <a:gd name="connsiteX544" fmla="*/ 9015055 w 11802778"/>
              <a:gd name="connsiteY544" fmla="*/ 6414783 h 6439430"/>
              <a:gd name="connsiteX545" fmla="*/ 9013064 w 11802778"/>
              <a:gd name="connsiteY545" fmla="*/ 6429281 h 6439430"/>
              <a:gd name="connsiteX546" fmla="*/ 9011990 w 11802778"/>
              <a:gd name="connsiteY546" fmla="*/ 6439430 h 6439430"/>
              <a:gd name="connsiteX547" fmla="*/ 11546084 w 11802778"/>
              <a:gd name="connsiteY547" fmla="*/ 6439430 h 6439430"/>
              <a:gd name="connsiteX548" fmla="*/ 11546408 w 11802778"/>
              <a:gd name="connsiteY548" fmla="*/ 6436715 h 6439430"/>
              <a:gd name="connsiteX549" fmla="*/ 11547403 w 11802778"/>
              <a:gd name="connsiteY549" fmla="*/ 6420360 h 6439430"/>
              <a:gd name="connsiteX550" fmla="*/ 11547403 w 11802778"/>
              <a:gd name="connsiteY550" fmla="*/ 6404003 h 6439430"/>
              <a:gd name="connsiteX551" fmla="*/ 11546408 w 11802778"/>
              <a:gd name="connsiteY551" fmla="*/ 6387275 h 6439430"/>
              <a:gd name="connsiteX552" fmla="*/ 11544415 w 11802778"/>
              <a:gd name="connsiteY552" fmla="*/ 6370175 h 6439430"/>
              <a:gd name="connsiteX553" fmla="*/ 11541429 w 11802778"/>
              <a:gd name="connsiteY553" fmla="*/ 6353818 h 6439430"/>
              <a:gd name="connsiteX554" fmla="*/ 11548897 w 11802778"/>
              <a:gd name="connsiteY554" fmla="*/ 6325567 h 6439430"/>
              <a:gd name="connsiteX555" fmla="*/ 11555866 w 11802778"/>
              <a:gd name="connsiteY555" fmla="*/ 6296943 h 6439430"/>
              <a:gd name="connsiteX556" fmla="*/ 11562835 w 11802778"/>
              <a:gd name="connsiteY556" fmla="*/ 6268319 h 6439430"/>
              <a:gd name="connsiteX557" fmla="*/ 11568310 w 11802778"/>
              <a:gd name="connsiteY557" fmla="*/ 6239695 h 6439430"/>
              <a:gd name="connsiteX558" fmla="*/ 11573787 w 11802778"/>
              <a:gd name="connsiteY558" fmla="*/ 6211071 h 6439430"/>
              <a:gd name="connsiteX559" fmla="*/ 11579761 w 11802778"/>
              <a:gd name="connsiteY559" fmla="*/ 6182077 h 6439430"/>
              <a:gd name="connsiteX560" fmla="*/ 11584240 w 11802778"/>
              <a:gd name="connsiteY560" fmla="*/ 6153453 h 6439430"/>
              <a:gd name="connsiteX561" fmla="*/ 11588720 w 11802778"/>
              <a:gd name="connsiteY561" fmla="*/ 6124457 h 6439430"/>
              <a:gd name="connsiteX562" fmla="*/ 11592703 w 11802778"/>
              <a:gd name="connsiteY562" fmla="*/ 6095833 h 6439430"/>
              <a:gd name="connsiteX563" fmla="*/ 11596188 w 11802778"/>
              <a:gd name="connsiteY563" fmla="*/ 6066838 h 6439430"/>
              <a:gd name="connsiteX564" fmla="*/ 11599672 w 11802778"/>
              <a:gd name="connsiteY564" fmla="*/ 6037471 h 6439430"/>
              <a:gd name="connsiteX565" fmla="*/ 11602161 w 11802778"/>
              <a:gd name="connsiteY565" fmla="*/ 6008848 h 6439430"/>
              <a:gd name="connsiteX566" fmla="*/ 11605149 w 11802778"/>
              <a:gd name="connsiteY566" fmla="*/ 5979481 h 6439430"/>
              <a:gd name="connsiteX567" fmla="*/ 11607140 w 11802778"/>
              <a:gd name="connsiteY567" fmla="*/ 5950114 h 6439430"/>
              <a:gd name="connsiteX568" fmla="*/ 11608634 w 11802778"/>
              <a:gd name="connsiteY568" fmla="*/ 5921118 h 6439430"/>
              <a:gd name="connsiteX569" fmla="*/ 11610126 w 11802778"/>
              <a:gd name="connsiteY569" fmla="*/ 5891751 h 6439430"/>
              <a:gd name="connsiteX570" fmla="*/ 11618092 w 11802778"/>
              <a:gd name="connsiteY570" fmla="*/ 5835992 h 6439430"/>
              <a:gd name="connsiteX571" fmla="*/ 11625061 w 11802778"/>
              <a:gd name="connsiteY571" fmla="*/ 5779859 h 6439430"/>
              <a:gd name="connsiteX572" fmla="*/ 11631035 w 11802778"/>
              <a:gd name="connsiteY572" fmla="*/ 5724098 h 6439430"/>
              <a:gd name="connsiteX573" fmla="*/ 11636013 w 11802778"/>
              <a:gd name="connsiteY573" fmla="*/ 5667966 h 6439430"/>
              <a:gd name="connsiteX574" fmla="*/ 11640493 w 11802778"/>
              <a:gd name="connsiteY574" fmla="*/ 5612206 h 6439430"/>
              <a:gd name="connsiteX575" fmla="*/ 11644476 w 11802778"/>
              <a:gd name="connsiteY575" fmla="*/ 5555702 h 6439430"/>
              <a:gd name="connsiteX576" fmla="*/ 11651445 w 11802778"/>
              <a:gd name="connsiteY576" fmla="*/ 5443438 h 6439430"/>
              <a:gd name="connsiteX577" fmla="*/ 11657915 w 11802778"/>
              <a:gd name="connsiteY577" fmla="*/ 5331174 h 6439430"/>
              <a:gd name="connsiteX578" fmla="*/ 11664886 w 11802778"/>
              <a:gd name="connsiteY578" fmla="*/ 5218538 h 6439430"/>
              <a:gd name="connsiteX579" fmla="*/ 11668867 w 11802778"/>
              <a:gd name="connsiteY579" fmla="*/ 5162776 h 6439430"/>
              <a:gd name="connsiteX580" fmla="*/ 11672850 w 11802778"/>
              <a:gd name="connsiteY580" fmla="*/ 5106644 h 6439430"/>
              <a:gd name="connsiteX581" fmla="*/ 11677829 w 11802778"/>
              <a:gd name="connsiteY581" fmla="*/ 5050512 h 6439430"/>
              <a:gd name="connsiteX582" fmla="*/ 11683803 w 11802778"/>
              <a:gd name="connsiteY582" fmla="*/ 4994380 h 6439430"/>
              <a:gd name="connsiteX583" fmla="*/ 11688282 w 11802778"/>
              <a:gd name="connsiteY583" fmla="*/ 4987318 h 6439430"/>
              <a:gd name="connsiteX584" fmla="*/ 11691767 w 11802778"/>
              <a:gd name="connsiteY584" fmla="*/ 4979512 h 6439430"/>
              <a:gd name="connsiteX585" fmla="*/ 11694755 w 11802778"/>
              <a:gd name="connsiteY585" fmla="*/ 4972076 h 6439430"/>
              <a:gd name="connsiteX586" fmla="*/ 11697242 w 11802778"/>
              <a:gd name="connsiteY586" fmla="*/ 4964270 h 6439430"/>
              <a:gd name="connsiteX587" fmla="*/ 11699234 w 11802778"/>
              <a:gd name="connsiteY587" fmla="*/ 4956464 h 6439430"/>
              <a:gd name="connsiteX588" fmla="*/ 11701225 w 11802778"/>
              <a:gd name="connsiteY588" fmla="*/ 4948658 h 6439430"/>
              <a:gd name="connsiteX589" fmla="*/ 11702220 w 11802778"/>
              <a:gd name="connsiteY589" fmla="*/ 4940478 h 6439430"/>
              <a:gd name="connsiteX590" fmla="*/ 11702719 w 11802778"/>
              <a:gd name="connsiteY590" fmla="*/ 4933044 h 6439430"/>
              <a:gd name="connsiteX591" fmla="*/ 11703216 w 11802778"/>
              <a:gd name="connsiteY591" fmla="*/ 4917060 h 6439430"/>
              <a:gd name="connsiteX592" fmla="*/ 11702220 w 11802778"/>
              <a:gd name="connsiteY592" fmla="*/ 4900703 h 6439430"/>
              <a:gd name="connsiteX593" fmla="*/ 11700728 w 11802778"/>
              <a:gd name="connsiteY593" fmla="*/ 4884720 h 6439430"/>
              <a:gd name="connsiteX594" fmla="*/ 11698736 w 11802778"/>
              <a:gd name="connsiteY594" fmla="*/ 4867991 h 6439430"/>
              <a:gd name="connsiteX595" fmla="*/ 11708194 w 11802778"/>
              <a:gd name="connsiteY595" fmla="*/ 4779888 h 6439430"/>
              <a:gd name="connsiteX596" fmla="*/ 11712676 w 11802778"/>
              <a:gd name="connsiteY596" fmla="*/ 4736025 h 6439430"/>
              <a:gd name="connsiteX597" fmla="*/ 11717652 w 11802778"/>
              <a:gd name="connsiteY597" fmla="*/ 4691787 h 6439430"/>
              <a:gd name="connsiteX598" fmla="*/ 11736570 w 11802778"/>
              <a:gd name="connsiteY598" fmla="*/ 4524507 h 6439430"/>
              <a:gd name="connsiteX599" fmla="*/ 11745530 w 11802778"/>
              <a:gd name="connsiteY599" fmla="*/ 4440494 h 6439430"/>
              <a:gd name="connsiteX600" fmla="*/ 11753993 w 11802778"/>
              <a:gd name="connsiteY600" fmla="*/ 4356482 h 6439430"/>
              <a:gd name="connsiteX601" fmla="*/ 11761957 w 11802778"/>
              <a:gd name="connsiteY601" fmla="*/ 4272469 h 6439430"/>
              <a:gd name="connsiteX602" fmla="*/ 11769923 w 11802778"/>
              <a:gd name="connsiteY602" fmla="*/ 4189200 h 6439430"/>
              <a:gd name="connsiteX603" fmla="*/ 11776892 w 11802778"/>
              <a:gd name="connsiteY603" fmla="*/ 4105189 h 6439430"/>
              <a:gd name="connsiteX604" fmla="*/ 11782866 w 11802778"/>
              <a:gd name="connsiteY604" fmla="*/ 4020804 h 6439430"/>
              <a:gd name="connsiteX605" fmla="*/ 11787844 w 11802778"/>
              <a:gd name="connsiteY605" fmla="*/ 3936791 h 6439430"/>
              <a:gd name="connsiteX606" fmla="*/ 11792324 w 11802778"/>
              <a:gd name="connsiteY606" fmla="*/ 3853151 h 6439430"/>
              <a:gd name="connsiteX607" fmla="*/ 11795809 w 11802778"/>
              <a:gd name="connsiteY607" fmla="*/ 3769139 h 6439430"/>
              <a:gd name="connsiteX608" fmla="*/ 11798795 w 11802778"/>
              <a:gd name="connsiteY608" fmla="*/ 3684755 h 6439430"/>
              <a:gd name="connsiteX609" fmla="*/ 11799792 w 11802778"/>
              <a:gd name="connsiteY609" fmla="*/ 3600370 h 6439430"/>
              <a:gd name="connsiteX610" fmla="*/ 11800289 w 11802778"/>
              <a:gd name="connsiteY610" fmla="*/ 3515987 h 6439430"/>
              <a:gd name="connsiteX611" fmla="*/ 11799293 w 11802778"/>
              <a:gd name="connsiteY611" fmla="*/ 3431604 h 6439430"/>
              <a:gd name="connsiteX612" fmla="*/ 11798298 w 11802778"/>
              <a:gd name="connsiteY612" fmla="*/ 3389597 h 6439430"/>
              <a:gd name="connsiteX613" fmla="*/ 11797303 w 11802778"/>
              <a:gd name="connsiteY613" fmla="*/ 3347219 h 6439430"/>
              <a:gd name="connsiteX614" fmla="*/ 11795310 w 11802778"/>
              <a:gd name="connsiteY614" fmla="*/ 2990725 h 6439430"/>
              <a:gd name="connsiteX615" fmla="*/ 11797303 w 11802778"/>
              <a:gd name="connsiteY615" fmla="*/ 2972881 h 6439430"/>
              <a:gd name="connsiteX616" fmla="*/ 11798795 w 11802778"/>
              <a:gd name="connsiteY616" fmla="*/ 2955038 h 6439430"/>
              <a:gd name="connsiteX617" fmla="*/ 11801284 w 11802778"/>
              <a:gd name="connsiteY617" fmla="*/ 2919722 h 6439430"/>
              <a:gd name="connsiteX618" fmla="*/ 11802281 w 11802778"/>
              <a:gd name="connsiteY618" fmla="*/ 2884036 h 6439430"/>
              <a:gd name="connsiteX619" fmla="*/ 11802778 w 11802778"/>
              <a:gd name="connsiteY619" fmla="*/ 2848350 h 6439430"/>
              <a:gd name="connsiteX620" fmla="*/ 11801782 w 11802778"/>
              <a:gd name="connsiteY620" fmla="*/ 2812662 h 6439430"/>
              <a:gd name="connsiteX621" fmla="*/ 11800289 w 11802778"/>
              <a:gd name="connsiteY621" fmla="*/ 2777720 h 6439430"/>
              <a:gd name="connsiteX622" fmla="*/ 11798298 w 11802778"/>
              <a:gd name="connsiteY622" fmla="*/ 2742034 h 6439430"/>
              <a:gd name="connsiteX623" fmla="*/ 11795809 w 11802778"/>
              <a:gd name="connsiteY623" fmla="*/ 2706347 h 6439430"/>
              <a:gd name="connsiteX624" fmla="*/ 11795310 w 11802778"/>
              <a:gd name="connsiteY624" fmla="*/ 2682184 h 6439430"/>
              <a:gd name="connsiteX625" fmla="*/ 11795310 w 11802778"/>
              <a:gd name="connsiteY625" fmla="*/ 2658021 h 6439430"/>
              <a:gd name="connsiteX626" fmla="*/ 11797303 w 11802778"/>
              <a:gd name="connsiteY626" fmla="*/ 2609323 h 6439430"/>
              <a:gd name="connsiteX627" fmla="*/ 11798298 w 11802778"/>
              <a:gd name="connsiteY627" fmla="*/ 2560999 h 6439430"/>
              <a:gd name="connsiteX628" fmla="*/ 11799293 w 11802778"/>
              <a:gd name="connsiteY628" fmla="*/ 2512673 h 6439430"/>
              <a:gd name="connsiteX629" fmla="*/ 11799293 w 11802778"/>
              <a:gd name="connsiteY629" fmla="*/ 2488510 h 6439430"/>
              <a:gd name="connsiteX630" fmla="*/ 11798298 w 11802778"/>
              <a:gd name="connsiteY630" fmla="*/ 2464347 h 6439430"/>
              <a:gd name="connsiteX631" fmla="*/ 11797303 w 11802778"/>
              <a:gd name="connsiteY631" fmla="*/ 2440184 h 6439430"/>
              <a:gd name="connsiteX632" fmla="*/ 11794813 w 11802778"/>
              <a:gd name="connsiteY632" fmla="*/ 2416393 h 6439430"/>
              <a:gd name="connsiteX633" fmla="*/ 11791826 w 11802778"/>
              <a:gd name="connsiteY633" fmla="*/ 2392230 h 6439430"/>
              <a:gd name="connsiteX634" fmla="*/ 11787844 w 11802778"/>
              <a:gd name="connsiteY634" fmla="*/ 2368439 h 6439430"/>
              <a:gd name="connsiteX635" fmla="*/ 11782866 w 11802778"/>
              <a:gd name="connsiteY635" fmla="*/ 2344277 h 6439430"/>
              <a:gd name="connsiteX636" fmla="*/ 11776892 w 11802778"/>
              <a:gd name="connsiteY636" fmla="*/ 2320857 h 6439430"/>
              <a:gd name="connsiteX637" fmla="*/ 11773408 w 11802778"/>
              <a:gd name="connsiteY637" fmla="*/ 2253572 h 6439430"/>
              <a:gd name="connsiteX638" fmla="*/ 11773408 w 11802778"/>
              <a:gd name="connsiteY638" fmla="*/ 2110826 h 6439430"/>
              <a:gd name="connsiteX639" fmla="*/ 11773905 w 11802778"/>
              <a:gd name="connsiteY639" fmla="*/ 2050976 h 6439430"/>
              <a:gd name="connsiteX640" fmla="*/ 11774403 w 11802778"/>
              <a:gd name="connsiteY640" fmla="*/ 1991870 h 6439430"/>
              <a:gd name="connsiteX641" fmla="*/ 11775897 w 11802778"/>
              <a:gd name="connsiteY641" fmla="*/ 1984436 h 6439430"/>
              <a:gd name="connsiteX642" fmla="*/ 11777389 w 11802778"/>
              <a:gd name="connsiteY642" fmla="*/ 1977373 h 6439430"/>
              <a:gd name="connsiteX643" fmla="*/ 11777888 w 11802778"/>
              <a:gd name="connsiteY643" fmla="*/ 1970310 h 6439430"/>
              <a:gd name="connsiteX644" fmla="*/ 11778386 w 11802778"/>
              <a:gd name="connsiteY644" fmla="*/ 1963246 h 6439430"/>
              <a:gd name="connsiteX645" fmla="*/ 11777888 w 11802778"/>
              <a:gd name="connsiteY645" fmla="*/ 1949493 h 6439430"/>
              <a:gd name="connsiteX646" fmla="*/ 11775897 w 11802778"/>
              <a:gd name="connsiteY646" fmla="*/ 1935367 h 6439430"/>
              <a:gd name="connsiteX647" fmla="*/ 11773905 w 11802778"/>
              <a:gd name="connsiteY647" fmla="*/ 1921241 h 6439430"/>
              <a:gd name="connsiteX648" fmla="*/ 11770919 w 11802778"/>
              <a:gd name="connsiteY648" fmla="*/ 1907859 h 6439430"/>
              <a:gd name="connsiteX649" fmla="*/ 11763950 w 11802778"/>
              <a:gd name="connsiteY649" fmla="*/ 1880349 h 6439430"/>
              <a:gd name="connsiteX650" fmla="*/ 11761460 w 11802778"/>
              <a:gd name="connsiteY650" fmla="*/ 1866223 h 6439430"/>
              <a:gd name="connsiteX651" fmla="*/ 11757976 w 11802778"/>
              <a:gd name="connsiteY651" fmla="*/ 1852841 h 6439430"/>
              <a:gd name="connsiteX652" fmla="*/ 11755487 w 11802778"/>
              <a:gd name="connsiteY652" fmla="*/ 1839087 h 6439430"/>
              <a:gd name="connsiteX653" fmla="*/ 11753993 w 11802778"/>
              <a:gd name="connsiteY653" fmla="*/ 1825333 h 6439430"/>
              <a:gd name="connsiteX654" fmla="*/ 11752998 w 11802778"/>
              <a:gd name="connsiteY654" fmla="*/ 1811207 h 6439430"/>
              <a:gd name="connsiteX655" fmla="*/ 11752998 w 11802778"/>
              <a:gd name="connsiteY655" fmla="*/ 1804516 h 6439430"/>
              <a:gd name="connsiteX656" fmla="*/ 11753494 w 11802778"/>
              <a:gd name="connsiteY656" fmla="*/ 1797452 h 6439430"/>
              <a:gd name="connsiteX657" fmla="*/ 11754492 w 11802778"/>
              <a:gd name="connsiteY657" fmla="*/ 1790389 h 6439430"/>
              <a:gd name="connsiteX658" fmla="*/ 11755487 w 11802778"/>
              <a:gd name="connsiteY658" fmla="*/ 1783698 h 6439430"/>
              <a:gd name="connsiteX659" fmla="*/ 11757477 w 11802778"/>
              <a:gd name="connsiteY659" fmla="*/ 1776263 h 6439430"/>
              <a:gd name="connsiteX660" fmla="*/ 11758971 w 11802778"/>
              <a:gd name="connsiteY660" fmla="*/ 1769573 h 6439430"/>
              <a:gd name="connsiteX661" fmla="*/ 11761460 w 11802778"/>
              <a:gd name="connsiteY661" fmla="*/ 1761767 h 6439430"/>
              <a:gd name="connsiteX662" fmla="*/ 11763451 w 11802778"/>
              <a:gd name="connsiteY662" fmla="*/ 1754331 h 6439430"/>
              <a:gd name="connsiteX663" fmla="*/ 11764945 w 11802778"/>
              <a:gd name="connsiteY663" fmla="*/ 1747639 h 6439430"/>
              <a:gd name="connsiteX664" fmla="*/ 11765442 w 11802778"/>
              <a:gd name="connsiteY664" fmla="*/ 1741320 h 6439430"/>
              <a:gd name="connsiteX665" fmla="*/ 11765940 w 11802778"/>
              <a:gd name="connsiteY665" fmla="*/ 1735000 h 6439430"/>
              <a:gd name="connsiteX666" fmla="*/ 11765940 w 11802778"/>
              <a:gd name="connsiteY666" fmla="*/ 1729426 h 6439430"/>
              <a:gd name="connsiteX667" fmla="*/ 11765442 w 11802778"/>
              <a:gd name="connsiteY667" fmla="*/ 1723849 h 6439430"/>
              <a:gd name="connsiteX668" fmla="*/ 11763950 w 11802778"/>
              <a:gd name="connsiteY668" fmla="*/ 1718645 h 6439430"/>
              <a:gd name="connsiteX669" fmla="*/ 11762953 w 11802778"/>
              <a:gd name="connsiteY669" fmla="*/ 1713812 h 6439430"/>
              <a:gd name="connsiteX670" fmla="*/ 11761460 w 11802778"/>
              <a:gd name="connsiteY670" fmla="*/ 1709351 h 6439430"/>
              <a:gd name="connsiteX671" fmla="*/ 11758971 w 11802778"/>
              <a:gd name="connsiteY671" fmla="*/ 1705262 h 6439430"/>
              <a:gd name="connsiteX672" fmla="*/ 11756979 w 11802778"/>
              <a:gd name="connsiteY672" fmla="*/ 1701172 h 6439430"/>
              <a:gd name="connsiteX673" fmla="*/ 11753993 w 11802778"/>
              <a:gd name="connsiteY673" fmla="*/ 1697084 h 6439430"/>
              <a:gd name="connsiteX674" fmla="*/ 11751005 w 11802778"/>
              <a:gd name="connsiteY674" fmla="*/ 1693739 h 6439430"/>
              <a:gd name="connsiteX675" fmla="*/ 11748518 w 11802778"/>
              <a:gd name="connsiteY675" fmla="*/ 1690764 h 6439430"/>
              <a:gd name="connsiteX676" fmla="*/ 11744535 w 11802778"/>
              <a:gd name="connsiteY676" fmla="*/ 1687790 h 6439430"/>
              <a:gd name="connsiteX677" fmla="*/ 11741050 w 11802778"/>
              <a:gd name="connsiteY677" fmla="*/ 1684817 h 6439430"/>
              <a:gd name="connsiteX678" fmla="*/ 11737067 w 11802778"/>
              <a:gd name="connsiteY678" fmla="*/ 1682215 h 6439430"/>
              <a:gd name="connsiteX679" fmla="*/ 11729103 w 11802778"/>
              <a:gd name="connsiteY679" fmla="*/ 1677754 h 6439430"/>
              <a:gd name="connsiteX680" fmla="*/ 11720141 w 11802778"/>
              <a:gd name="connsiteY680" fmla="*/ 1674036 h 6439430"/>
              <a:gd name="connsiteX681" fmla="*/ 11710683 w 11802778"/>
              <a:gd name="connsiteY681" fmla="*/ 1670319 h 6439430"/>
              <a:gd name="connsiteX682" fmla="*/ 11701225 w 11802778"/>
              <a:gd name="connsiteY682" fmla="*/ 1667345 h 6439430"/>
              <a:gd name="connsiteX683" fmla="*/ 11691767 w 11802778"/>
              <a:gd name="connsiteY683" fmla="*/ 1665115 h 6439430"/>
              <a:gd name="connsiteX684" fmla="*/ 11672850 w 11802778"/>
              <a:gd name="connsiteY684" fmla="*/ 1660282 h 6439430"/>
              <a:gd name="connsiteX685" fmla="*/ 11666378 w 11802778"/>
              <a:gd name="connsiteY685" fmla="*/ 1659166 h 6439430"/>
              <a:gd name="connsiteX686" fmla="*/ 11660404 w 11802778"/>
              <a:gd name="connsiteY686" fmla="*/ 1657680 h 6439430"/>
              <a:gd name="connsiteX687" fmla="*/ 11654431 w 11802778"/>
              <a:gd name="connsiteY687" fmla="*/ 1657307 h 6439430"/>
              <a:gd name="connsiteX688" fmla="*/ 11648956 w 11802778"/>
              <a:gd name="connsiteY688" fmla="*/ 1657307 h 6439430"/>
              <a:gd name="connsiteX689" fmla="*/ 11643977 w 11802778"/>
              <a:gd name="connsiteY689" fmla="*/ 1657307 h 6439430"/>
              <a:gd name="connsiteX690" fmla="*/ 11638502 w 11802778"/>
              <a:gd name="connsiteY690" fmla="*/ 1657680 h 6439430"/>
              <a:gd name="connsiteX691" fmla="*/ 11634020 w 11802778"/>
              <a:gd name="connsiteY691" fmla="*/ 1658423 h 6439430"/>
              <a:gd name="connsiteX692" fmla="*/ 11629541 w 11802778"/>
              <a:gd name="connsiteY692" fmla="*/ 1659910 h 6439430"/>
              <a:gd name="connsiteX693" fmla="*/ 11625558 w 11802778"/>
              <a:gd name="connsiteY693" fmla="*/ 1661025 h 6439430"/>
              <a:gd name="connsiteX694" fmla="*/ 11621576 w 11802778"/>
              <a:gd name="connsiteY694" fmla="*/ 1662884 h 6439430"/>
              <a:gd name="connsiteX695" fmla="*/ 11618092 w 11802778"/>
              <a:gd name="connsiteY695" fmla="*/ 1665115 h 6439430"/>
              <a:gd name="connsiteX696" fmla="*/ 11615104 w 11802778"/>
              <a:gd name="connsiteY696" fmla="*/ 1667345 h 6439430"/>
              <a:gd name="connsiteX697" fmla="*/ 11611620 w 11802778"/>
              <a:gd name="connsiteY697" fmla="*/ 1669947 h 6439430"/>
              <a:gd name="connsiteX698" fmla="*/ 11608634 w 11802778"/>
              <a:gd name="connsiteY698" fmla="*/ 1672921 h 6439430"/>
              <a:gd name="connsiteX699" fmla="*/ 11606145 w 11802778"/>
              <a:gd name="connsiteY699" fmla="*/ 1675895 h 6439430"/>
              <a:gd name="connsiteX700" fmla="*/ 11603655 w 11802778"/>
              <a:gd name="connsiteY700" fmla="*/ 1679241 h 6439430"/>
              <a:gd name="connsiteX701" fmla="*/ 11599672 w 11802778"/>
              <a:gd name="connsiteY701" fmla="*/ 1686676 h 6439430"/>
              <a:gd name="connsiteX702" fmla="*/ 11595689 w 11802778"/>
              <a:gd name="connsiteY702" fmla="*/ 1694482 h 6439430"/>
              <a:gd name="connsiteX703" fmla="*/ 11592703 w 11802778"/>
              <a:gd name="connsiteY703" fmla="*/ 1703404 h 6439430"/>
              <a:gd name="connsiteX704" fmla="*/ 11591209 w 11802778"/>
              <a:gd name="connsiteY704" fmla="*/ 1712697 h 6439430"/>
              <a:gd name="connsiteX705" fmla="*/ 11589219 w 11802778"/>
              <a:gd name="connsiteY705" fmla="*/ 1722733 h 6439430"/>
              <a:gd name="connsiteX706" fmla="*/ 11588223 w 11802778"/>
              <a:gd name="connsiteY706" fmla="*/ 1732771 h 6439430"/>
              <a:gd name="connsiteX707" fmla="*/ 11587725 w 11802778"/>
              <a:gd name="connsiteY707" fmla="*/ 1743551 h 6439430"/>
              <a:gd name="connsiteX708" fmla="*/ 11587228 w 11802778"/>
              <a:gd name="connsiteY708" fmla="*/ 1753959 h 6439430"/>
              <a:gd name="connsiteX709" fmla="*/ 11586730 w 11802778"/>
              <a:gd name="connsiteY709" fmla="*/ 1801542 h 6439430"/>
              <a:gd name="connsiteX710" fmla="*/ 11585236 w 11802778"/>
              <a:gd name="connsiteY710" fmla="*/ 1848752 h 6439430"/>
              <a:gd name="connsiteX711" fmla="*/ 11583245 w 11802778"/>
              <a:gd name="connsiteY711" fmla="*/ 1880349 h 6439430"/>
              <a:gd name="connsiteX712" fmla="*/ 11580257 w 11802778"/>
              <a:gd name="connsiteY712" fmla="*/ 1911204 h 6439430"/>
              <a:gd name="connsiteX713" fmla="*/ 11576773 w 11802778"/>
              <a:gd name="connsiteY713" fmla="*/ 1942430 h 6439430"/>
              <a:gd name="connsiteX714" fmla="*/ 11572293 w 11802778"/>
              <a:gd name="connsiteY714" fmla="*/ 1973283 h 6439430"/>
              <a:gd name="connsiteX715" fmla="*/ 11567813 w 11802778"/>
              <a:gd name="connsiteY715" fmla="*/ 2004138 h 6439430"/>
              <a:gd name="connsiteX716" fmla="*/ 11562336 w 11802778"/>
              <a:gd name="connsiteY716" fmla="*/ 2034619 h 6439430"/>
              <a:gd name="connsiteX717" fmla="*/ 11556362 w 11802778"/>
              <a:gd name="connsiteY717" fmla="*/ 2065102 h 6439430"/>
              <a:gd name="connsiteX718" fmla="*/ 11549393 w 11802778"/>
              <a:gd name="connsiteY718" fmla="*/ 2095584 h 6439430"/>
              <a:gd name="connsiteX719" fmla="*/ 11542923 w 11802778"/>
              <a:gd name="connsiteY719" fmla="*/ 2125696 h 6439430"/>
              <a:gd name="connsiteX720" fmla="*/ 11535456 w 11802778"/>
              <a:gd name="connsiteY720" fmla="*/ 2155806 h 6439430"/>
              <a:gd name="connsiteX721" fmla="*/ 11527491 w 11802778"/>
              <a:gd name="connsiteY721" fmla="*/ 2185917 h 6439430"/>
              <a:gd name="connsiteX722" fmla="*/ 11519028 w 11802778"/>
              <a:gd name="connsiteY722" fmla="*/ 2216027 h 6439430"/>
              <a:gd name="connsiteX723" fmla="*/ 11510067 w 11802778"/>
              <a:gd name="connsiteY723" fmla="*/ 2245766 h 6439430"/>
              <a:gd name="connsiteX724" fmla="*/ 11500609 w 11802778"/>
              <a:gd name="connsiteY724" fmla="*/ 2275506 h 6439430"/>
              <a:gd name="connsiteX725" fmla="*/ 11491150 w 11802778"/>
              <a:gd name="connsiteY725" fmla="*/ 2304873 h 6439430"/>
              <a:gd name="connsiteX726" fmla="*/ 11480697 w 11802778"/>
              <a:gd name="connsiteY726" fmla="*/ 2334610 h 6439430"/>
              <a:gd name="connsiteX727" fmla="*/ 11479702 w 11802778"/>
              <a:gd name="connsiteY727" fmla="*/ 2347993 h 6439430"/>
              <a:gd name="connsiteX728" fmla="*/ 11478208 w 11802778"/>
              <a:gd name="connsiteY728" fmla="*/ 2358030 h 6439430"/>
              <a:gd name="connsiteX729" fmla="*/ 11477212 w 11802778"/>
              <a:gd name="connsiteY729" fmla="*/ 2362491 h 6439430"/>
              <a:gd name="connsiteX730" fmla="*/ 11475220 w 11802778"/>
              <a:gd name="connsiteY730" fmla="*/ 2367324 h 6439430"/>
              <a:gd name="connsiteX731" fmla="*/ 11473728 w 11802778"/>
              <a:gd name="connsiteY731" fmla="*/ 2370669 h 6439430"/>
              <a:gd name="connsiteX732" fmla="*/ 11471736 w 11802778"/>
              <a:gd name="connsiteY732" fmla="*/ 2372528 h 6439430"/>
              <a:gd name="connsiteX733" fmla="*/ 11470740 w 11802778"/>
              <a:gd name="connsiteY733" fmla="*/ 2373271 h 6439430"/>
              <a:gd name="connsiteX734" fmla="*/ 11469745 w 11802778"/>
              <a:gd name="connsiteY734" fmla="*/ 2374014 h 6439430"/>
              <a:gd name="connsiteX735" fmla="*/ 11467754 w 11802778"/>
              <a:gd name="connsiteY735" fmla="*/ 2374387 h 6439430"/>
              <a:gd name="connsiteX736" fmla="*/ 11466260 w 11802778"/>
              <a:gd name="connsiteY736" fmla="*/ 2374387 h 6439430"/>
              <a:gd name="connsiteX737" fmla="*/ 11464268 w 11802778"/>
              <a:gd name="connsiteY737" fmla="*/ 2374014 h 6439430"/>
              <a:gd name="connsiteX738" fmla="*/ 11462277 w 11802778"/>
              <a:gd name="connsiteY738" fmla="*/ 2372899 h 6439430"/>
              <a:gd name="connsiteX739" fmla="*/ 11460287 w 11802778"/>
              <a:gd name="connsiteY739" fmla="*/ 2371413 h 6439430"/>
              <a:gd name="connsiteX740" fmla="*/ 11458294 w 11802778"/>
              <a:gd name="connsiteY740" fmla="*/ 2369181 h 6439430"/>
              <a:gd name="connsiteX741" fmla="*/ 11455308 w 11802778"/>
              <a:gd name="connsiteY741" fmla="*/ 2366580 h 6439430"/>
              <a:gd name="connsiteX742" fmla="*/ 11449833 w 11802778"/>
              <a:gd name="connsiteY742" fmla="*/ 2358773 h 6439430"/>
              <a:gd name="connsiteX743" fmla="*/ 11443361 w 11802778"/>
              <a:gd name="connsiteY743" fmla="*/ 2348737 h 6439430"/>
              <a:gd name="connsiteX744" fmla="*/ 11444855 w 11802778"/>
              <a:gd name="connsiteY744" fmla="*/ 2317139 h 6439430"/>
              <a:gd name="connsiteX745" fmla="*/ 11444855 w 11802778"/>
              <a:gd name="connsiteY745" fmla="*/ 2301527 h 6439430"/>
              <a:gd name="connsiteX746" fmla="*/ 11443361 w 11802778"/>
              <a:gd name="connsiteY746" fmla="*/ 2286285 h 6439430"/>
              <a:gd name="connsiteX747" fmla="*/ 11442366 w 11802778"/>
              <a:gd name="connsiteY747" fmla="*/ 2278851 h 6439430"/>
              <a:gd name="connsiteX748" fmla="*/ 11441370 w 11802778"/>
              <a:gd name="connsiteY748" fmla="*/ 2271043 h 6439430"/>
              <a:gd name="connsiteX749" fmla="*/ 11439378 w 11802778"/>
              <a:gd name="connsiteY749" fmla="*/ 2263609 h 6439430"/>
              <a:gd name="connsiteX750" fmla="*/ 11437387 w 11802778"/>
              <a:gd name="connsiteY750" fmla="*/ 2256174 h 6439430"/>
              <a:gd name="connsiteX751" fmla="*/ 11434898 w 11802778"/>
              <a:gd name="connsiteY751" fmla="*/ 2249111 h 6439430"/>
              <a:gd name="connsiteX752" fmla="*/ 11431414 w 11802778"/>
              <a:gd name="connsiteY752" fmla="*/ 2241678 h 6439430"/>
              <a:gd name="connsiteX753" fmla="*/ 11427430 w 11802778"/>
              <a:gd name="connsiteY753" fmla="*/ 2234613 h 6439430"/>
              <a:gd name="connsiteX754" fmla="*/ 11423449 w 11802778"/>
              <a:gd name="connsiteY754" fmla="*/ 2227550 h 6439430"/>
              <a:gd name="connsiteX755" fmla="*/ 11422452 w 11802778"/>
              <a:gd name="connsiteY755" fmla="*/ 2217142 h 6439430"/>
              <a:gd name="connsiteX756" fmla="*/ 11421457 w 11802778"/>
              <a:gd name="connsiteY756" fmla="*/ 2207105 h 6439430"/>
              <a:gd name="connsiteX757" fmla="*/ 11422951 w 11802778"/>
              <a:gd name="connsiteY757" fmla="*/ 2202273 h 6439430"/>
              <a:gd name="connsiteX758" fmla="*/ 11423946 w 11802778"/>
              <a:gd name="connsiteY758" fmla="*/ 2198556 h 6439430"/>
              <a:gd name="connsiteX759" fmla="*/ 11424941 w 11802778"/>
              <a:gd name="connsiteY759" fmla="*/ 2195209 h 6439430"/>
              <a:gd name="connsiteX760" fmla="*/ 11425440 w 11802778"/>
              <a:gd name="connsiteY760" fmla="*/ 2192236 h 6439430"/>
              <a:gd name="connsiteX761" fmla="*/ 11424941 w 11802778"/>
              <a:gd name="connsiteY761" fmla="*/ 2189634 h 6439430"/>
              <a:gd name="connsiteX762" fmla="*/ 11423946 w 11802778"/>
              <a:gd name="connsiteY762" fmla="*/ 2187032 h 6439430"/>
              <a:gd name="connsiteX763" fmla="*/ 11422951 w 11802778"/>
              <a:gd name="connsiteY763" fmla="*/ 2185544 h 6439430"/>
              <a:gd name="connsiteX764" fmla="*/ 11421955 w 11802778"/>
              <a:gd name="connsiteY764" fmla="*/ 2183687 h 6439430"/>
              <a:gd name="connsiteX765" fmla="*/ 11422452 w 11802778"/>
              <a:gd name="connsiteY765" fmla="*/ 2152089 h 6439430"/>
              <a:gd name="connsiteX766" fmla="*/ 11422951 w 11802778"/>
              <a:gd name="connsiteY766" fmla="*/ 2120120 h 6439430"/>
              <a:gd name="connsiteX767" fmla="*/ 11422951 w 11802778"/>
              <a:gd name="connsiteY767" fmla="*/ 2088522 h 6439430"/>
              <a:gd name="connsiteX768" fmla="*/ 11422951 w 11802778"/>
              <a:gd name="connsiteY768" fmla="*/ 2056925 h 6439430"/>
              <a:gd name="connsiteX769" fmla="*/ 11421955 w 11802778"/>
              <a:gd name="connsiteY769" fmla="*/ 2025327 h 6439430"/>
              <a:gd name="connsiteX770" fmla="*/ 11420960 w 11802778"/>
              <a:gd name="connsiteY770" fmla="*/ 1993358 h 6439430"/>
              <a:gd name="connsiteX771" fmla="*/ 11418471 w 11802778"/>
              <a:gd name="connsiteY771" fmla="*/ 1962132 h 6439430"/>
              <a:gd name="connsiteX772" fmla="*/ 11416478 w 11802778"/>
              <a:gd name="connsiteY772" fmla="*/ 1930906 h 6439430"/>
              <a:gd name="connsiteX773" fmla="*/ 11413492 w 11802778"/>
              <a:gd name="connsiteY773" fmla="*/ 1899308 h 6439430"/>
              <a:gd name="connsiteX774" fmla="*/ 11409509 w 11802778"/>
              <a:gd name="connsiteY774" fmla="*/ 1867711 h 6439430"/>
              <a:gd name="connsiteX775" fmla="*/ 11405528 w 11802778"/>
              <a:gd name="connsiteY775" fmla="*/ 1836485 h 6439430"/>
              <a:gd name="connsiteX776" fmla="*/ 11401047 w 11802778"/>
              <a:gd name="connsiteY776" fmla="*/ 1805260 h 6439430"/>
              <a:gd name="connsiteX777" fmla="*/ 11395073 w 11802778"/>
              <a:gd name="connsiteY777" fmla="*/ 1774034 h 6439430"/>
              <a:gd name="connsiteX778" fmla="*/ 11389598 w 11802778"/>
              <a:gd name="connsiteY778" fmla="*/ 1742435 h 6439430"/>
              <a:gd name="connsiteX779" fmla="*/ 11382629 w 11802778"/>
              <a:gd name="connsiteY779" fmla="*/ 1711582 h 6439430"/>
              <a:gd name="connsiteX780" fmla="*/ 11375161 w 11802778"/>
              <a:gd name="connsiteY780" fmla="*/ 1680727 h 6439430"/>
              <a:gd name="connsiteX781" fmla="*/ 11301486 w 11802778"/>
              <a:gd name="connsiteY781" fmla="*/ 659940 h 6439430"/>
              <a:gd name="connsiteX782" fmla="*/ 11304971 w 11802778"/>
              <a:gd name="connsiteY782" fmla="*/ 620908 h 6439430"/>
              <a:gd name="connsiteX783" fmla="*/ 11306465 w 11802778"/>
              <a:gd name="connsiteY783" fmla="*/ 581876 h 6439430"/>
              <a:gd name="connsiteX784" fmla="*/ 11307460 w 11802778"/>
              <a:gd name="connsiteY784" fmla="*/ 542843 h 6439430"/>
              <a:gd name="connsiteX785" fmla="*/ 11307460 w 11802778"/>
              <a:gd name="connsiteY785" fmla="*/ 504556 h 6439430"/>
              <a:gd name="connsiteX786" fmla="*/ 11306465 w 11802778"/>
              <a:gd name="connsiteY786" fmla="*/ 465522 h 6439430"/>
              <a:gd name="connsiteX787" fmla="*/ 11304971 w 11802778"/>
              <a:gd name="connsiteY787" fmla="*/ 426863 h 6439430"/>
              <a:gd name="connsiteX788" fmla="*/ 11301983 w 11802778"/>
              <a:gd name="connsiteY788" fmla="*/ 388202 h 6439430"/>
              <a:gd name="connsiteX789" fmla="*/ 11299494 w 11802778"/>
              <a:gd name="connsiteY789" fmla="*/ 349170 h 6439430"/>
              <a:gd name="connsiteX790" fmla="*/ 11295513 w 11802778"/>
              <a:gd name="connsiteY790" fmla="*/ 310881 h 6439430"/>
              <a:gd name="connsiteX791" fmla="*/ 11291529 w 11802778"/>
              <a:gd name="connsiteY791" fmla="*/ 272220 h 6439430"/>
              <a:gd name="connsiteX792" fmla="*/ 11286054 w 11802778"/>
              <a:gd name="connsiteY792" fmla="*/ 233932 h 6439430"/>
              <a:gd name="connsiteX793" fmla="*/ 11281076 w 11802778"/>
              <a:gd name="connsiteY793" fmla="*/ 195271 h 6439430"/>
              <a:gd name="connsiteX794" fmla="*/ 11275599 w 11802778"/>
              <a:gd name="connsiteY794" fmla="*/ 156982 h 6439430"/>
              <a:gd name="connsiteX795" fmla="*/ 11269129 w 11802778"/>
              <a:gd name="connsiteY795" fmla="*/ 118321 h 6439430"/>
              <a:gd name="connsiteX796" fmla="*/ 11256186 w 11802778"/>
              <a:gd name="connsiteY796" fmla="*/ 41373 h 6439430"/>
              <a:gd name="connsiteX797" fmla="*/ 11255687 w 11802778"/>
              <a:gd name="connsiteY797" fmla="*/ 9775 h 643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</a:cxnLst>
            <a:rect l="l" t="t" r="r" b="b"/>
            <a:pathLst>
              <a:path w="11802778" h="6439430">
                <a:moveTo>
                  <a:pt x="11255078" y="0"/>
                </a:moveTo>
                <a:lnTo>
                  <a:pt x="9545743" y="0"/>
                </a:lnTo>
                <a:lnTo>
                  <a:pt x="9541736" y="5686"/>
                </a:lnTo>
                <a:lnTo>
                  <a:pt x="9538749" y="12377"/>
                </a:lnTo>
                <a:lnTo>
                  <a:pt x="9536259" y="19812"/>
                </a:lnTo>
                <a:lnTo>
                  <a:pt x="9533771" y="27247"/>
                </a:lnTo>
                <a:lnTo>
                  <a:pt x="9532775" y="34681"/>
                </a:lnTo>
                <a:lnTo>
                  <a:pt x="9532278" y="42487"/>
                </a:lnTo>
                <a:lnTo>
                  <a:pt x="9531780" y="49922"/>
                </a:lnTo>
                <a:lnTo>
                  <a:pt x="9531780" y="65163"/>
                </a:lnTo>
                <a:lnTo>
                  <a:pt x="9531780" y="81148"/>
                </a:lnTo>
                <a:lnTo>
                  <a:pt x="9531780" y="88954"/>
                </a:lnTo>
                <a:lnTo>
                  <a:pt x="9531281" y="96762"/>
                </a:lnTo>
                <a:lnTo>
                  <a:pt x="9530286" y="104195"/>
                </a:lnTo>
                <a:lnTo>
                  <a:pt x="9528792" y="111631"/>
                </a:lnTo>
                <a:lnTo>
                  <a:pt x="9524811" y="125385"/>
                </a:lnTo>
                <a:lnTo>
                  <a:pt x="9522321" y="139511"/>
                </a:lnTo>
                <a:lnTo>
                  <a:pt x="9519334" y="153265"/>
                </a:lnTo>
                <a:lnTo>
                  <a:pt x="9516348" y="167390"/>
                </a:lnTo>
                <a:lnTo>
                  <a:pt x="9512365" y="195271"/>
                </a:lnTo>
                <a:lnTo>
                  <a:pt x="9509379" y="223895"/>
                </a:lnTo>
                <a:lnTo>
                  <a:pt x="9507386" y="252146"/>
                </a:lnTo>
                <a:lnTo>
                  <a:pt x="9505396" y="280770"/>
                </a:lnTo>
                <a:lnTo>
                  <a:pt x="9503902" y="337274"/>
                </a:lnTo>
                <a:lnTo>
                  <a:pt x="9502410" y="394149"/>
                </a:lnTo>
                <a:lnTo>
                  <a:pt x="9500916" y="422773"/>
                </a:lnTo>
                <a:lnTo>
                  <a:pt x="9499921" y="451026"/>
                </a:lnTo>
                <a:lnTo>
                  <a:pt x="9496933" y="479277"/>
                </a:lnTo>
                <a:lnTo>
                  <a:pt x="9494443" y="507529"/>
                </a:lnTo>
                <a:lnTo>
                  <a:pt x="9489964" y="535409"/>
                </a:lnTo>
                <a:lnTo>
                  <a:pt x="9487474" y="549164"/>
                </a:lnTo>
                <a:lnTo>
                  <a:pt x="9483990" y="563290"/>
                </a:lnTo>
                <a:lnTo>
                  <a:pt x="9437695" y="1037997"/>
                </a:lnTo>
                <a:lnTo>
                  <a:pt x="9433711" y="1048776"/>
                </a:lnTo>
                <a:lnTo>
                  <a:pt x="9430725" y="1058070"/>
                </a:lnTo>
                <a:lnTo>
                  <a:pt x="9429728" y="1062531"/>
                </a:lnTo>
                <a:lnTo>
                  <a:pt x="9429231" y="1066992"/>
                </a:lnTo>
                <a:lnTo>
                  <a:pt x="9429728" y="1070709"/>
                </a:lnTo>
                <a:lnTo>
                  <a:pt x="9430227" y="1074427"/>
                </a:lnTo>
                <a:lnTo>
                  <a:pt x="9427239" y="1089668"/>
                </a:lnTo>
                <a:lnTo>
                  <a:pt x="9424253" y="1104909"/>
                </a:lnTo>
                <a:lnTo>
                  <a:pt x="9420270" y="1135390"/>
                </a:lnTo>
                <a:lnTo>
                  <a:pt x="9417781" y="1166616"/>
                </a:lnTo>
                <a:lnTo>
                  <a:pt x="9415791" y="1197471"/>
                </a:lnTo>
                <a:lnTo>
                  <a:pt x="9414296" y="1228325"/>
                </a:lnTo>
                <a:lnTo>
                  <a:pt x="9413301" y="1259179"/>
                </a:lnTo>
                <a:lnTo>
                  <a:pt x="9410812" y="1321631"/>
                </a:lnTo>
                <a:lnTo>
                  <a:pt x="9424253" y="1332039"/>
                </a:lnTo>
                <a:lnTo>
                  <a:pt x="9424253" y="1332782"/>
                </a:lnTo>
                <a:lnTo>
                  <a:pt x="9410812" y="1321631"/>
                </a:lnTo>
                <a:lnTo>
                  <a:pt x="9406831" y="1327206"/>
                </a:lnTo>
                <a:lnTo>
                  <a:pt x="9403843" y="1333155"/>
                </a:lnTo>
                <a:lnTo>
                  <a:pt x="9401852" y="1339474"/>
                </a:lnTo>
                <a:lnTo>
                  <a:pt x="9399860" y="1345794"/>
                </a:lnTo>
                <a:lnTo>
                  <a:pt x="9398864" y="1352484"/>
                </a:lnTo>
                <a:lnTo>
                  <a:pt x="9398368" y="1359176"/>
                </a:lnTo>
                <a:lnTo>
                  <a:pt x="9397371" y="1373302"/>
                </a:lnTo>
                <a:lnTo>
                  <a:pt x="9395879" y="1387428"/>
                </a:lnTo>
                <a:lnTo>
                  <a:pt x="9394884" y="1394119"/>
                </a:lnTo>
                <a:lnTo>
                  <a:pt x="9393389" y="1400810"/>
                </a:lnTo>
                <a:lnTo>
                  <a:pt x="9390402" y="1407501"/>
                </a:lnTo>
                <a:lnTo>
                  <a:pt x="9386917" y="1413450"/>
                </a:lnTo>
                <a:lnTo>
                  <a:pt x="9382437" y="1419397"/>
                </a:lnTo>
                <a:lnTo>
                  <a:pt x="9376962" y="1425346"/>
                </a:lnTo>
                <a:lnTo>
                  <a:pt x="9326185" y="1171077"/>
                </a:lnTo>
                <a:lnTo>
                  <a:pt x="9276405" y="919784"/>
                </a:lnTo>
                <a:lnTo>
                  <a:pt x="9273915" y="907145"/>
                </a:lnTo>
                <a:lnTo>
                  <a:pt x="9271426" y="894878"/>
                </a:lnTo>
                <a:lnTo>
                  <a:pt x="9267942" y="882982"/>
                </a:lnTo>
                <a:lnTo>
                  <a:pt x="9263462" y="871458"/>
                </a:lnTo>
                <a:lnTo>
                  <a:pt x="9260474" y="865883"/>
                </a:lnTo>
                <a:lnTo>
                  <a:pt x="9257488" y="860307"/>
                </a:lnTo>
                <a:lnTo>
                  <a:pt x="9254002" y="855474"/>
                </a:lnTo>
                <a:lnTo>
                  <a:pt x="9250021" y="850642"/>
                </a:lnTo>
                <a:lnTo>
                  <a:pt x="9246038" y="846181"/>
                </a:lnTo>
                <a:lnTo>
                  <a:pt x="9241558" y="841348"/>
                </a:lnTo>
                <a:lnTo>
                  <a:pt x="9236579" y="837259"/>
                </a:lnTo>
                <a:lnTo>
                  <a:pt x="9231104" y="833169"/>
                </a:lnTo>
                <a:lnTo>
                  <a:pt x="9235584" y="824248"/>
                </a:lnTo>
                <a:lnTo>
                  <a:pt x="9239069" y="816069"/>
                </a:lnTo>
                <a:lnTo>
                  <a:pt x="9241059" y="807520"/>
                </a:lnTo>
                <a:lnTo>
                  <a:pt x="9243052" y="798598"/>
                </a:lnTo>
                <a:lnTo>
                  <a:pt x="9244047" y="790049"/>
                </a:lnTo>
                <a:lnTo>
                  <a:pt x="9244047" y="781498"/>
                </a:lnTo>
                <a:lnTo>
                  <a:pt x="9243548" y="773320"/>
                </a:lnTo>
                <a:lnTo>
                  <a:pt x="9242055" y="764770"/>
                </a:lnTo>
                <a:lnTo>
                  <a:pt x="9241059" y="755849"/>
                </a:lnTo>
                <a:lnTo>
                  <a:pt x="9239568" y="747298"/>
                </a:lnTo>
                <a:lnTo>
                  <a:pt x="9235086" y="730570"/>
                </a:lnTo>
                <a:lnTo>
                  <a:pt x="9230107" y="713843"/>
                </a:lnTo>
                <a:lnTo>
                  <a:pt x="9226126" y="696742"/>
                </a:lnTo>
                <a:lnTo>
                  <a:pt x="9131542" y="275195"/>
                </a:lnTo>
                <a:lnTo>
                  <a:pt x="9069527" y="0"/>
                </a:lnTo>
                <a:lnTo>
                  <a:pt x="7624310" y="0"/>
                </a:lnTo>
                <a:lnTo>
                  <a:pt x="7621692" y="27618"/>
                </a:lnTo>
                <a:lnTo>
                  <a:pt x="7613726" y="112003"/>
                </a:lnTo>
                <a:lnTo>
                  <a:pt x="7606757" y="196386"/>
                </a:lnTo>
                <a:lnTo>
                  <a:pt x="7600784" y="280770"/>
                </a:lnTo>
                <a:lnTo>
                  <a:pt x="7594810" y="365525"/>
                </a:lnTo>
                <a:lnTo>
                  <a:pt x="7589831" y="449910"/>
                </a:lnTo>
                <a:lnTo>
                  <a:pt x="7585850" y="534666"/>
                </a:lnTo>
                <a:lnTo>
                  <a:pt x="7581867" y="618679"/>
                </a:lnTo>
                <a:lnTo>
                  <a:pt x="7579378" y="703805"/>
                </a:lnTo>
                <a:lnTo>
                  <a:pt x="7576889" y="788561"/>
                </a:lnTo>
                <a:lnTo>
                  <a:pt x="7575397" y="873317"/>
                </a:lnTo>
                <a:lnTo>
                  <a:pt x="7570418" y="880009"/>
                </a:lnTo>
                <a:lnTo>
                  <a:pt x="7569768" y="881100"/>
                </a:lnTo>
                <a:lnTo>
                  <a:pt x="7569663" y="871832"/>
                </a:lnTo>
                <a:lnTo>
                  <a:pt x="7568169" y="784101"/>
                </a:lnTo>
                <a:lnTo>
                  <a:pt x="7565183" y="696373"/>
                </a:lnTo>
                <a:lnTo>
                  <a:pt x="7558711" y="520912"/>
                </a:lnTo>
                <a:lnTo>
                  <a:pt x="7556222" y="433184"/>
                </a:lnTo>
                <a:lnTo>
                  <a:pt x="7553236" y="345454"/>
                </a:lnTo>
                <a:lnTo>
                  <a:pt x="7550747" y="257723"/>
                </a:lnTo>
                <a:lnTo>
                  <a:pt x="7549252" y="169622"/>
                </a:lnTo>
                <a:lnTo>
                  <a:pt x="7549252" y="81892"/>
                </a:lnTo>
                <a:lnTo>
                  <a:pt x="7549252" y="38027"/>
                </a:lnTo>
                <a:lnTo>
                  <a:pt x="7550115" y="0"/>
                </a:lnTo>
                <a:lnTo>
                  <a:pt x="4252663" y="0"/>
                </a:lnTo>
                <a:lnTo>
                  <a:pt x="4253526" y="38026"/>
                </a:lnTo>
                <a:lnTo>
                  <a:pt x="4253526" y="81891"/>
                </a:lnTo>
                <a:lnTo>
                  <a:pt x="4253526" y="169621"/>
                </a:lnTo>
                <a:lnTo>
                  <a:pt x="4252032" y="257722"/>
                </a:lnTo>
                <a:lnTo>
                  <a:pt x="4249543" y="345453"/>
                </a:lnTo>
                <a:lnTo>
                  <a:pt x="4246557" y="433183"/>
                </a:lnTo>
                <a:lnTo>
                  <a:pt x="4244067" y="520911"/>
                </a:lnTo>
                <a:lnTo>
                  <a:pt x="4237595" y="696372"/>
                </a:lnTo>
                <a:lnTo>
                  <a:pt x="4234609" y="784100"/>
                </a:lnTo>
                <a:lnTo>
                  <a:pt x="4233115" y="871831"/>
                </a:lnTo>
                <a:lnTo>
                  <a:pt x="4233010" y="881102"/>
                </a:lnTo>
                <a:lnTo>
                  <a:pt x="4232360" y="880010"/>
                </a:lnTo>
                <a:lnTo>
                  <a:pt x="4227381" y="873318"/>
                </a:lnTo>
                <a:lnTo>
                  <a:pt x="4225889" y="788562"/>
                </a:lnTo>
                <a:lnTo>
                  <a:pt x="4223400" y="703806"/>
                </a:lnTo>
                <a:lnTo>
                  <a:pt x="4220911" y="618680"/>
                </a:lnTo>
                <a:lnTo>
                  <a:pt x="4216928" y="534667"/>
                </a:lnTo>
                <a:lnTo>
                  <a:pt x="4212947" y="449911"/>
                </a:lnTo>
                <a:lnTo>
                  <a:pt x="4207968" y="365527"/>
                </a:lnTo>
                <a:lnTo>
                  <a:pt x="4201995" y="280771"/>
                </a:lnTo>
                <a:lnTo>
                  <a:pt x="4196021" y="196387"/>
                </a:lnTo>
                <a:lnTo>
                  <a:pt x="4189052" y="112004"/>
                </a:lnTo>
                <a:lnTo>
                  <a:pt x="4181086" y="27619"/>
                </a:lnTo>
                <a:lnTo>
                  <a:pt x="4178468" y="0"/>
                </a:lnTo>
                <a:lnTo>
                  <a:pt x="2733251" y="0"/>
                </a:lnTo>
                <a:lnTo>
                  <a:pt x="2671235" y="275196"/>
                </a:lnTo>
                <a:lnTo>
                  <a:pt x="2576652" y="696743"/>
                </a:lnTo>
                <a:lnTo>
                  <a:pt x="2572671" y="713844"/>
                </a:lnTo>
                <a:lnTo>
                  <a:pt x="2567692" y="730571"/>
                </a:lnTo>
                <a:lnTo>
                  <a:pt x="2563211" y="747299"/>
                </a:lnTo>
                <a:lnTo>
                  <a:pt x="2561719" y="755850"/>
                </a:lnTo>
                <a:lnTo>
                  <a:pt x="2560723" y="764771"/>
                </a:lnTo>
                <a:lnTo>
                  <a:pt x="2559229" y="773321"/>
                </a:lnTo>
                <a:lnTo>
                  <a:pt x="2558731" y="781499"/>
                </a:lnTo>
                <a:lnTo>
                  <a:pt x="2558731" y="790050"/>
                </a:lnTo>
                <a:lnTo>
                  <a:pt x="2559726" y="798599"/>
                </a:lnTo>
                <a:lnTo>
                  <a:pt x="2561719" y="807521"/>
                </a:lnTo>
                <a:lnTo>
                  <a:pt x="2563709" y="816070"/>
                </a:lnTo>
                <a:lnTo>
                  <a:pt x="2567193" y="824249"/>
                </a:lnTo>
                <a:lnTo>
                  <a:pt x="2571673" y="833170"/>
                </a:lnTo>
                <a:lnTo>
                  <a:pt x="2566199" y="837260"/>
                </a:lnTo>
                <a:lnTo>
                  <a:pt x="2561220" y="841349"/>
                </a:lnTo>
                <a:lnTo>
                  <a:pt x="2556740" y="846182"/>
                </a:lnTo>
                <a:lnTo>
                  <a:pt x="2552757" y="850643"/>
                </a:lnTo>
                <a:lnTo>
                  <a:pt x="2548776" y="855475"/>
                </a:lnTo>
                <a:lnTo>
                  <a:pt x="2545289" y="860308"/>
                </a:lnTo>
                <a:lnTo>
                  <a:pt x="2542303" y="865884"/>
                </a:lnTo>
                <a:lnTo>
                  <a:pt x="2539316" y="871459"/>
                </a:lnTo>
                <a:lnTo>
                  <a:pt x="2534836" y="882983"/>
                </a:lnTo>
                <a:lnTo>
                  <a:pt x="2531351" y="894879"/>
                </a:lnTo>
                <a:lnTo>
                  <a:pt x="2528863" y="907146"/>
                </a:lnTo>
                <a:lnTo>
                  <a:pt x="2526373" y="919785"/>
                </a:lnTo>
                <a:lnTo>
                  <a:pt x="2476593" y="1171078"/>
                </a:lnTo>
                <a:lnTo>
                  <a:pt x="2425815" y="1425347"/>
                </a:lnTo>
                <a:lnTo>
                  <a:pt x="2420341" y="1419398"/>
                </a:lnTo>
                <a:lnTo>
                  <a:pt x="2415861" y="1413451"/>
                </a:lnTo>
                <a:lnTo>
                  <a:pt x="2412376" y="1407502"/>
                </a:lnTo>
                <a:lnTo>
                  <a:pt x="2409389" y="1400811"/>
                </a:lnTo>
                <a:lnTo>
                  <a:pt x="2407895" y="1394119"/>
                </a:lnTo>
                <a:lnTo>
                  <a:pt x="2406899" y="1387429"/>
                </a:lnTo>
                <a:lnTo>
                  <a:pt x="2405407" y="1373303"/>
                </a:lnTo>
                <a:lnTo>
                  <a:pt x="2404410" y="1359177"/>
                </a:lnTo>
                <a:lnTo>
                  <a:pt x="2403913" y="1352485"/>
                </a:lnTo>
                <a:lnTo>
                  <a:pt x="2402918" y="1345795"/>
                </a:lnTo>
                <a:lnTo>
                  <a:pt x="2400925" y="1339475"/>
                </a:lnTo>
                <a:lnTo>
                  <a:pt x="2398935" y="1333156"/>
                </a:lnTo>
                <a:lnTo>
                  <a:pt x="2395947" y="1327207"/>
                </a:lnTo>
                <a:lnTo>
                  <a:pt x="2391966" y="1321632"/>
                </a:lnTo>
                <a:lnTo>
                  <a:pt x="2378525" y="1332784"/>
                </a:lnTo>
                <a:lnTo>
                  <a:pt x="2378525" y="1332040"/>
                </a:lnTo>
                <a:lnTo>
                  <a:pt x="2391966" y="1321632"/>
                </a:lnTo>
                <a:lnTo>
                  <a:pt x="2389477" y="1259180"/>
                </a:lnTo>
                <a:lnTo>
                  <a:pt x="2388481" y="1228326"/>
                </a:lnTo>
                <a:lnTo>
                  <a:pt x="2386987" y="1197472"/>
                </a:lnTo>
                <a:lnTo>
                  <a:pt x="2384997" y="1166617"/>
                </a:lnTo>
                <a:lnTo>
                  <a:pt x="2382508" y="1135391"/>
                </a:lnTo>
                <a:lnTo>
                  <a:pt x="2378525" y="1104910"/>
                </a:lnTo>
                <a:lnTo>
                  <a:pt x="2375539" y="1089669"/>
                </a:lnTo>
                <a:lnTo>
                  <a:pt x="2372551" y="1074428"/>
                </a:lnTo>
                <a:lnTo>
                  <a:pt x="2373049" y="1070710"/>
                </a:lnTo>
                <a:lnTo>
                  <a:pt x="2373547" y="1066993"/>
                </a:lnTo>
                <a:lnTo>
                  <a:pt x="2373049" y="1062532"/>
                </a:lnTo>
                <a:lnTo>
                  <a:pt x="2372053" y="1058071"/>
                </a:lnTo>
                <a:lnTo>
                  <a:pt x="2369067" y="1048777"/>
                </a:lnTo>
                <a:lnTo>
                  <a:pt x="2365083" y="1037998"/>
                </a:lnTo>
                <a:lnTo>
                  <a:pt x="2318788" y="563291"/>
                </a:lnTo>
                <a:lnTo>
                  <a:pt x="2315303" y="549165"/>
                </a:lnTo>
                <a:lnTo>
                  <a:pt x="2312814" y="535410"/>
                </a:lnTo>
                <a:lnTo>
                  <a:pt x="2308335" y="507530"/>
                </a:lnTo>
                <a:lnTo>
                  <a:pt x="2305845" y="479278"/>
                </a:lnTo>
                <a:lnTo>
                  <a:pt x="2302857" y="451027"/>
                </a:lnTo>
                <a:lnTo>
                  <a:pt x="2301862" y="422774"/>
                </a:lnTo>
                <a:lnTo>
                  <a:pt x="2300368" y="394150"/>
                </a:lnTo>
                <a:lnTo>
                  <a:pt x="2298876" y="337275"/>
                </a:lnTo>
                <a:lnTo>
                  <a:pt x="2297382" y="280771"/>
                </a:lnTo>
                <a:lnTo>
                  <a:pt x="2295391" y="252147"/>
                </a:lnTo>
                <a:lnTo>
                  <a:pt x="2293399" y="223896"/>
                </a:lnTo>
                <a:lnTo>
                  <a:pt x="2290413" y="195272"/>
                </a:lnTo>
                <a:lnTo>
                  <a:pt x="2286430" y="167391"/>
                </a:lnTo>
                <a:lnTo>
                  <a:pt x="2283444" y="153266"/>
                </a:lnTo>
                <a:lnTo>
                  <a:pt x="2280457" y="139512"/>
                </a:lnTo>
                <a:lnTo>
                  <a:pt x="2277967" y="125386"/>
                </a:lnTo>
                <a:lnTo>
                  <a:pt x="2273986" y="111632"/>
                </a:lnTo>
                <a:lnTo>
                  <a:pt x="2272492" y="104196"/>
                </a:lnTo>
                <a:lnTo>
                  <a:pt x="2271497" y="96763"/>
                </a:lnTo>
                <a:lnTo>
                  <a:pt x="2270998" y="88955"/>
                </a:lnTo>
                <a:lnTo>
                  <a:pt x="2270998" y="81149"/>
                </a:lnTo>
                <a:lnTo>
                  <a:pt x="2270998" y="65164"/>
                </a:lnTo>
                <a:lnTo>
                  <a:pt x="2270998" y="49923"/>
                </a:lnTo>
                <a:lnTo>
                  <a:pt x="2270499" y="42488"/>
                </a:lnTo>
                <a:lnTo>
                  <a:pt x="2270003" y="34682"/>
                </a:lnTo>
                <a:lnTo>
                  <a:pt x="2269007" y="27248"/>
                </a:lnTo>
                <a:lnTo>
                  <a:pt x="2266519" y="19813"/>
                </a:lnTo>
                <a:lnTo>
                  <a:pt x="2264029" y="12378"/>
                </a:lnTo>
                <a:lnTo>
                  <a:pt x="2261041" y="5687"/>
                </a:lnTo>
                <a:lnTo>
                  <a:pt x="2257034" y="0"/>
                </a:lnTo>
                <a:lnTo>
                  <a:pt x="547700" y="0"/>
                </a:lnTo>
                <a:lnTo>
                  <a:pt x="547091" y="9776"/>
                </a:lnTo>
                <a:lnTo>
                  <a:pt x="546592" y="41374"/>
                </a:lnTo>
                <a:lnTo>
                  <a:pt x="533649" y="118322"/>
                </a:lnTo>
                <a:lnTo>
                  <a:pt x="527179" y="156983"/>
                </a:lnTo>
                <a:lnTo>
                  <a:pt x="521702" y="195272"/>
                </a:lnTo>
                <a:lnTo>
                  <a:pt x="516723" y="233933"/>
                </a:lnTo>
                <a:lnTo>
                  <a:pt x="511249" y="272221"/>
                </a:lnTo>
                <a:lnTo>
                  <a:pt x="507265" y="310882"/>
                </a:lnTo>
                <a:lnTo>
                  <a:pt x="503284" y="349171"/>
                </a:lnTo>
                <a:lnTo>
                  <a:pt x="500795" y="388203"/>
                </a:lnTo>
                <a:lnTo>
                  <a:pt x="497807" y="426864"/>
                </a:lnTo>
                <a:lnTo>
                  <a:pt x="496313" y="465523"/>
                </a:lnTo>
                <a:lnTo>
                  <a:pt x="495318" y="504557"/>
                </a:lnTo>
                <a:lnTo>
                  <a:pt x="495318" y="542844"/>
                </a:lnTo>
                <a:lnTo>
                  <a:pt x="496313" y="581877"/>
                </a:lnTo>
                <a:lnTo>
                  <a:pt x="497807" y="620909"/>
                </a:lnTo>
                <a:lnTo>
                  <a:pt x="501291" y="659941"/>
                </a:lnTo>
                <a:lnTo>
                  <a:pt x="427617" y="1680728"/>
                </a:lnTo>
                <a:lnTo>
                  <a:pt x="420149" y="1711583"/>
                </a:lnTo>
                <a:lnTo>
                  <a:pt x="413180" y="1742436"/>
                </a:lnTo>
                <a:lnTo>
                  <a:pt x="407705" y="1774035"/>
                </a:lnTo>
                <a:lnTo>
                  <a:pt x="401731" y="1805261"/>
                </a:lnTo>
                <a:lnTo>
                  <a:pt x="397249" y="1836486"/>
                </a:lnTo>
                <a:lnTo>
                  <a:pt x="393269" y="1867712"/>
                </a:lnTo>
                <a:lnTo>
                  <a:pt x="389285" y="1899309"/>
                </a:lnTo>
                <a:lnTo>
                  <a:pt x="386299" y="1930907"/>
                </a:lnTo>
                <a:lnTo>
                  <a:pt x="384307" y="1962133"/>
                </a:lnTo>
                <a:lnTo>
                  <a:pt x="381817" y="1993359"/>
                </a:lnTo>
                <a:lnTo>
                  <a:pt x="380823" y="2025328"/>
                </a:lnTo>
                <a:lnTo>
                  <a:pt x="379827" y="2056926"/>
                </a:lnTo>
                <a:lnTo>
                  <a:pt x="379827" y="2088523"/>
                </a:lnTo>
                <a:lnTo>
                  <a:pt x="379827" y="2120121"/>
                </a:lnTo>
                <a:lnTo>
                  <a:pt x="380325" y="2152090"/>
                </a:lnTo>
                <a:lnTo>
                  <a:pt x="380823" y="2183688"/>
                </a:lnTo>
                <a:lnTo>
                  <a:pt x="379827" y="2185545"/>
                </a:lnTo>
                <a:lnTo>
                  <a:pt x="378832" y="2187033"/>
                </a:lnTo>
                <a:lnTo>
                  <a:pt x="377837" y="2189635"/>
                </a:lnTo>
                <a:lnTo>
                  <a:pt x="377338" y="2192237"/>
                </a:lnTo>
                <a:lnTo>
                  <a:pt x="377837" y="2195210"/>
                </a:lnTo>
                <a:lnTo>
                  <a:pt x="378832" y="2198557"/>
                </a:lnTo>
                <a:lnTo>
                  <a:pt x="379827" y="2202274"/>
                </a:lnTo>
                <a:lnTo>
                  <a:pt x="381321" y="2207106"/>
                </a:lnTo>
                <a:lnTo>
                  <a:pt x="380325" y="2217143"/>
                </a:lnTo>
                <a:lnTo>
                  <a:pt x="379329" y="2227551"/>
                </a:lnTo>
                <a:lnTo>
                  <a:pt x="375347" y="2234614"/>
                </a:lnTo>
                <a:lnTo>
                  <a:pt x="371364" y="2241679"/>
                </a:lnTo>
                <a:lnTo>
                  <a:pt x="367879" y="2249112"/>
                </a:lnTo>
                <a:lnTo>
                  <a:pt x="365391" y="2256175"/>
                </a:lnTo>
                <a:lnTo>
                  <a:pt x="363400" y="2263610"/>
                </a:lnTo>
                <a:lnTo>
                  <a:pt x="361407" y="2271044"/>
                </a:lnTo>
                <a:lnTo>
                  <a:pt x="360412" y="2278852"/>
                </a:lnTo>
                <a:lnTo>
                  <a:pt x="359417" y="2286286"/>
                </a:lnTo>
                <a:lnTo>
                  <a:pt x="357923" y="2301528"/>
                </a:lnTo>
                <a:lnTo>
                  <a:pt x="357923" y="2317140"/>
                </a:lnTo>
                <a:lnTo>
                  <a:pt x="359417" y="2348738"/>
                </a:lnTo>
                <a:lnTo>
                  <a:pt x="352945" y="2358774"/>
                </a:lnTo>
                <a:lnTo>
                  <a:pt x="347469" y="2366581"/>
                </a:lnTo>
                <a:lnTo>
                  <a:pt x="344483" y="2369182"/>
                </a:lnTo>
                <a:lnTo>
                  <a:pt x="342491" y="2371414"/>
                </a:lnTo>
                <a:lnTo>
                  <a:pt x="340501" y="2372900"/>
                </a:lnTo>
                <a:lnTo>
                  <a:pt x="338510" y="2374015"/>
                </a:lnTo>
                <a:lnTo>
                  <a:pt x="336517" y="2374388"/>
                </a:lnTo>
                <a:lnTo>
                  <a:pt x="335023" y="2374388"/>
                </a:lnTo>
                <a:lnTo>
                  <a:pt x="333033" y="2374015"/>
                </a:lnTo>
                <a:lnTo>
                  <a:pt x="332037" y="2373272"/>
                </a:lnTo>
                <a:lnTo>
                  <a:pt x="331042" y="2372529"/>
                </a:lnTo>
                <a:lnTo>
                  <a:pt x="329050" y="2370670"/>
                </a:lnTo>
                <a:lnTo>
                  <a:pt x="327558" y="2367325"/>
                </a:lnTo>
                <a:lnTo>
                  <a:pt x="325565" y="2362492"/>
                </a:lnTo>
                <a:lnTo>
                  <a:pt x="324570" y="2358031"/>
                </a:lnTo>
                <a:lnTo>
                  <a:pt x="323076" y="2347994"/>
                </a:lnTo>
                <a:lnTo>
                  <a:pt x="322081" y="2334611"/>
                </a:lnTo>
                <a:lnTo>
                  <a:pt x="311627" y="2304874"/>
                </a:lnTo>
                <a:lnTo>
                  <a:pt x="302169" y="2275507"/>
                </a:lnTo>
                <a:lnTo>
                  <a:pt x="292711" y="2245767"/>
                </a:lnTo>
                <a:lnTo>
                  <a:pt x="283749" y="2216028"/>
                </a:lnTo>
                <a:lnTo>
                  <a:pt x="275287" y="2185918"/>
                </a:lnTo>
                <a:lnTo>
                  <a:pt x="267322" y="2155807"/>
                </a:lnTo>
                <a:lnTo>
                  <a:pt x="259855" y="2125697"/>
                </a:lnTo>
                <a:lnTo>
                  <a:pt x="253385" y="2095585"/>
                </a:lnTo>
                <a:lnTo>
                  <a:pt x="246415" y="2065103"/>
                </a:lnTo>
                <a:lnTo>
                  <a:pt x="240441" y="2034620"/>
                </a:lnTo>
                <a:lnTo>
                  <a:pt x="234965" y="2004139"/>
                </a:lnTo>
                <a:lnTo>
                  <a:pt x="230485" y="1973284"/>
                </a:lnTo>
                <a:lnTo>
                  <a:pt x="226005" y="1942431"/>
                </a:lnTo>
                <a:lnTo>
                  <a:pt x="222521" y="1911205"/>
                </a:lnTo>
                <a:lnTo>
                  <a:pt x="219533" y="1880350"/>
                </a:lnTo>
                <a:lnTo>
                  <a:pt x="217542" y="1848753"/>
                </a:lnTo>
                <a:lnTo>
                  <a:pt x="216048" y="1801543"/>
                </a:lnTo>
                <a:lnTo>
                  <a:pt x="215549" y="1753960"/>
                </a:lnTo>
                <a:lnTo>
                  <a:pt x="215053" y="1743552"/>
                </a:lnTo>
                <a:lnTo>
                  <a:pt x="214555" y="1732772"/>
                </a:lnTo>
                <a:lnTo>
                  <a:pt x="213559" y="1722734"/>
                </a:lnTo>
                <a:lnTo>
                  <a:pt x="211569" y="1712698"/>
                </a:lnTo>
                <a:lnTo>
                  <a:pt x="210075" y="1703405"/>
                </a:lnTo>
                <a:lnTo>
                  <a:pt x="207089" y="1694483"/>
                </a:lnTo>
                <a:lnTo>
                  <a:pt x="203105" y="1686677"/>
                </a:lnTo>
                <a:lnTo>
                  <a:pt x="199123" y="1679242"/>
                </a:lnTo>
                <a:lnTo>
                  <a:pt x="196633" y="1675896"/>
                </a:lnTo>
                <a:lnTo>
                  <a:pt x="194144" y="1672922"/>
                </a:lnTo>
                <a:lnTo>
                  <a:pt x="191158" y="1669948"/>
                </a:lnTo>
                <a:lnTo>
                  <a:pt x="187673" y="1667346"/>
                </a:lnTo>
                <a:lnTo>
                  <a:pt x="184686" y="1665116"/>
                </a:lnTo>
                <a:lnTo>
                  <a:pt x="181201" y="1662885"/>
                </a:lnTo>
                <a:lnTo>
                  <a:pt x="177220" y="1661026"/>
                </a:lnTo>
                <a:lnTo>
                  <a:pt x="173237" y="1659911"/>
                </a:lnTo>
                <a:lnTo>
                  <a:pt x="168757" y="1658424"/>
                </a:lnTo>
                <a:lnTo>
                  <a:pt x="164275" y="1657681"/>
                </a:lnTo>
                <a:lnTo>
                  <a:pt x="158801" y="1657308"/>
                </a:lnTo>
                <a:lnTo>
                  <a:pt x="153822" y="1657308"/>
                </a:lnTo>
                <a:lnTo>
                  <a:pt x="148347" y="1657308"/>
                </a:lnTo>
                <a:lnTo>
                  <a:pt x="142373" y="1657681"/>
                </a:lnTo>
                <a:lnTo>
                  <a:pt x="136399" y="1659167"/>
                </a:lnTo>
                <a:lnTo>
                  <a:pt x="129927" y="1660283"/>
                </a:lnTo>
                <a:lnTo>
                  <a:pt x="111011" y="1665116"/>
                </a:lnTo>
                <a:lnTo>
                  <a:pt x="101553" y="1667346"/>
                </a:lnTo>
                <a:lnTo>
                  <a:pt x="92095" y="1670320"/>
                </a:lnTo>
                <a:lnTo>
                  <a:pt x="82637" y="1674038"/>
                </a:lnTo>
                <a:lnTo>
                  <a:pt x="73675" y="1677755"/>
                </a:lnTo>
                <a:lnTo>
                  <a:pt x="65711" y="1682216"/>
                </a:lnTo>
                <a:lnTo>
                  <a:pt x="61727" y="1684818"/>
                </a:lnTo>
                <a:lnTo>
                  <a:pt x="58243" y="1687791"/>
                </a:lnTo>
                <a:lnTo>
                  <a:pt x="54260" y="1690765"/>
                </a:lnTo>
                <a:lnTo>
                  <a:pt x="51773" y="1693740"/>
                </a:lnTo>
                <a:lnTo>
                  <a:pt x="48785" y="1697085"/>
                </a:lnTo>
                <a:lnTo>
                  <a:pt x="45799" y="1701173"/>
                </a:lnTo>
                <a:lnTo>
                  <a:pt x="43807" y="1705263"/>
                </a:lnTo>
                <a:lnTo>
                  <a:pt x="41317" y="1709352"/>
                </a:lnTo>
                <a:lnTo>
                  <a:pt x="39825" y="1713813"/>
                </a:lnTo>
                <a:lnTo>
                  <a:pt x="38828" y="1718646"/>
                </a:lnTo>
                <a:lnTo>
                  <a:pt x="37336" y="1723850"/>
                </a:lnTo>
                <a:lnTo>
                  <a:pt x="36837" y="1729427"/>
                </a:lnTo>
                <a:lnTo>
                  <a:pt x="36837" y="1735001"/>
                </a:lnTo>
                <a:lnTo>
                  <a:pt x="37336" y="1741321"/>
                </a:lnTo>
                <a:lnTo>
                  <a:pt x="37833" y="1747640"/>
                </a:lnTo>
                <a:lnTo>
                  <a:pt x="39327" y="1754333"/>
                </a:lnTo>
                <a:lnTo>
                  <a:pt x="41317" y="1761768"/>
                </a:lnTo>
                <a:lnTo>
                  <a:pt x="43807" y="1769574"/>
                </a:lnTo>
                <a:lnTo>
                  <a:pt x="45301" y="1776264"/>
                </a:lnTo>
                <a:lnTo>
                  <a:pt x="47291" y="1783699"/>
                </a:lnTo>
                <a:lnTo>
                  <a:pt x="48286" y="1790390"/>
                </a:lnTo>
                <a:lnTo>
                  <a:pt x="49283" y="1797453"/>
                </a:lnTo>
                <a:lnTo>
                  <a:pt x="49780" y="1804517"/>
                </a:lnTo>
                <a:lnTo>
                  <a:pt x="49780" y="1811208"/>
                </a:lnTo>
                <a:lnTo>
                  <a:pt x="48785" y="1825334"/>
                </a:lnTo>
                <a:lnTo>
                  <a:pt x="47291" y="1839088"/>
                </a:lnTo>
                <a:lnTo>
                  <a:pt x="44801" y="1852842"/>
                </a:lnTo>
                <a:lnTo>
                  <a:pt x="41317" y="1866224"/>
                </a:lnTo>
                <a:lnTo>
                  <a:pt x="38828" y="1880350"/>
                </a:lnTo>
                <a:lnTo>
                  <a:pt x="31859" y="1907860"/>
                </a:lnTo>
                <a:lnTo>
                  <a:pt x="28873" y="1921242"/>
                </a:lnTo>
                <a:lnTo>
                  <a:pt x="26881" y="1935368"/>
                </a:lnTo>
                <a:lnTo>
                  <a:pt x="24890" y="1949494"/>
                </a:lnTo>
                <a:lnTo>
                  <a:pt x="24391" y="1963247"/>
                </a:lnTo>
                <a:lnTo>
                  <a:pt x="24890" y="1970311"/>
                </a:lnTo>
                <a:lnTo>
                  <a:pt x="25389" y="1977374"/>
                </a:lnTo>
                <a:lnTo>
                  <a:pt x="26881" y="1984437"/>
                </a:lnTo>
                <a:lnTo>
                  <a:pt x="28375" y="1991871"/>
                </a:lnTo>
                <a:lnTo>
                  <a:pt x="28873" y="2050977"/>
                </a:lnTo>
                <a:lnTo>
                  <a:pt x="29370" y="2110827"/>
                </a:lnTo>
                <a:lnTo>
                  <a:pt x="29370" y="2253573"/>
                </a:lnTo>
                <a:lnTo>
                  <a:pt x="25885" y="2320858"/>
                </a:lnTo>
                <a:lnTo>
                  <a:pt x="19911" y="2344278"/>
                </a:lnTo>
                <a:lnTo>
                  <a:pt x="14933" y="2368440"/>
                </a:lnTo>
                <a:lnTo>
                  <a:pt x="10952" y="2392231"/>
                </a:lnTo>
                <a:lnTo>
                  <a:pt x="7965" y="2416394"/>
                </a:lnTo>
                <a:lnTo>
                  <a:pt x="5475" y="2440185"/>
                </a:lnTo>
                <a:lnTo>
                  <a:pt x="4480" y="2464348"/>
                </a:lnTo>
                <a:lnTo>
                  <a:pt x="3485" y="2488511"/>
                </a:lnTo>
                <a:lnTo>
                  <a:pt x="3485" y="2512674"/>
                </a:lnTo>
                <a:lnTo>
                  <a:pt x="4480" y="2561000"/>
                </a:lnTo>
                <a:lnTo>
                  <a:pt x="5475" y="2609324"/>
                </a:lnTo>
                <a:lnTo>
                  <a:pt x="7467" y="2658022"/>
                </a:lnTo>
                <a:lnTo>
                  <a:pt x="7467" y="2682185"/>
                </a:lnTo>
                <a:lnTo>
                  <a:pt x="6969" y="2706348"/>
                </a:lnTo>
                <a:lnTo>
                  <a:pt x="4480" y="2742035"/>
                </a:lnTo>
                <a:lnTo>
                  <a:pt x="2489" y="2777721"/>
                </a:lnTo>
                <a:lnTo>
                  <a:pt x="995" y="2812663"/>
                </a:lnTo>
                <a:lnTo>
                  <a:pt x="0" y="2848351"/>
                </a:lnTo>
                <a:lnTo>
                  <a:pt x="497" y="2884037"/>
                </a:lnTo>
                <a:lnTo>
                  <a:pt x="1494" y="2919723"/>
                </a:lnTo>
                <a:lnTo>
                  <a:pt x="3983" y="2955039"/>
                </a:lnTo>
                <a:lnTo>
                  <a:pt x="5475" y="2972882"/>
                </a:lnTo>
                <a:lnTo>
                  <a:pt x="7467" y="2990726"/>
                </a:lnTo>
                <a:lnTo>
                  <a:pt x="5475" y="3347220"/>
                </a:lnTo>
                <a:lnTo>
                  <a:pt x="4480" y="3389598"/>
                </a:lnTo>
                <a:lnTo>
                  <a:pt x="3485" y="3431605"/>
                </a:lnTo>
                <a:lnTo>
                  <a:pt x="2489" y="3515988"/>
                </a:lnTo>
                <a:lnTo>
                  <a:pt x="2986" y="3600371"/>
                </a:lnTo>
                <a:lnTo>
                  <a:pt x="3983" y="3684756"/>
                </a:lnTo>
                <a:lnTo>
                  <a:pt x="6969" y="3769140"/>
                </a:lnTo>
                <a:lnTo>
                  <a:pt x="10453" y="3853152"/>
                </a:lnTo>
                <a:lnTo>
                  <a:pt x="14933" y="3936792"/>
                </a:lnTo>
                <a:lnTo>
                  <a:pt x="19911" y="4020805"/>
                </a:lnTo>
                <a:lnTo>
                  <a:pt x="25885" y="4105190"/>
                </a:lnTo>
                <a:lnTo>
                  <a:pt x="32855" y="4189201"/>
                </a:lnTo>
                <a:lnTo>
                  <a:pt x="40821" y="4272470"/>
                </a:lnTo>
                <a:lnTo>
                  <a:pt x="48785" y="4356483"/>
                </a:lnTo>
                <a:lnTo>
                  <a:pt x="57247" y="4440495"/>
                </a:lnTo>
                <a:lnTo>
                  <a:pt x="66207" y="4524508"/>
                </a:lnTo>
                <a:lnTo>
                  <a:pt x="85125" y="4691788"/>
                </a:lnTo>
                <a:lnTo>
                  <a:pt x="90102" y="4736026"/>
                </a:lnTo>
                <a:lnTo>
                  <a:pt x="94584" y="4779889"/>
                </a:lnTo>
                <a:lnTo>
                  <a:pt x="104042" y="4867992"/>
                </a:lnTo>
                <a:lnTo>
                  <a:pt x="102049" y="4884720"/>
                </a:lnTo>
                <a:lnTo>
                  <a:pt x="100557" y="4900704"/>
                </a:lnTo>
                <a:lnTo>
                  <a:pt x="99562" y="4917061"/>
                </a:lnTo>
                <a:lnTo>
                  <a:pt x="100059" y="4933045"/>
                </a:lnTo>
                <a:lnTo>
                  <a:pt x="100557" y="4940479"/>
                </a:lnTo>
                <a:lnTo>
                  <a:pt x="101553" y="4948658"/>
                </a:lnTo>
                <a:lnTo>
                  <a:pt x="103543" y="4956466"/>
                </a:lnTo>
                <a:lnTo>
                  <a:pt x="105536" y="4964271"/>
                </a:lnTo>
                <a:lnTo>
                  <a:pt x="108023" y="4972077"/>
                </a:lnTo>
                <a:lnTo>
                  <a:pt x="111011" y="4979513"/>
                </a:lnTo>
                <a:lnTo>
                  <a:pt x="114495" y="4987319"/>
                </a:lnTo>
                <a:lnTo>
                  <a:pt x="118975" y="4994382"/>
                </a:lnTo>
                <a:lnTo>
                  <a:pt x="124949" y="5050513"/>
                </a:lnTo>
                <a:lnTo>
                  <a:pt x="129927" y="5106645"/>
                </a:lnTo>
                <a:lnTo>
                  <a:pt x="133911" y="5162777"/>
                </a:lnTo>
                <a:lnTo>
                  <a:pt x="137891" y="5218539"/>
                </a:lnTo>
                <a:lnTo>
                  <a:pt x="144863" y="5331175"/>
                </a:lnTo>
                <a:lnTo>
                  <a:pt x="151333" y="5443439"/>
                </a:lnTo>
                <a:lnTo>
                  <a:pt x="158302" y="5555703"/>
                </a:lnTo>
                <a:lnTo>
                  <a:pt x="162285" y="5612208"/>
                </a:lnTo>
                <a:lnTo>
                  <a:pt x="166765" y="5667967"/>
                </a:lnTo>
                <a:lnTo>
                  <a:pt x="171743" y="5724099"/>
                </a:lnTo>
                <a:lnTo>
                  <a:pt x="177717" y="5779860"/>
                </a:lnTo>
                <a:lnTo>
                  <a:pt x="184686" y="5835992"/>
                </a:lnTo>
                <a:lnTo>
                  <a:pt x="192652" y="5891752"/>
                </a:lnTo>
                <a:lnTo>
                  <a:pt x="194144" y="5921119"/>
                </a:lnTo>
                <a:lnTo>
                  <a:pt x="195638" y="5950115"/>
                </a:lnTo>
                <a:lnTo>
                  <a:pt x="197629" y="5979482"/>
                </a:lnTo>
                <a:lnTo>
                  <a:pt x="200617" y="6008849"/>
                </a:lnTo>
                <a:lnTo>
                  <a:pt x="203105" y="6037472"/>
                </a:lnTo>
                <a:lnTo>
                  <a:pt x="206590" y="6066839"/>
                </a:lnTo>
                <a:lnTo>
                  <a:pt x="210075" y="6095834"/>
                </a:lnTo>
                <a:lnTo>
                  <a:pt x="214057" y="6124458"/>
                </a:lnTo>
                <a:lnTo>
                  <a:pt x="218537" y="6153454"/>
                </a:lnTo>
                <a:lnTo>
                  <a:pt x="223017" y="6182078"/>
                </a:lnTo>
                <a:lnTo>
                  <a:pt x="228991" y="6211072"/>
                </a:lnTo>
                <a:lnTo>
                  <a:pt x="234468" y="6239696"/>
                </a:lnTo>
                <a:lnTo>
                  <a:pt x="239943" y="6268320"/>
                </a:lnTo>
                <a:lnTo>
                  <a:pt x="246912" y="6296944"/>
                </a:lnTo>
                <a:lnTo>
                  <a:pt x="253881" y="6325568"/>
                </a:lnTo>
                <a:lnTo>
                  <a:pt x="261349" y="6353819"/>
                </a:lnTo>
                <a:lnTo>
                  <a:pt x="258363" y="6370176"/>
                </a:lnTo>
                <a:lnTo>
                  <a:pt x="256370" y="6387276"/>
                </a:lnTo>
                <a:lnTo>
                  <a:pt x="255375" y="6404004"/>
                </a:lnTo>
                <a:lnTo>
                  <a:pt x="255375" y="6420361"/>
                </a:lnTo>
                <a:lnTo>
                  <a:pt x="256370" y="6436716"/>
                </a:lnTo>
                <a:lnTo>
                  <a:pt x="256693" y="6439430"/>
                </a:lnTo>
                <a:lnTo>
                  <a:pt x="2790787" y="6439430"/>
                </a:lnTo>
                <a:lnTo>
                  <a:pt x="2789714" y="6429282"/>
                </a:lnTo>
                <a:lnTo>
                  <a:pt x="2787723" y="6414784"/>
                </a:lnTo>
                <a:lnTo>
                  <a:pt x="2791705" y="6409208"/>
                </a:lnTo>
                <a:lnTo>
                  <a:pt x="2794693" y="6404376"/>
                </a:lnTo>
                <a:lnTo>
                  <a:pt x="2797181" y="6398800"/>
                </a:lnTo>
                <a:lnTo>
                  <a:pt x="2799671" y="6392852"/>
                </a:lnTo>
                <a:lnTo>
                  <a:pt x="2801661" y="6386904"/>
                </a:lnTo>
                <a:lnTo>
                  <a:pt x="2803652" y="6380956"/>
                </a:lnTo>
                <a:lnTo>
                  <a:pt x="2805645" y="6368689"/>
                </a:lnTo>
                <a:lnTo>
                  <a:pt x="2806640" y="6356050"/>
                </a:lnTo>
                <a:lnTo>
                  <a:pt x="2808132" y="6343039"/>
                </a:lnTo>
                <a:lnTo>
                  <a:pt x="2809129" y="6317389"/>
                </a:lnTo>
                <a:lnTo>
                  <a:pt x="2810125" y="6304750"/>
                </a:lnTo>
                <a:lnTo>
                  <a:pt x="2812115" y="6291740"/>
                </a:lnTo>
                <a:lnTo>
                  <a:pt x="2814604" y="6279473"/>
                </a:lnTo>
                <a:lnTo>
                  <a:pt x="2816595" y="6273524"/>
                </a:lnTo>
                <a:lnTo>
                  <a:pt x="2818587" y="6268320"/>
                </a:lnTo>
                <a:lnTo>
                  <a:pt x="2821573" y="6262373"/>
                </a:lnTo>
                <a:lnTo>
                  <a:pt x="2824561" y="6256796"/>
                </a:lnTo>
                <a:lnTo>
                  <a:pt x="2828045" y="6251592"/>
                </a:lnTo>
                <a:lnTo>
                  <a:pt x="2832525" y="6246388"/>
                </a:lnTo>
                <a:lnTo>
                  <a:pt x="2837005" y="6241555"/>
                </a:lnTo>
                <a:lnTo>
                  <a:pt x="2841983" y="6236723"/>
                </a:lnTo>
                <a:lnTo>
                  <a:pt x="2847957" y="6232262"/>
                </a:lnTo>
                <a:lnTo>
                  <a:pt x="2854429" y="6227802"/>
                </a:lnTo>
                <a:lnTo>
                  <a:pt x="2856420" y="6317761"/>
                </a:lnTo>
                <a:lnTo>
                  <a:pt x="2857914" y="6362370"/>
                </a:lnTo>
                <a:lnTo>
                  <a:pt x="2859408" y="6407349"/>
                </a:lnTo>
                <a:lnTo>
                  <a:pt x="2861211" y="6439430"/>
                </a:lnTo>
                <a:lnTo>
                  <a:pt x="8941566" y="6439430"/>
                </a:lnTo>
                <a:lnTo>
                  <a:pt x="8943370" y="6407348"/>
                </a:lnTo>
                <a:lnTo>
                  <a:pt x="8944864" y="6362369"/>
                </a:lnTo>
                <a:lnTo>
                  <a:pt x="8946358" y="6317760"/>
                </a:lnTo>
                <a:lnTo>
                  <a:pt x="8948348" y="6227801"/>
                </a:lnTo>
                <a:lnTo>
                  <a:pt x="8954821" y="6232261"/>
                </a:lnTo>
                <a:lnTo>
                  <a:pt x="8960794" y="6236722"/>
                </a:lnTo>
                <a:lnTo>
                  <a:pt x="8965773" y="6241554"/>
                </a:lnTo>
                <a:lnTo>
                  <a:pt x="8970252" y="6246387"/>
                </a:lnTo>
                <a:lnTo>
                  <a:pt x="8974733" y="6251591"/>
                </a:lnTo>
                <a:lnTo>
                  <a:pt x="8978217" y="6256795"/>
                </a:lnTo>
                <a:lnTo>
                  <a:pt x="8981205" y="6262372"/>
                </a:lnTo>
                <a:lnTo>
                  <a:pt x="8984190" y="6268319"/>
                </a:lnTo>
                <a:lnTo>
                  <a:pt x="8986183" y="6273523"/>
                </a:lnTo>
                <a:lnTo>
                  <a:pt x="8988174" y="6279472"/>
                </a:lnTo>
                <a:lnTo>
                  <a:pt x="8990663" y="6291739"/>
                </a:lnTo>
                <a:lnTo>
                  <a:pt x="8992653" y="6304749"/>
                </a:lnTo>
                <a:lnTo>
                  <a:pt x="8993649" y="6317388"/>
                </a:lnTo>
                <a:lnTo>
                  <a:pt x="8994646" y="6343038"/>
                </a:lnTo>
                <a:lnTo>
                  <a:pt x="8996138" y="6356049"/>
                </a:lnTo>
                <a:lnTo>
                  <a:pt x="8997133" y="6368688"/>
                </a:lnTo>
                <a:lnTo>
                  <a:pt x="8999126" y="6380955"/>
                </a:lnTo>
                <a:lnTo>
                  <a:pt x="9001116" y="6386903"/>
                </a:lnTo>
                <a:lnTo>
                  <a:pt x="9003107" y="6392851"/>
                </a:lnTo>
                <a:lnTo>
                  <a:pt x="9005596" y="6398799"/>
                </a:lnTo>
                <a:lnTo>
                  <a:pt x="9008085" y="6404375"/>
                </a:lnTo>
                <a:lnTo>
                  <a:pt x="9011073" y="6409207"/>
                </a:lnTo>
                <a:lnTo>
                  <a:pt x="9015055" y="6414783"/>
                </a:lnTo>
                <a:lnTo>
                  <a:pt x="9013064" y="6429281"/>
                </a:lnTo>
                <a:lnTo>
                  <a:pt x="9011990" y="6439430"/>
                </a:lnTo>
                <a:lnTo>
                  <a:pt x="11546084" y="6439430"/>
                </a:lnTo>
                <a:lnTo>
                  <a:pt x="11546408" y="6436715"/>
                </a:lnTo>
                <a:lnTo>
                  <a:pt x="11547403" y="6420360"/>
                </a:lnTo>
                <a:lnTo>
                  <a:pt x="11547403" y="6404003"/>
                </a:lnTo>
                <a:lnTo>
                  <a:pt x="11546408" y="6387275"/>
                </a:lnTo>
                <a:lnTo>
                  <a:pt x="11544415" y="6370175"/>
                </a:lnTo>
                <a:lnTo>
                  <a:pt x="11541429" y="6353818"/>
                </a:lnTo>
                <a:lnTo>
                  <a:pt x="11548897" y="6325567"/>
                </a:lnTo>
                <a:lnTo>
                  <a:pt x="11555866" y="6296943"/>
                </a:lnTo>
                <a:lnTo>
                  <a:pt x="11562835" y="6268319"/>
                </a:lnTo>
                <a:lnTo>
                  <a:pt x="11568310" y="6239695"/>
                </a:lnTo>
                <a:lnTo>
                  <a:pt x="11573787" y="6211071"/>
                </a:lnTo>
                <a:lnTo>
                  <a:pt x="11579761" y="6182077"/>
                </a:lnTo>
                <a:lnTo>
                  <a:pt x="11584240" y="6153453"/>
                </a:lnTo>
                <a:lnTo>
                  <a:pt x="11588720" y="6124457"/>
                </a:lnTo>
                <a:lnTo>
                  <a:pt x="11592703" y="6095833"/>
                </a:lnTo>
                <a:lnTo>
                  <a:pt x="11596188" y="6066838"/>
                </a:lnTo>
                <a:lnTo>
                  <a:pt x="11599672" y="6037471"/>
                </a:lnTo>
                <a:lnTo>
                  <a:pt x="11602161" y="6008848"/>
                </a:lnTo>
                <a:lnTo>
                  <a:pt x="11605149" y="5979481"/>
                </a:lnTo>
                <a:lnTo>
                  <a:pt x="11607140" y="5950114"/>
                </a:lnTo>
                <a:lnTo>
                  <a:pt x="11608634" y="5921118"/>
                </a:lnTo>
                <a:lnTo>
                  <a:pt x="11610126" y="5891751"/>
                </a:lnTo>
                <a:lnTo>
                  <a:pt x="11618092" y="5835992"/>
                </a:lnTo>
                <a:lnTo>
                  <a:pt x="11625061" y="5779859"/>
                </a:lnTo>
                <a:lnTo>
                  <a:pt x="11631035" y="5724098"/>
                </a:lnTo>
                <a:lnTo>
                  <a:pt x="11636013" y="5667966"/>
                </a:lnTo>
                <a:lnTo>
                  <a:pt x="11640493" y="5612206"/>
                </a:lnTo>
                <a:lnTo>
                  <a:pt x="11644476" y="5555702"/>
                </a:lnTo>
                <a:lnTo>
                  <a:pt x="11651445" y="5443438"/>
                </a:lnTo>
                <a:lnTo>
                  <a:pt x="11657915" y="5331174"/>
                </a:lnTo>
                <a:lnTo>
                  <a:pt x="11664886" y="5218538"/>
                </a:lnTo>
                <a:lnTo>
                  <a:pt x="11668867" y="5162776"/>
                </a:lnTo>
                <a:lnTo>
                  <a:pt x="11672850" y="5106644"/>
                </a:lnTo>
                <a:lnTo>
                  <a:pt x="11677829" y="5050512"/>
                </a:lnTo>
                <a:lnTo>
                  <a:pt x="11683803" y="4994380"/>
                </a:lnTo>
                <a:lnTo>
                  <a:pt x="11688282" y="4987318"/>
                </a:lnTo>
                <a:lnTo>
                  <a:pt x="11691767" y="4979512"/>
                </a:lnTo>
                <a:lnTo>
                  <a:pt x="11694755" y="4972076"/>
                </a:lnTo>
                <a:lnTo>
                  <a:pt x="11697242" y="4964270"/>
                </a:lnTo>
                <a:lnTo>
                  <a:pt x="11699234" y="4956464"/>
                </a:lnTo>
                <a:lnTo>
                  <a:pt x="11701225" y="4948658"/>
                </a:lnTo>
                <a:lnTo>
                  <a:pt x="11702220" y="4940478"/>
                </a:lnTo>
                <a:lnTo>
                  <a:pt x="11702719" y="4933044"/>
                </a:lnTo>
                <a:lnTo>
                  <a:pt x="11703216" y="4917060"/>
                </a:lnTo>
                <a:lnTo>
                  <a:pt x="11702220" y="4900703"/>
                </a:lnTo>
                <a:lnTo>
                  <a:pt x="11700728" y="4884720"/>
                </a:lnTo>
                <a:lnTo>
                  <a:pt x="11698736" y="4867991"/>
                </a:lnTo>
                <a:lnTo>
                  <a:pt x="11708194" y="4779888"/>
                </a:lnTo>
                <a:lnTo>
                  <a:pt x="11712676" y="4736025"/>
                </a:lnTo>
                <a:lnTo>
                  <a:pt x="11717652" y="4691787"/>
                </a:lnTo>
                <a:lnTo>
                  <a:pt x="11736570" y="4524507"/>
                </a:lnTo>
                <a:lnTo>
                  <a:pt x="11745530" y="4440494"/>
                </a:lnTo>
                <a:lnTo>
                  <a:pt x="11753993" y="4356482"/>
                </a:lnTo>
                <a:lnTo>
                  <a:pt x="11761957" y="4272469"/>
                </a:lnTo>
                <a:lnTo>
                  <a:pt x="11769923" y="4189200"/>
                </a:lnTo>
                <a:lnTo>
                  <a:pt x="11776892" y="4105189"/>
                </a:lnTo>
                <a:lnTo>
                  <a:pt x="11782866" y="4020804"/>
                </a:lnTo>
                <a:lnTo>
                  <a:pt x="11787844" y="3936791"/>
                </a:lnTo>
                <a:lnTo>
                  <a:pt x="11792324" y="3853151"/>
                </a:lnTo>
                <a:lnTo>
                  <a:pt x="11795809" y="3769139"/>
                </a:lnTo>
                <a:lnTo>
                  <a:pt x="11798795" y="3684755"/>
                </a:lnTo>
                <a:lnTo>
                  <a:pt x="11799792" y="3600370"/>
                </a:lnTo>
                <a:lnTo>
                  <a:pt x="11800289" y="3515987"/>
                </a:lnTo>
                <a:lnTo>
                  <a:pt x="11799293" y="3431604"/>
                </a:lnTo>
                <a:lnTo>
                  <a:pt x="11798298" y="3389597"/>
                </a:lnTo>
                <a:lnTo>
                  <a:pt x="11797303" y="3347219"/>
                </a:lnTo>
                <a:lnTo>
                  <a:pt x="11795310" y="2990725"/>
                </a:lnTo>
                <a:lnTo>
                  <a:pt x="11797303" y="2972881"/>
                </a:lnTo>
                <a:lnTo>
                  <a:pt x="11798795" y="2955038"/>
                </a:lnTo>
                <a:lnTo>
                  <a:pt x="11801284" y="2919722"/>
                </a:lnTo>
                <a:lnTo>
                  <a:pt x="11802281" y="2884036"/>
                </a:lnTo>
                <a:lnTo>
                  <a:pt x="11802778" y="2848350"/>
                </a:lnTo>
                <a:lnTo>
                  <a:pt x="11801782" y="2812662"/>
                </a:lnTo>
                <a:lnTo>
                  <a:pt x="11800289" y="2777720"/>
                </a:lnTo>
                <a:lnTo>
                  <a:pt x="11798298" y="2742034"/>
                </a:lnTo>
                <a:lnTo>
                  <a:pt x="11795809" y="2706347"/>
                </a:lnTo>
                <a:lnTo>
                  <a:pt x="11795310" y="2682184"/>
                </a:lnTo>
                <a:lnTo>
                  <a:pt x="11795310" y="2658021"/>
                </a:lnTo>
                <a:lnTo>
                  <a:pt x="11797303" y="2609323"/>
                </a:lnTo>
                <a:lnTo>
                  <a:pt x="11798298" y="2560999"/>
                </a:lnTo>
                <a:lnTo>
                  <a:pt x="11799293" y="2512673"/>
                </a:lnTo>
                <a:lnTo>
                  <a:pt x="11799293" y="2488510"/>
                </a:lnTo>
                <a:lnTo>
                  <a:pt x="11798298" y="2464347"/>
                </a:lnTo>
                <a:lnTo>
                  <a:pt x="11797303" y="2440184"/>
                </a:lnTo>
                <a:lnTo>
                  <a:pt x="11794813" y="2416393"/>
                </a:lnTo>
                <a:lnTo>
                  <a:pt x="11791826" y="2392230"/>
                </a:lnTo>
                <a:lnTo>
                  <a:pt x="11787844" y="2368439"/>
                </a:lnTo>
                <a:lnTo>
                  <a:pt x="11782866" y="2344277"/>
                </a:lnTo>
                <a:lnTo>
                  <a:pt x="11776892" y="2320857"/>
                </a:lnTo>
                <a:lnTo>
                  <a:pt x="11773408" y="2253572"/>
                </a:lnTo>
                <a:lnTo>
                  <a:pt x="11773408" y="2110826"/>
                </a:lnTo>
                <a:lnTo>
                  <a:pt x="11773905" y="2050976"/>
                </a:lnTo>
                <a:lnTo>
                  <a:pt x="11774403" y="1991870"/>
                </a:lnTo>
                <a:lnTo>
                  <a:pt x="11775897" y="1984436"/>
                </a:lnTo>
                <a:lnTo>
                  <a:pt x="11777389" y="1977373"/>
                </a:lnTo>
                <a:lnTo>
                  <a:pt x="11777888" y="1970310"/>
                </a:lnTo>
                <a:lnTo>
                  <a:pt x="11778386" y="1963246"/>
                </a:lnTo>
                <a:lnTo>
                  <a:pt x="11777888" y="1949493"/>
                </a:lnTo>
                <a:lnTo>
                  <a:pt x="11775897" y="1935367"/>
                </a:lnTo>
                <a:lnTo>
                  <a:pt x="11773905" y="1921241"/>
                </a:lnTo>
                <a:lnTo>
                  <a:pt x="11770919" y="1907859"/>
                </a:lnTo>
                <a:lnTo>
                  <a:pt x="11763950" y="1880349"/>
                </a:lnTo>
                <a:lnTo>
                  <a:pt x="11761460" y="1866223"/>
                </a:lnTo>
                <a:lnTo>
                  <a:pt x="11757976" y="1852841"/>
                </a:lnTo>
                <a:lnTo>
                  <a:pt x="11755487" y="1839087"/>
                </a:lnTo>
                <a:lnTo>
                  <a:pt x="11753993" y="1825333"/>
                </a:lnTo>
                <a:lnTo>
                  <a:pt x="11752998" y="1811207"/>
                </a:lnTo>
                <a:lnTo>
                  <a:pt x="11752998" y="1804516"/>
                </a:lnTo>
                <a:lnTo>
                  <a:pt x="11753494" y="1797452"/>
                </a:lnTo>
                <a:lnTo>
                  <a:pt x="11754492" y="1790389"/>
                </a:lnTo>
                <a:lnTo>
                  <a:pt x="11755487" y="1783698"/>
                </a:lnTo>
                <a:lnTo>
                  <a:pt x="11757477" y="1776263"/>
                </a:lnTo>
                <a:lnTo>
                  <a:pt x="11758971" y="1769573"/>
                </a:lnTo>
                <a:lnTo>
                  <a:pt x="11761460" y="1761767"/>
                </a:lnTo>
                <a:lnTo>
                  <a:pt x="11763451" y="1754331"/>
                </a:lnTo>
                <a:lnTo>
                  <a:pt x="11764945" y="1747639"/>
                </a:lnTo>
                <a:lnTo>
                  <a:pt x="11765442" y="1741320"/>
                </a:lnTo>
                <a:lnTo>
                  <a:pt x="11765940" y="1735000"/>
                </a:lnTo>
                <a:lnTo>
                  <a:pt x="11765940" y="1729426"/>
                </a:lnTo>
                <a:lnTo>
                  <a:pt x="11765442" y="1723849"/>
                </a:lnTo>
                <a:lnTo>
                  <a:pt x="11763950" y="1718645"/>
                </a:lnTo>
                <a:lnTo>
                  <a:pt x="11762953" y="1713812"/>
                </a:lnTo>
                <a:lnTo>
                  <a:pt x="11761460" y="1709351"/>
                </a:lnTo>
                <a:lnTo>
                  <a:pt x="11758971" y="1705262"/>
                </a:lnTo>
                <a:lnTo>
                  <a:pt x="11756979" y="1701172"/>
                </a:lnTo>
                <a:lnTo>
                  <a:pt x="11753993" y="1697084"/>
                </a:lnTo>
                <a:lnTo>
                  <a:pt x="11751005" y="1693739"/>
                </a:lnTo>
                <a:lnTo>
                  <a:pt x="11748518" y="1690764"/>
                </a:lnTo>
                <a:lnTo>
                  <a:pt x="11744535" y="1687790"/>
                </a:lnTo>
                <a:lnTo>
                  <a:pt x="11741050" y="1684817"/>
                </a:lnTo>
                <a:lnTo>
                  <a:pt x="11737067" y="1682215"/>
                </a:lnTo>
                <a:lnTo>
                  <a:pt x="11729103" y="1677754"/>
                </a:lnTo>
                <a:lnTo>
                  <a:pt x="11720141" y="1674036"/>
                </a:lnTo>
                <a:lnTo>
                  <a:pt x="11710683" y="1670319"/>
                </a:lnTo>
                <a:lnTo>
                  <a:pt x="11701225" y="1667345"/>
                </a:lnTo>
                <a:lnTo>
                  <a:pt x="11691767" y="1665115"/>
                </a:lnTo>
                <a:lnTo>
                  <a:pt x="11672850" y="1660282"/>
                </a:lnTo>
                <a:lnTo>
                  <a:pt x="11666378" y="1659166"/>
                </a:lnTo>
                <a:lnTo>
                  <a:pt x="11660404" y="1657680"/>
                </a:lnTo>
                <a:lnTo>
                  <a:pt x="11654431" y="1657307"/>
                </a:lnTo>
                <a:lnTo>
                  <a:pt x="11648956" y="1657307"/>
                </a:lnTo>
                <a:lnTo>
                  <a:pt x="11643977" y="1657307"/>
                </a:lnTo>
                <a:lnTo>
                  <a:pt x="11638502" y="1657680"/>
                </a:lnTo>
                <a:lnTo>
                  <a:pt x="11634020" y="1658423"/>
                </a:lnTo>
                <a:lnTo>
                  <a:pt x="11629541" y="1659910"/>
                </a:lnTo>
                <a:lnTo>
                  <a:pt x="11625558" y="1661025"/>
                </a:lnTo>
                <a:lnTo>
                  <a:pt x="11621576" y="1662884"/>
                </a:lnTo>
                <a:lnTo>
                  <a:pt x="11618092" y="1665115"/>
                </a:lnTo>
                <a:lnTo>
                  <a:pt x="11615104" y="1667345"/>
                </a:lnTo>
                <a:lnTo>
                  <a:pt x="11611620" y="1669947"/>
                </a:lnTo>
                <a:lnTo>
                  <a:pt x="11608634" y="1672921"/>
                </a:lnTo>
                <a:lnTo>
                  <a:pt x="11606145" y="1675895"/>
                </a:lnTo>
                <a:lnTo>
                  <a:pt x="11603655" y="1679241"/>
                </a:lnTo>
                <a:lnTo>
                  <a:pt x="11599672" y="1686676"/>
                </a:lnTo>
                <a:lnTo>
                  <a:pt x="11595689" y="1694482"/>
                </a:lnTo>
                <a:lnTo>
                  <a:pt x="11592703" y="1703404"/>
                </a:lnTo>
                <a:lnTo>
                  <a:pt x="11591209" y="1712697"/>
                </a:lnTo>
                <a:lnTo>
                  <a:pt x="11589219" y="1722733"/>
                </a:lnTo>
                <a:lnTo>
                  <a:pt x="11588223" y="1732771"/>
                </a:lnTo>
                <a:lnTo>
                  <a:pt x="11587725" y="1743551"/>
                </a:lnTo>
                <a:lnTo>
                  <a:pt x="11587228" y="1753959"/>
                </a:lnTo>
                <a:lnTo>
                  <a:pt x="11586730" y="1801542"/>
                </a:lnTo>
                <a:lnTo>
                  <a:pt x="11585236" y="1848752"/>
                </a:lnTo>
                <a:lnTo>
                  <a:pt x="11583245" y="1880349"/>
                </a:lnTo>
                <a:lnTo>
                  <a:pt x="11580257" y="1911204"/>
                </a:lnTo>
                <a:lnTo>
                  <a:pt x="11576773" y="1942430"/>
                </a:lnTo>
                <a:lnTo>
                  <a:pt x="11572293" y="1973283"/>
                </a:lnTo>
                <a:lnTo>
                  <a:pt x="11567813" y="2004138"/>
                </a:lnTo>
                <a:lnTo>
                  <a:pt x="11562336" y="2034619"/>
                </a:lnTo>
                <a:lnTo>
                  <a:pt x="11556362" y="2065102"/>
                </a:lnTo>
                <a:lnTo>
                  <a:pt x="11549393" y="2095584"/>
                </a:lnTo>
                <a:lnTo>
                  <a:pt x="11542923" y="2125696"/>
                </a:lnTo>
                <a:lnTo>
                  <a:pt x="11535456" y="2155806"/>
                </a:lnTo>
                <a:lnTo>
                  <a:pt x="11527491" y="2185917"/>
                </a:lnTo>
                <a:lnTo>
                  <a:pt x="11519028" y="2216027"/>
                </a:lnTo>
                <a:lnTo>
                  <a:pt x="11510067" y="2245766"/>
                </a:lnTo>
                <a:lnTo>
                  <a:pt x="11500609" y="2275506"/>
                </a:lnTo>
                <a:lnTo>
                  <a:pt x="11491150" y="2304873"/>
                </a:lnTo>
                <a:lnTo>
                  <a:pt x="11480697" y="2334610"/>
                </a:lnTo>
                <a:lnTo>
                  <a:pt x="11479702" y="2347993"/>
                </a:lnTo>
                <a:lnTo>
                  <a:pt x="11478208" y="2358030"/>
                </a:lnTo>
                <a:lnTo>
                  <a:pt x="11477212" y="2362491"/>
                </a:lnTo>
                <a:lnTo>
                  <a:pt x="11475220" y="2367324"/>
                </a:lnTo>
                <a:lnTo>
                  <a:pt x="11473728" y="2370669"/>
                </a:lnTo>
                <a:lnTo>
                  <a:pt x="11471736" y="2372528"/>
                </a:lnTo>
                <a:lnTo>
                  <a:pt x="11470740" y="2373271"/>
                </a:lnTo>
                <a:lnTo>
                  <a:pt x="11469745" y="2374014"/>
                </a:lnTo>
                <a:lnTo>
                  <a:pt x="11467754" y="2374387"/>
                </a:lnTo>
                <a:lnTo>
                  <a:pt x="11466260" y="2374387"/>
                </a:lnTo>
                <a:lnTo>
                  <a:pt x="11464268" y="2374014"/>
                </a:lnTo>
                <a:lnTo>
                  <a:pt x="11462277" y="2372899"/>
                </a:lnTo>
                <a:lnTo>
                  <a:pt x="11460287" y="2371413"/>
                </a:lnTo>
                <a:lnTo>
                  <a:pt x="11458294" y="2369181"/>
                </a:lnTo>
                <a:lnTo>
                  <a:pt x="11455308" y="2366580"/>
                </a:lnTo>
                <a:lnTo>
                  <a:pt x="11449833" y="2358773"/>
                </a:lnTo>
                <a:lnTo>
                  <a:pt x="11443361" y="2348737"/>
                </a:lnTo>
                <a:lnTo>
                  <a:pt x="11444855" y="2317139"/>
                </a:lnTo>
                <a:lnTo>
                  <a:pt x="11444855" y="2301527"/>
                </a:lnTo>
                <a:lnTo>
                  <a:pt x="11443361" y="2286285"/>
                </a:lnTo>
                <a:lnTo>
                  <a:pt x="11442366" y="2278851"/>
                </a:lnTo>
                <a:lnTo>
                  <a:pt x="11441370" y="2271043"/>
                </a:lnTo>
                <a:lnTo>
                  <a:pt x="11439378" y="2263609"/>
                </a:lnTo>
                <a:lnTo>
                  <a:pt x="11437387" y="2256174"/>
                </a:lnTo>
                <a:lnTo>
                  <a:pt x="11434898" y="2249111"/>
                </a:lnTo>
                <a:lnTo>
                  <a:pt x="11431414" y="2241678"/>
                </a:lnTo>
                <a:lnTo>
                  <a:pt x="11427430" y="2234613"/>
                </a:lnTo>
                <a:lnTo>
                  <a:pt x="11423449" y="2227550"/>
                </a:lnTo>
                <a:lnTo>
                  <a:pt x="11422452" y="2217142"/>
                </a:lnTo>
                <a:lnTo>
                  <a:pt x="11421457" y="2207105"/>
                </a:lnTo>
                <a:lnTo>
                  <a:pt x="11422951" y="2202273"/>
                </a:lnTo>
                <a:lnTo>
                  <a:pt x="11423946" y="2198556"/>
                </a:lnTo>
                <a:lnTo>
                  <a:pt x="11424941" y="2195209"/>
                </a:lnTo>
                <a:lnTo>
                  <a:pt x="11425440" y="2192236"/>
                </a:lnTo>
                <a:lnTo>
                  <a:pt x="11424941" y="2189634"/>
                </a:lnTo>
                <a:lnTo>
                  <a:pt x="11423946" y="2187032"/>
                </a:lnTo>
                <a:lnTo>
                  <a:pt x="11422951" y="2185544"/>
                </a:lnTo>
                <a:lnTo>
                  <a:pt x="11421955" y="2183687"/>
                </a:lnTo>
                <a:lnTo>
                  <a:pt x="11422452" y="2152089"/>
                </a:lnTo>
                <a:lnTo>
                  <a:pt x="11422951" y="2120120"/>
                </a:lnTo>
                <a:lnTo>
                  <a:pt x="11422951" y="2088522"/>
                </a:lnTo>
                <a:lnTo>
                  <a:pt x="11422951" y="2056925"/>
                </a:lnTo>
                <a:lnTo>
                  <a:pt x="11421955" y="2025327"/>
                </a:lnTo>
                <a:lnTo>
                  <a:pt x="11420960" y="1993358"/>
                </a:lnTo>
                <a:lnTo>
                  <a:pt x="11418471" y="1962132"/>
                </a:lnTo>
                <a:lnTo>
                  <a:pt x="11416478" y="1930906"/>
                </a:lnTo>
                <a:lnTo>
                  <a:pt x="11413492" y="1899308"/>
                </a:lnTo>
                <a:lnTo>
                  <a:pt x="11409509" y="1867711"/>
                </a:lnTo>
                <a:lnTo>
                  <a:pt x="11405528" y="1836485"/>
                </a:lnTo>
                <a:lnTo>
                  <a:pt x="11401047" y="1805260"/>
                </a:lnTo>
                <a:lnTo>
                  <a:pt x="11395073" y="1774034"/>
                </a:lnTo>
                <a:lnTo>
                  <a:pt x="11389598" y="1742435"/>
                </a:lnTo>
                <a:lnTo>
                  <a:pt x="11382629" y="1711582"/>
                </a:lnTo>
                <a:lnTo>
                  <a:pt x="11375161" y="1680727"/>
                </a:lnTo>
                <a:lnTo>
                  <a:pt x="11301486" y="659940"/>
                </a:lnTo>
                <a:lnTo>
                  <a:pt x="11304971" y="620908"/>
                </a:lnTo>
                <a:lnTo>
                  <a:pt x="11306465" y="581876"/>
                </a:lnTo>
                <a:lnTo>
                  <a:pt x="11307460" y="542843"/>
                </a:lnTo>
                <a:lnTo>
                  <a:pt x="11307460" y="504556"/>
                </a:lnTo>
                <a:lnTo>
                  <a:pt x="11306465" y="465522"/>
                </a:lnTo>
                <a:lnTo>
                  <a:pt x="11304971" y="426863"/>
                </a:lnTo>
                <a:lnTo>
                  <a:pt x="11301983" y="388202"/>
                </a:lnTo>
                <a:lnTo>
                  <a:pt x="11299494" y="349170"/>
                </a:lnTo>
                <a:lnTo>
                  <a:pt x="11295513" y="310881"/>
                </a:lnTo>
                <a:lnTo>
                  <a:pt x="11291529" y="272220"/>
                </a:lnTo>
                <a:lnTo>
                  <a:pt x="11286054" y="233932"/>
                </a:lnTo>
                <a:lnTo>
                  <a:pt x="11281076" y="195271"/>
                </a:lnTo>
                <a:lnTo>
                  <a:pt x="11275599" y="156982"/>
                </a:lnTo>
                <a:lnTo>
                  <a:pt x="11269129" y="118321"/>
                </a:lnTo>
                <a:lnTo>
                  <a:pt x="11256186" y="41373"/>
                </a:lnTo>
                <a:lnTo>
                  <a:pt x="11255687" y="9775"/>
                </a:lnTo>
                <a:close/>
              </a:path>
            </a:pathLst>
          </a:custGeom>
        </p:spPr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CB5F031-5B6D-B5D5-9278-6F1AE5CD3887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242E907-CE33-BBAC-8EE8-32084927465F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1E2A0E6-B8D7-841C-DD8C-37E893B62637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16A3F75-F961-0BDB-597B-8B9CCFD419CC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58422AC-42BC-DAFC-D9CE-0B925A102944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E044CF4-02AA-E9EF-364D-7253229CD05E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ECCA37-47B2-E762-DEA0-E2C45ED4588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C0074A-4F5A-B7B3-01F9-3E4C4DB3AA9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44832F-830C-46F6-81FE-B02929F4A14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0F6664E-7DE2-2329-30AC-4D86C803B0A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1D499FE-F8ED-F16B-27D9-30340E94BD4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35894D0-D15C-7D02-376F-58ADB8ACD345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3" name="TextBox 22">
            <a:hlinkClick r:id="rId10" action="ppaction://hlinksldjump"/>
            <a:extLst>
              <a:ext uri="{FF2B5EF4-FFF2-40B4-BE49-F238E27FC236}">
                <a16:creationId xmlns:a16="http://schemas.microsoft.com/office/drawing/2014/main" id="{53F8AEB9-9E20-102F-7226-5CABDE16F043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1" action="ppaction://hlinksldjump"/>
            <a:extLst>
              <a:ext uri="{FF2B5EF4-FFF2-40B4-BE49-F238E27FC236}">
                <a16:creationId xmlns:a16="http://schemas.microsoft.com/office/drawing/2014/main" id="{2724BCE4-DBD7-7195-EDDA-947B28ADE659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2" action="ppaction://hlinksldjump"/>
            <a:extLst>
              <a:ext uri="{FF2B5EF4-FFF2-40B4-BE49-F238E27FC236}">
                <a16:creationId xmlns:a16="http://schemas.microsoft.com/office/drawing/2014/main" id="{97559FD9-C011-D1DA-2177-FDF70EFD7A09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3" action="ppaction://hlinksldjump"/>
            <a:extLst>
              <a:ext uri="{FF2B5EF4-FFF2-40B4-BE49-F238E27FC236}">
                <a16:creationId xmlns:a16="http://schemas.microsoft.com/office/drawing/2014/main" id="{06E6EBFF-BAB6-9860-DB8E-A06D1C4CC18F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4" action="ppaction://hlinksldjump"/>
            <a:extLst>
              <a:ext uri="{FF2B5EF4-FFF2-40B4-BE49-F238E27FC236}">
                <a16:creationId xmlns:a16="http://schemas.microsoft.com/office/drawing/2014/main" id="{63E0EF3A-6606-6841-B00C-E4120A593581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15" action="ppaction://hlinksldjump"/>
            <a:extLst>
              <a:ext uri="{FF2B5EF4-FFF2-40B4-BE49-F238E27FC236}">
                <a16:creationId xmlns:a16="http://schemas.microsoft.com/office/drawing/2014/main" id="{A604DBAA-BD25-01C2-AA19-ADF5B6DD3D06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89BB9C51-0A10-904F-5F3D-B06B98D044A5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47D36CD-F401-71B6-A4E8-372DAB88920B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39648F1-4AEF-AB3D-80AE-25789188E27E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34B9136-E16E-F8CD-5B4D-E927A30D225D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5827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3246399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A5B3A1A-732B-BB7E-9F70-857C66FAC510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9BD1275-8034-75BE-257D-374AEED20CBD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FF3E68-1FBE-C668-BEB4-67E002ECBFEF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1AA990E-750B-1B5D-7BF6-C693439832B7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93DB2D1-55D9-E5EF-38D3-6371613DFDC3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EBCED9B-98D4-FDE6-C07F-086DD0008D49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A756DE-D017-B7C1-9441-8713D550C74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AF6F62-DC47-365C-7F1B-B51BE1B10E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81B8C8-9637-C2B1-13DA-7B0B2C79240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B491C0-A7BF-0173-FCBB-41EB9D0959F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9D93F0D-B825-6945-F0AA-96EB883C880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986EB28-E99D-B71F-7B78-E6BCDC941D6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2" name="TextBox 21">
            <a:hlinkClick r:id="rId10" action="ppaction://hlinksldjump"/>
            <a:extLst>
              <a:ext uri="{FF2B5EF4-FFF2-40B4-BE49-F238E27FC236}">
                <a16:creationId xmlns:a16="http://schemas.microsoft.com/office/drawing/2014/main" id="{013587DD-4BCB-8047-FF01-3E4B814A7802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1" action="ppaction://hlinksldjump"/>
            <a:extLst>
              <a:ext uri="{FF2B5EF4-FFF2-40B4-BE49-F238E27FC236}">
                <a16:creationId xmlns:a16="http://schemas.microsoft.com/office/drawing/2014/main" id="{DB3A7E2F-737B-F62D-0DB2-AB663292C1AB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2" action="ppaction://hlinksldjump"/>
            <a:extLst>
              <a:ext uri="{FF2B5EF4-FFF2-40B4-BE49-F238E27FC236}">
                <a16:creationId xmlns:a16="http://schemas.microsoft.com/office/drawing/2014/main" id="{0B8655EE-3D02-1180-4795-70AB384B22AC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3" action="ppaction://hlinksldjump"/>
            <a:extLst>
              <a:ext uri="{FF2B5EF4-FFF2-40B4-BE49-F238E27FC236}">
                <a16:creationId xmlns:a16="http://schemas.microsoft.com/office/drawing/2014/main" id="{8DACA972-5052-85AC-767D-7427AB019BD7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4" action="ppaction://hlinksldjump"/>
            <a:extLst>
              <a:ext uri="{FF2B5EF4-FFF2-40B4-BE49-F238E27FC236}">
                <a16:creationId xmlns:a16="http://schemas.microsoft.com/office/drawing/2014/main" id="{F2CF5AA4-C1D9-5077-BB99-644D34403DCC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5" action="ppaction://hlinksldjump"/>
            <a:extLst>
              <a:ext uri="{FF2B5EF4-FFF2-40B4-BE49-F238E27FC236}">
                <a16:creationId xmlns:a16="http://schemas.microsoft.com/office/drawing/2014/main" id="{A621CAD1-73BF-65E6-7B6F-80FC39BF285D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B0F09914-86BB-469A-70E7-AEB375C00EF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B39BDA6-45F9-5D7E-C721-F8B3EB322C0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26E32D6-31F5-A1D3-F645-B3E6FED40D06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BE23D8A-AE5A-2D5B-F234-0BCBD4B5809D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727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3246399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2DAC55B-A405-70AE-EB6E-5BF0FBAD1FE3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FDB1DCB-D141-772B-7CBA-19C78A89F74E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7413612-6B4B-F69F-FB9D-884B514A231A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448D3EB-54BD-64AD-10F3-F5FA97495F85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706D9E0-7112-2668-5F30-E324F79FEBD6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516550F-8B20-470C-5886-863876E744E7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ADF939-9EC6-036E-BA3E-1361B09C91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D61E4E8-8CD4-9086-6CB1-B66F91DD0B1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CF6A57D-2350-73B5-41B4-3F91C00752E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35A9776-E291-2907-E2D9-2D89EF797A2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AA37C8F-F973-C0A7-D501-0E906DDD225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7D38857-6CBD-73B2-5F72-A26A8AC4037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2" name="TextBox 21">
            <a:hlinkClick r:id="rId10" action="ppaction://hlinksldjump"/>
            <a:extLst>
              <a:ext uri="{FF2B5EF4-FFF2-40B4-BE49-F238E27FC236}">
                <a16:creationId xmlns:a16="http://schemas.microsoft.com/office/drawing/2014/main" id="{BDDF27B2-4931-3BA4-9672-0616C85BD3CD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1" action="ppaction://hlinksldjump"/>
            <a:extLst>
              <a:ext uri="{FF2B5EF4-FFF2-40B4-BE49-F238E27FC236}">
                <a16:creationId xmlns:a16="http://schemas.microsoft.com/office/drawing/2014/main" id="{A7B28ED8-980B-7D77-3F3D-0E44E79A1283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2" action="ppaction://hlinksldjump"/>
            <a:extLst>
              <a:ext uri="{FF2B5EF4-FFF2-40B4-BE49-F238E27FC236}">
                <a16:creationId xmlns:a16="http://schemas.microsoft.com/office/drawing/2014/main" id="{04EF5F24-EB3C-A5C6-9DEF-037669606AB5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3" action="ppaction://hlinksldjump"/>
            <a:extLst>
              <a:ext uri="{FF2B5EF4-FFF2-40B4-BE49-F238E27FC236}">
                <a16:creationId xmlns:a16="http://schemas.microsoft.com/office/drawing/2014/main" id="{F68D9874-2916-620E-6035-C8705344BF16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4" action="ppaction://hlinksldjump"/>
            <a:extLst>
              <a:ext uri="{FF2B5EF4-FFF2-40B4-BE49-F238E27FC236}">
                <a16:creationId xmlns:a16="http://schemas.microsoft.com/office/drawing/2014/main" id="{2AB6971F-933C-7A21-D512-9252E0745374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5" action="ppaction://hlinksldjump"/>
            <a:extLst>
              <a:ext uri="{FF2B5EF4-FFF2-40B4-BE49-F238E27FC236}">
                <a16:creationId xmlns:a16="http://schemas.microsoft.com/office/drawing/2014/main" id="{65770AA4-F59A-8CF2-9207-3CB4C87D0097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2E09BE20-8C3E-15BD-E406-3AB7FAF35EF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86EEFFD-73B9-1A15-A8AE-54B5DD6727B2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634279B-98D4-E715-2745-B0F2825BB984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70E0D36-F4EB-C9AB-0E9B-53E619EBF3DA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5768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3246399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593D0132-0221-8DB5-181D-583D9A9529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8784" y="1961337"/>
            <a:ext cx="4280378" cy="3809483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930C699-7BD4-BA60-892A-43C10554980E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77E250D-9C97-C46E-3CE1-B807D2E67909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569B9B3-B739-1588-63F4-B6214B6AE2B9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28DAFBE-BDCE-06F7-2730-AB48927364C6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0C25513-97DD-1620-A2D0-37AEC852D1D8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B3D24D1-2ED5-B755-E3AC-7F41C474E900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30AB2AA-1634-0127-F8E3-77F06E1A81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3497FC-C316-1FA6-FF61-FA6770646C1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6123D1-C543-BD6F-BD3C-21C5F67E3F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2C7289C-5513-1A93-1798-0E346C82BCB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D98FE80-4C3C-DF9C-7505-753865D8D8C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B50CD1B-C9FB-189D-268B-CC17BC4EAFA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3" name="TextBox 22">
            <a:hlinkClick r:id="rId10" action="ppaction://hlinksldjump"/>
            <a:extLst>
              <a:ext uri="{FF2B5EF4-FFF2-40B4-BE49-F238E27FC236}">
                <a16:creationId xmlns:a16="http://schemas.microsoft.com/office/drawing/2014/main" id="{B0811638-9ABE-AB5A-E1A6-4B75D42D7947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1" action="ppaction://hlinksldjump"/>
            <a:extLst>
              <a:ext uri="{FF2B5EF4-FFF2-40B4-BE49-F238E27FC236}">
                <a16:creationId xmlns:a16="http://schemas.microsoft.com/office/drawing/2014/main" id="{AB96BE68-35AB-C8D2-768F-BE942F69D907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2" action="ppaction://hlinksldjump"/>
            <a:extLst>
              <a:ext uri="{FF2B5EF4-FFF2-40B4-BE49-F238E27FC236}">
                <a16:creationId xmlns:a16="http://schemas.microsoft.com/office/drawing/2014/main" id="{DAD25586-46B3-F844-F9B6-DE253F3363C8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3" action="ppaction://hlinksldjump"/>
            <a:extLst>
              <a:ext uri="{FF2B5EF4-FFF2-40B4-BE49-F238E27FC236}">
                <a16:creationId xmlns:a16="http://schemas.microsoft.com/office/drawing/2014/main" id="{89107BB0-C612-F799-6DE8-E2A46DB6A346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4" action="ppaction://hlinksldjump"/>
            <a:extLst>
              <a:ext uri="{FF2B5EF4-FFF2-40B4-BE49-F238E27FC236}">
                <a16:creationId xmlns:a16="http://schemas.microsoft.com/office/drawing/2014/main" id="{692A57E6-26B2-519B-F2B8-A7A9945E8D30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15" action="ppaction://hlinksldjump"/>
            <a:extLst>
              <a:ext uri="{FF2B5EF4-FFF2-40B4-BE49-F238E27FC236}">
                <a16:creationId xmlns:a16="http://schemas.microsoft.com/office/drawing/2014/main" id="{42D534F8-3303-4FE1-A424-31421E33B62C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6B5323F0-68A7-4712-8664-7B697F76E9E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CFE1A14-CA1C-EF63-B969-69EBB6331560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301921D-23C2-977E-105B-704E0D479A57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EA2A01D-5FCE-7D90-4DA1-51473FA42ABE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96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3945301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A68D3C5-CC0E-FC30-EAA2-4EE9F0ADCF16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4037AD6-4891-8583-8133-193FF7786828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FBA082C-B288-529E-2BFC-63BF31C068B4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8B6D08D-A3DC-346B-0B28-B03610D44116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EE27CDC-41BA-8F52-CF8F-051D7E1D6E79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A53AA89-AEBE-64A4-DD12-9426F4257C83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6F0BDB-8F14-35A9-2129-69979373664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A13B9C-BCD2-9721-7C6C-20FFFC24E49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BC2742-B0AE-F0E2-CA3C-13A79C7517D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91DA378-520D-B0F6-698F-9A3BC3CF9F6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D6A3B97-6A45-5B0D-70EB-B76E56A592E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1CC3297-3F27-1AD1-D41A-9F8D30BB69D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2" name="TextBox 21">
            <a:hlinkClick r:id="rId10" action="ppaction://hlinksldjump"/>
            <a:extLst>
              <a:ext uri="{FF2B5EF4-FFF2-40B4-BE49-F238E27FC236}">
                <a16:creationId xmlns:a16="http://schemas.microsoft.com/office/drawing/2014/main" id="{E597B6CC-9CBD-31B2-B2EF-BC617F16422F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1" action="ppaction://hlinksldjump"/>
            <a:extLst>
              <a:ext uri="{FF2B5EF4-FFF2-40B4-BE49-F238E27FC236}">
                <a16:creationId xmlns:a16="http://schemas.microsoft.com/office/drawing/2014/main" id="{60D51467-EEB5-01BF-4AE0-3EC2C88E9FBB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2" action="ppaction://hlinksldjump"/>
            <a:extLst>
              <a:ext uri="{FF2B5EF4-FFF2-40B4-BE49-F238E27FC236}">
                <a16:creationId xmlns:a16="http://schemas.microsoft.com/office/drawing/2014/main" id="{122E5A27-E21F-785E-0FC3-8861DC8A41AF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3" action="ppaction://hlinksldjump"/>
            <a:extLst>
              <a:ext uri="{FF2B5EF4-FFF2-40B4-BE49-F238E27FC236}">
                <a16:creationId xmlns:a16="http://schemas.microsoft.com/office/drawing/2014/main" id="{4AC527FC-0060-B0AE-51E6-A3687610D698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4" action="ppaction://hlinksldjump"/>
            <a:extLst>
              <a:ext uri="{FF2B5EF4-FFF2-40B4-BE49-F238E27FC236}">
                <a16:creationId xmlns:a16="http://schemas.microsoft.com/office/drawing/2014/main" id="{D32FCA4B-1733-430E-CDFA-F08ABF52B385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5" action="ppaction://hlinksldjump"/>
            <a:extLst>
              <a:ext uri="{FF2B5EF4-FFF2-40B4-BE49-F238E27FC236}">
                <a16:creationId xmlns:a16="http://schemas.microsoft.com/office/drawing/2014/main" id="{7A6E0011-538D-7F87-DD16-A1253E69B825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E99A3D00-B024-4A8D-B2A7-BEF8F7675821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4C47773-497E-BCE9-A15B-1140D7CB1384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FA5315A-EFD1-8120-4A15-568C07D9F4C1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E9D2D05-58DA-CBA8-FD5D-7DFFD920ED10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084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3945301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19">
            <a:extLst>
              <a:ext uri="{FF2B5EF4-FFF2-40B4-BE49-F238E27FC236}">
                <a16:creationId xmlns:a16="http://schemas.microsoft.com/office/drawing/2014/main" id="{D127C3C9-7258-F0AB-B701-0D08EA4A638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912859" y="4260074"/>
            <a:ext cx="2393139" cy="2240145"/>
          </a:xfrm>
          <a:prstGeom prst="roundRect">
            <a:avLst>
              <a:gd name="adj" fmla="val 7357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19">
            <a:extLst>
              <a:ext uri="{FF2B5EF4-FFF2-40B4-BE49-F238E27FC236}">
                <a16:creationId xmlns:a16="http://schemas.microsoft.com/office/drawing/2014/main" id="{F25D903E-D83F-82F7-EDF9-DF3F94C3ED8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644293" y="1961071"/>
            <a:ext cx="2393139" cy="2240145"/>
          </a:xfrm>
          <a:prstGeom prst="roundRect">
            <a:avLst>
              <a:gd name="adj" fmla="val 7357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2C0AB5E5-677F-CE52-914F-7048F118458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8172" y="4260073"/>
            <a:ext cx="2393139" cy="2240145"/>
          </a:xfrm>
          <a:prstGeom prst="roundRect">
            <a:avLst>
              <a:gd name="adj" fmla="val 7357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FFAEE9E-C1FD-8E7C-9CF5-39E31D4AD25B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D8C7930-29A1-1A1B-B4D6-E5EF4CAC0409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6AF92B0-4B41-6DA3-7CDC-5F9634559290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17BEE12-FF2C-FAF7-32A5-E19885EA52E9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0843FFD-2DC2-A7A9-2BCB-0EAB95E50F5B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03A27A4-E7B5-F99D-C6CC-ECD276895B21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285C21A-45F3-E1EC-A92E-BF3077EA3B1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C558DB1-1100-439B-DE37-3FA4806AFAB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6CCB057-975D-9914-1BE2-2C22712AF04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15C7513-BEBD-8F06-87E9-3F7CAF2F76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D409739-07A2-4A41-32EB-56859A88A2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B6EDE3-D2DB-C0FF-10FE-E747F64BAB1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34" name="TextBox 33">
            <a:hlinkClick r:id="rId10" action="ppaction://hlinksldjump"/>
            <a:extLst>
              <a:ext uri="{FF2B5EF4-FFF2-40B4-BE49-F238E27FC236}">
                <a16:creationId xmlns:a16="http://schemas.microsoft.com/office/drawing/2014/main" id="{34007CD3-4443-CBE2-9AEF-6AA1AD61322E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1" action="ppaction://hlinksldjump"/>
            <a:extLst>
              <a:ext uri="{FF2B5EF4-FFF2-40B4-BE49-F238E27FC236}">
                <a16:creationId xmlns:a16="http://schemas.microsoft.com/office/drawing/2014/main" id="{0485DC02-CD31-D5D5-7638-152FF0A6E139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2" action="ppaction://hlinksldjump"/>
            <a:extLst>
              <a:ext uri="{FF2B5EF4-FFF2-40B4-BE49-F238E27FC236}">
                <a16:creationId xmlns:a16="http://schemas.microsoft.com/office/drawing/2014/main" id="{A508BDE7-2465-103B-2FDA-45F80419F61A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13" action="ppaction://hlinksldjump"/>
            <a:extLst>
              <a:ext uri="{FF2B5EF4-FFF2-40B4-BE49-F238E27FC236}">
                <a16:creationId xmlns:a16="http://schemas.microsoft.com/office/drawing/2014/main" id="{9BD7AF84-E90E-7D8C-E972-BB103BD5BC26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14" action="ppaction://hlinksldjump"/>
            <a:extLst>
              <a:ext uri="{FF2B5EF4-FFF2-40B4-BE49-F238E27FC236}">
                <a16:creationId xmlns:a16="http://schemas.microsoft.com/office/drawing/2014/main" id="{AC1166DC-56E5-5239-6BC0-F30EFB518B8B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15" action="ppaction://hlinksldjump"/>
            <a:extLst>
              <a:ext uri="{FF2B5EF4-FFF2-40B4-BE49-F238E27FC236}">
                <a16:creationId xmlns:a16="http://schemas.microsoft.com/office/drawing/2014/main" id="{A18FB40C-0F1D-78BB-4B3A-18041B083DE1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5FD7CCAC-6F72-401C-9FB6-C0729422A99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EF52136-BD50-362E-2958-594D2555B41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638CC9-5A47-7B0E-61B0-D012DCC4BFA2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55" name="Picture 5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7BFD6C8-A78E-3EEC-EE49-8D8AC4676B3C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62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4655856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18CCCBD-A50B-E050-0982-946FC9466BB4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22A7B46-CE53-24BA-63D4-B260D50956EF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32A27AD-1FAD-2859-5C4E-55408A22E3AB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91BE61E-CAF5-3A0A-A9F9-CE5083ECE14E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AB7D0F5-179B-D81D-D36A-736B16CB9DD3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341342D-3425-AF9D-26AA-A236ED33E42A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B216F0-796C-B506-EF13-FC2B49C455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E2AC1E3-889E-D23E-F1F5-D81E0783F4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1E2E4BF-B28A-6A29-BBFF-556B0EFA3BE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812CC1A-6F4D-E346-9455-5818F0EA875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9492B80-016B-E5B5-9FF6-092133A5162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DD9F8B4-066A-19AB-0817-A54E0BA3B5C5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2" name="TextBox 21">
            <a:hlinkClick r:id="rId10" action="ppaction://hlinksldjump"/>
            <a:extLst>
              <a:ext uri="{FF2B5EF4-FFF2-40B4-BE49-F238E27FC236}">
                <a16:creationId xmlns:a16="http://schemas.microsoft.com/office/drawing/2014/main" id="{93D3B5B4-474C-6390-5B98-4FA308E1991E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1" action="ppaction://hlinksldjump"/>
            <a:extLst>
              <a:ext uri="{FF2B5EF4-FFF2-40B4-BE49-F238E27FC236}">
                <a16:creationId xmlns:a16="http://schemas.microsoft.com/office/drawing/2014/main" id="{5B27BA39-761B-0420-D445-210A88322515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2" action="ppaction://hlinksldjump"/>
            <a:extLst>
              <a:ext uri="{FF2B5EF4-FFF2-40B4-BE49-F238E27FC236}">
                <a16:creationId xmlns:a16="http://schemas.microsoft.com/office/drawing/2014/main" id="{7AA4BE40-11A4-4F0A-9855-EEDB6961A260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3" action="ppaction://hlinksldjump"/>
            <a:extLst>
              <a:ext uri="{FF2B5EF4-FFF2-40B4-BE49-F238E27FC236}">
                <a16:creationId xmlns:a16="http://schemas.microsoft.com/office/drawing/2014/main" id="{8E995931-B405-5A97-F605-57689E8BA8B0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4" action="ppaction://hlinksldjump"/>
            <a:extLst>
              <a:ext uri="{FF2B5EF4-FFF2-40B4-BE49-F238E27FC236}">
                <a16:creationId xmlns:a16="http://schemas.microsoft.com/office/drawing/2014/main" id="{FBEAA1C1-874B-CDBE-BD8F-2BFB594AC09F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5" action="ppaction://hlinksldjump"/>
            <a:extLst>
              <a:ext uri="{FF2B5EF4-FFF2-40B4-BE49-F238E27FC236}">
                <a16:creationId xmlns:a16="http://schemas.microsoft.com/office/drawing/2014/main" id="{C6E40259-03E2-196A-6719-62D010B5FB6D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755E75D6-D391-CC83-AC42-CA51E77D2468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A94DD76-3EA3-EACB-9686-A598EDDDDBA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73AAD51-EDBB-F1BC-06E9-6B3F3A3716DD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B545DA-3756-5F9F-66DF-C2BA4DBAB230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769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B3B62D-6991-FA44-6AD1-7B7BA6C74514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50A014A-596D-C8AC-68DB-8CBE1B7E9861}"/>
              </a:ext>
            </a:extLst>
          </p:cNvPr>
          <p:cNvSpPr/>
          <p:nvPr userDrawn="1"/>
        </p:nvSpPr>
        <p:spPr>
          <a:xfrm>
            <a:off x="9496883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65A1671-CF56-0D0B-8D03-CA0A645A3427}"/>
              </a:ext>
            </a:extLst>
          </p:cNvPr>
          <p:cNvSpPr/>
          <p:nvPr userDrawn="1"/>
        </p:nvSpPr>
        <p:spPr>
          <a:xfrm>
            <a:off x="7865682" y="2149628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279E515-0E1E-EDC8-E0F6-664199F87865}"/>
              </a:ext>
            </a:extLst>
          </p:cNvPr>
          <p:cNvSpPr/>
          <p:nvPr userDrawn="1"/>
        </p:nvSpPr>
        <p:spPr>
          <a:xfrm>
            <a:off x="6234481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4E57CE-087B-61A0-C18B-24051E8D8A42}"/>
              </a:ext>
            </a:extLst>
          </p:cNvPr>
          <p:cNvSpPr/>
          <p:nvPr userDrawn="1"/>
        </p:nvSpPr>
        <p:spPr>
          <a:xfrm>
            <a:off x="4603280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BF16BAE-6692-302A-8EDC-70B2087D099C}"/>
              </a:ext>
            </a:extLst>
          </p:cNvPr>
          <p:cNvSpPr/>
          <p:nvPr userDrawn="1"/>
        </p:nvSpPr>
        <p:spPr>
          <a:xfrm>
            <a:off x="1340878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9BC1C8E-1382-8CDE-74E1-7C8BF32C0D98}"/>
              </a:ext>
            </a:extLst>
          </p:cNvPr>
          <p:cNvSpPr/>
          <p:nvPr userDrawn="1"/>
        </p:nvSpPr>
        <p:spPr>
          <a:xfrm>
            <a:off x="2972079" y="226794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1734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4655856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B2E07479-22E8-AEB8-04B9-664B94F818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969" y="1087180"/>
            <a:ext cx="5365765" cy="4971490"/>
          </a:xfrm>
          <a:custGeom>
            <a:avLst/>
            <a:gdLst>
              <a:gd name="connsiteX0" fmla="*/ 4103434 w 6054367"/>
              <a:gd name="connsiteY0" fmla="*/ 5172143 h 5609494"/>
              <a:gd name="connsiteX1" fmla="*/ 4103751 w 6054367"/>
              <a:gd name="connsiteY1" fmla="*/ 5174065 h 5609494"/>
              <a:gd name="connsiteX2" fmla="*/ 4104387 w 6054367"/>
              <a:gd name="connsiteY2" fmla="*/ 5175988 h 5609494"/>
              <a:gd name="connsiteX3" fmla="*/ 4104703 w 6054367"/>
              <a:gd name="connsiteY3" fmla="*/ 5179833 h 5609494"/>
              <a:gd name="connsiteX4" fmla="*/ 4104387 w 6054367"/>
              <a:gd name="connsiteY4" fmla="*/ 5183998 h 5609494"/>
              <a:gd name="connsiteX5" fmla="*/ 4103116 w 6054367"/>
              <a:gd name="connsiteY5" fmla="*/ 5188484 h 5609494"/>
              <a:gd name="connsiteX6" fmla="*/ 4101211 w 6054367"/>
              <a:gd name="connsiteY6" fmla="*/ 5193290 h 5609494"/>
              <a:gd name="connsiteX7" fmla="*/ 4098989 w 6054367"/>
              <a:gd name="connsiteY7" fmla="*/ 5198096 h 5609494"/>
              <a:gd name="connsiteX8" fmla="*/ 4096449 w 6054367"/>
              <a:gd name="connsiteY8" fmla="*/ 5202582 h 5609494"/>
              <a:gd name="connsiteX9" fmla="*/ 4092956 w 6054367"/>
              <a:gd name="connsiteY9" fmla="*/ 5207068 h 5609494"/>
              <a:gd name="connsiteX10" fmla="*/ 4089463 w 6054367"/>
              <a:gd name="connsiteY10" fmla="*/ 5211873 h 5609494"/>
              <a:gd name="connsiteX11" fmla="*/ 4086287 w 6054367"/>
              <a:gd name="connsiteY11" fmla="*/ 5216039 h 5609494"/>
              <a:gd name="connsiteX12" fmla="*/ 4082160 w 6054367"/>
              <a:gd name="connsiteY12" fmla="*/ 5219884 h 5609494"/>
              <a:gd name="connsiteX13" fmla="*/ 4078349 w 6054367"/>
              <a:gd name="connsiteY13" fmla="*/ 5223729 h 5609494"/>
              <a:gd name="connsiteX14" fmla="*/ 4074539 w 6054367"/>
              <a:gd name="connsiteY14" fmla="*/ 5226933 h 5609494"/>
              <a:gd name="connsiteX15" fmla="*/ 4070412 w 6054367"/>
              <a:gd name="connsiteY15" fmla="*/ 5230137 h 5609494"/>
              <a:gd name="connsiteX16" fmla="*/ 4066601 w 6054367"/>
              <a:gd name="connsiteY16" fmla="*/ 5232379 h 5609494"/>
              <a:gd name="connsiteX17" fmla="*/ 4063108 w 6054367"/>
              <a:gd name="connsiteY17" fmla="*/ 5234302 h 5609494"/>
              <a:gd name="connsiteX18" fmla="*/ 4056441 w 6054367"/>
              <a:gd name="connsiteY18" fmla="*/ 5237186 h 5609494"/>
              <a:gd name="connsiteX19" fmla="*/ 4047868 w 6054367"/>
              <a:gd name="connsiteY19" fmla="*/ 5239428 h 5609494"/>
              <a:gd name="connsiteX20" fmla="*/ 4043105 w 6054367"/>
              <a:gd name="connsiteY20" fmla="*/ 5240710 h 5609494"/>
              <a:gd name="connsiteX21" fmla="*/ 4038343 w 6054367"/>
              <a:gd name="connsiteY21" fmla="*/ 5241991 h 5609494"/>
              <a:gd name="connsiteX22" fmla="*/ 4032945 w 6054367"/>
              <a:gd name="connsiteY22" fmla="*/ 5242312 h 5609494"/>
              <a:gd name="connsiteX23" fmla="*/ 4028182 w 6054367"/>
              <a:gd name="connsiteY23" fmla="*/ 5242632 h 5609494"/>
              <a:gd name="connsiteX24" fmla="*/ 4023102 w 6054367"/>
              <a:gd name="connsiteY24" fmla="*/ 5242312 h 5609494"/>
              <a:gd name="connsiteX25" fmla="*/ 4018338 w 6054367"/>
              <a:gd name="connsiteY25" fmla="*/ 5241991 h 5609494"/>
              <a:gd name="connsiteX26" fmla="*/ 4013893 w 6054367"/>
              <a:gd name="connsiteY26" fmla="*/ 5240710 h 5609494"/>
              <a:gd name="connsiteX27" fmla="*/ 4009766 w 6054367"/>
              <a:gd name="connsiteY27" fmla="*/ 5238787 h 5609494"/>
              <a:gd name="connsiteX28" fmla="*/ 4006273 w 6054367"/>
              <a:gd name="connsiteY28" fmla="*/ 5236224 h 5609494"/>
              <a:gd name="connsiteX29" fmla="*/ 4004368 w 6054367"/>
              <a:gd name="connsiteY29" fmla="*/ 5234942 h 5609494"/>
              <a:gd name="connsiteX30" fmla="*/ 4002780 w 6054367"/>
              <a:gd name="connsiteY30" fmla="*/ 5233020 h 5609494"/>
              <a:gd name="connsiteX31" fmla="*/ 4001828 w 6054367"/>
              <a:gd name="connsiteY31" fmla="*/ 5231098 h 5609494"/>
              <a:gd name="connsiteX32" fmla="*/ 4000557 w 6054367"/>
              <a:gd name="connsiteY32" fmla="*/ 5229175 h 5609494"/>
              <a:gd name="connsiteX33" fmla="*/ 3999922 w 6054367"/>
              <a:gd name="connsiteY33" fmla="*/ 5226933 h 5609494"/>
              <a:gd name="connsiteX34" fmla="*/ 3998970 w 6054367"/>
              <a:gd name="connsiteY34" fmla="*/ 5224370 h 5609494"/>
              <a:gd name="connsiteX35" fmla="*/ 4007860 w 6054367"/>
              <a:gd name="connsiteY35" fmla="*/ 5223088 h 5609494"/>
              <a:gd name="connsiteX36" fmla="*/ 4015164 w 6054367"/>
              <a:gd name="connsiteY36" fmla="*/ 5221806 h 5609494"/>
              <a:gd name="connsiteX37" fmla="*/ 4022149 w 6054367"/>
              <a:gd name="connsiteY37" fmla="*/ 5219884 h 5609494"/>
              <a:gd name="connsiteX38" fmla="*/ 4028500 w 6054367"/>
              <a:gd name="connsiteY38" fmla="*/ 5217000 h 5609494"/>
              <a:gd name="connsiteX39" fmla="*/ 4034214 w 6054367"/>
              <a:gd name="connsiteY39" fmla="*/ 5214436 h 5609494"/>
              <a:gd name="connsiteX40" fmla="*/ 4039294 w 6054367"/>
              <a:gd name="connsiteY40" fmla="*/ 5211553 h 5609494"/>
              <a:gd name="connsiteX41" fmla="*/ 4044692 w 6054367"/>
              <a:gd name="connsiteY41" fmla="*/ 5208349 h 5609494"/>
              <a:gd name="connsiteX42" fmla="*/ 4049456 w 6054367"/>
              <a:gd name="connsiteY42" fmla="*/ 5204824 h 5609494"/>
              <a:gd name="connsiteX43" fmla="*/ 4059934 w 6054367"/>
              <a:gd name="connsiteY43" fmla="*/ 5197455 h 5609494"/>
              <a:gd name="connsiteX44" fmla="*/ 4071364 w 6054367"/>
              <a:gd name="connsiteY44" fmla="*/ 5188804 h 5609494"/>
              <a:gd name="connsiteX45" fmla="*/ 4078349 w 6054367"/>
              <a:gd name="connsiteY45" fmla="*/ 5184639 h 5609494"/>
              <a:gd name="connsiteX46" fmla="*/ 4085653 w 6054367"/>
              <a:gd name="connsiteY46" fmla="*/ 5180474 h 5609494"/>
              <a:gd name="connsiteX47" fmla="*/ 4094225 w 6054367"/>
              <a:gd name="connsiteY47" fmla="*/ 5176309 h 5609494"/>
              <a:gd name="connsiteX48" fmla="*/ 5928128 w 6054367"/>
              <a:gd name="connsiteY48" fmla="*/ 2831584 h 5609494"/>
              <a:gd name="connsiteX49" fmla="*/ 5931333 w 6054367"/>
              <a:gd name="connsiteY49" fmla="*/ 2831584 h 5609494"/>
              <a:gd name="connsiteX50" fmla="*/ 5934216 w 6054367"/>
              <a:gd name="connsiteY50" fmla="*/ 2831905 h 5609494"/>
              <a:gd name="connsiteX51" fmla="*/ 5936459 w 6054367"/>
              <a:gd name="connsiteY51" fmla="*/ 2833191 h 5609494"/>
              <a:gd name="connsiteX52" fmla="*/ 5938061 w 6054367"/>
              <a:gd name="connsiteY52" fmla="*/ 2834154 h 5609494"/>
              <a:gd name="connsiteX53" fmla="*/ 5939022 w 6054367"/>
              <a:gd name="connsiteY53" fmla="*/ 2836082 h 5609494"/>
              <a:gd name="connsiteX54" fmla="*/ 5940304 w 6054367"/>
              <a:gd name="connsiteY54" fmla="*/ 2838330 h 5609494"/>
              <a:gd name="connsiteX55" fmla="*/ 5940624 w 6054367"/>
              <a:gd name="connsiteY55" fmla="*/ 2841222 h 5609494"/>
              <a:gd name="connsiteX56" fmla="*/ 5940624 w 6054367"/>
              <a:gd name="connsiteY56" fmla="*/ 2844112 h 5609494"/>
              <a:gd name="connsiteX57" fmla="*/ 5940304 w 6054367"/>
              <a:gd name="connsiteY57" fmla="*/ 2847646 h 5609494"/>
              <a:gd name="connsiteX58" fmla="*/ 5939342 w 6054367"/>
              <a:gd name="connsiteY58" fmla="*/ 2851501 h 5609494"/>
              <a:gd name="connsiteX59" fmla="*/ 5937420 w 6054367"/>
              <a:gd name="connsiteY59" fmla="*/ 2859532 h 5609494"/>
              <a:gd name="connsiteX60" fmla="*/ 5934857 w 6054367"/>
              <a:gd name="connsiteY60" fmla="*/ 2868204 h 5609494"/>
              <a:gd name="connsiteX61" fmla="*/ 5928770 w 6054367"/>
              <a:gd name="connsiteY61" fmla="*/ 2886836 h 5609494"/>
              <a:gd name="connsiteX62" fmla="*/ 5925245 w 6054367"/>
              <a:gd name="connsiteY62" fmla="*/ 2896473 h 5609494"/>
              <a:gd name="connsiteX63" fmla="*/ 5922681 w 6054367"/>
              <a:gd name="connsiteY63" fmla="*/ 2905146 h 5609494"/>
              <a:gd name="connsiteX64" fmla="*/ 5920759 w 6054367"/>
              <a:gd name="connsiteY64" fmla="*/ 2913498 h 5609494"/>
              <a:gd name="connsiteX65" fmla="*/ 5920438 w 6054367"/>
              <a:gd name="connsiteY65" fmla="*/ 2917995 h 5609494"/>
              <a:gd name="connsiteX66" fmla="*/ 5920118 w 6054367"/>
              <a:gd name="connsiteY66" fmla="*/ 2921207 h 5609494"/>
              <a:gd name="connsiteX67" fmla="*/ 5920118 w 6054367"/>
              <a:gd name="connsiteY67" fmla="*/ 2924741 h 5609494"/>
              <a:gd name="connsiteX68" fmla="*/ 5920438 w 6054367"/>
              <a:gd name="connsiteY68" fmla="*/ 2927632 h 5609494"/>
              <a:gd name="connsiteX69" fmla="*/ 5921080 w 6054367"/>
              <a:gd name="connsiteY69" fmla="*/ 2930523 h 5609494"/>
              <a:gd name="connsiteX70" fmla="*/ 5922681 w 6054367"/>
              <a:gd name="connsiteY70" fmla="*/ 2932772 h 5609494"/>
              <a:gd name="connsiteX71" fmla="*/ 5920118 w 6054367"/>
              <a:gd name="connsiteY71" fmla="*/ 2932129 h 5609494"/>
              <a:gd name="connsiteX72" fmla="*/ 5917875 w 6054367"/>
              <a:gd name="connsiteY72" fmla="*/ 2932129 h 5609494"/>
              <a:gd name="connsiteX73" fmla="*/ 5915953 w 6054367"/>
              <a:gd name="connsiteY73" fmla="*/ 2932451 h 5609494"/>
              <a:gd name="connsiteX74" fmla="*/ 5914030 w 6054367"/>
              <a:gd name="connsiteY74" fmla="*/ 2933093 h 5609494"/>
              <a:gd name="connsiteX75" fmla="*/ 5912108 w 6054367"/>
              <a:gd name="connsiteY75" fmla="*/ 2934377 h 5609494"/>
              <a:gd name="connsiteX76" fmla="*/ 5910506 w 6054367"/>
              <a:gd name="connsiteY76" fmla="*/ 2935663 h 5609494"/>
              <a:gd name="connsiteX77" fmla="*/ 5909224 w 6054367"/>
              <a:gd name="connsiteY77" fmla="*/ 2937268 h 5609494"/>
              <a:gd name="connsiteX78" fmla="*/ 5908264 w 6054367"/>
              <a:gd name="connsiteY78" fmla="*/ 2939196 h 5609494"/>
              <a:gd name="connsiteX79" fmla="*/ 5906020 w 6054367"/>
              <a:gd name="connsiteY79" fmla="*/ 2943372 h 5609494"/>
              <a:gd name="connsiteX80" fmla="*/ 5903777 w 6054367"/>
              <a:gd name="connsiteY80" fmla="*/ 2947870 h 5609494"/>
              <a:gd name="connsiteX81" fmla="*/ 5901855 w 6054367"/>
              <a:gd name="connsiteY81" fmla="*/ 2952045 h 5609494"/>
              <a:gd name="connsiteX82" fmla="*/ 5899612 w 6054367"/>
              <a:gd name="connsiteY82" fmla="*/ 2956542 h 5609494"/>
              <a:gd name="connsiteX83" fmla="*/ 5895767 w 6054367"/>
              <a:gd name="connsiteY83" fmla="*/ 2953330 h 5609494"/>
              <a:gd name="connsiteX84" fmla="*/ 5892563 w 6054367"/>
              <a:gd name="connsiteY84" fmla="*/ 2949797 h 5609494"/>
              <a:gd name="connsiteX85" fmla="*/ 5890321 w 6054367"/>
              <a:gd name="connsiteY85" fmla="*/ 2946584 h 5609494"/>
              <a:gd name="connsiteX86" fmla="*/ 5888397 w 6054367"/>
              <a:gd name="connsiteY86" fmla="*/ 2942730 h 5609494"/>
              <a:gd name="connsiteX87" fmla="*/ 5887437 w 6054367"/>
              <a:gd name="connsiteY87" fmla="*/ 2938875 h 5609494"/>
              <a:gd name="connsiteX88" fmla="*/ 5886476 w 6054367"/>
              <a:gd name="connsiteY88" fmla="*/ 2935020 h 5609494"/>
              <a:gd name="connsiteX89" fmla="*/ 5886155 w 6054367"/>
              <a:gd name="connsiteY89" fmla="*/ 2930844 h 5609494"/>
              <a:gd name="connsiteX90" fmla="*/ 5886476 w 6054367"/>
              <a:gd name="connsiteY90" fmla="*/ 2926668 h 5609494"/>
              <a:gd name="connsiteX91" fmla="*/ 5886796 w 6054367"/>
              <a:gd name="connsiteY91" fmla="*/ 2922493 h 5609494"/>
              <a:gd name="connsiteX92" fmla="*/ 5888078 w 6054367"/>
              <a:gd name="connsiteY92" fmla="*/ 2918317 h 5609494"/>
              <a:gd name="connsiteX93" fmla="*/ 5889039 w 6054367"/>
              <a:gd name="connsiteY93" fmla="*/ 2913498 h 5609494"/>
              <a:gd name="connsiteX94" fmla="*/ 5890641 w 6054367"/>
              <a:gd name="connsiteY94" fmla="*/ 2909000 h 5609494"/>
              <a:gd name="connsiteX95" fmla="*/ 5894486 w 6054367"/>
              <a:gd name="connsiteY95" fmla="*/ 2900328 h 5609494"/>
              <a:gd name="connsiteX96" fmla="*/ 5898971 w 6054367"/>
              <a:gd name="connsiteY96" fmla="*/ 2891012 h 5609494"/>
              <a:gd name="connsiteX97" fmla="*/ 5908583 w 6054367"/>
              <a:gd name="connsiteY97" fmla="*/ 2873666 h 5609494"/>
              <a:gd name="connsiteX98" fmla="*/ 5913069 w 6054367"/>
              <a:gd name="connsiteY98" fmla="*/ 2865635 h 5609494"/>
              <a:gd name="connsiteX99" fmla="*/ 5916914 w 6054367"/>
              <a:gd name="connsiteY99" fmla="*/ 2857604 h 5609494"/>
              <a:gd name="connsiteX100" fmla="*/ 5919798 w 6054367"/>
              <a:gd name="connsiteY100" fmla="*/ 2850215 h 5609494"/>
              <a:gd name="connsiteX101" fmla="*/ 5920759 w 6054367"/>
              <a:gd name="connsiteY101" fmla="*/ 2847325 h 5609494"/>
              <a:gd name="connsiteX102" fmla="*/ 5921400 w 6054367"/>
              <a:gd name="connsiteY102" fmla="*/ 2844112 h 5609494"/>
              <a:gd name="connsiteX103" fmla="*/ 5921400 w 6054367"/>
              <a:gd name="connsiteY103" fmla="*/ 2841222 h 5609494"/>
              <a:gd name="connsiteX104" fmla="*/ 5921400 w 6054367"/>
              <a:gd name="connsiteY104" fmla="*/ 2838330 h 5609494"/>
              <a:gd name="connsiteX105" fmla="*/ 5920759 w 6054367"/>
              <a:gd name="connsiteY105" fmla="*/ 2836082 h 5609494"/>
              <a:gd name="connsiteX106" fmla="*/ 5919156 w 6054367"/>
              <a:gd name="connsiteY106" fmla="*/ 2833833 h 5609494"/>
              <a:gd name="connsiteX107" fmla="*/ 5923963 w 6054367"/>
              <a:gd name="connsiteY107" fmla="*/ 2832227 h 5609494"/>
              <a:gd name="connsiteX108" fmla="*/ 5884874 w 6054367"/>
              <a:gd name="connsiteY108" fmla="*/ 885126 h 5609494"/>
              <a:gd name="connsiteX109" fmla="*/ 5887437 w 6054367"/>
              <a:gd name="connsiteY109" fmla="*/ 895277 h 5609494"/>
              <a:gd name="connsiteX110" fmla="*/ 5889358 w 6054367"/>
              <a:gd name="connsiteY110" fmla="*/ 905107 h 5609494"/>
              <a:gd name="connsiteX111" fmla="*/ 5890000 w 6054367"/>
              <a:gd name="connsiteY111" fmla="*/ 909548 h 5609494"/>
              <a:gd name="connsiteX112" fmla="*/ 5890320 w 6054367"/>
              <a:gd name="connsiteY112" fmla="*/ 914304 h 5609494"/>
              <a:gd name="connsiteX113" fmla="*/ 5890961 w 6054367"/>
              <a:gd name="connsiteY113" fmla="*/ 919061 h 5609494"/>
              <a:gd name="connsiteX114" fmla="*/ 5890320 w 6054367"/>
              <a:gd name="connsiteY114" fmla="*/ 923185 h 5609494"/>
              <a:gd name="connsiteX115" fmla="*/ 5889679 w 6054367"/>
              <a:gd name="connsiteY115" fmla="*/ 927308 h 5609494"/>
              <a:gd name="connsiteX116" fmla="*/ 5888077 w 6054367"/>
              <a:gd name="connsiteY116" fmla="*/ 931115 h 5609494"/>
              <a:gd name="connsiteX117" fmla="*/ 5886155 w 6054367"/>
              <a:gd name="connsiteY117" fmla="*/ 934919 h 5609494"/>
              <a:gd name="connsiteX118" fmla="*/ 5883592 w 6054367"/>
              <a:gd name="connsiteY118" fmla="*/ 937774 h 5609494"/>
              <a:gd name="connsiteX119" fmla="*/ 5880067 w 6054367"/>
              <a:gd name="connsiteY119" fmla="*/ 940947 h 5609494"/>
              <a:gd name="connsiteX120" fmla="*/ 5875902 w 6054367"/>
              <a:gd name="connsiteY120" fmla="*/ 943483 h 5609494"/>
              <a:gd name="connsiteX121" fmla="*/ 5871096 w 6054367"/>
              <a:gd name="connsiteY121" fmla="*/ 945704 h 5609494"/>
              <a:gd name="connsiteX122" fmla="*/ 5865007 w 6054367"/>
              <a:gd name="connsiteY122" fmla="*/ 947606 h 5609494"/>
              <a:gd name="connsiteX123" fmla="*/ 5861163 w 6054367"/>
              <a:gd name="connsiteY123" fmla="*/ 937140 h 5609494"/>
              <a:gd name="connsiteX124" fmla="*/ 5859241 w 6054367"/>
              <a:gd name="connsiteY124" fmla="*/ 931748 h 5609494"/>
              <a:gd name="connsiteX125" fmla="*/ 5857639 w 6054367"/>
              <a:gd name="connsiteY125" fmla="*/ 926990 h 5609494"/>
              <a:gd name="connsiteX126" fmla="*/ 5856678 w 6054367"/>
              <a:gd name="connsiteY126" fmla="*/ 921916 h 5609494"/>
              <a:gd name="connsiteX127" fmla="*/ 5855716 w 6054367"/>
              <a:gd name="connsiteY127" fmla="*/ 917477 h 5609494"/>
              <a:gd name="connsiteX128" fmla="*/ 5855716 w 6054367"/>
              <a:gd name="connsiteY128" fmla="*/ 913036 h 5609494"/>
              <a:gd name="connsiteX129" fmla="*/ 5856357 w 6054367"/>
              <a:gd name="connsiteY129" fmla="*/ 908279 h 5609494"/>
              <a:gd name="connsiteX130" fmla="*/ 5856998 w 6054367"/>
              <a:gd name="connsiteY130" fmla="*/ 904154 h 5609494"/>
              <a:gd name="connsiteX131" fmla="*/ 5858599 w 6054367"/>
              <a:gd name="connsiteY131" fmla="*/ 900350 h 5609494"/>
              <a:gd name="connsiteX132" fmla="*/ 5860843 w 6054367"/>
              <a:gd name="connsiteY132" fmla="*/ 897178 h 5609494"/>
              <a:gd name="connsiteX133" fmla="*/ 5863726 w 6054367"/>
              <a:gd name="connsiteY133" fmla="*/ 894007 h 5609494"/>
              <a:gd name="connsiteX134" fmla="*/ 5867571 w 6054367"/>
              <a:gd name="connsiteY134" fmla="*/ 891152 h 5609494"/>
              <a:gd name="connsiteX135" fmla="*/ 5872057 w 6054367"/>
              <a:gd name="connsiteY135" fmla="*/ 888932 h 5609494"/>
              <a:gd name="connsiteX136" fmla="*/ 5877824 w 6054367"/>
              <a:gd name="connsiteY136" fmla="*/ 887030 h 5609494"/>
              <a:gd name="connsiteX137" fmla="*/ 5618892 w 6054367"/>
              <a:gd name="connsiteY137" fmla="*/ 335632 h 5609494"/>
              <a:gd name="connsiteX138" fmla="*/ 5620830 w 6054367"/>
              <a:gd name="connsiteY138" fmla="*/ 338824 h 5609494"/>
              <a:gd name="connsiteX139" fmla="*/ 5621797 w 6054367"/>
              <a:gd name="connsiteY139" fmla="*/ 341378 h 5609494"/>
              <a:gd name="connsiteX140" fmla="*/ 5623089 w 6054367"/>
              <a:gd name="connsiteY140" fmla="*/ 344251 h 5609494"/>
              <a:gd name="connsiteX141" fmla="*/ 5623735 w 6054367"/>
              <a:gd name="connsiteY141" fmla="*/ 347125 h 5609494"/>
              <a:gd name="connsiteX142" fmla="*/ 5624703 w 6054367"/>
              <a:gd name="connsiteY142" fmla="*/ 352232 h 5609494"/>
              <a:gd name="connsiteX143" fmla="*/ 5624703 w 6054367"/>
              <a:gd name="connsiteY143" fmla="*/ 357659 h 5609494"/>
              <a:gd name="connsiteX144" fmla="*/ 5624380 w 6054367"/>
              <a:gd name="connsiteY144" fmla="*/ 363086 h 5609494"/>
              <a:gd name="connsiteX145" fmla="*/ 5623089 w 6054367"/>
              <a:gd name="connsiteY145" fmla="*/ 367875 h 5609494"/>
              <a:gd name="connsiteX146" fmla="*/ 5620830 w 6054367"/>
              <a:gd name="connsiteY146" fmla="*/ 378092 h 5609494"/>
              <a:gd name="connsiteX147" fmla="*/ 5619215 w 6054367"/>
              <a:gd name="connsiteY147" fmla="*/ 383199 h 5609494"/>
              <a:gd name="connsiteX148" fmla="*/ 5618247 w 6054367"/>
              <a:gd name="connsiteY148" fmla="*/ 387987 h 5609494"/>
              <a:gd name="connsiteX149" fmla="*/ 5617278 w 6054367"/>
              <a:gd name="connsiteY149" fmla="*/ 393415 h 5609494"/>
              <a:gd name="connsiteX150" fmla="*/ 5617278 w 6054367"/>
              <a:gd name="connsiteY150" fmla="*/ 398204 h 5609494"/>
              <a:gd name="connsiteX151" fmla="*/ 5617601 w 6054367"/>
              <a:gd name="connsiteY151" fmla="*/ 403631 h 5609494"/>
              <a:gd name="connsiteX152" fmla="*/ 5618892 w 6054367"/>
              <a:gd name="connsiteY152" fmla="*/ 409377 h 5609494"/>
              <a:gd name="connsiteX153" fmla="*/ 5619861 w 6054367"/>
              <a:gd name="connsiteY153" fmla="*/ 411931 h 5609494"/>
              <a:gd name="connsiteX154" fmla="*/ 5621152 w 6054367"/>
              <a:gd name="connsiteY154" fmla="*/ 414486 h 5609494"/>
              <a:gd name="connsiteX155" fmla="*/ 5623089 w 6054367"/>
              <a:gd name="connsiteY155" fmla="*/ 417678 h 5609494"/>
              <a:gd name="connsiteX156" fmla="*/ 5625026 w 6054367"/>
              <a:gd name="connsiteY156" fmla="*/ 420551 h 5609494"/>
              <a:gd name="connsiteX157" fmla="*/ 5621152 w 6054367"/>
              <a:gd name="connsiteY157" fmla="*/ 422147 h 5609494"/>
              <a:gd name="connsiteX158" fmla="*/ 5617278 w 6054367"/>
              <a:gd name="connsiteY158" fmla="*/ 422786 h 5609494"/>
              <a:gd name="connsiteX159" fmla="*/ 5613727 w 6054367"/>
              <a:gd name="connsiteY159" fmla="*/ 423743 h 5609494"/>
              <a:gd name="connsiteX160" fmla="*/ 5610823 w 6054367"/>
              <a:gd name="connsiteY160" fmla="*/ 423743 h 5609494"/>
              <a:gd name="connsiteX161" fmla="*/ 5607595 w 6054367"/>
              <a:gd name="connsiteY161" fmla="*/ 423105 h 5609494"/>
              <a:gd name="connsiteX162" fmla="*/ 5604689 w 6054367"/>
              <a:gd name="connsiteY162" fmla="*/ 422786 h 5609494"/>
              <a:gd name="connsiteX163" fmla="*/ 5601461 w 6054367"/>
              <a:gd name="connsiteY163" fmla="*/ 421828 h 5609494"/>
              <a:gd name="connsiteX164" fmla="*/ 5598879 w 6054367"/>
              <a:gd name="connsiteY164" fmla="*/ 420232 h 5609494"/>
              <a:gd name="connsiteX165" fmla="*/ 5596296 w 6054367"/>
              <a:gd name="connsiteY165" fmla="*/ 418316 h 5609494"/>
              <a:gd name="connsiteX166" fmla="*/ 5594037 w 6054367"/>
              <a:gd name="connsiteY166" fmla="*/ 416401 h 5609494"/>
              <a:gd name="connsiteX167" fmla="*/ 5591777 w 6054367"/>
              <a:gd name="connsiteY167" fmla="*/ 413847 h 5609494"/>
              <a:gd name="connsiteX168" fmla="*/ 5589195 w 6054367"/>
              <a:gd name="connsiteY168" fmla="*/ 410655 h 5609494"/>
              <a:gd name="connsiteX169" fmla="*/ 5587581 w 6054367"/>
              <a:gd name="connsiteY169" fmla="*/ 407781 h 5609494"/>
              <a:gd name="connsiteX170" fmla="*/ 5584999 w 6054367"/>
              <a:gd name="connsiteY170" fmla="*/ 404269 h 5609494"/>
              <a:gd name="connsiteX171" fmla="*/ 5581770 w 6054367"/>
              <a:gd name="connsiteY171" fmla="*/ 396289 h 5609494"/>
              <a:gd name="connsiteX172" fmla="*/ 5584999 w 6054367"/>
              <a:gd name="connsiteY172" fmla="*/ 394692 h 5609494"/>
              <a:gd name="connsiteX173" fmla="*/ 5588226 w 6054367"/>
              <a:gd name="connsiteY173" fmla="*/ 393415 h 5609494"/>
              <a:gd name="connsiteX174" fmla="*/ 5590808 w 6054367"/>
              <a:gd name="connsiteY174" fmla="*/ 391819 h 5609494"/>
              <a:gd name="connsiteX175" fmla="*/ 5593069 w 6054367"/>
              <a:gd name="connsiteY175" fmla="*/ 389904 h 5609494"/>
              <a:gd name="connsiteX176" fmla="*/ 5595005 w 6054367"/>
              <a:gd name="connsiteY176" fmla="*/ 387987 h 5609494"/>
              <a:gd name="connsiteX177" fmla="*/ 5596296 w 6054367"/>
              <a:gd name="connsiteY177" fmla="*/ 386392 h 5609494"/>
              <a:gd name="connsiteX178" fmla="*/ 5597265 w 6054367"/>
              <a:gd name="connsiteY178" fmla="*/ 384477 h 5609494"/>
              <a:gd name="connsiteX179" fmla="*/ 5598234 w 6054367"/>
              <a:gd name="connsiteY179" fmla="*/ 382241 h 5609494"/>
              <a:gd name="connsiteX180" fmla="*/ 5598879 w 6054367"/>
              <a:gd name="connsiteY180" fmla="*/ 380326 h 5609494"/>
              <a:gd name="connsiteX181" fmla="*/ 5599201 w 6054367"/>
              <a:gd name="connsiteY181" fmla="*/ 378410 h 5609494"/>
              <a:gd name="connsiteX182" fmla="*/ 5599201 w 6054367"/>
              <a:gd name="connsiteY182" fmla="*/ 374260 h 5609494"/>
              <a:gd name="connsiteX183" fmla="*/ 5598879 w 6054367"/>
              <a:gd name="connsiteY183" fmla="*/ 370110 h 5609494"/>
              <a:gd name="connsiteX184" fmla="*/ 5598556 w 6054367"/>
              <a:gd name="connsiteY184" fmla="*/ 365641 h 5609494"/>
              <a:gd name="connsiteX185" fmla="*/ 5598234 w 6054367"/>
              <a:gd name="connsiteY185" fmla="*/ 361490 h 5609494"/>
              <a:gd name="connsiteX186" fmla="*/ 5597911 w 6054367"/>
              <a:gd name="connsiteY186" fmla="*/ 357340 h 5609494"/>
              <a:gd name="connsiteX187" fmla="*/ 5598234 w 6054367"/>
              <a:gd name="connsiteY187" fmla="*/ 353190 h 5609494"/>
              <a:gd name="connsiteX188" fmla="*/ 5598879 w 6054367"/>
              <a:gd name="connsiteY188" fmla="*/ 351274 h 5609494"/>
              <a:gd name="connsiteX189" fmla="*/ 5599847 w 6054367"/>
              <a:gd name="connsiteY189" fmla="*/ 349359 h 5609494"/>
              <a:gd name="connsiteX190" fmla="*/ 5600816 w 6054367"/>
              <a:gd name="connsiteY190" fmla="*/ 347444 h 5609494"/>
              <a:gd name="connsiteX191" fmla="*/ 5602107 w 6054367"/>
              <a:gd name="connsiteY191" fmla="*/ 345528 h 5609494"/>
              <a:gd name="connsiteX192" fmla="*/ 5604043 w 6054367"/>
              <a:gd name="connsiteY192" fmla="*/ 343613 h 5609494"/>
              <a:gd name="connsiteX193" fmla="*/ 5605980 w 6054367"/>
              <a:gd name="connsiteY193" fmla="*/ 341698 h 5609494"/>
              <a:gd name="connsiteX194" fmla="*/ 5608562 w 6054367"/>
              <a:gd name="connsiteY194" fmla="*/ 340101 h 5609494"/>
              <a:gd name="connsiteX195" fmla="*/ 5611468 w 6054367"/>
              <a:gd name="connsiteY195" fmla="*/ 338824 h 5609494"/>
              <a:gd name="connsiteX196" fmla="*/ 5615019 w 6054367"/>
              <a:gd name="connsiteY196" fmla="*/ 337228 h 5609494"/>
              <a:gd name="connsiteX197" fmla="*/ 5537769 w 6054367"/>
              <a:gd name="connsiteY197" fmla="*/ 258734 h 5609494"/>
              <a:gd name="connsiteX198" fmla="*/ 5545401 w 6054367"/>
              <a:gd name="connsiteY198" fmla="*/ 269991 h 5609494"/>
              <a:gd name="connsiteX199" fmla="*/ 5553032 w 6054367"/>
              <a:gd name="connsiteY199" fmla="*/ 280928 h 5609494"/>
              <a:gd name="connsiteX200" fmla="*/ 5555894 w 6054367"/>
              <a:gd name="connsiteY200" fmla="*/ 286717 h 5609494"/>
              <a:gd name="connsiteX201" fmla="*/ 5559390 w 6054367"/>
              <a:gd name="connsiteY201" fmla="*/ 292185 h 5609494"/>
              <a:gd name="connsiteX202" fmla="*/ 5561617 w 6054367"/>
              <a:gd name="connsiteY202" fmla="*/ 297653 h 5609494"/>
              <a:gd name="connsiteX203" fmla="*/ 5563843 w 6054367"/>
              <a:gd name="connsiteY203" fmla="*/ 303121 h 5609494"/>
              <a:gd name="connsiteX204" fmla="*/ 5565432 w 6054367"/>
              <a:gd name="connsiteY204" fmla="*/ 308588 h 5609494"/>
              <a:gd name="connsiteX205" fmla="*/ 5565750 w 6054367"/>
              <a:gd name="connsiteY205" fmla="*/ 313413 h 5609494"/>
              <a:gd name="connsiteX206" fmla="*/ 5565750 w 6054367"/>
              <a:gd name="connsiteY206" fmla="*/ 315986 h 5609494"/>
              <a:gd name="connsiteX207" fmla="*/ 5565750 w 6054367"/>
              <a:gd name="connsiteY207" fmla="*/ 318882 h 5609494"/>
              <a:gd name="connsiteX208" fmla="*/ 5565432 w 6054367"/>
              <a:gd name="connsiteY208" fmla="*/ 321133 h 5609494"/>
              <a:gd name="connsiteX209" fmla="*/ 5564479 w 6054367"/>
              <a:gd name="connsiteY209" fmla="*/ 323706 h 5609494"/>
              <a:gd name="connsiteX210" fmla="*/ 5563524 w 6054367"/>
              <a:gd name="connsiteY210" fmla="*/ 325958 h 5609494"/>
              <a:gd name="connsiteX211" fmla="*/ 5562252 w 6054367"/>
              <a:gd name="connsiteY211" fmla="*/ 328208 h 5609494"/>
              <a:gd name="connsiteX212" fmla="*/ 5560981 w 6054367"/>
              <a:gd name="connsiteY212" fmla="*/ 331104 h 5609494"/>
              <a:gd name="connsiteX213" fmla="*/ 5559073 w 6054367"/>
              <a:gd name="connsiteY213" fmla="*/ 333355 h 5609494"/>
              <a:gd name="connsiteX214" fmla="*/ 5556530 w 6054367"/>
              <a:gd name="connsiteY214" fmla="*/ 335606 h 5609494"/>
              <a:gd name="connsiteX215" fmla="*/ 5553985 w 6054367"/>
              <a:gd name="connsiteY215" fmla="*/ 337537 h 5609494"/>
              <a:gd name="connsiteX216" fmla="*/ 5551442 w 6054367"/>
              <a:gd name="connsiteY216" fmla="*/ 339788 h 5609494"/>
              <a:gd name="connsiteX217" fmla="*/ 5547945 w 6054367"/>
              <a:gd name="connsiteY217" fmla="*/ 342040 h 5609494"/>
              <a:gd name="connsiteX218" fmla="*/ 5548898 w 6054367"/>
              <a:gd name="connsiteY218" fmla="*/ 339466 h 5609494"/>
              <a:gd name="connsiteX219" fmla="*/ 5548898 w 6054367"/>
              <a:gd name="connsiteY219" fmla="*/ 337215 h 5609494"/>
              <a:gd name="connsiteX220" fmla="*/ 5548898 w 6054367"/>
              <a:gd name="connsiteY220" fmla="*/ 334320 h 5609494"/>
              <a:gd name="connsiteX221" fmla="*/ 5548263 w 6054367"/>
              <a:gd name="connsiteY221" fmla="*/ 331747 h 5609494"/>
              <a:gd name="connsiteX222" fmla="*/ 5546990 w 6054367"/>
              <a:gd name="connsiteY222" fmla="*/ 326601 h 5609494"/>
              <a:gd name="connsiteX223" fmla="*/ 5544129 w 6054367"/>
              <a:gd name="connsiteY223" fmla="*/ 321133 h 5609494"/>
              <a:gd name="connsiteX224" fmla="*/ 5541267 w 6054367"/>
              <a:gd name="connsiteY224" fmla="*/ 315665 h 5609494"/>
              <a:gd name="connsiteX225" fmla="*/ 5537769 w 6054367"/>
              <a:gd name="connsiteY225" fmla="*/ 309875 h 5609494"/>
              <a:gd name="connsiteX226" fmla="*/ 5531411 w 6054367"/>
              <a:gd name="connsiteY226" fmla="*/ 298940 h 5609494"/>
              <a:gd name="connsiteX227" fmla="*/ 5528231 w 6054367"/>
              <a:gd name="connsiteY227" fmla="*/ 293471 h 5609494"/>
              <a:gd name="connsiteX228" fmla="*/ 5526005 w 6054367"/>
              <a:gd name="connsiteY228" fmla="*/ 288325 h 5609494"/>
              <a:gd name="connsiteX229" fmla="*/ 5525051 w 6054367"/>
              <a:gd name="connsiteY229" fmla="*/ 285431 h 5609494"/>
              <a:gd name="connsiteX230" fmla="*/ 5524733 w 6054367"/>
              <a:gd name="connsiteY230" fmla="*/ 282857 h 5609494"/>
              <a:gd name="connsiteX231" fmla="*/ 5524098 w 6054367"/>
              <a:gd name="connsiteY231" fmla="*/ 280285 h 5609494"/>
              <a:gd name="connsiteX232" fmla="*/ 5524098 w 6054367"/>
              <a:gd name="connsiteY232" fmla="*/ 277389 h 5609494"/>
              <a:gd name="connsiteX233" fmla="*/ 5524098 w 6054367"/>
              <a:gd name="connsiteY233" fmla="*/ 275138 h 5609494"/>
              <a:gd name="connsiteX234" fmla="*/ 5525051 w 6054367"/>
              <a:gd name="connsiteY234" fmla="*/ 272565 h 5609494"/>
              <a:gd name="connsiteX235" fmla="*/ 5526005 w 6054367"/>
              <a:gd name="connsiteY235" fmla="*/ 270313 h 5609494"/>
              <a:gd name="connsiteX236" fmla="*/ 5527277 w 6054367"/>
              <a:gd name="connsiteY236" fmla="*/ 267740 h 5609494"/>
              <a:gd name="connsiteX237" fmla="*/ 5529185 w 6054367"/>
              <a:gd name="connsiteY237" fmla="*/ 265167 h 5609494"/>
              <a:gd name="connsiteX238" fmla="*/ 5531729 w 6054367"/>
              <a:gd name="connsiteY238" fmla="*/ 262915 h 5609494"/>
              <a:gd name="connsiteX239" fmla="*/ 5534272 w 6054367"/>
              <a:gd name="connsiteY239" fmla="*/ 260664 h 5609494"/>
              <a:gd name="connsiteX240" fmla="*/ 5698398 w 6054367"/>
              <a:gd name="connsiteY240" fmla="*/ 204266 h 5609494"/>
              <a:gd name="connsiteX241" fmla="*/ 5698398 w 6054367"/>
              <a:gd name="connsiteY241" fmla="*/ 207162 h 5609494"/>
              <a:gd name="connsiteX242" fmla="*/ 5698398 w 6054367"/>
              <a:gd name="connsiteY242" fmla="*/ 210379 h 5609494"/>
              <a:gd name="connsiteX243" fmla="*/ 5698718 w 6054367"/>
              <a:gd name="connsiteY243" fmla="*/ 216492 h 5609494"/>
              <a:gd name="connsiteX244" fmla="*/ 5700320 w 6054367"/>
              <a:gd name="connsiteY244" fmla="*/ 222929 h 5609494"/>
              <a:gd name="connsiteX245" fmla="*/ 5702563 w 6054367"/>
              <a:gd name="connsiteY245" fmla="*/ 229364 h 5609494"/>
              <a:gd name="connsiteX246" fmla="*/ 5705767 w 6054367"/>
              <a:gd name="connsiteY246" fmla="*/ 236121 h 5609494"/>
              <a:gd name="connsiteX247" fmla="*/ 5708971 w 6054367"/>
              <a:gd name="connsiteY247" fmla="*/ 243201 h 5609494"/>
              <a:gd name="connsiteX248" fmla="*/ 5713456 w 6054367"/>
              <a:gd name="connsiteY248" fmla="*/ 249958 h 5609494"/>
              <a:gd name="connsiteX249" fmla="*/ 5717622 w 6054367"/>
              <a:gd name="connsiteY249" fmla="*/ 257358 h 5609494"/>
              <a:gd name="connsiteX250" fmla="*/ 5726593 w 6054367"/>
              <a:gd name="connsiteY250" fmla="*/ 271838 h 5609494"/>
              <a:gd name="connsiteX251" fmla="*/ 5736526 w 6054367"/>
              <a:gd name="connsiteY251" fmla="*/ 286961 h 5609494"/>
              <a:gd name="connsiteX252" fmla="*/ 5745497 w 6054367"/>
              <a:gd name="connsiteY252" fmla="*/ 302728 h 5609494"/>
              <a:gd name="connsiteX253" fmla="*/ 5750303 w 6054367"/>
              <a:gd name="connsiteY253" fmla="*/ 310451 h 5609494"/>
              <a:gd name="connsiteX254" fmla="*/ 5754468 w 6054367"/>
              <a:gd name="connsiteY254" fmla="*/ 318495 h 5609494"/>
              <a:gd name="connsiteX255" fmla="*/ 5758634 w 6054367"/>
              <a:gd name="connsiteY255" fmla="*/ 326218 h 5609494"/>
              <a:gd name="connsiteX256" fmla="*/ 5763440 w 6054367"/>
              <a:gd name="connsiteY256" fmla="*/ 333619 h 5609494"/>
              <a:gd name="connsiteX257" fmla="*/ 5774333 w 6054367"/>
              <a:gd name="connsiteY257" fmla="*/ 349386 h 5609494"/>
              <a:gd name="connsiteX258" fmla="*/ 5784586 w 6054367"/>
              <a:gd name="connsiteY258" fmla="*/ 364831 h 5609494"/>
              <a:gd name="connsiteX259" fmla="*/ 5789393 w 6054367"/>
              <a:gd name="connsiteY259" fmla="*/ 372233 h 5609494"/>
              <a:gd name="connsiteX260" fmla="*/ 5793558 w 6054367"/>
              <a:gd name="connsiteY260" fmla="*/ 379632 h 5609494"/>
              <a:gd name="connsiteX261" fmla="*/ 5797402 w 6054367"/>
              <a:gd name="connsiteY261" fmla="*/ 386712 h 5609494"/>
              <a:gd name="connsiteX262" fmla="*/ 5799966 w 6054367"/>
              <a:gd name="connsiteY262" fmla="*/ 393791 h 5609494"/>
              <a:gd name="connsiteX263" fmla="*/ 5801247 w 6054367"/>
              <a:gd name="connsiteY263" fmla="*/ 397330 h 5609494"/>
              <a:gd name="connsiteX264" fmla="*/ 5801888 w 6054367"/>
              <a:gd name="connsiteY264" fmla="*/ 400548 h 5609494"/>
              <a:gd name="connsiteX265" fmla="*/ 5802209 w 6054367"/>
              <a:gd name="connsiteY265" fmla="*/ 403766 h 5609494"/>
              <a:gd name="connsiteX266" fmla="*/ 5802850 w 6054367"/>
              <a:gd name="connsiteY266" fmla="*/ 406983 h 5609494"/>
              <a:gd name="connsiteX267" fmla="*/ 5802209 w 6054367"/>
              <a:gd name="connsiteY267" fmla="*/ 410202 h 5609494"/>
              <a:gd name="connsiteX268" fmla="*/ 5801568 w 6054367"/>
              <a:gd name="connsiteY268" fmla="*/ 413097 h 5609494"/>
              <a:gd name="connsiteX269" fmla="*/ 5800927 w 6054367"/>
              <a:gd name="connsiteY269" fmla="*/ 416315 h 5609494"/>
              <a:gd name="connsiteX270" fmla="*/ 5799325 w 6054367"/>
              <a:gd name="connsiteY270" fmla="*/ 419211 h 5609494"/>
              <a:gd name="connsiteX271" fmla="*/ 5797402 w 6054367"/>
              <a:gd name="connsiteY271" fmla="*/ 422107 h 5609494"/>
              <a:gd name="connsiteX272" fmla="*/ 5795160 w 6054367"/>
              <a:gd name="connsiteY272" fmla="*/ 425003 h 5609494"/>
              <a:gd name="connsiteX273" fmla="*/ 5792597 w 6054367"/>
              <a:gd name="connsiteY273" fmla="*/ 427899 h 5609494"/>
              <a:gd name="connsiteX274" fmla="*/ 5789072 w 6054367"/>
              <a:gd name="connsiteY274" fmla="*/ 430152 h 5609494"/>
              <a:gd name="connsiteX275" fmla="*/ 5786830 w 6054367"/>
              <a:gd name="connsiteY275" fmla="*/ 423072 h 5609494"/>
              <a:gd name="connsiteX276" fmla="*/ 5783945 w 6054367"/>
              <a:gd name="connsiteY276" fmla="*/ 415993 h 5609494"/>
              <a:gd name="connsiteX277" fmla="*/ 5780741 w 6054367"/>
              <a:gd name="connsiteY277" fmla="*/ 408592 h 5609494"/>
              <a:gd name="connsiteX278" fmla="*/ 5777217 w 6054367"/>
              <a:gd name="connsiteY278" fmla="*/ 401513 h 5609494"/>
              <a:gd name="connsiteX279" fmla="*/ 5773052 w 6054367"/>
              <a:gd name="connsiteY279" fmla="*/ 393791 h 5609494"/>
              <a:gd name="connsiteX280" fmla="*/ 5768566 w 6054367"/>
              <a:gd name="connsiteY280" fmla="*/ 386390 h 5609494"/>
              <a:gd name="connsiteX281" fmla="*/ 5758954 w 6054367"/>
              <a:gd name="connsiteY281" fmla="*/ 371267 h 5609494"/>
              <a:gd name="connsiteX282" fmla="*/ 5748381 w 6054367"/>
              <a:gd name="connsiteY282" fmla="*/ 356144 h 5609494"/>
              <a:gd name="connsiteX283" fmla="*/ 5737807 w 6054367"/>
              <a:gd name="connsiteY283" fmla="*/ 341020 h 5609494"/>
              <a:gd name="connsiteX284" fmla="*/ 5726913 w 6054367"/>
              <a:gd name="connsiteY284" fmla="*/ 325574 h 5609494"/>
              <a:gd name="connsiteX285" fmla="*/ 5716660 w 6054367"/>
              <a:gd name="connsiteY285" fmla="*/ 310773 h 5609494"/>
              <a:gd name="connsiteX286" fmla="*/ 5707048 w 6054367"/>
              <a:gd name="connsiteY286" fmla="*/ 295971 h 5609494"/>
              <a:gd name="connsiteX287" fmla="*/ 5702883 w 6054367"/>
              <a:gd name="connsiteY287" fmla="*/ 288570 h 5609494"/>
              <a:gd name="connsiteX288" fmla="*/ 5698718 w 6054367"/>
              <a:gd name="connsiteY288" fmla="*/ 281492 h 5609494"/>
              <a:gd name="connsiteX289" fmla="*/ 5695514 w 6054367"/>
              <a:gd name="connsiteY289" fmla="*/ 274091 h 5609494"/>
              <a:gd name="connsiteX290" fmla="*/ 5692310 w 6054367"/>
              <a:gd name="connsiteY290" fmla="*/ 266689 h 5609494"/>
              <a:gd name="connsiteX291" fmla="*/ 5689746 w 6054367"/>
              <a:gd name="connsiteY291" fmla="*/ 259932 h 5609494"/>
              <a:gd name="connsiteX292" fmla="*/ 5687824 w 6054367"/>
              <a:gd name="connsiteY292" fmla="*/ 253175 h 5609494"/>
              <a:gd name="connsiteX293" fmla="*/ 5686542 w 6054367"/>
              <a:gd name="connsiteY293" fmla="*/ 246418 h 5609494"/>
              <a:gd name="connsiteX294" fmla="*/ 5685902 w 6054367"/>
              <a:gd name="connsiteY294" fmla="*/ 239982 h 5609494"/>
              <a:gd name="connsiteX295" fmla="*/ 5685902 w 6054367"/>
              <a:gd name="connsiteY295" fmla="*/ 233547 h 5609494"/>
              <a:gd name="connsiteX296" fmla="*/ 5686542 w 6054367"/>
              <a:gd name="connsiteY296" fmla="*/ 227434 h 5609494"/>
              <a:gd name="connsiteX297" fmla="*/ 5688145 w 6054367"/>
              <a:gd name="connsiteY297" fmla="*/ 221319 h 5609494"/>
              <a:gd name="connsiteX298" fmla="*/ 5690708 w 6054367"/>
              <a:gd name="connsiteY298" fmla="*/ 215206 h 5609494"/>
              <a:gd name="connsiteX299" fmla="*/ 5692310 w 6054367"/>
              <a:gd name="connsiteY299" fmla="*/ 212631 h 5609494"/>
              <a:gd name="connsiteX300" fmla="*/ 5694232 w 6054367"/>
              <a:gd name="connsiteY300" fmla="*/ 209413 h 5609494"/>
              <a:gd name="connsiteX301" fmla="*/ 5569842 w 6054367"/>
              <a:gd name="connsiteY301" fmla="*/ 197858 h 5609494"/>
              <a:gd name="connsiteX302" fmla="*/ 5571750 w 6054367"/>
              <a:gd name="connsiteY302" fmla="*/ 197858 h 5609494"/>
              <a:gd name="connsiteX303" fmla="*/ 5573020 w 6054367"/>
              <a:gd name="connsiteY303" fmla="*/ 198823 h 5609494"/>
              <a:gd name="connsiteX304" fmla="*/ 5574927 w 6054367"/>
              <a:gd name="connsiteY304" fmla="*/ 199468 h 5609494"/>
              <a:gd name="connsiteX305" fmla="*/ 5576517 w 6054367"/>
              <a:gd name="connsiteY305" fmla="*/ 200756 h 5609494"/>
              <a:gd name="connsiteX306" fmla="*/ 5578105 w 6054367"/>
              <a:gd name="connsiteY306" fmla="*/ 202044 h 5609494"/>
              <a:gd name="connsiteX307" fmla="*/ 5579059 w 6054367"/>
              <a:gd name="connsiteY307" fmla="*/ 203977 h 5609494"/>
              <a:gd name="connsiteX308" fmla="*/ 5581919 w 6054367"/>
              <a:gd name="connsiteY308" fmla="*/ 208164 h 5609494"/>
              <a:gd name="connsiteX309" fmla="*/ 5584462 w 6054367"/>
              <a:gd name="connsiteY309" fmla="*/ 213318 h 5609494"/>
              <a:gd name="connsiteX310" fmla="*/ 5586686 w 6054367"/>
              <a:gd name="connsiteY310" fmla="*/ 218150 h 5609494"/>
              <a:gd name="connsiteX311" fmla="*/ 5588911 w 6054367"/>
              <a:gd name="connsiteY311" fmla="*/ 223625 h 5609494"/>
              <a:gd name="connsiteX312" fmla="*/ 5591771 w 6054367"/>
              <a:gd name="connsiteY312" fmla="*/ 228135 h 5609494"/>
              <a:gd name="connsiteX313" fmla="*/ 5594314 w 6054367"/>
              <a:gd name="connsiteY313" fmla="*/ 232644 h 5609494"/>
              <a:gd name="connsiteX314" fmla="*/ 5595903 w 6054367"/>
              <a:gd name="connsiteY314" fmla="*/ 234254 h 5609494"/>
              <a:gd name="connsiteX315" fmla="*/ 5597174 w 6054367"/>
              <a:gd name="connsiteY315" fmla="*/ 235865 h 5609494"/>
              <a:gd name="connsiteX316" fmla="*/ 5598763 w 6054367"/>
              <a:gd name="connsiteY316" fmla="*/ 237476 h 5609494"/>
              <a:gd name="connsiteX317" fmla="*/ 5600352 w 6054367"/>
              <a:gd name="connsiteY317" fmla="*/ 238119 h 5609494"/>
              <a:gd name="connsiteX318" fmla="*/ 5602259 w 6054367"/>
              <a:gd name="connsiteY318" fmla="*/ 238441 h 5609494"/>
              <a:gd name="connsiteX319" fmla="*/ 5603849 w 6054367"/>
              <a:gd name="connsiteY319" fmla="*/ 238764 h 5609494"/>
              <a:gd name="connsiteX320" fmla="*/ 5606073 w 6054367"/>
              <a:gd name="connsiteY320" fmla="*/ 238441 h 5609494"/>
              <a:gd name="connsiteX321" fmla="*/ 5607980 w 6054367"/>
              <a:gd name="connsiteY321" fmla="*/ 237798 h 5609494"/>
              <a:gd name="connsiteX322" fmla="*/ 5610204 w 6054367"/>
              <a:gd name="connsiteY322" fmla="*/ 236187 h 5609494"/>
              <a:gd name="connsiteX323" fmla="*/ 5612429 w 6054367"/>
              <a:gd name="connsiteY323" fmla="*/ 234254 h 5609494"/>
              <a:gd name="connsiteX324" fmla="*/ 5610840 w 6054367"/>
              <a:gd name="connsiteY324" fmla="*/ 236510 h 5609494"/>
              <a:gd name="connsiteX325" fmla="*/ 5609886 w 6054367"/>
              <a:gd name="connsiteY325" fmla="*/ 239408 h 5609494"/>
              <a:gd name="connsiteX326" fmla="*/ 5608934 w 6054367"/>
              <a:gd name="connsiteY326" fmla="*/ 241663 h 5609494"/>
              <a:gd name="connsiteX327" fmla="*/ 5608934 w 6054367"/>
              <a:gd name="connsiteY327" fmla="*/ 244240 h 5609494"/>
              <a:gd name="connsiteX328" fmla="*/ 5609252 w 6054367"/>
              <a:gd name="connsiteY328" fmla="*/ 246816 h 5609494"/>
              <a:gd name="connsiteX329" fmla="*/ 5609886 w 6054367"/>
              <a:gd name="connsiteY329" fmla="*/ 249716 h 5609494"/>
              <a:gd name="connsiteX330" fmla="*/ 5610840 w 6054367"/>
              <a:gd name="connsiteY330" fmla="*/ 252614 h 5609494"/>
              <a:gd name="connsiteX331" fmla="*/ 5612429 w 6054367"/>
              <a:gd name="connsiteY331" fmla="*/ 255513 h 5609494"/>
              <a:gd name="connsiteX332" fmla="*/ 5615925 w 6054367"/>
              <a:gd name="connsiteY332" fmla="*/ 260989 h 5609494"/>
              <a:gd name="connsiteX333" fmla="*/ 5619421 w 6054367"/>
              <a:gd name="connsiteY333" fmla="*/ 266786 h 5609494"/>
              <a:gd name="connsiteX334" fmla="*/ 5628637 w 6054367"/>
              <a:gd name="connsiteY334" fmla="*/ 278705 h 5609494"/>
              <a:gd name="connsiteX335" fmla="*/ 5632452 w 6054367"/>
              <a:gd name="connsiteY335" fmla="*/ 284502 h 5609494"/>
              <a:gd name="connsiteX336" fmla="*/ 5635948 w 6054367"/>
              <a:gd name="connsiteY336" fmla="*/ 290301 h 5609494"/>
              <a:gd name="connsiteX337" fmla="*/ 5637218 w 6054367"/>
              <a:gd name="connsiteY337" fmla="*/ 292877 h 5609494"/>
              <a:gd name="connsiteX338" fmla="*/ 5638490 w 6054367"/>
              <a:gd name="connsiteY338" fmla="*/ 295453 h 5609494"/>
              <a:gd name="connsiteX339" fmla="*/ 5639125 w 6054367"/>
              <a:gd name="connsiteY339" fmla="*/ 298353 h 5609494"/>
              <a:gd name="connsiteX340" fmla="*/ 5639443 w 6054367"/>
              <a:gd name="connsiteY340" fmla="*/ 300929 h 5609494"/>
              <a:gd name="connsiteX341" fmla="*/ 5639125 w 6054367"/>
              <a:gd name="connsiteY341" fmla="*/ 303506 h 5609494"/>
              <a:gd name="connsiteX342" fmla="*/ 5638808 w 6054367"/>
              <a:gd name="connsiteY342" fmla="*/ 306406 h 5609494"/>
              <a:gd name="connsiteX343" fmla="*/ 5637854 w 6054367"/>
              <a:gd name="connsiteY343" fmla="*/ 308660 h 5609494"/>
              <a:gd name="connsiteX344" fmla="*/ 5636265 w 6054367"/>
              <a:gd name="connsiteY344" fmla="*/ 310915 h 5609494"/>
              <a:gd name="connsiteX345" fmla="*/ 5634040 w 6054367"/>
              <a:gd name="connsiteY345" fmla="*/ 313169 h 5609494"/>
              <a:gd name="connsiteX346" fmla="*/ 5631180 w 6054367"/>
              <a:gd name="connsiteY346" fmla="*/ 315424 h 5609494"/>
              <a:gd name="connsiteX347" fmla="*/ 5628002 w 6054367"/>
              <a:gd name="connsiteY347" fmla="*/ 317357 h 5609494"/>
              <a:gd name="connsiteX348" fmla="*/ 5623870 w 6054367"/>
              <a:gd name="connsiteY348" fmla="*/ 319611 h 5609494"/>
              <a:gd name="connsiteX349" fmla="*/ 5619103 w 6054367"/>
              <a:gd name="connsiteY349" fmla="*/ 311880 h 5609494"/>
              <a:gd name="connsiteX350" fmla="*/ 5615289 w 6054367"/>
              <a:gd name="connsiteY350" fmla="*/ 304795 h 5609494"/>
              <a:gd name="connsiteX351" fmla="*/ 5612111 w 6054367"/>
              <a:gd name="connsiteY351" fmla="*/ 297386 h 5609494"/>
              <a:gd name="connsiteX352" fmla="*/ 5608616 w 6054367"/>
              <a:gd name="connsiteY352" fmla="*/ 290623 h 5609494"/>
              <a:gd name="connsiteX353" fmla="*/ 5602895 w 6054367"/>
              <a:gd name="connsiteY353" fmla="*/ 276128 h 5609494"/>
              <a:gd name="connsiteX354" fmla="*/ 5597174 w 6054367"/>
              <a:gd name="connsiteY354" fmla="*/ 261955 h 5609494"/>
              <a:gd name="connsiteX355" fmla="*/ 5594314 w 6054367"/>
              <a:gd name="connsiteY355" fmla="*/ 254546 h 5609494"/>
              <a:gd name="connsiteX356" fmla="*/ 5590818 w 6054367"/>
              <a:gd name="connsiteY356" fmla="*/ 247461 h 5609494"/>
              <a:gd name="connsiteX357" fmla="*/ 5587640 w 6054367"/>
              <a:gd name="connsiteY357" fmla="*/ 240053 h 5609494"/>
              <a:gd name="connsiteX358" fmla="*/ 5583190 w 6054367"/>
              <a:gd name="connsiteY358" fmla="*/ 232644 h 5609494"/>
              <a:gd name="connsiteX359" fmla="*/ 5578741 w 6054367"/>
              <a:gd name="connsiteY359" fmla="*/ 225236 h 5609494"/>
              <a:gd name="connsiteX360" fmla="*/ 5573656 w 6054367"/>
              <a:gd name="connsiteY360" fmla="*/ 217827 h 5609494"/>
              <a:gd name="connsiteX361" fmla="*/ 5567935 w 6054367"/>
              <a:gd name="connsiteY361" fmla="*/ 210097 h 5609494"/>
              <a:gd name="connsiteX362" fmla="*/ 5560944 w 6054367"/>
              <a:gd name="connsiteY362" fmla="*/ 202688 h 5609494"/>
              <a:gd name="connsiteX363" fmla="*/ 5563804 w 6054367"/>
              <a:gd name="connsiteY363" fmla="*/ 200756 h 5609494"/>
              <a:gd name="connsiteX364" fmla="*/ 5565711 w 6054367"/>
              <a:gd name="connsiteY364" fmla="*/ 199146 h 5609494"/>
              <a:gd name="connsiteX365" fmla="*/ 5567935 w 6054367"/>
              <a:gd name="connsiteY365" fmla="*/ 198501 h 5609494"/>
              <a:gd name="connsiteX366" fmla="*/ 5350771 w 6054367"/>
              <a:gd name="connsiteY366" fmla="*/ 0 h 5609494"/>
              <a:gd name="connsiteX367" fmla="*/ 5371055 w 6054367"/>
              <a:gd name="connsiteY367" fmla="*/ 0 h 5609494"/>
              <a:gd name="connsiteX368" fmla="*/ 5371483 w 6054367"/>
              <a:gd name="connsiteY368" fmla="*/ 2649 h 5609494"/>
              <a:gd name="connsiteX369" fmla="*/ 5372456 w 6054367"/>
              <a:gd name="connsiteY369" fmla="*/ 8675 h 5609494"/>
              <a:gd name="connsiteX370" fmla="*/ 5374401 w 6054367"/>
              <a:gd name="connsiteY370" fmla="*/ 14386 h 5609494"/>
              <a:gd name="connsiteX371" fmla="*/ 5376672 w 6054367"/>
              <a:gd name="connsiteY371" fmla="*/ 20414 h 5609494"/>
              <a:gd name="connsiteX372" fmla="*/ 5379915 w 6054367"/>
              <a:gd name="connsiteY372" fmla="*/ 26441 h 5609494"/>
              <a:gd name="connsiteX373" fmla="*/ 5375699 w 6054367"/>
              <a:gd name="connsiteY373" fmla="*/ 23269 h 5609494"/>
              <a:gd name="connsiteX374" fmla="*/ 5371483 w 6054367"/>
              <a:gd name="connsiteY374" fmla="*/ 19779 h 5609494"/>
              <a:gd name="connsiteX375" fmla="*/ 5365969 w 6054367"/>
              <a:gd name="connsiteY375" fmla="*/ 15021 h 5609494"/>
              <a:gd name="connsiteX376" fmla="*/ 5360131 w 6054367"/>
              <a:gd name="connsiteY376" fmla="*/ 9945 h 5609494"/>
              <a:gd name="connsiteX377" fmla="*/ 5353968 w 6054367"/>
              <a:gd name="connsiteY377" fmla="*/ 3283 h 5609494"/>
              <a:gd name="connsiteX378" fmla="*/ 0 w 6054367"/>
              <a:gd name="connsiteY378" fmla="*/ 0 h 5609494"/>
              <a:gd name="connsiteX379" fmla="*/ 5235691 w 6054367"/>
              <a:gd name="connsiteY379" fmla="*/ 0 h 5609494"/>
              <a:gd name="connsiteX380" fmla="*/ 5238616 w 6054367"/>
              <a:gd name="connsiteY380" fmla="*/ 2090 h 5609494"/>
              <a:gd name="connsiteX381" fmla="*/ 5243743 w 6054367"/>
              <a:gd name="connsiteY381" fmla="*/ 4653 h 5609494"/>
              <a:gd name="connsiteX382" fmla="*/ 5248548 w 6054367"/>
              <a:gd name="connsiteY382" fmla="*/ 7216 h 5609494"/>
              <a:gd name="connsiteX383" fmla="*/ 5258481 w 6054367"/>
              <a:gd name="connsiteY383" fmla="*/ 12343 h 5609494"/>
              <a:gd name="connsiteX384" fmla="*/ 5263608 w 6054367"/>
              <a:gd name="connsiteY384" fmla="*/ 14585 h 5609494"/>
              <a:gd name="connsiteX385" fmla="*/ 5267773 w 6054367"/>
              <a:gd name="connsiteY385" fmla="*/ 17148 h 5609494"/>
              <a:gd name="connsiteX386" fmla="*/ 5270978 w 6054367"/>
              <a:gd name="connsiteY386" fmla="*/ 19391 h 5609494"/>
              <a:gd name="connsiteX387" fmla="*/ 5273861 w 6054367"/>
              <a:gd name="connsiteY387" fmla="*/ 22275 h 5609494"/>
              <a:gd name="connsiteX388" fmla="*/ 5277065 w 6054367"/>
              <a:gd name="connsiteY388" fmla="*/ 22596 h 5609494"/>
              <a:gd name="connsiteX389" fmla="*/ 5279949 w 6054367"/>
              <a:gd name="connsiteY389" fmla="*/ 22596 h 5609494"/>
              <a:gd name="connsiteX390" fmla="*/ 5282191 w 6054367"/>
              <a:gd name="connsiteY390" fmla="*/ 22275 h 5609494"/>
              <a:gd name="connsiteX391" fmla="*/ 5284114 w 6054367"/>
              <a:gd name="connsiteY391" fmla="*/ 21314 h 5609494"/>
              <a:gd name="connsiteX392" fmla="*/ 5286036 w 6054367"/>
              <a:gd name="connsiteY392" fmla="*/ 20352 h 5609494"/>
              <a:gd name="connsiteX393" fmla="*/ 5287318 w 6054367"/>
              <a:gd name="connsiteY393" fmla="*/ 18751 h 5609494"/>
              <a:gd name="connsiteX394" fmla="*/ 5290842 w 6054367"/>
              <a:gd name="connsiteY394" fmla="*/ 14906 h 5609494"/>
              <a:gd name="connsiteX395" fmla="*/ 5295007 w 6054367"/>
              <a:gd name="connsiteY395" fmla="*/ 10420 h 5609494"/>
              <a:gd name="connsiteX396" fmla="*/ 5297250 w 6054367"/>
              <a:gd name="connsiteY396" fmla="*/ 8177 h 5609494"/>
              <a:gd name="connsiteX397" fmla="*/ 5300455 w 6054367"/>
              <a:gd name="connsiteY397" fmla="*/ 5293 h 5609494"/>
              <a:gd name="connsiteX398" fmla="*/ 5303979 w 6054367"/>
              <a:gd name="connsiteY398" fmla="*/ 3050 h 5609494"/>
              <a:gd name="connsiteX399" fmla="*/ 5307503 w 6054367"/>
              <a:gd name="connsiteY399" fmla="*/ 808 h 5609494"/>
              <a:gd name="connsiteX400" fmla="*/ 5309118 w 6054367"/>
              <a:gd name="connsiteY400" fmla="*/ 0 h 5609494"/>
              <a:gd name="connsiteX401" fmla="*/ 5322875 w 6054367"/>
              <a:gd name="connsiteY401" fmla="*/ 0 h 5609494"/>
              <a:gd name="connsiteX402" fmla="*/ 5323524 w 6054367"/>
              <a:gd name="connsiteY402" fmla="*/ 487 h 5609494"/>
              <a:gd name="connsiteX403" fmla="*/ 5325445 w 6054367"/>
              <a:gd name="connsiteY403" fmla="*/ 2730 h 5609494"/>
              <a:gd name="connsiteX404" fmla="*/ 5327048 w 6054367"/>
              <a:gd name="connsiteY404" fmla="*/ 4973 h 5609494"/>
              <a:gd name="connsiteX405" fmla="*/ 5328330 w 6054367"/>
              <a:gd name="connsiteY405" fmla="*/ 7216 h 5609494"/>
              <a:gd name="connsiteX406" fmla="*/ 5328970 w 6054367"/>
              <a:gd name="connsiteY406" fmla="*/ 9458 h 5609494"/>
              <a:gd name="connsiteX407" fmla="*/ 5329290 w 6054367"/>
              <a:gd name="connsiteY407" fmla="*/ 11702 h 5609494"/>
              <a:gd name="connsiteX408" fmla="*/ 5329290 w 6054367"/>
              <a:gd name="connsiteY408" fmla="*/ 14265 h 5609494"/>
              <a:gd name="connsiteX409" fmla="*/ 5329290 w 6054367"/>
              <a:gd name="connsiteY409" fmla="*/ 16507 h 5609494"/>
              <a:gd name="connsiteX410" fmla="*/ 5328970 w 6054367"/>
              <a:gd name="connsiteY410" fmla="*/ 18430 h 5609494"/>
              <a:gd name="connsiteX411" fmla="*/ 5327369 w 6054367"/>
              <a:gd name="connsiteY411" fmla="*/ 22915 h 5609494"/>
              <a:gd name="connsiteX412" fmla="*/ 5325126 w 6054367"/>
              <a:gd name="connsiteY412" fmla="*/ 27722 h 5609494"/>
              <a:gd name="connsiteX413" fmla="*/ 5322882 w 6054367"/>
              <a:gd name="connsiteY413" fmla="*/ 32528 h 5609494"/>
              <a:gd name="connsiteX414" fmla="*/ 5317436 w 6054367"/>
              <a:gd name="connsiteY414" fmla="*/ 41499 h 5609494"/>
              <a:gd name="connsiteX415" fmla="*/ 5314873 w 6054367"/>
              <a:gd name="connsiteY415" fmla="*/ 45984 h 5609494"/>
              <a:gd name="connsiteX416" fmla="*/ 5312950 w 6054367"/>
              <a:gd name="connsiteY416" fmla="*/ 50791 h 5609494"/>
              <a:gd name="connsiteX417" fmla="*/ 5312309 w 6054367"/>
              <a:gd name="connsiteY417" fmla="*/ 54956 h 5609494"/>
              <a:gd name="connsiteX418" fmla="*/ 5311989 w 6054367"/>
              <a:gd name="connsiteY418" fmla="*/ 57199 h 5609494"/>
              <a:gd name="connsiteX419" fmla="*/ 5311989 w 6054367"/>
              <a:gd name="connsiteY419" fmla="*/ 59441 h 5609494"/>
              <a:gd name="connsiteX420" fmla="*/ 5312309 w 6054367"/>
              <a:gd name="connsiteY420" fmla="*/ 61685 h 5609494"/>
              <a:gd name="connsiteX421" fmla="*/ 5312950 w 6054367"/>
              <a:gd name="connsiteY421" fmla="*/ 63927 h 5609494"/>
              <a:gd name="connsiteX422" fmla="*/ 5314232 w 6054367"/>
              <a:gd name="connsiteY422" fmla="*/ 66170 h 5609494"/>
              <a:gd name="connsiteX423" fmla="*/ 5315513 w 6054367"/>
              <a:gd name="connsiteY423" fmla="*/ 68413 h 5609494"/>
              <a:gd name="connsiteX424" fmla="*/ 5317116 w 6054367"/>
              <a:gd name="connsiteY424" fmla="*/ 71617 h 5609494"/>
              <a:gd name="connsiteX425" fmla="*/ 5318717 w 6054367"/>
              <a:gd name="connsiteY425" fmla="*/ 74501 h 5609494"/>
              <a:gd name="connsiteX426" fmla="*/ 5320319 w 6054367"/>
              <a:gd name="connsiteY426" fmla="*/ 77384 h 5609494"/>
              <a:gd name="connsiteX427" fmla="*/ 5321601 w 6054367"/>
              <a:gd name="connsiteY427" fmla="*/ 79628 h 5609494"/>
              <a:gd name="connsiteX428" fmla="*/ 5323524 w 6054367"/>
              <a:gd name="connsiteY428" fmla="*/ 81550 h 5609494"/>
              <a:gd name="connsiteX429" fmla="*/ 5325126 w 6054367"/>
              <a:gd name="connsiteY429" fmla="*/ 83151 h 5609494"/>
              <a:gd name="connsiteX430" fmla="*/ 5327048 w 6054367"/>
              <a:gd name="connsiteY430" fmla="*/ 84113 h 5609494"/>
              <a:gd name="connsiteX431" fmla="*/ 5328970 w 6054367"/>
              <a:gd name="connsiteY431" fmla="*/ 85395 h 5609494"/>
              <a:gd name="connsiteX432" fmla="*/ 5332815 w 6054367"/>
              <a:gd name="connsiteY432" fmla="*/ 86676 h 5609494"/>
              <a:gd name="connsiteX433" fmla="*/ 5336660 w 6054367"/>
              <a:gd name="connsiteY433" fmla="*/ 87638 h 5609494"/>
              <a:gd name="connsiteX434" fmla="*/ 5340825 w 6054367"/>
              <a:gd name="connsiteY434" fmla="*/ 87638 h 5609494"/>
              <a:gd name="connsiteX435" fmla="*/ 5344670 w 6054367"/>
              <a:gd name="connsiteY435" fmla="*/ 87638 h 5609494"/>
              <a:gd name="connsiteX436" fmla="*/ 5352680 w 6054367"/>
              <a:gd name="connsiteY436" fmla="*/ 87638 h 5609494"/>
              <a:gd name="connsiteX437" fmla="*/ 5356846 w 6054367"/>
              <a:gd name="connsiteY437" fmla="*/ 87958 h 5609494"/>
              <a:gd name="connsiteX438" fmla="*/ 5360691 w 6054367"/>
              <a:gd name="connsiteY438" fmla="*/ 88599 h 5609494"/>
              <a:gd name="connsiteX439" fmla="*/ 5364215 w 6054367"/>
              <a:gd name="connsiteY439" fmla="*/ 90201 h 5609494"/>
              <a:gd name="connsiteX440" fmla="*/ 5366137 w 6054367"/>
              <a:gd name="connsiteY440" fmla="*/ 91483 h 5609494"/>
              <a:gd name="connsiteX441" fmla="*/ 5368060 w 6054367"/>
              <a:gd name="connsiteY441" fmla="*/ 92444 h 5609494"/>
              <a:gd name="connsiteX442" fmla="*/ 5369662 w 6054367"/>
              <a:gd name="connsiteY442" fmla="*/ 94045 h 5609494"/>
              <a:gd name="connsiteX443" fmla="*/ 5371264 w 6054367"/>
              <a:gd name="connsiteY443" fmla="*/ 95968 h 5609494"/>
              <a:gd name="connsiteX444" fmla="*/ 5373186 w 6054367"/>
              <a:gd name="connsiteY444" fmla="*/ 98211 h 5609494"/>
              <a:gd name="connsiteX445" fmla="*/ 5374789 w 6054367"/>
              <a:gd name="connsiteY445" fmla="*/ 100774 h 5609494"/>
              <a:gd name="connsiteX446" fmla="*/ 5371584 w 6054367"/>
              <a:gd name="connsiteY446" fmla="*/ 103657 h 5609494"/>
              <a:gd name="connsiteX447" fmla="*/ 5369020 w 6054367"/>
              <a:gd name="connsiteY447" fmla="*/ 105901 h 5609494"/>
              <a:gd name="connsiteX448" fmla="*/ 5366778 w 6054367"/>
              <a:gd name="connsiteY448" fmla="*/ 108464 h 5609494"/>
              <a:gd name="connsiteX449" fmla="*/ 5364856 w 6054367"/>
              <a:gd name="connsiteY449" fmla="*/ 110706 h 5609494"/>
              <a:gd name="connsiteX450" fmla="*/ 5361652 w 6054367"/>
              <a:gd name="connsiteY450" fmla="*/ 116154 h 5609494"/>
              <a:gd name="connsiteX451" fmla="*/ 5359088 w 6054367"/>
              <a:gd name="connsiteY451" fmla="*/ 120959 h 5609494"/>
              <a:gd name="connsiteX452" fmla="*/ 5356204 w 6054367"/>
              <a:gd name="connsiteY452" fmla="*/ 126086 h 5609494"/>
              <a:gd name="connsiteX453" fmla="*/ 5353001 w 6054367"/>
              <a:gd name="connsiteY453" fmla="*/ 130892 h 5609494"/>
              <a:gd name="connsiteX454" fmla="*/ 5351078 w 6054367"/>
              <a:gd name="connsiteY454" fmla="*/ 133776 h 5609494"/>
              <a:gd name="connsiteX455" fmla="*/ 5348835 w 6054367"/>
              <a:gd name="connsiteY455" fmla="*/ 136019 h 5609494"/>
              <a:gd name="connsiteX456" fmla="*/ 5345631 w 6054367"/>
              <a:gd name="connsiteY456" fmla="*/ 138582 h 5609494"/>
              <a:gd name="connsiteX457" fmla="*/ 5342427 w 6054367"/>
              <a:gd name="connsiteY457" fmla="*/ 140824 h 5609494"/>
              <a:gd name="connsiteX458" fmla="*/ 5344991 w 6054367"/>
              <a:gd name="connsiteY458" fmla="*/ 146913 h 5609494"/>
              <a:gd name="connsiteX459" fmla="*/ 5347875 w 6054367"/>
              <a:gd name="connsiteY459" fmla="*/ 152039 h 5609494"/>
              <a:gd name="connsiteX460" fmla="*/ 5351399 w 6054367"/>
              <a:gd name="connsiteY460" fmla="*/ 155884 h 5609494"/>
              <a:gd name="connsiteX461" fmla="*/ 5354923 w 6054367"/>
              <a:gd name="connsiteY461" fmla="*/ 159088 h 5609494"/>
              <a:gd name="connsiteX462" fmla="*/ 5358128 w 6054367"/>
              <a:gd name="connsiteY462" fmla="*/ 161971 h 5609494"/>
              <a:gd name="connsiteX463" fmla="*/ 5361652 w 6054367"/>
              <a:gd name="connsiteY463" fmla="*/ 164214 h 5609494"/>
              <a:gd name="connsiteX464" fmla="*/ 5365497 w 6054367"/>
              <a:gd name="connsiteY464" fmla="*/ 166137 h 5609494"/>
              <a:gd name="connsiteX465" fmla="*/ 5369341 w 6054367"/>
              <a:gd name="connsiteY465" fmla="*/ 167418 h 5609494"/>
              <a:gd name="connsiteX466" fmla="*/ 5376390 w 6054367"/>
              <a:gd name="connsiteY466" fmla="*/ 170943 h 5609494"/>
              <a:gd name="connsiteX467" fmla="*/ 5380235 w 6054367"/>
              <a:gd name="connsiteY467" fmla="*/ 172865 h 5609494"/>
              <a:gd name="connsiteX468" fmla="*/ 5383760 w 6054367"/>
              <a:gd name="connsiteY468" fmla="*/ 175108 h 5609494"/>
              <a:gd name="connsiteX469" fmla="*/ 5387284 w 6054367"/>
              <a:gd name="connsiteY469" fmla="*/ 177671 h 5609494"/>
              <a:gd name="connsiteX470" fmla="*/ 5390488 w 6054367"/>
              <a:gd name="connsiteY470" fmla="*/ 181195 h 5609494"/>
              <a:gd name="connsiteX471" fmla="*/ 5394013 w 6054367"/>
              <a:gd name="connsiteY471" fmla="*/ 185361 h 5609494"/>
              <a:gd name="connsiteX472" fmla="*/ 5396576 w 6054367"/>
              <a:gd name="connsiteY472" fmla="*/ 190488 h 5609494"/>
              <a:gd name="connsiteX473" fmla="*/ 5394333 w 6054367"/>
              <a:gd name="connsiteY473" fmla="*/ 193051 h 5609494"/>
              <a:gd name="connsiteX474" fmla="*/ 5391770 w 6054367"/>
              <a:gd name="connsiteY474" fmla="*/ 194973 h 5609494"/>
              <a:gd name="connsiteX475" fmla="*/ 5389526 w 6054367"/>
              <a:gd name="connsiteY475" fmla="*/ 196575 h 5609494"/>
              <a:gd name="connsiteX476" fmla="*/ 5387284 w 6054367"/>
              <a:gd name="connsiteY476" fmla="*/ 197537 h 5609494"/>
              <a:gd name="connsiteX477" fmla="*/ 5385042 w 6054367"/>
              <a:gd name="connsiteY477" fmla="*/ 198497 h 5609494"/>
              <a:gd name="connsiteX478" fmla="*/ 5382478 w 6054367"/>
              <a:gd name="connsiteY478" fmla="*/ 199138 h 5609494"/>
              <a:gd name="connsiteX479" fmla="*/ 5378313 w 6054367"/>
              <a:gd name="connsiteY479" fmla="*/ 199779 h 5609494"/>
              <a:gd name="connsiteX480" fmla="*/ 5374147 w 6054367"/>
              <a:gd name="connsiteY480" fmla="*/ 200420 h 5609494"/>
              <a:gd name="connsiteX481" fmla="*/ 5369982 w 6054367"/>
              <a:gd name="connsiteY481" fmla="*/ 201060 h 5609494"/>
              <a:gd name="connsiteX482" fmla="*/ 5367739 w 6054367"/>
              <a:gd name="connsiteY482" fmla="*/ 201701 h 5609494"/>
              <a:gd name="connsiteX483" fmla="*/ 5365497 w 6054367"/>
              <a:gd name="connsiteY483" fmla="*/ 202663 h 5609494"/>
              <a:gd name="connsiteX484" fmla="*/ 5363254 w 6054367"/>
              <a:gd name="connsiteY484" fmla="*/ 203624 h 5609494"/>
              <a:gd name="connsiteX485" fmla="*/ 5361011 w 6054367"/>
              <a:gd name="connsiteY485" fmla="*/ 205226 h 5609494"/>
              <a:gd name="connsiteX486" fmla="*/ 5371905 w 6054367"/>
              <a:gd name="connsiteY486" fmla="*/ 214198 h 5609494"/>
              <a:gd name="connsiteX487" fmla="*/ 5382478 w 6054367"/>
              <a:gd name="connsiteY487" fmla="*/ 222848 h 5609494"/>
              <a:gd name="connsiteX488" fmla="*/ 5387925 w 6054367"/>
              <a:gd name="connsiteY488" fmla="*/ 227334 h 5609494"/>
              <a:gd name="connsiteX489" fmla="*/ 5392411 w 6054367"/>
              <a:gd name="connsiteY489" fmla="*/ 231500 h 5609494"/>
              <a:gd name="connsiteX490" fmla="*/ 5397216 w 6054367"/>
              <a:gd name="connsiteY490" fmla="*/ 235985 h 5609494"/>
              <a:gd name="connsiteX491" fmla="*/ 5400741 w 6054367"/>
              <a:gd name="connsiteY491" fmla="*/ 240471 h 5609494"/>
              <a:gd name="connsiteX492" fmla="*/ 5404266 w 6054367"/>
              <a:gd name="connsiteY492" fmla="*/ 245276 h 5609494"/>
              <a:gd name="connsiteX493" fmla="*/ 5406829 w 6054367"/>
              <a:gd name="connsiteY493" fmla="*/ 250083 h 5609494"/>
              <a:gd name="connsiteX494" fmla="*/ 5408751 w 6054367"/>
              <a:gd name="connsiteY494" fmla="*/ 255529 h 5609494"/>
              <a:gd name="connsiteX495" fmla="*/ 5410032 w 6054367"/>
              <a:gd name="connsiteY495" fmla="*/ 260656 h 5609494"/>
              <a:gd name="connsiteX496" fmla="*/ 5410353 w 6054367"/>
              <a:gd name="connsiteY496" fmla="*/ 263860 h 5609494"/>
              <a:gd name="connsiteX497" fmla="*/ 5410353 w 6054367"/>
              <a:gd name="connsiteY497" fmla="*/ 266744 h 5609494"/>
              <a:gd name="connsiteX498" fmla="*/ 5410353 w 6054367"/>
              <a:gd name="connsiteY498" fmla="*/ 269948 h 5609494"/>
              <a:gd name="connsiteX499" fmla="*/ 5410032 w 6054367"/>
              <a:gd name="connsiteY499" fmla="*/ 272831 h 5609494"/>
              <a:gd name="connsiteX500" fmla="*/ 5409393 w 6054367"/>
              <a:gd name="connsiteY500" fmla="*/ 276356 h 5609494"/>
              <a:gd name="connsiteX501" fmla="*/ 5408431 w 6054367"/>
              <a:gd name="connsiteY501" fmla="*/ 279880 h 5609494"/>
              <a:gd name="connsiteX502" fmla="*/ 5405868 w 6054367"/>
              <a:gd name="connsiteY502" fmla="*/ 286609 h 5609494"/>
              <a:gd name="connsiteX503" fmla="*/ 5406829 w 6054367"/>
              <a:gd name="connsiteY503" fmla="*/ 288532 h 5609494"/>
              <a:gd name="connsiteX504" fmla="*/ 5408431 w 6054367"/>
              <a:gd name="connsiteY504" fmla="*/ 289172 h 5609494"/>
              <a:gd name="connsiteX505" fmla="*/ 5410032 w 6054367"/>
              <a:gd name="connsiteY505" fmla="*/ 290133 h 5609494"/>
              <a:gd name="connsiteX506" fmla="*/ 5411314 w 6054367"/>
              <a:gd name="connsiteY506" fmla="*/ 290133 h 5609494"/>
              <a:gd name="connsiteX507" fmla="*/ 5412276 w 6054367"/>
              <a:gd name="connsiteY507" fmla="*/ 290133 h 5609494"/>
              <a:gd name="connsiteX508" fmla="*/ 5413557 w 6054367"/>
              <a:gd name="connsiteY508" fmla="*/ 289813 h 5609494"/>
              <a:gd name="connsiteX509" fmla="*/ 5414519 w 6054367"/>
              <a:gd name="connsiteY509" fmla="*/ 288851 h 5609494"/>
              <a:gd name="connsiteX510" fmla="*/ 5415480 w 6054367"/>
              <a:gd name="connsiteY510" fmla="*/ 287891 h 5609494"/>
              <a:gd name="connsiteX511" fmla="*/ 5416761 w 6054367"/>
              <a:gd name="connsiteY511" fmla="*/ 285647 h 5609494"/>
              <a:gd name="connsiteX512" fmla="*/ 5417402 w 6054367"/>
              <a:gd name="connsiteY512" fmla="*/ 283084 h 5609494"/>
              <a:gd name="connsiteX513" fmla="*/ 5417402 w 6054367"/>
              <a:gd name="connsiteY513" fmla="*/ 282123 h 5609494"/>
              <a:gd name="connsiteX514" fmla="*/ 5417402 w 6054367"/>
              <a:gd name="connsiteY514" fmla="*/ 280842 h 5609494"/>
              <a:gd name="connsiteX515" fmla="*/ 5416761 w 6054367"/>
              <a:gd name="connsiteY515" fmla="*/ 280201 h 5609494"/>
              <a:gd name="connsiteX516" fmla="*/ 5416121 w 6054367"/>
              <a:gd name="connsiteY516" fmla="*/ 279560 h 5609494"/>
              <a:gd name="connsiteX517" fmla="*/ 5421567 w 6054367"/>
              <a:gd name="connsiteY517" fmla="*/ 282764 h 5609494"/>
              <a:gd name="connsiteX518" fmla="*/ 5427014 w 6054367"/>
              <a:gd name="connsiteY518" fmla="*/ 287570 h 5609494"/>
              <a:gd name="connsiteX519" fmla="*/ 5432782 w 6054367"/>
              <a:gd name="connsiteY519" fmla="*/ 292376 h 5609494"/>
              <a:gd name="connsiteX520" fmla="*/ 5438549 w 6054367"/>
              <a:gd name="connsiteY520" fmla="*/ 298464 h 5609494"/>
              <a:gd name="connsiteX521" fmla="*/ 5443996 w 6054367"/>
              <a:gd name="connsiteY521" fmla="*/ 304872 h 5609494"/>
              <a:gd name="connsiteX522" fmla="*/ 5449123 w 6054367"/>
              <a:gd name="connsiteY522" fmla="*/ 311921 h 5609494"/>
              <a:gd name="connsiteX523" fmla="*/ 5454249 w 6054367"/>
              <a:gd name="connsiteY523" fmla="*/ 319291 h 5609494"/>
              <a:gd name="connsiteX524" fmla="*/ 5458734 w 6054367"/>
              <a:gd name="connsiteY524" fmla="*/ 326980 h 5609494"/>
              <a:gd name="connsiteX525" fmla="*/ 5462900 w 6054367"/>
              <a:gd name="connsiteY525" fmla="*/ 334990 h 5609494"/>
              <a:gd name="connsiteX526" fmla="*/ 5466745 w 6054367"/>
              <a:gd name="connsiteY526" fmla="*/ 343320 h 5609494"/>
              <a:gd name="connsiteX527" fmla="*/ 5469629 w 6054367"/>
              <a:gd name="connsiteY527" fmla="*/ 351331 h 5609494"/>
              <a:gd name="connsiteX528" fmla="*/ 5472512 w 6054367"/>
              <a:gd name="connsiteY528" fmla="*/ 359340 h 5609494"/>
              <a:gd name="connsiteX529" fmla="*/ 5474113 w 6054367"/>
              <a:gd name="connsiteY529" fmla="*/ 367351 h 5609494"/>
              <a:gd name="connsiteX530" fmla="*/ 5475075 w 6054367"/>
              <a:gd name="connsiteY530" fmla="*/ 375041 h 5609494"/>
              <a:gd name="connsiteX531" fmla="*/ 5475075 w 6054367"/>
              <a:gd name="connsiteY531" fmla="*/ 382090 h 5609494"/>
              <a:gd name="connsiteX532" fmla="*/ 5475075 w 6054367"/>
              <a:gd name="connsiteY532" fmla="*/ 385614 h 5609494"/>
              <a:gd name="connsiteX533" fmla="*/ 5474434 w 6054367"/>
              <a:gd name="connsiteY533" fmla="*/ 389139 h 5609494"/>
              <a:gd name="connsiteX534" fmla="*/ 5477638 w 6054367"/>
              <a:gd name="connsiteY534" fmla="*/ 390420 h 5609494"/>
              <a:gd name="connsiteX535" fmla="*/ 5481163 w 6054367"/>
              <a:gd name="connsiteY535" fmla="*/ 391702 h 5609494"/>
              <a:gd name="connsiteX536" fmla="*/ 5484687 w 6054367"/>
              <a:gd name="connsiteY536" fmla="*/ 392022 h 5609494"/>
              <a:gd name="connsiteX537" fmla="*/ 5487571 w 6054367"/>
              <a:gd name="connsiteY537" fmla="*/ 392022 h 5609494"/>
              <a:gd name="connsiteX538" fmla="*/ 5490774 w 6054367"/>
              <a:gd name="connsiteY538" fmla="*/ 391702 h 5609494"/>
              <a:gd name="connsiteX539" fmla="*/ 5493338 w 6054367"/>
              <a:gd name="connsiteY539" fmla="*/ 391061 h 5609494"/>
              <a:gd name="connsiteX540" fmla="*/ 5498464 w 6054367"/>
              <a:gd name="connsiteY540" fmla="*/ 390099 h 5609494"/>
              <a:gd name="connsiteX541" fmla="*/ 5500388 w 6054367"/>
              <a:gd name="connsiteY541" fmla="*/ 389780 h 5609494"/>
              <a:gd name="connsiteX542" fmla="*/ 5501669 w 6054367"/>
              <a:gd name="connsiteY542" fmla="*/ 390099 h 5609494"/>
              <a:gd name="connsiteX543" fmla="*/ 5502951 w 6054367"/>
              <a:gd name="connsiteY543" fmla="*/ 391061 h 5609494"/>
              <a:gd name="connsiteX544" fmla="*/ 5503591 w 6054367"/>
              <a:gd name="connsiteY544" fmla="*/ 392343 h 5609494"/>
              <a:gd name="connsiteX545" fmla="*/ 5503911 w 6054367"/>
              <a:gd name="connsiteY545" fmla="*/ 394906 h 5609494"/>
              <a:gd name="connsiteX546" fmla="*/ 5503591 w 6054367"/>
              <a:gd name="connsiteY546" fmla="*/ 398110 h 5609494"/>
              <a:gd name="connsiteX547" fmla="*/ 5502951 w 6054367"/>
              <a:gd name="connsiteY547" fmla="*/ 402275 h 5609494"/>
              <a:gd name="connsiteX548" fmla="*/ 5501669 w 6054367"/>
              <a:gd name="connsiteY548" fmla="*/ 408042 h 5609494"/>
              <a:gd name="connsiteX549" fmla="*/ 5505514 w 6054367"/>
              <a:gd name="connsiteY549" fmla="*/ 411888 h 5609494"/>
              <a:gd name="connsiteX550" fmla="*/ 5509679 w 6054367"/>
              <a:gd name="connsiteY550" fmla="*/ 415412 h 5609494"/>
              <a:gd name="connsiteX551" fmla="*/ 5513844 w 6054367"/>
              <a:gd name="connsiteY551" fmla="*/ 418295 h 5609494"/>
              <a:gd name="connsiteX552" fmla="*/ 5518009 w 6054367"/>
              <a:gd name="connsiteY552" fmla="*/ 421179 h 5609494"/>
              <a:gd name="connsiteX553" fmla="*/ 5522175 w 6054367"/>
              <a:gd name="connsiteY553" fmla="*/ 423743 h 5609494"/>
              <a:gd name="connsiteX554" fmla="*/ 5526981 w 6054367"/>
              <a:gd name="connsiteY554" fmla="*/ 425985 h 5609494"/>
              <a:gd name="connsiteX555" fmla="*/ 5531146 w 6054367"/>
              <a:gd name="connsiteY555" fmla="*/ 428228 h 5609494"/>
              <a:gd name="connsiteX556" fmla="*/ 5535952 w 6054367"/>
              <a:gd name="connsiteY556" fmla="*/ 430150 h 5609494"/>
              <a:gd name="connsiteX557" fmla="*/ 5540438 w 6054367"/>
              <a:gd name="connsiteY557" fmla="*/ 431752 h 5609494"/>
              <a:gd name="connsiteX558" fmla="*/ 5545244 w 6054367"/>
              <a:gd name="connsiteY558" fmla="*/ 433355 h 5609494"/>
              <a:gd name="connsiteX559" fmla="*/ 5550050 w 6054367"/>
              <a:gd name="connsiteY559" fmla="*/ 434316 h 5609494"/>
              <a:gd name="connsiteX560" fmla="*/ 5555176 w 6054367"/>
              <a:gd name="connsiteY560" fmla="*/ 434956 h 5609494"/>
              <a:gd name="connsiteX561" fmla="*/ 5560303 w 6054367"/>
              <a:gd name="connsiteY561" fmla="*/ 435918 h 5609494"/>
              <a:gd name="connsiteX562" fmla="*/ 5565429 w 6054367"/>
              <a:gd name="connsiteY562" fmla="*/ 436238 h 5609494"/>
              <a:gd name="connsiteX563" fmla="*/ 5570556 w 6054367"/>
              <a:gd name="connsiteY563" fmla="*/ 436238 h 5609494"/>
              <a:gd name="connsiteX564" fmla="*/ 5576003 w 6054367"/>
              <a:gd name="connsiteY564" fmla="*/ 436238 h 5609494"/>
              <a:gd name="connsiteX565" fmla="*/ 5575361 w 6054367"/>
              <a:gd name="connsiteY565" fmla="*/ 439763 h 5609494"/>
              <a:gd name="connsiteX566" fmla="*/ 5573760 w 6054367"/>
              <a:gd name="connsiteY566" fmla="*/ 442967 h 5609494"/>
              <a:gd name="connsiteX567" fmla="*/ 5571837 w 6054367"/>
              <a:gd name="connsiteY567" fmla="*/ 446491 h 5609494"/>
              <a:gd name="connsiteX568" fmla="*/ 5569915 w 6054367"/>
              <a:gd name="connsiteY568" fmla="*/ 449695 h 5609494"/>
              <a:gd name="connsiteX569" fmla="*/ 5565429 w 6054367"/>
              <a:gd name="connsiteY569" fmla="*/ 456103 h 5609494"/>
              <a:gd name="connsiteX570" fmla="*/ 5559982 w 6054367"/>
              <a:gd name="connsiteY570" fmla="*/ 462512 h 5609494"/>
              <a:gd name="connsiteX571" fmla="*/ 5555497 w 6054367"/>
              <a:gd name="connsiteY571" fmla="*/ 468599 h 5609494"/>
              <a:gd name="connsiteX572" fmla="*/ 5553254 w 6054367"/>
              <a:gd name="connsiteY572" fmla="*/ 472123 h 5609494"/>
              <a:gd name="connsiteX573" fmla="*/ 5551331 w 6054367"/>
              <a:gd name="connsiteY573" fmla="*/ 475007 h 5609494"/>
              <a:gd name="connsiteX574" fmla="*/ 5549729 w 6054367"/>
              <a:gd name="connsiteY574" fmla="*/ 478532 h 5609494"/>
              <a:gd name="connsiteX575" fmla="*/ 5548447 w 6054367"/>
              <a:gd name="connsiteY575" fmla="*/ 482056 h 5609494"/>
              <a:gd name="connsiteX576" fmla="*/ 5548127 w 6054367"/>
              <a:gd name="connsiteY576" fmla="*/ 485260 h 5609494"/>
              <a:gd name="connsiteX577" fmla="*/ 5548127 w 6054367"/>
              <a:gd name="connsiteY577" fmla="*/ 488784 h 5609494"/>
              <a:gd name="connsiteX578" fmla="*/ 5555497 w 6054367"/>
              <a:gd name="connsiteY578" fmla="*/ 491668 h 5609494"/>
              <a:gd name="connsiteX579" fmla="*/ 5559342 w 6054367"/>
              <a:gd name="connsiteY579" fmla="*/ 493591 h 5609494"/>
              <a:gd name="connsiteX580" fmla="*/ 5562545 w 6054367"/>
              <a:gd name="connsiteY580" fmla="*/ 496154 h 5609494"/>
              <a:gd name="connsiteX581" fmla="*/ 5565750 w 6054367"/>
              <a:gd name="connsiteY581" fmla="*/ 498397 h 5609494"/>
              <a:gd name="connsiteX582" fmla="*/ 5569274 w 6054367"/>
              <a:gd name="connsiteY582" fmla="*/ 501600 h 5609494"/>
              <a:gd name="connsiteX583" fmla="*/ 5571837 w 6054367"/>
              <a:gd name="connsiteY583" fmla="*/ 505125 h 5609494"/>
              <a:gd name="connsiteX584" fmla="*/ 5574401 w 6054367"/>
              <a:gd name="connsiteY584" fmla="*/ 509611 h 5609494"/>
              <a:gd name="connsiteX585" fmla="*/ 5578886 w 6054367"/>
              <a:gd name="connsiteY585" fmla="*/ 507048 h 5609494"/>
              <a:gd name="connsiteX586" fmla="*/ 5582731 w 6054367"/>
              <a:gd name="connsiteY586" fmla="*/ 504165 h 5609494"/>
              <a:gd name="connsiteX587" fmla="*/ 5586576 w 6054367"/>
              <a:gd name="connsiteY587" fmla="*/ 501280 h 5609494"/>
              <a:gd name="connsiteX588" fmla="*/ 5589780 w 6054367"/>
              <a:gd name="connsiteY588" fmla="*/ 498397 h 5609494"/>
              <a:gd name="connsiteX589" fmla="*/ 5595227 w 6054367"/>
              <a:gd name="connsiteY589" fmla="*/ 492309 h 5609494"/>
              <a:gd name="connsiteX590" fmla="*/ 5600354 w 6054367"/>
              <a:gd name="connsiteY590" fmla="*/ 485580 h 5609494"/>
              <a:gd name="connsiteX591" fmla="*/ 5606441 w 6054367"/>
              <a:gd name="connsiteY591" fmla="*/ 479493 h 5609494"/>
              <a:gd name="connsiteX592" fmla="*/ 5609965 w 6054367"/>
              <a:gd name="connsiteY592" fmla="*/ 476930 h 5609494"/>
              <a:gd name="connsiteX593" fmla="*/ 5613490 w 6054367"/>
              <a:gd name="connsiteY593" fmla="*/ 474045 h 5609494"/>
              <a:gd name="connsiteX594" fmla="*/ 5617976 w 6054367"/>
              <a:gd name="connsiteY594" fmla="*/ 471162 h 5609494"/>
              <a:gd name="connsiteX595" fmla="*/ 5622781 w 6054367"/>
              <a:gd name="connsiteY595" fmla="*/ 468599 h 5609494"/>
              <a:gd name="connsiteX596" fmla="*/ 5628550 w 6054367"/>
              <a:gd name="connsiteY596" fmla="*/ 466036 h 5609494"/>
              <a:gd name="connsiteX597" fmla="*/ 5634958 w 6054367"/>
              <a:gd name="connsiteY597" fmla="*/ 463794 h 5609494"/>
              <a:gd name="connsiteX598" fmla="*/ 5637200 w 6054367"/>
              <a:gd name="connsiteY598" fmla="*/ 467958 h 5609494"/>
              <a:gd name="connsiteX599" fmla="*/ 5638802 w 6054367"/>
              <a:gd name="connsiteY599" fmla="*/ 471162 h 5609494"/>
              <a:gd name="connsiteX600" fmla="*/ 5639763 w 6054367"/>
              <a:gd name="connsiteY600" fmla="*/ 474045 h 5609494"/>
              <a:gd name="connsiteX601" fmla="*/ 5640404 w 6054367"/>
              <a:gd name="connsiteY601" fmla="*/ 476289 h 5609494"/>
              <a:gd name="connsiteX602" fmla="*/ 5640404 w 6054367"/>
              <a:gd name="connsiteY602" fmla="*/ 478211 h 5609494"/>
              <a:gd name="connsiteX603" fmla="*/ 5639763 w 6054367"/>
              <a:gd name="connsiteY603" fmla="*/ 479172 h 5609494"/>
              <a:gd name="connsiteX604" fmla="*/ 5638802 w 6054367"/>
              <a:gd name="connsiteY604" fmla="*/ 480455 h 5609494"/>
              <a:gd name="connsiteX605" fmla="*/ 5637521 w 6054367"/>
              <a:gd name="connsiteY605" fmla="*/ 481094 h 5609494"/>
              <a:gd name="connsiteX606" fmla="*/ 5635597 w 6054367"/>
              <a:gd name="connsiteY606" fmla="*/ 481415 h 5609494"/>
              <a:gd name="connsiteX607" fmla="*/ 5633676 w 6054367"/>
              <a:gd name="connsiteY607" fmla="*/ 482376 h 5609494"/>
              <a:gd name="connsiteX608" fmla="*/ 5629189 w 6054367"/>
              <a:gd name="connsiteY608" fmla="*/ 482697 h 5609494"/>
              <a:gd name="connsiteX609" fmla="*/ 5624063 w 6054367"/>
              <a:gd name="connsiteY609" fmla="*/ 483338 h 5609494"/>
              <a:gd name="connsiteX610" fmla="*/ 5621180 w 6054367"/>
              <a:gd name="connsiteY610" fmla="*/ 484298 h 5609494"/>
              <a:gd name="connsiteX611" fmla="*/ 5618297 w 6054367"/>
              <a:gd name="connsiteY611" fmla="*/ 485260 h 5609494"/>
              <a:gd name="connsiteX612" fmla="*/ 5618936 w 6054367"/>
              <a:gd name="connsiteY612" fmla="*/ 490708 h 5609494"/>
              <a:gd name="connsiteX613" fmla="*/ 5620539 w 6054367"/>
              <a:gd name="connsiteY613" fmla="*/ 495193 h 5609494"/>
              <a:gd name="connsiteX614" fmla="*/ 5622461 w 6054367"/>
              <a:gd name="connsiteY614" fmla="*/ 498717 h 5609494"/>
              <a:gd name="connsiteX615" fmla="*/ 5624705 w 6054367"/>
              <a:gd name="connsiteY615" fmla="*/ 501280 h 5609494"/>
              <a:gd name="connsiteX616" fmla="*/ 5626947 w 6054367"/>
              <a:gd name="connsiteY616" fmla="*/ 503523 h 5609494"/>
              <a:gd name="connsiteX617" fmla="*/ 5630151 w 6054367"/>
              <a:gd name="connsiteY617" fmla="*/ 505125 h 5609494"/>
              <a:gd name="connsiteX618" fmla="*/ 5633034 w 6054367"/>
              <a:gd name="connsiteY618" fmla="*/ 506728 h 5609494"/>
              <a:gd name="connsiteX619" fmla="*/ 5636239 w 6054367"/>
              <a:gd name="connsiteY619" fmla="*/ 507688 h 5609494"/>
              <a:gd name="connsiteX620" fmla="*/ 5642326 w 6054367"/>
              <a:gd name="connsiteY620" fmla="*/ 509611 h 5609494"/>
              <a:gd name="connsiteX621" fmla="*/ 5645211 w 6054367"/>
              <a:gd name="connsiteY621" fmla="*/ 511213 h 5609494"/>
              <a:gd name="connsiteX622" fmla="*/ 5647774 w 6054367"/>
              <a:gd name="connsiteY622" fmla="*/ 512815 h 5609494"/>
              <a:gd name="connsiteX623" fmla="*/ 5650337 w 6054367"/>
              <a:gd name="connsiteY623" fmla="*/ 515057 h 5609494"/>
              <a:gd name="connsiteX624" fmla="*/ 5651939 w 6054367"/>
              <a:gd name="connsiteY624" fmla="*/ 517622 h 5609494"/>
              <a:gd name="connsiteX625" fmla="*/ 5653861 w 6054367"/>
              <a:gd name="connsiteY625" fmla="*/ 521146 h 5609494"/>
              <a:gd name="connsiteX626" fmla="*/ 5655143 w 6054367"/>
              <a:gd name="connsiteY626" fmla="*/ 525631 h 5609494"/>
              <a:gd name="connsiteX627" fmla="*/ 5655143 w 6054367"/>
              <a:gd name="connsiteY627" fmla="*/ 528514 h 5609494"/>
              <a:gd name="connsiteX628" fmla="*/ 5655143 w 6054367"/>
              <a:gd name="connsiteY628" fmla="*/ 531399 h 5609494"/>
              <a:gd name="connsiteX629" fmla="*/ 5654502 w 6054367"/>
              <a:gd name="connsiteY629" fmla="*/ 534603 h 5609494"/>
              <a:gd name="connsiteX630" fmla="*/ 5653540 w 6054367"/>
              <a:gd name="connsiteY630" fmla="*/ 537807 h 5609494"/>
              <a:gd name="connsiteX631" fmla="*/ 5650977 w 6054367"/>
              <a:gd name="connsiteY631" fmla="*/ 544855 h 5609494"/>
              <a:gd name="connsiteX632" fmla="*/ 5647453 w 6054367"/>
              <a:gd name="connsiteY632" fmla="*/ 552224 h 5609494"/>
              <a:gd name="connsiteX633" fmla="*/ 5639442 w 6054367"/>
              <a:gd name="connsiteY633" fmla="*/ 567284 h 5609494"/>
              <a:gd name="connsiteX634" fmla="*/ 5635278 w 6054367"/>
              <a:gd name="connsiteY634" fmla="*/ 574653 h 5609494"/>
              <a:gd name="connsiteX635" fmla="*/ 5632394 w 6054367"/>
              <a:gd name="connsiteY635" fmla="*/ 581703 h 5609494"/>
              <a:gd name="connsiteX636" fmla="*/ 5629510 w 6054367"/>
              <a:gd name="connsiteY636" fmla="*/ 588110 h 5609494"/>
              <a:gd name="connsiteX637" fmla="*/ 5628869 w 6054367"/>
              <a:gd name="connsiteY637" fmla="*/ 591315 h 5609494"/>
              <a:gd name="connsiteX638" fmla="*/ 5628550 w 6054367"/>
              <a:gd name="connsiteY638" fmla="*/ 593877 h 5609494"/>
              <a:gd name="connsiteX639" fmla="*/ 5628550 w 6054367"/>
              <a:gd name="connsiteY639" fmla="*/ 596441 h 5609494"/>
              <a:gd name="connsiteX640" fmla="*/ 5628869 w 6054367"/>
              <a:gd name="connsiteY640" fmla="*/ 598684 h 5609494"/>
              <a:gd name="connsiteX641" fmla="*/ 5629510 w 6054367"/>
              <a:gd name="connsiteY641" fmla="*/ 600927 h 5609494"/>
              <a:gd name="connsiteX642" fmla="*/ 5630792 w 6054367"/>
              <a:gd name="connsiteY642" fmla="*/ 602528 h 5609494"/>
              <a:gd name="connsiteX643" fmla="*/ 5632714 w 6054367"/>
              <a:gd name="connsiteY643" fmla="*/ 604130 h 5609494"/>
              <a:gd name="connsiteX644" fmla="*/ 5635278 w 6054367"/>
              <a:gd name="connsiteY644" fmla="*/ 605413 h 5609494"/>
              <a:gd name="connsiteX645" fmla="*/ 5638482 w 6054367"/>
              <a:gd name="connsiteY645" fmla="*/ 606053 h 5609494"/>
              <a:gd name="connsiteX646" fmla="*/ 5642326 w 6054367"/>
              <a:gd name="connsiteY646" fmla="*/ 606373 h 5609494"/>
              <a:gd name="connsiteX647" fmla="*/ 5646812 w 6054367"/>
              <a:gd name="connsiteY647" fmla="*/ 606373 h 5609494"/>
              <a:gd name="connsiteX648" fmla="*/ 5651939 w 6054367"/>
              <a:gd name="connsiteY648" fmla="*/ 606053 h 5609494"/>
              <a:gd name="connsiteX649" fmla="*/ 5658027 w 6054367"/>
              <a:gd name="connsiteY649" fmla="*/ 605413 h 5609494"/>
              <a:gd name="connsiteX650" fmla="*/ 5665075 w 6054367"/>
              <a:gd name="connsiteY650" fmla="*/ 604130 h 5609494"/>
              <a:gd name="connsiteX651" fmla="*/ 5667318 w 6054367"/>
              <a:gd name="connsiteY651" fmla="*/ 602209 h 5609494"/>
              <a:gd name="connsiteX652" fmla="*/ 5668920 w 6054367"/>
              <a:gd name="connsiteY652" fmla="*/ 599965 h 5609494"/>
              <a:gd name="connsiteX653" fmla="*/ 5669881 w 6054367"/>
              <a:gd name="connsiteY653" fmla="*/ 597402 h 5609494"/>
              <a:gd name="connsiteX654" fmla="*/ 5670843 w 6054367"/>
              <a:gd name="connsiteY654" fmla="*/ 594519 h 5609494"/>
              <a:gd name="connsiteX655" fmla="*/ 5670843 w 6054367"/>
              <a:gd name="connsiteY655" fmla="*/ 591956 h 5609494"/>
              <a:gd name="connsiteX656" fmla="*/ 5670201 w 6054367"/>
              <a:gd name="connsiteY656" fmla="*/ 588752 h 5609494"/>
              <a:gd name="connsiteX657" fmla="*/ 5669561 w 6054367"/>
              <a:gd name="connsiteY657" fmla="*/ 586188 h 5609494"/>
              <a:gd name="connsiteX658" fmla="*/ 5668920 w 6054367"/>
              <a:gd name="connsiteY658" fmla="*/ 583624 h 5609494"/>
              <a:gd name="connsiteX659" fmla="*/ 5667318 w 6054367"/>
              <a:gd name="connsiteY659" fmla="*/ 580741 h 5609494"/>
              <a:gd name="connsiteX660" fmla="*/ 5665717 w 6054367"/>
              <a:gd name="connsiteY660" fmla="*/ 579138 h 5609494"/>
              <a:gd name="connsiteX661" fmla="*/ 5663473 w 6054367"/>
              <a:gd name="connsiteY661" fmla="*/ 577217 h 5609494"/>
              <a:gd name="connsiteX662" fmla="*/ 5661551 w 6054367"/>
              <a:gd name="connsiteY662" fmla="*/ 575614 h 5609494"/>
              <a:gd name="connsiteX663" fmla="*/ 5659308 w 6054367"/>
              <a:gd name="connsiteY663" fmla="*/ 574333 h 5609494"/>
              <a:gd name="connsiteX664" fmla="*/ 5656745 w 6054367"/>
              <a:gd name="connsiteY664" fmla="*/ 574013 h 5609494"/>
              <a:gd name="connsiteX665" fmla="*/ 5653861 w 6054367"/>
              <a:gd name="connsiteY665" fmla="*/ 574333 h 5609494"/>
              <a:gd name="connsiteX666" fmla="*/ 5651298 w 6054367"/>
              <a:gd name="connsiteY666" fmla="*/ 575614 h 5609494"/>
              <a:gd name="connsiteX667" fmla="*/ 5652579 w 6054367"/>
              <a:gd name="connsiteY667" fmla="*/ 571449 h 5609494"/>
              <a:gd name="connsiteX668" fmla="*/ 5653861 w 6054367"/>
              <a:gd name="connsiteY668" fmla="*/ 567605 h 5609494"/>
              <a:gd name="connsiteX669" fmla="*/ 5656745 w 6054367"/>
              <a:gd name="connsiteY669" fmla="*/ 564080 h 5609494"/>
              <a:gd name="connsiteX670" fmla="*/ 5659628 w 6054367"/>
              <a:gd name="connsiteY670" fmla="*/ 560876 h 5609494"/>
              <a:gd name="connsiteX671" fmla="*/ 5663153 w 6054367"/>
              <a:gd name="connsiteY671" fmla="*/ 557352 h 5609494"/>
              <a:gd name="connsiteX672" fmla="*/ 5667318 w 6054367"/>
              <a:gd name="connsiteY672" fmla="*/ 553827 h 5609494"/>
              <a:gd name="connsiteX673" fmla="*/ 5675649 w 6054367"/>
              <a:gd name="connsiteY673" fmla="*/ 547739 h 5609494"/>
              <a:gd name="connsiteX674" fmla="*/ 5684941 w 6054367"/>
              <a:gd name="connsiteY674" fmla="*/ 541332 h 5609494"/>
              <a:gd name="connsiteX675" fmla="*/ 5693912 w 6054367"/>
              <a:gd name="connsiteY675" fmla="*/ 535243 h 5609494"/>
              <a:gd name="connsiteX676" fmla="*/ 5698077 w 6054367"/>
              <a:gd name="connsiteY676" fmla="*/ 532039 h 5609494"/>
              <a:gd name="connsiteX677" fmla="*/ 5702242 w 6054367"/>
              <a:gd name="connsiteY677" fmla="*/ 528835 h 5609494"/>
              <a:gd name="connsiteX678" fmla="*/ 5705767 w 6054367"/>
              <a:gd name="connsiteY678" fmla="*/ 525310 h 5609494"/>
              <a:gd name="connsiteX679" fmla="*/ 5708650 w 6054367"/>
              <a:gd name="connsiteY679" fmla="*/ 521786 h 5609494"/>
              <a:gd name="connsiteX680" fmla="*/ 5722428 w 6054367"/>
              <a:gd name="connsiteY680" fmla="*/ 536846 h 5609494"/>
              <a:gd name="connsiteX681" fmla="*/ 5729477 w 6054367"/>
              <a:gd name="connsiteY681" fmla="*/ 544215 h 5609494"/>
              <a:gd name="connsiteX682" fmla="*/ 5736206 w 6054367"/>
              <a:gd name="connsiteY682" fmla="*/ 552224 h 5609494"/>
              <a:gd name="connsiteX683" fmla="*/ 5742293 w 6054367"/>
              <a:gd name="connsiteY683" fmla="*/ 561196 h 5609494"/>
              <a:gd name="connsiteX684" fmla="*/ 5745177 w 6054367"/>
              <a:gd name="connsiteY684" fmla="*/ 566002 h 5609494"/>
              <a:gd name="connsiteX685" fmla="*/ 5748380 w 6054367"/>
              <a:gd name="connsiteY685" fmla="*/ 571129 h 5609494"/>
              <a:gd name="connsiteX686" fmla="*/ 5750943 w 6054367"/>
              <a:gd name="connsiteY686" fmla="*/ 576255 h 5609494"/>
              <a:gd name="connsiteX687" fmla="*/ 5753187 w 6054367"/>
              <a:gd name="connsiteY687" fmla="*/ 582023 h 5609494"/>
              <a:gd name="connsiteX688" fmla="*/ 5756070 w 6054367"/>
              <a:gd name="connsiteY688" fmla="*/ 588110 h 5609494"/>
              <a:gd name="connsiteX689" fmla="*/ 5758313 w 6054367"/>
              <a:gd name="connsiteY689" fmla="*/ 594839 h 5609494"/>
              <a:gd name="connsiteX690" fmla="*/ 5755750 w 6054367"/>
              <a:gd name="connsiteY690" fmla="*/ 595480 h 5609494"/>
              <a:gd name="connsiteX691" fmla="*/ 5753187 w 6054367"/>
              <a:gd name="connsiteY691" fmla="*/ 595800 h 5609494"/>
              <a:gd name="connsiteX692" fmla="*/ 5750943 w 6054367"/>
              <a:gd name="connsiteY692" fmla="*/ 595480 h 5609494"/>
              <a:gd name="connsiteX693" fmla="*/ 5749022 w 6054367"/>
              <a:gd name="connsiteY693" fmla="*/ 594839 h 5609494"/>
              <a:gd name="connsiteX694" fmla="*/ 5747098 w 6054367"/>
              <a:gd name="connsiteY694" fmla="*/ 594198 h 5609494"/>
              <a:gd name="connsiteX695" fmla="*/ 5745177 w 6054367"/>
              <a:gd name="connsiteY695" fmla="*/ 593237 h 5609494"/>
              <a:gd name="connsiteX696" fmla="*/ 5743895 w 6054367"/>
              <a:gd name="connsiteY696" fmla="*/ 591635 h 5609494"/>
              <a:gd name="connsiteX697" fmla="*/ 5742293 w 6054367"/>
              <a:gd name="connsiteY697" fmla="*/ 590033 h 5609494"/>
              <a:gd name="connsiteX698" fmla="*/ 5739089 w 6054367"/>
              <a:gd name="connsiteY698" fmla="*/ 586508 h 5609494"/>
              <a:gd name="connsiteX699" fmla="*/ 5736526 w 6054367"/>
              <a:gd name="connsiteY699" fmla="*/ 582343 h 5609494"/>
              <a:gd name="connsiteX700" fmla="*/ 5731719 w 6054367"/>
              <a:gd name="connsiteY700" fmla="*/ 573372 h 5609494"/>
              <a:gd name="connsiteX701" fmla="*/ 5728836 w 6054367"/>
              <a:gd name="connsiteY701" fmla="*/ 569206 h 5609494"/>
              <a:gd name="connsiteX702" fmla="*/ 5726273 w 6054367"/>
              <a:gd name="connsiteY702" fmla="*/ 565042 h 5609494"/>
              <a:gd name="connsiteX703" fmla="*/ 5723389 w 6054367"/>
              <a:gd name="connsiteY703" fmla="*/ 561837 h 5609494"/>
              <a:gd name="connsiteX704" fmla="*/ 5721787 w 6054367"/>
              <a:gd name="connsiteY704" fmla="*/ 560235 h 5609494"/>
              <a:gd name="connsiteX705" fmla="*/ 5719864 w 6054367"/>
              <a:gd name="connsiteY705" fmla="*/ 559274 h 5609494"/>
              <a:gd name="connsiteX706" fmla="*/ 5717942 w 6054367"/>
              <a:gd name="connsiteY706" fmla="*/ 558312 h 5609494"/>
              <a:gd name="connsiteX707" fmla="*/ 5716020 w 6054367"/>
              <a:gd name="connsiteY707" fmla="*/ 557992 h 5609494"/>
              <a:gd name="connsiteX708" fmla="*/ 5713776 w 6054367"/>
              <a:gd name="connsiteY708" fmla="*/ 557672 h 5609494"/>
              <a:gd name="connsiteX709" fmla="*/ 5711534 w 6054367"/>
              <a:gd name="connsiteY709" fmla="*/ 557672 h 5609494"/>
              <a:gd name="connsiteX710" fmla="*/ 5709292 w 6054367"/>
              <a:gd name="connsiteY710" fmla="*/ 558312 h 5609494"/>
              <a:gd name="connsiteX711" fmla="*/ 5706407 w 6054367"/>
              <a:gd name="connsiteY711" fmla="*/ 559274 h 5609494"/>
              <a:gd name="connsiteX712" fmla="*/ 5703844 w 6054367"/>
              <a:gd name="connsiteY712" fmla="*/ 560876 h 5609494"/>
              <a:gd name="connsiteX713" fmla="*/ 5700640 w 6054367"/>
              <a:gd name="connsiteY713" fmla="*/ 562477 h 5609494"/>
              <a:gd name="connsiteX714" fmla="*/ 5699999 w 6054367"/>
              <a:gd name="connsiteY714" fmla="*/ 567284 h 5609494"/>
              <a:gd name="connsiteX715" fmla="*/ 5699678 w 6054367"/>
              <a:gd name="connsiteY715" fmla="*/ 571770 h 5609494"/>
              <a:gd name="connsiteX716" fmla="*/ 5699999 w 6054367"/>
              <a:gd name="connsiteY716" fmla="*/ 576576 h 5609494"/>
              <a:gd name="connsiteX717" fmla="*/ 5700320 w 6054367"/>
              <a:gd name="connsiteY717" fmla="*/ 581382 h 5609494"/>
              <a:gd name="connsiteX718" fmla="*/ 5701281 w 6054367"/>
              <a:gd name="connsiteY718" fmla="*/ 586188 h 5609494"/>
              <a:gd name="connsiteX719" fmla="*/ 5702242 w 6054367"/>
              <a:gd name="connsiteY719" fmla="*/ 590674 h 5609494"/>
              <a:gd name="connsiteX720" fmla="*/ 5703844 w 6054367"/>
              <a:gd name="connsiteY720" fmla="*/ 595800 h 5609494"/>
              <a:gd name="connsiteX721" fmla="*/ 5705767 w 6054367"/>
              <a:gd name="connsiteY721" fmla="*/ 600286 h 5609494"/>
              <a:gd name="connsiteX722" fmla="*/ 5707689 w 6054367"/>
              <a:gd name="connsiteY722" fmla="*/ 605413 h 5609494"/>
              <a:gd name="connsiteX723" fmla="*/ 5709931 w 6054367"/>
              <a:gd name="connsiteY723" fmla="*/ 609898 h 5609494"/>
              <a:gd name="connsiteX724" fmla="*/ 5712495 w 6054367"/>
              <a:gd name="connsiteY724" fmla="*/ 614384 h 5609494"/>
              <a:gd name="connsiteX725" fmla="*/ 5715700 w 6054367"/>
              <a:gd name="connsiteY725" fmla="*/ 618870 h 5609494"/>
              <a:gd name="connsiteX726" fmla="*/ 5721787 w 6054367"/>
              <a:gd name="connsiteY726" fmla="*/ 627840 h 5609494"/>
              <a:gd name="connsiteX727" fmla="*/ 5728516 w 6054367"/>
              <a:gd name="connsiteY727" fmla="*/ 636172 h 5609494"/>
              <a:gd name="connsiteX728" fmla="*/ 5736206 w 6054367"/>
              <a:gd name="connsiteY728" fmla="*/ 643861 h 5609494"/>
              <a:gd name="connsiteX729" fmla="*/ 5744215 w 6054367"/>
              <a:gd name="connsiteY729" fmla="*/ 650910 h 5609494"/>
              <a:gd name="connsiteX730" fmla="*/ 5752546 w 6054367"/>
              <a:gd name="connsiteY730" fmla="*/ 656997 h 5609494"/>
              <a:gd name="connsiteX731" fmla="*/ 5761196 w 6054367"/>
              <a:gd name="connsiteY731" fmla="*/ 662765 h 5609494"/>
              <a:gd name="connsiteX732" fmla="*/ 5769528 w 6054367"/>
              <a:gd name="connsiteY732" fmla="*/ 667250 h 5609494"/>
              <a:gd name="connsiteX733" fmla="*/ 5774012 w 6054367"/>
              <a:gd name="connsiteY733" fmla="*/ 669173 h 5609494"/>
              <a:gd name="connsiteX734" fmla="*/ 5778178 w 6054367"/>
              <a:gd name="connsiteY734" fmla="*/ 670775 h 5609494"/>
              <a:gd name="connsiteX735" fmla="*/ 5782344 w 6054367"/>
              <a:gd name="connsiteY735" fmla="*/ 672377 h 5609494"/>
              <a:gd name="connsiteX736" fmla="*/ 5786509 w 6054367"/>
              <a:gd name="connsiteY736" fmla="*/ 673338 h 5609494"/>
              <a:gd name="connsiteX737" fmla="*/ 5790354 w 6054367"/>
              <a:gd name="connsiteY737" fmla="*/ 674299 h 5609494"/>
              <a:gd name="connsiteX738" fmla="*/ 5794198 w 6054367"/>
              <a:gd name="connsiteY738" fmla="*/ 674620 h 5609494"/>
              <a:gd name="connsiteX739" fmla="*/ 5794518 w 6054367"/>
              <a:gd name="connsiteY739" fmla="*/ 677824 h 5609494"/>
              <a:gd name="connsiteX740" fmla="*/ 5794839 w 6054367"/>
              <a:gd name="connsiteY740" fmla="*/ 681668 h 5609494"/>
              <a:gd name="connsiteX741" fmla="*/ 5796442 w 6054367"/>
              <a:gd name="connsiteY741" fmla="*/ 689359 h 5609494"/>
              <a:gd name="connsiteX742" fmla="*/ 5798684 w 6054367"/>
              <a:gd name="connsiteY742" fmla="*/ 697368 h 5609494"/>
              <a:gd name="connsiteX743" fmla="*/ 5801247 w 6054367"/>
              <a:gd name="connsiteY743" fmla="*/ 705378 h 5609494"/>
              <a:gd name="connsiteX744" fmla="*/ 5807015 w 6054367"/>
              <a:gd name="connsiteY744" fmla="*/ 721398 h 5609494"/>
              <a:gd name="connsiteX745" fmla="*/ 5809258 w 6054367"/>
              <a:gd name="connsiteY745" fmla="*/ 729409 h 5609494"/>
              <a:gd name="connsiteX746" fmla="*/ 5811500 w 6054367"/>
              <a:gd name="connsiteY746" fmla="*/ 737419 h 5609494"/>
              <a:gd name="connsiteX747" fmla="*/ 5812782 w 6054367"/>
              <a:gd name="connsiteY747" fmla="*/ 745108 h 5609494"/>
              <a:gd name="connsiteX748" fmla="*/ 5813103 w 6054367"/>
              <a:gd name="connsiteY748" fmla="*/ 748312 h 5609494"/>
              <a:gd name="connsiteX749" fmla="*/ 5813103 w 6054367"/>
              <a:gd name="connsiteY749" fmla="*/ 752158 h 5609494"/>
              <a:gd name="connsiteX750" fmla="*/ 5813103 w 6054367"/>
              <a:gd name="connsiteY750" fmla="*/ 755682 h 5609494"/>
              <a:gd name="connsiteX751" fmla="*/ 5812461 w 6054367"/>
              <a:gd name="connsiteY751" fmla="*/ 758886 h 5609494"/>
              <a:gd name="connsiteX752" fmla="*/ 5811500 w 6054367"/>
              <a:gd name="connsiteY752" fmla="*/ 762090 h 5609494"/>
              <a:gd name="connsiteX753" fmla="*/ 5810540 w 6054367"/>
              <a:gd name="connsiteY753" fmla="*/ 764973 h 5609494"/>
              <a:gd name="connsiteX754" fmla="*/ 5808616 w 6054367"/>
              <a:gd name="connsiteY754" fmla="*/ 768178 h 5609494"/>
              <a:gd name="connsiteX755" fmla="*/ 5806695 w 6054367"/>
              <a:gd name="connsiteY755" fmla="*/ 770740 h 5609494"/>
              <a:gd name="connsiteX756" fmla="*/ 5803811 w 6054367"/>
              <a:gd name="connsiteY756" fmla="*/ 773625 h 5609494"/>
              <a:gd name="connsiteX757" fmla="*/ 5800926 w 6054367"/>
              <a:gd name="connsiteY757" fmla="*/ 776188 h 5609494"/>
              <a:gd name="connsiteX758" fmla="*/ 5797402 w 6054367"/>
              <a:gd name="connsiteY758" fmla="*/ 778430 h 5609494"/>
              <a:gd name="connsiteX759" fmla="*/ 5793237 w 6054367"/>
              <a:gd name="connsiteY759" fmla="*/ 780354 h 5609494"/>
              <a:gd name="connsiteX760" fmla="*/ 5788752 w 6054367"/>
              <a:gd name="connsiteY760" fmla="*/ 782275 h 5609494"/>
              <a:gd name="connsiteX761" fmla="*/ 5783305 w 6054367"/>
              <a:gd name="connsiteY761" fmla="*/ 783878 h 5609494"/>
              <a:gd name="connsiteX762" fmla="*/ 5783626 w 6054367"/>
              <a:gd name="connsiteY762" fmla="*/ 787722 h 5609494"/>
              <a:gd name="connsiteX763" fmla="*/ 5784265 w 6054367"/>
              <a:gd name="connsiteY763" fmla="*/ 790927 h 5609494"/>
              <a:gd name="connsiteX764" fmla="*/ 5784907 w 6054367"/>
              <a:gd name="connsiteY764" fmla="*/ 794131 h 5609494"/>
              <a:gd name="connsiteX765" fmla="*/ 5785547 w 6054367"/>
              <a:gd name="connsiteY765" fmla="*/ 796694 h 5609494"/>
              <a:gd name="connsiteX766" fmla="*/ 5786829 w 6054367"/>
              <a:gd name="connsiteY766" fmla="*/ 798936 h 5609494"/>
              <a:gd name="connsiteX767" fmla="*/ 5788110 w 6054367"/>
              <a:gd name="connsiteY767" fmla="*/ 801179 h 5609494"/>
              <a:gd name="connsiteX768" fmla="*/ 5789072 w 6054367"/>
              <a:gd name="connsiteY768" fmla="*/ 803102 h 5609494"/>
              <a:gd name="connsiteX769" fmla="*/ 5790673 w 6054367"/>
              <a:gd name="connsiteY769" fmla="*/ 804703 h 5609494"/>
              <a:gd name="connsiteX770" fmla="*/ 5794198 w 6054367"/>
              <a:gd name="connsiteY770" fmla="*/ 807268 h 5609494"/>
              <a:gd name="connsiteX771" fmla="*/ 5797402 w 6054367"/>
              <a:gd name="connsiteY771" fmla="*/ 809510 h 5609494"/>
              <a:gd name="connsiteX772" fmla="*/ 5801247 w 6054367"/>
              <a:gd name="connsiteY772" fmla="*/ 811112 h 5609494"/>
              <a:gd name="connsiteX773" fmla="*/ 5805092 w 6054367"/>
              <a:gd name="connsiteY773" fmla="*/ 812714 h 5609494"/>
              <a:gd name="connsiteX774" fmla="*/ 5813103 w 6054367"/>
              <a:gd name="connsiteY774" fmla="*/ 814957 h 5609494"/>
              <a:gd name="connsiteX775" fmla="*/ 5816948 w 6054367"/>
              <a:gd name="connsiteY775" fmla="*/ 816879 h 5609494"/>
              <a:gd name="connsiteX776" fmla="*/ 5820793 w 6054367"/>
              <a:gd name="connsiteY776" fmla="*/ 818802 h 5609494"/>
              <a:gd name="connsiteX777" fmla="*/ 5823676 w 6054367"/>
              <a:gd name="connsiteY777" fmla="*/ 821365 h 5609494"/>
              <a:gd name="connsiteX778" fmla="*/ 5825277 w 6054367"/>
              <a:gd name="connsiteY778" fmla="*/ 822967 h 5609494"/>
              <a:gd name="connsiteX779" fmla="*/ 5826239 w 6054367"/>
              <a:gd name="connsiteY779" fmla="*/ 824889 h 5609494"/>
              <a:gd name="connsiteX780" fmla="*/ 5827521 w 6054367"/>
              <a:gd name="connsiteY780" fmla="*/ 827132 h 5609494"/>
              <a:gd name="connsiteX781" fmla="*/ 5828161 w 6054367"/>
              <a:gd name="connsiteY781" fmla="*/ 829375 h 5609494"/>
              <a:gd name="connsiteX782" fmla="*/ 5829443 w 6054367"/>
              <a:gd name="connsiteY782" fmla="*/ 832579 h 5609494"/>
              <a:gd name="connsiteX783" fmla="*/ 5829764 w 6054367"/>
              <a:gd name="connsiteY783" fmla="*/ 835142 h 5609494"/>
              <a:gd name="connsiteX784" fmla="*/ 5829122 w 6054367"/>
              <a:gd name="connsiteY784" fmla="*/ 838987 h 5609494"/>
              <a:gd name="connsiteX785" fmla="*/ 5828161 w 6054367"/>
              <a:gd name="connsiteY785" fmla="*/ 841550 h 5609494"/>
              <a:gd name="connsiteX786" fmla="*/ 5827201 w 6054367"/>
              <a:gd name="connsiteY786" fmla="*/ 843152 h 5609494"/>
              <a:gd name="connsiteX787" fmla="*/ 5825919 w 6054367"/>
              <a:gd name="connsiteY787" fmla="*/ 844435 h 5609494"/>
              <a:gd name="connsiteX788" fmla="*/ 5824957 w 6054367"/>
              <a:gd name="connsiteY788" fmla="*/ 844435 h 5609494"/>
              <a:gd name="connsiteX789" fmla="*/ 5823676 w 6054367"/>
              <a:gd name="connsiteY789" fmla="*/ 843473 h 5609494"/>
              <a:gd name="connsiteX790" fmla="*/ 5822074 w 6054367"/>
              <a:gd name="connsiteY790" fmla="*/ 842511 h 5609494"/>
              <a:gd name="connsiteX791" fmla="*/ 5821112 w 6054367"/>
              <a:gd name="connsiteY791" fmla="*/ 840910 h 5609494"/>
              <a:gd name="connsiteX792" fmla="*/ 5817908 w 6054367"/>
              <a:gd name="connsiteY792" fmla="*/ 836424 h 5609494"/>
              <a:gd name="connsiteX793" fmla="*/ 5815345 w 6054367"/>
              <a:gd name="connsiteY793" fmla="*/ 830977 h 5609494"/>
              <a:gd name="connsiteX794" fmla="*/ 5812782 w 6054367"/>
              <a:gd name="connsiteY794" fmla="*/ 824889 h 5609494"/>
              <a:gd name="connsiteX795" fmla="*/ 5810859 w 6054367"/>
              <a:gd name="connsiteY795" fmla="*/ 819442 h 5609494"/>
              <a:gd name="connsiteX796" fmla="*/ 5807655 w 6054367"/>
              <a:gd name="connsiteY796" fmla="*/ 821045 h 5609494"/>
              <a:gd name="connsiteX797" fmla="*/ 5804771 w 6054367"/>
              <a:gd name="connsiteY797" fmla="*/ 823288 h 5609494"/>
              <a:gd name="connsiteX798" fmla="*/ 5801888 w 6054367"/>
              <a:gd name="connsiteY798" fmla="*/ 825530 h 5609494"/>
              <a:gd name="connsiteX799" fmla="*/ 5799645 w 6054367"/>
              <a:gd name="connsiteY799" fmla="*/ 827774 h 5609494"/>
              <a:gd name="connsiteX800" fmla="*/ 5795160 w 6054367"/>
              <a:gd name="connsiteY800" fmla="*/ 833540 h 5609494"/>
              <a:gd name="connsiteX801" fmla="*/ 5790994 w 6054367"/>
              <a:gd name="connsiteY801" fmla="*/ 839307 h 5609494"/>
              <a:gd name="connsiteX802" fmla="*/ 5787470 w 6054367"/>
              <a:gd name="connsiteY802" fmla="*/ 845715 h 5609494"/>
              <a:gd name="connsiteX803" fmla="*/ 5784265 w 6054367"/>
              <a:gd name="connsiteY803" fmla="*/ 852444 h 5609494"/>
              <a:gd name="connsiteX804" fmla="*/ 5780741 w 6054367"/>
              <a:gd name="connsiteY804" fmla="*/ 858532 h 5609494"/>
              <a:gd name="connsiteX805" fmla="*/ 5777217 w 6054367"/>
              <a:gd name="connsiteY805" fmla="*/ 864620 h 5609494"/>
              <a:gd name="connsiteX806" fmla="*/ 5773373 w 6054367"/>
              <a:gd name="connsiteY806" fmla="*/ 870066 h 5609494"/>
              <a:gd name="connsiteX807" fmla="*/ 5769207 w 6054367"/>
              <a:gd name="connsiteY807" fmla="*/ 875513 h 5609494"/>
              <a:gd name="connsiteX808" fmla="*/ 5766964 w 6054367"/>
              <a:gd name="connsiteY808" fmla="*/ 877757 h 5609494"/>
              <a:gd name="connsiteX809" fmla="*/ 5764401 w 6054367"/>
              <a:gd name="connsiteY809" fmla="*/ 879678 h 5609494"/>
              <a:gd name="connsiteX810" fmla="*/ 5761838 w 6054367"/>
              <a:gd name="connsiteY810" fmla="*/ 881601 h 5609494"/>
              <a:gd name="connsiteX811" fmla="*/ 5758954 w 6054367"/>
              <a:gd name="connsiteY811" fmla="*/ 883203 h 5609494"/>
              <a:gd name="connsiteX812" fmla="*/ 5756070 w 6054367"/>
              <a:gd name="connsiteY812" fmla="*/ 884165 h 5609494"/>
              <a:gd name="connsiteX813" fmla="*/ 5752546 w 6054367"/>
              <a:gd name="connsiteY813" fmla="*/ 885445 h 5609494"/>
              <a:gd name="connsiteX814" fmla="*/ 5749022 w 6054367"/>
              <a:gd name="connsiteY814" fmla="*/ 885766 h 5609494"/>
              <a:gd name="connsiteX815" fmla="*/ 5745177 w 6054367"/>
              <a:gd name="connsiteY815" fmla="*/ 886086 h 5609494"/>
              <a:gd name="connsiteX816" fmla="*/ 5741011 w 6054367"/>
              <a:gd name="connsiteY816" fmla="*/ 886086 h 5609494"/>
              <a:gd name="connsiteX817" fmla="*/ 5736526 w 6054367"/>
              <a:gd name="connsiteY817" fmla="*/ 885445 h 5609494"/>
              <a:gd name="connsiteX818" fmla="*/ 5732040 w 6054367"/>
              <a:gd name="connsiteY818" fmla="*/ 884806 h 5609494"/>
              <a:gd name="connsiteX819" fmla="*/ 5726592 w 6054367"/>
              <a:gd name="connsiteY819" fmla="*/ 883203 h 5609494"/>
              <a:gd name="connsiteX820" fmla="*/ 5724671 w 6054367"/>
              <a:gd name="connsiteY820" fmla="*/ 887048 h 5609494"/>
              <a:gd name="connsiteX821" fmla="*/ 5723389 w 6054367"/>
              <a:gd name="connsiteY821" fmla="*/ 891214 h 5609494"/>
              <a:gd name="connsiteX822" fmla="*/ 5722108 w 6054367"/>
              <a:gd name="connsiteY822" fmla="*/ 895698 h 5609494"/>
              <a:gd name="connsiteX823" fmla="*/ 5721787 w 6054367"/>
              <a:gd name="connsiteY823" fmla="*/ 900505 h 5609494"/>
              <a:gd name="connsiteX824" fmla="*/ 5721787 w 6054367"/>
              <a:gd name="connsiteY824" fmla="*/ 905951 h 5609494"/>
              <a:gd name="connsiteX825" fmla="*/ 5722428 w 6054367"/>
              <a:gd name="connsiteY825" fmla="*/ 911399 h 5609494"/>
              <a:gd name="connsiteX826" fmla="*/ 5723709 w 6054367"/>
              <a:gd name="connsiteY826" fmla="*/ 916525 h 5609494"/>
              <a:gd name="connsiteX827" fmla="*/ 5724671 w 6054367"/>
              <a:gd name="connsiteY827" fmla="*/ 921651 h 5609494"/>
              <a:gd name="connsiteX828" fmla="*/ 5726592 w 6054367"/>
              <a:gd name="connsiteY828" fmla="*/ 926778 h 5609494"/>
              <a:gd name="connsiteX829" fmla="*/ 5728836 w 6054367"/>
              <a:gd name="connsiteY829" fmla="*/ 931584 h 5609494"/>
              <a:gd name="connsiteX830" fmla="*/ 5731719 w 6054367"/>
              <a:gd name="connsiteY830" fmla="*/ 936390 h 5609494"/>
              <a:gd name="connsiteX831" fmla="*/ 5734282 w 6054367"/>
              <a:gd name="connsiteY831" fmla="*/ 940555 h 5609494"/>
              <a:gd name="connsiteX832" fmla="*/ 5737487 w 6054367"/>
              <a:gd name="connsiteY832" fmla="*/ 944080 h 5609494"/>
              <a:gd name="connsiteX833" fmla="*/ 5740690 w 6054367"/>
              <a:gd name="connsiteY833" fmla="*/ 947605 h 5609494"/>
              <a:gd name="connsiteX834" fmla="*/ 5744535 w 6054367"/>
              <a:gd name="connsiteY834" fmla="*/ 949847 h 5609494"/>
              <a:gd name="connsiteX835" fmla="*/ 5748380 w 6054367"/>
              <a:gd name="connsiteY835" fmla="*/ 951769 h 5609494"/>
              <a:gd name="connsiteX836" fmla="*/ 5750943 w 6054367"/>
              <a:gd name="connsiteY836" fmla="*/ 948887 h 5609494"/>
              <a:gd name="connsiteX837" fmla="*/ 5752867 w 6054367"/>
              <a:gd name="connsiteY837" fmla="*/ 946003 h 5609494"/>
              <a:gd name="connsiteX838" fmla="*/ 5754788 w 6054367"/>
              <a:gd name="connsiteY838" fmla="*/ 942798 h 5609494"/>
              <a:gd name="connsiteX839" fmla="*/ 5756070 w 6054367"/>
              <a:gd name="connsiteY839" fmla="*/ 939914 h 5609494"/>
              <a:gd name="connsiteX840" fmla="*/ 5756712 w 6054367"/>
              <a:gd name="connsiteY840" fmla="*/ 936390 h 5609494"/>
              <a:gd name="connsiteX841" fmla="*/ 5757351 w 6054367"/>
              <a:gd name="connsiteY841" fmla="*/ 932546 h 5609494"/>
              <a:gd name="connsiteX842" fmla="*/ 5757993 w 6054367"/>
              <a:gd name="connsiteY842" fmla="*/ 929021 h 5609494"/>
              <a:gd name="connsiteX843" fmla="*/ 5757993 w 6054367"/>
              <a:gd name="connsiteY843" fmla="*/ 925497 h 5609494"/>
              <a:gd name="connsiteX844" fmla="*/ 5757351 w 6054367"/>
              <a:gd name="connsiteY844" fmla="*/ 917807 h 5609494"/>
              <a:gd name="connsiteX845" fmla="*/ 5757031 w 6054367"/>
              <a:gd name="connsiteY845" fmla="*/ 909796 h 5609494"/>
              <a:gd name="connsiteX846" fmla="*/ 5756712 w 6054367"/>
              <a:gd name="connsiteY846" fmla="*/ 902107 h 5609494"/>
              <a:gd name="connsiteX847" fmla="*/ 5756712 w 6054367"/>
              <a:gd name="connsiteY847" fmla="*/ 894418 h 5609494"/>
              <a:gd name="connsiteX848" fmla="*/ 5758954 w 6054367"/>
              <a:gd name="connsiteY848" fmla="*/ 895379 h 5609494"/>
              <a:gd name="connsiteX849" fmla="*/ 5761196 w 6054367"/>
              <a:gd name="connsiteY849" fmla="*/ 895698 h 5609494"/>
              <a:gd name="connsiteX850" fmla="*/ 5763440 w 6054367"/>
              <a:gd name="connsiteY850" fmla="*/ 896019 h 5609494"/>
              <a:gd name="connsiteX851" fmla="*/ 5766003 w 6054367"/>
              <a:gd name="connsiteY851" fmla="*/ 895698 h 5609494"/>
              <a:gd name="connsiteX852" fmla="*/ 5771129 w 6054367"/>
              <a:gd name="connsiteY852" fmla="*/ 895058 h 5609494"/>
              <a:gd name="connsiteX853" fmla="*/ 5776576 w 6054367"/>
              <a:gd name="connsiteY853" fmla="*/ 893456 h 5609494"/>
              <a:gd name="connsiteX854" fmla="*/ 5782023 w 6054367"/>
              <a:gd name="connsiteY854" fmla="*/ 891214 h 5609494"/>
              <a:gd name="connsiteX855" fmla="*/ 5787470 w 6054367"/>
              <a:gd name="connsiteY855" fmla="*/ 888970 h 5609494"/>
              <a:gd name="connsiteX856" fmla="*/ 5793237 w 6054367"/>
              <a:gd name="connsiteY856" fmla="*/ 886407 h 5609494"/>
              <a:gd name="connsiteX857" fmla="*/ 5799005 w 6054367"/>
              <a:gd name="connsiteY857" fmla="*/ 884165 h 5609494"/>
              <a:gd name="connsiteX858" fmla="*/ 5804771 w 6054367"/>
              <a:gd name="connsiteY858" fmla="*/ 882241 h 5609494"/>
              <a:gd name="connsiteX859" fmla="*/ 5809898 w 6054367"/>
              <a:gd name="connsiteY859" fmla="*/ 881281 h 5609494"/>
              <a:gd name="connsiteX860" fmla="*/ 5812782 w 6054367"/>
              <a:gd name="connsiteY860" fmla="*/ 881281 h 5609494"/>
              <a:gd name="connsiteX861" fmla="*/ 5815345 w 6054367"/>
              <a:gd name="connsiteY861" fmla="*/ 881281 h 5609494"/>
              <a:gd name="connsiteX862" fmla="*/ 5817908 w 6054367"/>
              <a:gd name="connsiteY862" fmla="*/ 881281 h 5609494"/>
              <a:gd name="connsiteX863" fmla="*/ 5820793 w 6054367"/>
              <a:gd name="connsiteY863" fmla="*/ 881922 h 5609494"/>
              <a:gd name="connsiteX864" fmla="*/ 5823035 w 6054367"/>
              <a:gd name="connsiteY864" fmla="*/ 882882 h 5609494"/>
              <a:gd name="connsiteX865" fmla="*/ 5825277 w 6054367"/>
              <a:gd name="connsiteY865" fmla="*/ 884165 h 5609494"/>
              <a:gd name="connsiteX866" fmla="*/ 5827521 w 6054367"/>
              <a:gd name="connsiteY866" fmla="*/ 885766 h 5609494"/>
              <a:gd name="connsiteX867" fmla="*/ 5829764 w 6054367"/>
              <a:gd name="connsiteY867" fmla="*/ 887689 h 5609494"/>
              <a:gd name="connsiteX868" fmla="*/ 5832006 w 6054367"/>
              <a:gd name="connsiteY868" fmla="*/ 890252 h 5609494"/>
              <a:gd name="connsiteX869" fmla="*/ 5833929 w 6054367"/>
              <a:gd name="connsiteY869" fmla="*/ 893456 h 5609494"/>
              <a:gd name="connsiteX870" fmla="*/ 5835851 w 6054367"/>
              <a:gd name="connsiteY870" fmla="*/ 896980 h 5609494"/>
              <a:gd name="connsiteX871" fmla="*/ 5837773 w 6054367"/>
              <a:gd name="connsiteY871" fmla="*/ 900505 h 5609494"/>
              <a:gd name="connsiteX872" fmla="*/ 5839696 w 6054367"/>
              <a:gd name="connsiteY872" fmla="*/ 908516 h 5609494"/>
              <a:gd name="connsiteX873" fmla="*/ 5840337 w 6054367"/>
              <a:gd name="connsiteY873" fmla="*/ 914282 h 5609494"/>
              <a:gd name="connsiteX874" fmla="*/ 5840978 w 6054367"/>
              <a:gd name="connsiteY874" fmla="*/ 916525 h 5609494"/>
              <a:gd name="connsiteX875" fmla="*/ 5840337 w 6054367"/>
              <a:gd name="connsiteY875" fmla="*/ 918127 h 5609494"/>
              <a:gd name="connsiteX876" fmla="*/ 5840017 w 6054367"/>
              <a:gd name="connsiteY876" fmla="*/ 919729 h 5609494"/>
              <a:gd name="connsiteX877" fmla="*/ 5839696 w 6054367"/>
              <a:gd name="connsiteY877" fmla="*/ 920370 h 5609494"/>
              <a:gd name="connsiteX878" fmla="*/ 5839055 w 6054367"/>
              <a:gd name="connsiteY878" fmla="*/ 921331 h 5609494"/>
              <a:gd name="connsiteX879" fmla="*/ 5837773 w 6054367"/>
              <a:gd name="connsiteY879" fmla="*/ 921651 h 5609494"/>
              <a:gd name="connsiteX880" fmla="*/ 5837133 w 6054367"/>
              <a:gd name="connsiteY880" fmla="*/ 921651 h 5609494"/>
              <a:gd name="connsiteX881" fmla="*/ 5835530 w 6054367"/>
              <a:gd name="connsiteY881" fmla="*/ 921331 h 5609494"/>
              <a:gd name="connsiteX882" fmla="*/ 5832327 w 6054367"/>
              <a:gd name="connsiteY882" fmla="*/ 920370 h 5609494"/>
              <a:gd name="connsiteX883" fmla="*/ 5829122 w 6054367"/>
              <a:gd name="connsiteY883" fmla="*/ 918448 h 5609494"/>
              <a:gd name="connsiteX884" fmla="*/ 5820151 w 6054367"/>
              <a:gd name="connsiteY884" fmla="*/ 914603 h 5609494"/>
              <a:gd name="connsiteX885" fmla="*/ 5815666 w 6054367"/>
              <a:gd name="connsiteY885" fmla="*/ 913321 h 5609494"/>
              <a:gd name="connsiteX886" fmla="*/ 5810859 w 6054367"/>
              <a:gd name="connsiteY886" fmla="*/ 911719 h 5609494"/>
              <a:gd name="connsiteX887" fmla="*/ 5805413 w 6054367"/>
              <a:gd name="connsiteY887" fmla="*/ 911399 h 5609494"/>
              <a:gd name="connsiteX888" fmla="*/ 5802850 w 6054367"/>
              <a:gd name="connsiteY888" fmla="*/ 911399 h 5609494"/>
              <a:gd name="connsiteX889" fmla="*/ 5800287 w 6054367"/>
              <a:gd name="connsiteY889" fmla="*/ 911719 h 5609494"/>
              <a:gd name="connsiteX890" fmla="*/ 5797402 w 6054367"/>
              <a:gd name="connsiteY890" fmla="*/ 912360 h 5609494"/>
              <a:gd name="connsiteX891" fmla="*/ 5795160 w 6054367"/>
              <a:gd name="connsiteY891" fmla="*/ 913321 h 5609494"/>
              <a:gd name="connsiteX892" fmla="*/ 5792597 w 6054367"/>
              <a:gd name="connsiteY892" fmla="*/ 914603 h 5609494"/>
              <a:gd name="connsiteX893" fmla="*/ 5789713 w 6054367"/>
              <a:gd name="connsiteY893" fmla="*/ 916204 h 5609494"/>
              <a:gd name="connsiteX894" fmla="*/ 5792597 w 6054367"/>
              <a:gd name="connsiteY894" fmla="*/ 922293 h 5609494"/>
              <a:gd name="connsiteX895" fmla="*/ 5795800 w 6054367"/>
              <a:gd name="connsiteY895" fmla="*/ 927419 h 5609494"/>
              <a:gd name="connsiteX896" fmla="*/ 5799325 w 6054367"/>
              <a:gd name="connsiteY896" fmla="*/ 931905 h 5609494"/>
              <a:gd name="connsiteX897" fmla="*/ 5803170 w 6054367"/>
              <a:gd name="connsiteY897" fmla="*/ 935750 h 5609494"/>
              <a:gd name="connsiteX898" fmla="*/ 5807015 w 6054367"/>
              <a:gd name="connsiteY898" fmla="*/ 938954 h 5609494"/>
              <a:gd name="connsiteX899" fmla="*/ 5810859 w 6054367"/>
              <a:gd name="connsiteY899" fmla="*/ 942157 h 5609494"/>
              <a:gd name="connsiteX900" fmla="*/ 5817268 w 6054367"/>
              <a:gd name="connsiteY900" fmla="*/ 947925 h 5609494"/>
              <a:gd name="connsiteX901" fmla="*/ 5819831 w 6054367"/>
              <a:gd name="connsiteY901" fmla="*/ 950488 h 5609494"/>
              <a:gd name="connsiteX902" fmla="*/ 5821432 w 6054367"/>
              <a:gd name="connsiteY902" fmla="*/ 953691 h 5609494"/>
              <a:gd name="connsiteX903" fmla="*/ 5822074 w 6054367"/>
              <a:gd name="connsiteY903" fmla="*/ 954653 h 5609494"/>
              <a:gd name="connsiteX904" fmla="*/ 5822714 w 6054367"/>
              <a:gd name="connsiteY904" fmla="*/ 956255 h 5609494"/>
              <a:gd name="connsiteX905" fmla="*/ 5822714 w 6054367"/>
              <a:gd name="connsiteY905" fmla="*/ 957858 h 5609494"/>
              <a:gd name="connsiteX906" fmla="*/ 5822714 w 6054367"/>
              <a:gd name="connsiteY906" fmla="*/ 959780 h 5609494"/>
              <a:gd name="connsiteX907" fmla="*/ 5821753 w 6054367"/>
              <a:gd name="connsiteY907" fmla="*/ 961062 h 5609494"/>
              <a:gd name="connsiteX908" fmla="*/ 5821112 w 6054367"/>
              <a:gd name="connsiteY908" fmla="*/ 962983 h 5609494"/>
              <a:gd name="connsiteX909" fmla="*/ 5819831 w 6054367"/>
              <a:gd name="connsiteY909" fmla="*/ 964905 h 5609494"/>
              <a:gd name="connsiteX910" fmla="*/ 5818549 w 6054367"/>
              <a:gd name="connsiteY910" fmla="*/ 966828 h 5609494"/>
              <a:gd name="connsiteX911" fmla="*/ 5814704 w 6054367"/>
              <a:gd name="connsiteY911" fmla="*/ 971315 h 5609494"/>
              <a:gd name="connsiteX912" fmla="*/ 5808937 w 6054367"/>
              <a:gd name="connsiteY912" fmla="*/ 976439 h 5609494"/>
              <a:gd name="connsiteX913" fmla="*/ 5811821 w 6054367"/>
              <a:gd name="connsiteY913" fmla="*/ 980927 h 5609494"/>
              <a:gd name="connsiteX914" fmla="*/ 5814704 w 6054367"/>
              <a:gd name="connsiteY914" fmla="*/ 983490 h 5609494"/>
              <a:gd name="connsiteX915" fmla="*/ 5815986 w 6054367"/>
              <a:gd name="connsiteY915" fmla="*/ 984450 h 5609494"/>
              <a:gd name="connsiteX916" fmla="*/ 5817268 w 6054367"/>
              <a:gd name="connsiteY916" fmla="*/ 985091 h 5609494"/>
              <a:gd name="connsiteX917" fmla="*/ 5818869 w 6054367"/>
              <a:gd name="connsiteY917" fmla="*/ 985411 h 5609494"/>
              <a:gd name="connsiteX918" fmla="*/ 5819831 w 6054367"/>
              <a:gd name="connsiteY918" fmla="*/ 985411 h 5609494"/>
              <a:gd name="connsiteX919" fmla="*/ 5821112 w 6054367"/>
              <a:gd name="connsiteY919" fmla="*/ 985091 h 5609494"/>
              <a:gd name="connsiteX920" fmla="*/ 5822714 w 6054367"/>
              <a:gd name="connsiteY920" fmla="*/ 984771 h 5609494"/>
              <a:gd name="connsiteX921" fmla="*/ 5824957 w 6054367"/>
              <a:gd name="connsiteY921" fmla="*/ 983170 h 5609494"/>
              <a:gd name="connsiteX922" fmla="*/ 5827201 w 6054367"/>
              <a:gd name="connsiteY922" fmla="*/ 980927 h 5609494"/>
              <a:gd name="connsiteX923" fmla="*/ 5829764 w 6054367"/>
              <a:gd name="connsiteY923" fmla="*/ 978684 h 5609494"/>
              <a:gd name="connsiteX924" fmla="*/ 5835210 w 6054367"/>
              <a:gd name="connsiteY924" fmla="*/ 972596 h 5609494"/>
              <a:gd name="connsiteX925" fmla="*/ 5837773 w 6054367"/>
              <a:gd name="connsiteY925" fmla="*/ 969393 h 5609494"/>
              <a:gd name="connsiteX926" fmla="*/ 5840978 w 6054367"/>
              <a:gd name="connsiteY926" fmla="*/ 966828 h 5609494"/>
              <a:gd name="connsiteX927" fmla="*/ 5844182 w 6054367"/>
              <a:gd name="connsiteY927" fmla="*/ 964585 h 5609494"/>
              <a:gd name="connsiteX928" fmla="*/ 5848026 w 6054367"/>
              <a:gd name="connsiteY928" fmla="*/ 962983 h 5609494"/>
              <a:gd name="connsiteX929" fmla="*/ 5850270 w 6054367"/>
              <a:gd name="connsiteY929" fmla="*/ 962343 h 5609494"/>
              <a:gd name="connsiteX930" fmla="*/ 5852191 w 6054367"/>
              <a:gd name="connsiteY930" fmla="*/ 962023 h 5609494"/>
              <a:gd name="connsiteX931" fmla="*/ 5854435 w 6054367"/>
              <a:gd name="connsiteY931" fmla="*/ 962023 h 5609494"/>
              <a:gd name="connsiteX932" fmla="*/ 5856998 w 6054367"/>
              <a:gd name="connsiteY932" fmla="*/ 962023 h 5609494"/>
              <a:gd name="connsiteX933" fmla="*/ 5855716 w 6054367"/>
              <a:gd name="connsiteY933" fmla="*/ 964585 h 5609494"/>
              <a:gd name="connsiteX934" fmla="*/ 5854435 w 6054367"/>
              <a:gd name="connsiteY934" fmla="*/ 966828 h 5609494"/>
              <a:gd name="connsiteX935" fmla="*/ 5853153 w 6054367"/>
              <a:gd name="connsiteY935" fmla="*/ 972276 h 5609494"/>
              <a:gd name="connsiteX936" fmla="*/ 5852512 w 6054367"/>
              <a:gd name="connsiteY936" fmla="*/ 978363 h 5609494"/>
              <a:gd name="connsiteX937" fmla="*/ 5852512 w 6054367"/>
              <a:gd name="connsiteY937" fmla="*/ 984450 h 5609494"/>
              <a:gd name="connsiteX938" fmla="*/ 5853153 w 6054367"/>
              <a:gd name="connsiteY938" fmla="*/ 990539 h 5609494"/>
              <a:gd name="connsiteX939" fmla="*/ 5854115 w 6054367"/>
              <a:gd name="connsiteY939" fmla="*/ 997266 h 5609494"/>
              <a:gd name="connsiteX940" fmla="*/ 5855716 w 6054367"/>
              <a:gd name="connsiteY940" fmla="*/ 1004316 h 5609494"/>
              <a:gd name="connsiteX941" fmla="*/ 5857318 w 6054367"/>
              <a:gd name="connsiteY941" fmla="*/ 1011043 h 5609494"/>
              <a:gd name="connsiteX942" fmla="*/ 5861483 w 6054367"/>
              <a:gd name="connsiteY942" fmla="*/ 1025463 h 5609494"/>
              <a:gd name="connsiteX943" fmla="*/ 5865649 w 6054367"/>
              <a:gd name="connsiteY943" fmla="*/ 1039881 h 5609494"/>
              <a:gd name="connsiteX944" fmla="*/ 5869494 w 6054367"/>
              <a:gd name="connsiteY944" fmla="*/ 1053978 h 5609494"/>
              <a:gd name="connsiteX945" fmla="*/ 5870776 w 6054367"/>
              <a:gd name="connsiteY945" fmla="*/ 1061348 h 5609494"/>
              <a:gd name="connsiteX946" fmla="*/ 5872057 w 6054367"/>
              <a:gd name="connsiteY946" fmla="*/ 1068077 h 5609494"/>
              <a:gd name="connsiteX947" fmla="*/ 5870776 w 6054367"/>
              <a:gd name="connsiteY947" fmla="*/ 1069999 h 5609494"/>
              <a:gd name="connsiteX948" fmla="*/ 5869494 w 6054367"/>
              <a:gd name="connsiteY948" fmla="*/ 1071921 h 5609494"/>
              <a:gd name="connsiteX949" fmla="*/ 5867892 w 6054367"/>
              <a:gd name="connsiteY949" fmla="*/ 1073523 h 5609494"/>
              <a:gd name="connsiteX950" fmla="*/ 5865969 w 6054367"/>
              <a:gd name="connsiteY950" fmla="*/ 1074805 h 5609494"/>
              <a:gd name="connsiteX951" fmla="*/ 5864047 w 6054367"/>
              <a:gd name="connsiteY951" fmla="*/ 1076086 h 5609494"/>
              <a:gd name="connsiteX952" fmla="*/ 5862124 w 6054367"/>
              <a:gd name="connsiteY952" fmla="*/ 1076727 h 5609494"/>
              <a:gd name="connsiteX953" fmla="*/ 5857959 w 6054367"/>
              <a:gd name="connsiteY953" fmla="*/ 1078009 h 5609494"/>
              <a:gd name="connsiteX954" fmla="*/ 5853473 w 6054367"/>
              <a:gd name="connsiteY954" fmla="*/ 1078649 h 5609494"/>
              <a:gd name="connsiteX955" fmla="*/ 5848988 w 6054367"/>
              <a:gd name="connsiteY955" fmla="*/ 1079611 h 5609494"/>
              <a:gd name="connsiteX956" fmla="*/ 5839375 w 6054367"/>
              <a:gd name="connsiteY956" fmla="*/ 1079932 h 5609494"/>
              <a:gd name="connsiteX957" fmla="*/ 5834890 w 6054367"/>
              <a:gd name="connsiteY957" fmla="*/ 1080252 h 5609494"/>
              <a:gd name="connsiteX958" fmla="*/ 5830725 w 6054367"/>
              <a:gd name="connsiteY958" fmla="*/ 1081212 h 5609494"/>
              <a:gd name="connsiteX959" fmla="*/ 5826880 w 6054367"/>
              <a:gd name="connsiteY959" fmla="*/ 1082494 h 5609494"/>
              <a:gd name="connsiteX960" fmla="*/ 5824957 w 6054367"/>
              <a:gd name="connsiteY960" fmla="*/ 1083456 h 5609494"/>
              <a:gd name="connsiteX961" fmla="*/ 5823356 w 6054367"/>
              <a:gd name="connsiteY961" fmla="*/ 1084417 h 5609494"/>
              <a:gd name="connsiteX962" fmla="*/ 5821753 w 6054367"/>
              <a:gd name="connsiteY962" fmla="*/ 1086019 h 5609494"/>
              <a:gd name="connsiteX963" fmla="*/ 5820151 w 6054367"/>
              <a:gd name="connsiteY963" fmla="*/ 1087621 h 5609494"/>
              <a:gd name="connsiteX964" fmla="*/ 5819190 w 6054367"/>
              <a:gd name="connsiteY964" fmla="*/ 1089543 h 5609494"/>
              <a:gd name="connsiteX965" fmla="*/ 5818549 w 6054367"/>
              <a:gd name="connsiteY965" fmla="*/ 1091465 h 5609494"/>
              <a:gd name="connsiteX966" fmla="*/ 5817268 w 6054367"/>
              <a:gd name="connsiteY966" fmla="*/ 1094029 h 5609494"/>
              <a:gd name="connsiteX967" fmla="*/ 5816948 w 6054367"/>
              <a:gd name="connsiteY967" fmla="*/ 1096593 h 5609494"/>
              <a:gd name="connsiteX968" fmla="*/ 5816627 w 6054367"/>
              <a:gd name="connsiteY968" fmla="*/ 1100117 h 5609494"/>
              <a:gd name="connsiteX969" fmla="*/ 5815986 w 6054367"/>
              <a:gd name="connsiteY969" fmla="*/ 1103642 h 5609494"/>
              <a:gd name="connsiteX970" fmla="*/ 5816948 w 6054367"/>
              <a:gd name="connsiteY970" fmla="*/ 1106525 h 5609494"/>
              <a:gd name="connsiteX971" fmla="*/ 5817908 w 6054367"/>
              <a:gd name="connsiteY971" fmla="*/ 1109729 h 5609494"/>
              <a:gd name="connsiteX972" fmla="*/ 5819190 w 6054367"/>
              <a:gd name="connsiteY972" fmla="*/ 1112292 h 5609494"/>
              <a:gd name="connsiteX973" fmla="*/ 5820151 w 6054367"/>
              <a:gd name="connsiteY973" fmla="*/ 1114536 h 5609494"/>
              <a:gd name="connsiteX974" fmla="*/ 5821753 w 6054367"/>
              <a:gd name="connsiteY974" fmla="*/ 1116778 h 5609494"/>
              <a:gd name="connsiteX975" fmla="*/ 5823356 w 6054367"/>
              <a:gd name="connsiteY975" fmla="*/ 1118700 h 5609494"/>
              <a:gd name="connsiteX976" fmla="*/ 5825277 w 6054367"/>
              <a:gd name="connsiteY976" fmla="*/ 1120623 h 5609494"/>
              <a:gd name="connsiteX977" fmla="*/ 5827201 w 6054367"/>
              <a:gd name="connsiteY977" fmla="*/ 1122225 h 5609494"/>
              <a:gd name="connsiteX978" fmla="*/ 5829443 w 6054367"/>
              <a:gd name="connsiteY978" fmla="*/ 1123186 h 5609494"/>
              <a:gd name="connsiteX979" fmla="*/ 5831685 w 6054367"/>
              <a:gd name="connsiteY979" fmla="*/ 1124468 h 5609494"/>
              <a:gd name="connsiteX980" fmla="*/ 5836812 w 6054367"/>
              <a:gd name="connsiteY980" fmla="*/ 1126390 h 5609494"/>
              <a:gd name="connsiteX981" fmla="*/ 5841938 w 6054367"/>
              <a:gd name="connsiteY981" fmla="*/ 1127352 h 5609494"/>
              <a:gd name="connsiteX982" fmla="*/ 5847707 w 6054367"/>
              <a:gd name="connsiteY982" fmla="*/ 1127993 h 5609494"/>
              <a:gd name="connsiteX983" fmla="*/ 5850910 w 6054367"/>
              <a:gd name="connsiteY983" fmla="*/ 1126710 h 5609494"/>
              <a:gd name="connsiteX984" fmla="*/ 5852512 w 6054367"/>
              <a:gd name="connsiteY984" fmla="*/ 1124788 h 5609494"/>
              <a:gd name="connsiteX985" fmla="*/ 5854115 w 6054367"/>
              <a:gd name="connsiteY985" fmla="*/ 1122545 h 5609494"/>
              <a:gd name="connsiteX986" fmla="*/ 5855075 w 6054367"/>
              <a:gd name="connsiteY986" fmla="*/ 1120303 h 5609494"/>
              <a:gd name="connsiteX987" fmla="*/ 5855396 w 6054367"/>
              <a:gd name="connsiteY987" fmla="*/ 1117739 h 5609494"/>
              <a:gd name="connsiteX988" fmla="*/ 5855396 w 6054367"/>
              <a:gd name="connsiteY988" fmla="*/ 1114855 h 5609494"/>
              <a:gd name="connsiteX989" fmla="*/ 5855396 w 6054367"/>
              <a:gd name="connsiteY989" fmla="*/ 1109088 h 5609494"/>
              <a:gd name="connsiteX990" fmla="*/ 5855396 w 6054367"/>
              <a:gd name="connsiteY990" fmla="*/ 1103642 h 5609494"/>
              <a:gd name="connsiteX991" fmla="*/ 5855716 w 6054367"/>
              <a:gd name="connsiteY991" fmla="*/ 1100758 h 5609494"/>
              <a:gd name="connsiteX992" fmla="*/ 5856036 w 6054367"/>
              <a:gd name="connsiteY992" fmla="*/ 1098515 h 5609494"/>
              <a:gd name="connsiteX993" fmla="*/ 5857639 w 6054367"/>
              <a:gd name="connsiteY993" fmla="*/ 1096272 h 5609494"/>
              <a:gd name="connsiteX994" fmla="*/ 5859241 w 6054367"/>
              <a:gd name="connsiteY994" fmla="*/ 1094350 h 5609494"/>
              <a:gd name="connsiteX995" fmla="*/ 5861804 w 6054367"/>
              <a:gd name="connsiteY995" fmla="*/ 1092748 h 5609494"/>
              <a:gd name="connsiteX996" fmla="*/ 5864687 w 6054367"/>
              <a:gd name="connsiteY996" fmla="*/ 1091786 h 5609494"/>
              <a:gd name="connsiteX997" fmla="*/ 5868212 w 6054367"/>
              <a:gd name="connsiteY997" fmla="*/ 1089864 h 5609494"/>
              <a:gd name="connsiteX998" fmla="*/ 5871736 w 6054367"/>
              <a:gd name="connsiteY998" fmla="*/ 1088262 h 5609494"/>
              <a:gd name="connsiteX999" fmla="*/ 5874300 w 6054367"/>
              <a:gd name="connsiteY999" fmla="*/ 1087621 h 5609494"/>
              <a:gd name="connsiteX1000" fmla="*/ 5876863 w 6054367"/>
              <a:gd name="connsiteY1000" fmla="*/ 1086661 h 5609494"/>
              <a:gd name="connsiteX1001" fmla="*/ 5879747 w 6054367"/>
              <a:gd name="connsiteY1001" fmla="*/ 1086340 h 5609494"/>
              <a:gd name="connsiteX1002" fmla="*/ 5881989 w 6054367"/>
              <a:gd name="connsiteY1002" fmla="*/ 1086340 h 5609494"/>
              <a:gd name="connsiteX1003" fmla="*/ 5883912 w 6054367"/>
              <a:gd name="connsiteY1003" fmla="*/ 1086661 h 5609494"/>
              <a:gd name="connsiteX1004" fmla="*/ 5885513 w 6054367"/>
              <a:gd name="connsiteY1004" fmla="*/ 1087621 h 5609494"/>
              <a:gd name="connsiteX1005" fmla="*/ 5886795 w 6054367"/>
              <a:gd name="connsiteY1005" fmla="*/ 1088262 h 5609494"/>
              <a:gd name="connsiteX1006" fmla="*/ 5888397 w 6054367"/>
              <a:gd name="connsiteY1006" fmla="*/ 1089543 h 5609494"/>
              <a:gd name="connsiteX1007" fmla="*/ 5889679 w 6054367"/>
              <a:gd name="connsiteY1007" fmla="*/ 1090505 h 5609494"/>
              <a:gd name="connsiteX1008" fmla="*/ 5890640 w 6054367"/>
              <a:gd name="connsiteY1008" fmla="*/ 1092106 h 5609494"/>
              <a:gd name="connsiteX1009" fmla="*/ 5892563 w 6054367"/>
              <a:gd name="connsiteY1009" fmla="*/ 1095632 h 5609494"/>
              <a:gd name="connsiteX1010" fmla="*/ 5894165 w 6054367"/>
              <a:gd name="connsiteY1010" fmla="*/ 1099797 h 5609494"/>
              <a:gd name="connsiteX1011" fmla="*/ 5894806 w 6054367"/>
              <a:gd name="connsiteY1011" fmla="*/ 1104283 h 5609494"/>
              <a:gd name="connsiteX1012" fmla="*/ 5895766 w 6054367"/>
              <a:gd name="connsiteY1012" fmla="*/ 1109088 h 5609494"/>
              <a:gd name="connsiteX1013" fmla="*/ 5897048 w 6054367"/>
              <a:gd name="connsiteY1013" fmla="*/ 1119342 h 5609494"/>
              <a:gd name="connsiteX1014" fmla="*/ 5898010 w 6054367"/>
              <a:gd name="connsiteY1014" fmla="*/ 1124468 h 5609494"/>
              <a:gd name="connsiteX1015" fmla="*/ 5898650 w 6054367"/>
              <a:gd name="connsiteY1015" fmla="*/ 1128953 h 5609494"/>
              <a:gd name="connsiteX1016" fmla="*/ 5899932 w 6054367"/>
              <a:gd name="connsiteY1016" fmla="*/ 1133439 h 5609494"/>
              <a:gd name="connsiteX1017" fmla="*/ 5901854 w 6054367"/>
              <a:gd name="connsiteY1017" fmla="*/ 1137285 h 5609494"/>
              <a:gd name="connsiteX1018" fmla="*/ 5905699 w 6054367"/>
              <a:gd name="connsiteY1018" fmla="*/ 1135361 h 5609494"/>
              <a:gd name="connsiteX1019" fmla="*/ 5908903 w 6054367"/>
              <a:gd name="connsiteY1019" fmla="*/ 1133439 h 5609494"/>
              <a:gd name="connsiteX1020" fmla="*/ 5912107 w 6054367"/>
              <a:gd name="connsiteY1020" fmla="*/ 1131837 h 5609494"/>
              <a:gd name="connsiteX1021" fmla="*/ 5914351 w 6054367"/>
              <a:gd name="connsiteY1021" fmla="*/ 1129274 h 5609494"/>
              <a:gd name="connsiteX1022" fmla="*/ 5916272 w 6054367"/>
              <a:gd name="connsiteY1022" fmla="*/ 1127352 h 5609494"/>
              <a:gd name="connsiteX1023" fmla="*/ 5918196 w 6054367"/>
              <a:gd name="connsiteY1023" fmla="*/ 1125429 h 5609494"/>
              <a:gd name="connsiteX1024" fmla="*/ 5919156 w 6054367"/>
              <a:gd name="connsiteY1024" fmla="*/ 1123827 h 5609494"/>
              <a:gd name="connsiteX1025" fmla="*/ 5920117 w 6054367"/>
              <a:gd name="connsiteY1025" fmla="*/ 1121264 h 5609494"/>
              <a:gd name="connsiteX1026" fmla="*/ 5920759 w 6054367"/>
              <a:gd name="connsiteY1026" fmla="*/ 1119342 h 5609494"/>
              <a:gd name="connsiteX1027" fmla="*/ 5920759 w 6054367"/>
              <a:gd name="connsiteY1027" fmla="*/ 1117099 h 5609494"/>
              <a:gd name="connsiteX1028" fmla="*/ 5920759 w 6054367"/>
              <a:gd name="connsiteY1028" fmla="*/ 1114855 h 5609494"/>
              <a:gd name="connsiteX1029" fmla="*/ 5920759 w 6054367"/>
              <a:gd name="connsiteY1029" fmla="*/ 1112933 h 5609494"/>
              <a:gd name="connsiteX1030" fmla="*/ 5919156 w 6054367"/>
              <a:gd name="connsiteY1030" fmla="*/ 1108447 h 5609494"/>
              <a:gd name="connsiteX1031" fmla="*/ 5917234 w 6054367"/>
              <a:gd name="connsiteY1031" fmla="*/ 1103962 h 5609494"/>
              <a:gd name="connsiteX1032" fmla="*/ 5914671 w 6054367"/>
              <a:gd name="connsiteY1032" fmla="*/ 1098835 h 5609494"/>
              <a:gd name="connsiteX1033" fmla="*/ 5911788 w 6054367"/>
              <a:gd name="connsiteY1033" fmla="*/ 1094350 h 5609494"/>
              <a:gd name="connsiteX1034" fmla="*/ 5905059 w 6054367"/>
              <a:gd name="connsiteY1034" fmla="*/ 1084097 h 5609494"/>
              <a:gd name="connsiteX1035" fmla="*/ 5902495 w 6054367"/>
              <a:gd name="connsiteY1035" fmla="*/ 1078649 h 5609494"/>
              <a:gd name="connsiteX1036" fmla="*/ 5899932 w 6054367"/>
              <a:gd name="connsiteY1036" fmla="*/ 1073523 h 5609494"/>
              <a:gd name="connsiteX1037" fmla="*/ 5898010 w 6054367"/>
              <a:gd name="connsiteY1037" fmla="*/ 1067756 h 5609494"/>
              <a:gd name="connsiteX1038" fmla="*/ 5897048 w 6054367"/>
              <a:gd name="connsiteY1038" fmla="*/ 1064552 h 5609494"/>
              <a:gd name="connsiteX1039" fmla="*/ 5896408 w 6054367"/>
              <a:gd name="connsiteY1039" fmla="*/ 1061668 h 5609494"/>
              <a:gd name="connsiteX1040" fmla="*/ 5902495 w 6054367"/>
              <a:gd name="connsiteY1040" fmla="*/ 1061989 h 5609494"/>
              <a:gd name="connsiteX1041" fmla="*/ 5907943 w 6054367"/>
              <a:gd name="connsiteY1041" fmla="*/ 1062629 h 5609494"/>
              <a:gd name="connsiteX1042" fmla="*/ 5912748 w 6054367"/>
              <a:gd name="connsiteY1042" fmla="*/ 1063912 h 5609494"/>
              <a:gd name="connsiteX1043" fmla="*/ 5917234 w 6054367"/>
              <a:gd name="connsiteY1043" fmla="*/ 1065193 h 5609494"/>
              <a:gd name="connsiteX1044" fmla="*/ 5921079 w 6054367"/>
              <a:gd name="connsiteY1044" fmla="*/ 1067116 h 5609494"/>
              <a:gd name="connsiteX1045" fmla="*/ 5924604 w 6054367"/>
              <a:gd name="connsiteY1045" fmla="*/ 1068717 h 5609494"/>
              <a:gd name="connsiteX1046" fmla="*/ 5927487 w 6054367"/>
              <a:gd name="connsiteY1046" fmla="*/ 1071280 h 5609494"/>
              <a:gd name="connsiteX1047" fmla="*/ 5930370 w 6054367"/>
              <a:gd name="connsiteY1047" fmla="*/ 1073844 h 5609494"/>
              <a:gd name="connsiteX1048" fmla="*/ 5932613 w 6054367"/>
              <a:gd name="connsiteY1048" fmla="*/ 1076407 h 5609494"/>
              <a:gd name="connsiteX1049" fmla="*/ 5934857 w 6054367"/>
              <a:gd name="connsiteY1049" fmla="*/ 1079611 h 5609494"/>
              <a:gd name="connsiteX1050" fmla="*/ 5936458 w 6054367"/>
              <a:gd name="connsiteY1050" fmla="*/ 1082815 h 5609494"/>
              <a:gd name="connsiteX1051" fmla="*/ 5938060 w 6054367"/>
              <a:gd name="connsiteY1051" fmla="*/ 1086340 h 5609494"/>
              <a:gd name="connsiteX1052" fmla="*/ 5938702 w 6054367"/>
              <a:gd name="connsiteY1052" fmla="*/ 1090185 h 5609494"/>
              <a:gd name="connsiteX1053" fmla="*/ 5939662 w 6054367"/>
              <a:gd name="connsiteY1053" fmla="*/ 1094350 h 5609494"/>
              <a:gd name="connsiteX1054" fmla="*/ 5940944 w 6054367"/>
              <a:gd name="connsiteY1054" fmla="*/ 1102680 h 5609494"/>
              <a:gd name="connsiteX1055" fmla="*/ 5941585 w 6054367"/>
              <a:gd name="connsiteY1055" fmla="*/ 1111651 h 5609494"/>
              <a:gd name="connsiteX1056" fmla="*/ 5942226 w 6054367"/>
              <a:gd name="connsiteY1056" fmla="*/ 1120944 h 5609494"/>
              <a:gd name="connsiteX1057" fmla="*/ 5942546 w 6054367"/>
              <a:gd name="connsiteY1057" fmla="*/ 1141130 h 5609494"/>
              <a:gd name="connsiteX1058" fmla="*/ 5943186 w 6054367"/>
              <a:gd name="connsiteY1058" fmla="*/ 1151062 h 5609494"/>
              <a:gd name="connsiteX1059" fmla="*/ 5944468 w 6054367"/>
              <a:gd name="connsiteY1059" fmla="*/ 1161315 h 5609494"/>
              <a:gd name="connsiteX1060" fmla="*/ 5945110 w 6054367"/>
              <a:gd name="connsiteY1060" fmla="*/ 1166762 h 5609494"/>
              <a:gd name="connsiteX1061" fmla="*/ 5946391 w 6054367"/>
              <a:gd name="connsiteY1061" fmla="*/ 1171568 h 5609494"/>
              <a:gd name="connsiteX1062" fmla="*/ 5947673 w 6054367"/>
              <a:gd name="connsiteY1062" fmla="*/ 1176694 h 5609494"/>
              <a:gd name="connsiteX1063" fmla="*/ 5949274 w 6054367"/>
              <a:gd name="connsiteY1063" fmla="*/ 1181501 h 5609494"/>
              <a:gd name="connsiteX1064" fmla="*/ 5946391 w 6054367"/>
              <a:gd name="connsiteY1064" fmla="*/ 1181501 h 5609494"/>
              <a:gd name="connsiteX1065" fmla="*/ 5943507 w 6054367"/>
              <a:gd name="connsiteY1065" fmla="*/ 1180859 h 5609494"/>
              <a:gd name="connsiteX1066" fmla="*/ 5940944 w 6054367"/>
              <a:gd name="connsiteY1066" fmla="*/ 1179898 h 5609494"/>
              <a:gd name="connsiteX1067" fmla="*/ 5938702 w 6054367"/>
              <a:gd name="connsiteY1067" fmla="*/ 1179257 h 5609494"/>
              <a:gd name="connsiteX1068" fmla="*/ 5934215 w 6054367"/>
              <a:gd name="connsiteY1068" fmla="*/ 1177014 h 5609494"/>
              <a:gd name="connsiteX1069" fmla="*/ 5929409 w 6054367"/>
              <a:gd name="connsiteY1069" fmla="*/ 1174451 h 5609494"/>
              <a:gd name="connsiteX1070" fmla="*/ 5924924 w 6054367"/>
              <a:gd name="connsiteY1070" fmla="*/ 1171568 h 5609494"/>
              <a:gd name="connsiteX1071" fmla="*/ 5920438 w 6054367"/>
              <a:gd name="connsiteY1071" fmla="*/ 1169646 h 5609494"/>
              <a:gd name="connsiteX1072" fmla="*/ 5917875 w 6054367"/>
              <a:gd name="connsiteY1072" fmla="*/ 1169004 h 5609494"/>
              <a:gd name="connsiteX1073" fmla="*/ 5914991 w 6054367"/>
              <a:gd name="connsiteY1073" fmla="*/ 1168683 h 5609494"/>
              <a:gd name="connsiteX1074" fmla="*/ 5912107 w 6054367"/>
              <a:gd name="connsiteY1074" fmla="*/ 1168364 h 5609494"/>
              <a:gd name="connsiteX1075" fmla="*/ 5908903 w 6054367"/>
              <a:gd name="connsiteY1075" fmla="*/ 1168364 h 5609494"/>
              <a:gd name="connsiteX1076" fmla="*/ 5912107 w 6054367"/>
              <a:gd name="connsiteY1076" fmla="*/ 1173811 h 5609494"/>
              <a:gd name="connsiteX1077" fmla="*/ 5914351 w 6054367"/>
              <a:gd name="connsiteY1077" fmla="*/ 1179577 h 5609494"/>
              <a:gd name="connsiteX1078" fmla="*/ 5916272 w 6054367"/>
              <a:gd name="connsiteY1078" fmla="*/ 1184705 h 5609494"/>
              <a:gd name="connsiteX1079" fmla="*/ 5917875 w 6054367"/>
              <a:gd name="connsiteY1079" fmla="*/ 1189509 h 5609494"/>
              <a:gd name="connsiteX1080" fmla="*/ 5918835 w 6054367"/>
              <a:gd name="connsiteY1080" fmla="*/ 1194637 h 5609494"/>
              <a:gd name="connsiteX1081" fmla="*/ 5919156 w 6054367"/>
              <a:gd name="connsiteY1081" fmla="*/ 1198803 h 5609494"/>
              <a:gd name="connsiteX1082" fmla="*/ 5919797 w 6054367"/>
              <a:gd name="connsiteY1082" fmla="*/ 1202967 h 5609494"/>
              <a:gd name="connsiteX1083" fmla="*/ 5919156 w 6054367"/>
              <a:gd name="connsiteY1083" fmla="*/ 1207132 h 5609494"/>
              <a:gd name="connsiteX1084" fmla="*/ 5918835 w 6054367"/>
              <a:gd name="connsiteY1084" fmla="*/ 1210978 h 5609494"/>
              <a:gd name="connsiteX1085" fmla="*/ 5918196 w 6054367"/>
              <a:gd name="connsiteY1085" fmla="*/ 1214182 h 5609494"/>
              <a:gd name="connsiteX1086" fmla="*/ 5916593 w 6054367"/>
              <a:gd name="connsiteY1086" fmla="*/ 1217707 h 5609494"/>
              <a:gd name="connsiteX1087" fmla="*/ 5915311 w 6054367"/>
              <a:gd name="connsiteY1087" fmla="*/ 1221231 h 5609494"/>
              <a:gd name="connsiteX1088" fmla="*/ 5913389 w 6054367"/>
              <a:gd name="connsiteY1088" fmla="*/ 1224114 h 5609494"/>
              <a:gd name="connsiteX1089" fmla="*/ 5911788 w 6054367"/>
              <a:gd name="connsiteY1089" fmla="*/ 1227318 h 5609494"/>
              <a:gd name="connsiteX1090" fmla="*/ 5906981 w 6054367"/>
              <a:gd name="connsiteY1090" fmla="*/ 1232445 h 5609494"/>
              <a:gd name="connsiteX1091" fmla="*/ 5901854 w 6054367"/>
              <a:gd name="connsiteY1091" fmla="*/ 1237892 h 5609494"/>
              <a:gd name="connsiteX1092" fmla="*/ 5896087 w 6054367"/>
              <a:gd name="connsiteY1092" fmla="*/ 1242698 h 5609494"/>
              <a:gd name="connsiteX1093" fmla="*/ 5884232 w 6054367"/>
              <a:gd name="connsiteY1093" fmla="*/ 1252311 h 5609494"/>
              <a:gd name="connsiteX1094" fmla="*/ 5878145 w 6054367"/>
              <a:gd name="connsiteY1094" fmla="*/ 1256795 h 5609494"/>
              <a:gd name="connsiteX1095" fmla="*/ 5872697 w 6054367"/>
              <a:gd name="connsiteY1095" fmla="*/ 1261922 h 5609494"/>
              <a:gd name="connsiteX1096" fmla="*/ 5867571 w 6054367"/>
              <a:gd name="connsiteY1096" fmla="*/ 1267049 h 5609494"/>
              <a:gd name="connsiteX1097" fmla="*/ 5865328 w 6054367"/>
              <a:gd name="connsiteY1097" fmla="*/ 1269932 h 5609494"/>
              <a:gd name="connsiteX1098" fmla="*/ 5863406 w 6054367"/>
              <a:gd name="connsiteY1098" fmla="*/ 1272495 h 5609494"/>
              <a:gd name="connsiteX1099" fmla="*/ 5864687 w 6054367"/>
              <a:gd name="connsiteY1099" fmla="*/ 1275058 h 5609494"/>
              <a:gd name="connsiteX1100" fmla="*/ 5867251 w 6054367"/>
              <a:gd name="connsiteY1100" fmla="*/ 1276981 h 5609494"/>
              <a:gd name="connsiteX1101" fmla="*/ 5872057 w 6054367"/>
              <a:gd name="connsiteY1101" fmla="*/ 1280825 h 5609494"/>
              <a:gd name="connsiteX1102" fmla="*/ 5874300 w 6054367"/>
              <a:gd name="connsiteY1102" fmla="*/ 1282428 h 5609494"/>
              <a:gd name="connsiteX1103" fmla="*/ 5876222 w 6054367"/>
              <a:gd name="connsiteY1103" fmla="*/ 1284671 h 5609494"/>
              <a:gd name="connsiteX1104" fmla="*/ 5878145 w 6054367"/>
              <a:gd name="connsiteY1104" fmla="*/ 1287233 h 5609494"/>
              <a:gd name="connsiteX1105" fmla="*/ 5878465 w 6054367"/>
              <a:gd name="connsiteY1105" fmla="*/ 1288836 h 5609494"/>
              <a:gd name="connsiteX1106" fmla="*/ 5878785 w 6054367"/>
              <a:gd name="connsiteY1106" fmla="*/ 1290758 h 5609494"/>
              <a:gd name="connsiteX1107" fmla="*/ 5885834 w 6054367"/>
              <a:gd name="connsiteY1107" fmla="*/ 1286594 h 5609494"/>
              <a:gd name="connsiteX1108" fmla="*/ 5891921 w 6054367"/>
              <a:gd name="connsiteY1108" fmla="*/ 1282107 h 5609494"/>
              <a:gd name="connsiteX1109" fmla="*/ 5898010 w 6054367"/>
              <a:gd name="connsiteY1109" fmla="*/ 1277622 h 5609494"/>
              <a:gd name="connsiteX1110" fmla="*/ 5903777 w 6054367"/>
              <a:gd name="connsiteY1110" fmla="*/ 1272816 h 5609494"/>
              <a:gd name="connsiteX1111" fmla="*/ 5914991 w 6054367"/>
              <a:gd name="connsiteY1111" fmla="*/ 1262884 h 5609494"/>
              <a:gd name="connsiteX1112" fmla="*/ 5926205 w 6054367"/>
              <a:gd name="connsiteY1112" fmla="*/ 1252950 h 5609494"/>
              <a:gd name="connsiteX1113" fmla="*/ 5931973 w 6054367"/>
              <a:gd name="connsiteY1113" fmla="*/ 1248144 h 5609494"/>
              <a:gd name="connsiteX1114" fmla="*/ 5938060 w 6054367"/>
              <a:gd name="connsiteY1114" fmla="*/ 1243339 h 5609494"/>
              <a:gd name="connsiteX1115" fmla="*/ 5944148 w 6054367"/>
              <a:gd name="connsiteY1115" fmla="*/ 1238533 h 5609494"/>
              <a:gd name="connsiteX1116" fmla="*/ 5950556 w 6054367"/>
              <a:gd name="connsiteY1116" fmla="*/ 1234368 h 5609494"/>
              <a:gd name="connsiteX1117" fmla="*/ 5957284 w 6054367"/>
              <a:gd name="connsiteY1117" fmla="*/ 1230202 h 5609494"/>
              <a:gd name="connsiteX1118" fmla="*/ 5964974 w 6054367"/>
              <a:gd name="connsiteY1118" fmla="*/ 1226037 h 5609494"/>
              <a:gd name="connsiteX1119" fmla="*/ 5972984 w 6054367"/>
              <a:gd name="connsiteY1119" fmla="*/ 1222513 h 5609494"/>
              <a:gd name="connsiteX1120" fmla="*/ 5981315 w 6054367"/>
              <a:gd name="connsiteY1120" fmla="*/ 1219308 h 5609494"/>
              <a:gd name="connsiteX1121" fmla="*/ 5979072 w 6054367"/>
              <a:gd name="connsiteY1121" fmla="*/ 1228280 h 5609494"/>
              <a:gd name="connsiteX1122" fmla="*/ 5977470 w 6054367"/>
              <a:gd name="connsiteY1122" fmla="*/ 1233085 h 5609494"/>
              <a:gd name="connsiteX1123" fmla="*/ 5975548 w 6054367"/>
              <a:gd name="connsiteY1123" fmla="*/ 1237251 h 5609494"/>
              <a:gd name="connsiteX1124" fmla="*/ 5973625 w 6054367"/>
              <a:gd name="connsiteY1124" fmla="*/ 1241417 h 5609494"/>
              <a:gd name="connsiteX1125" fmla="*/ 5971382 w 6054367"/>
              <a:gd name="connsiteY1125" fmla="*/ 1245582 h 5609494"/>
              <a:gd name="connsiteX1126" fmla="*/ 5968819 w 6054367"/>
              <a:gd name="connsiteY1126" fmla="*/ 1249426 h 5609494"/>
              <a:gd name="connsiteX1127" fmla="*/ 5965935 w 6054367"/>
              <a:gd name="connsiteY1127" fmla="*/ 1252631 h 5609494"/>
              <a:gd name="connsiteX1128" fmla="*/ 5962731 w 6054367"/>
              <a:gd name="connsiteY1128" fmla="*/ 1256155 h 5609494"/>
              <a:gd name="connsiteX1129" fmla="*/ 5958887 w 6054367"/>
              <a:gd name="connsiteY1129" fmla="*/ 1259679 h 5609494"/>
              <a:gd name="connsiteX1130" fmla="*/ 5954721 w 6054367"/>
              <a:gd name="connsiteY1130" fmla="*/ 1262243 h 5609494"/>
              <a:gd name="connsiteX1131" fmla="*/ 5950236 w 6054367"/>
              <a:gd name="connsiteY1131" fmla="*/ 1264805 h 5609494"/>
              <a:gd name="connsiteX1132" fmla="*/ 5945110 w 6054367"/>
              <a:gd name="connsiteY1132" fmla="*/ 1267049 h 5609494"/>
              <a:gd name="connsiteX1133" fmla="*/ 5939341 w 6054367"/>
              <a:gd name="connsiteY1133" fmla="*/ 1268971 h 5609494"/>
              <a:gd name="connsiteX1134" fmla="*/ 5933254 w 6054367"/>
              <a:gd name="connsiteY1134" fmla="*/ 1270893 h 5609494"/>
              <a:gd name="connsiteX1135" fmla="*/ 5926846 w 6054367"/>
              <a:gd name="connsiteY1135" fmla="*/ 1272175 h 5609494"/>
              <a:gd name="connsiteX1136" fmla="*/ 5926846 w 6054367"/>
              <a:gd name="connsiteY1136" fmla="*/ 1278263 h 5609494"/>
              <a:gd name="connsiteX1137" fmla="*/ 5927487 w 6054367"/>
              <a:gd name="connsiteY1137" fmla="*/ 1283709 h 5609494"/>
              <a:gd name="connsiteX1138" fmla="*/ 5928768 w 6054367"/>
              <a:gd name="connsiteY1138" fmla="*/ 1288515 h 5609494"/>
              <a:gd name="connsiteX1139" fmla="*/ 5930691 w 6054367"/>
              <a:gd name="connsiteY1139" fmla="*/ 1292681 h 5609494"/>
              <a:gd name="connsiteX1140" fmla="*/ 5932613 w 6054367"/>
              <a:gd name="connsiteY1140" fmla="*/ 1296526 h 5609494"/>
              <a:gd name="connsiteX1141" fmla="*/ 5935177 w 6054367"/>
              <a:gd name="connsiteY1141" fmla="*/ 1300051 h 5609494"/>
              <a:gd name="connsiteX1142" fmla="*/ 5938060 w 6054367"/>
              <a:gd name="connsiteY1142" fmla="*/ 1302934 h 5609494"/>
              <a:gd name="connsiteX1143" fmla="*/ 5940944 w 6054367"/>
              <a:gd name="connsiteY1143" fmla="*/ 1305497 h 5609494"/>
              <a:gd name="connsiteX1144" fmla="*/ 5944468 w 6054367"/>
              <a:gd name="connsiteY1144" fmla="*/ 1308059 h 5609494"/>
              <a:gd name="connsiteX1145" fmla="*/ 5947673 w 6054367"/>
              <a:gd name="connsiteY1145" fmla="*/ 1310303 h 5609494"/>
              <a:gd name="connsiteX1146" fmla="*/ 5951518 w 6054367"/>
              <a:gd name="connsiteY1146" fmla="*/ 1311585 h 5609494"/>
              <a:gd name="connsiteX1147" fmla="*/ 5955683 w 6054367"/>
              <a:gd name="connsiteY1147" fmla="*/ 1313507 h 5609494"/>
              <a:gd name="connsiteX1148" fmla="*/ 5964013 w 6054367"/>
              <a:gd name="connsiteY1148" fmla="*/ 1316391 h 5609494"/>
              <a:gd name="connsiteX1149" fmla="*/ 5972984 w 6054367"/>
              <a:gd name="connsiteY1149" fmla="*/ 1318634 h 5609494"/>
              <a:gd name="connsiteX1150" fmla="*/ 5971382 w 6054367"/>
              <a:gd name="connsiteY1150" fmla="*/ 1321517 h 5609494"/>
              <a:gd name="connsiteX1151" fmla="*/ 5970100 w 6054367"/>
              <a:gd name="connsiteY1151" fmla="*/ 1324400 h 5609494"/>
              <a:gd name="connsiteX1152" fmla="*/ 5968499 w 6054367"/>
              <a:gd name="connsiteY1152" fmla="*/ 1326644 h 5609494"/>
              <a:gd name="connsiteX1153" fmla="*/ 5966576 w 6054367"/>
              <a:gd name="connsiteY1153" fmla="*/ 1328886 h 5609494"/>
              <a:gd name="connsiteX1154" fmla="*/ 5964013 w 6054367"/>
              <a:gd name="connsiteY1154" fmla="*/ 1331128 h 5609494"/>
              <a:gd name="connsiteX1155" fmla="*/ 5961450 w 6054367"/>
              <a:gd name="connsiteY1155" fmla="*/ 1333051 h 5609494"/>
              <a:gd name="connsiteX1156" fmla="*/ 5958887 w 6054367"/>
              <a:gd name="connsiteY1156" fmla="*/ 1334974 h 5609494"/>
              <a:gd name="connsiteX1157" fmla="*/ 5955683 w 6054367"/>
              <a:gd name="connsiteY1157" fmla="*/ 1336897 h 5609494"/>
              <a:gd name="connsiteX1158" fmla="*/ 5949274 w 6054367"/>
              <a:gd name="connsiteY1158" fmla="*/ 1339780 h 5609494"/>
              <a:gd name="connsiteX1159" fmla="*/ 5942226 w 6054367"/>
              <a:gd name="connsiteY1159" fmla="*/ 1342664 h 5609494"/>
              <a:gd name="connsiteX1160" fmla="*/ 5934536 w 6054367"/>
              <a:gd name="connsiteY1160" fmla="*/ 1344906 h 5609494"/>
              <a:gd name="connsiteX1161" fmla="*/ 5926205 w 6054367"/>
              <a:gd name="connsiteY1161" fmla="*/ 1346829 h 5609494"/>
              <a:gd name="connsiteX1162" fmla="*/ 5928128 w 6054367"/>
              <a:gd name="connsiteY1162" fmla="*/ 1351955 h 5609494"/>
              <a:gd name="connsiteX1163" fmla="*/ 5930370 w 6054367"/>
              <a:gd name="connsiteY1163" fmla="*/ 1356120 h 5609494"/>
              <a:gd name="connsiteX1164" fmla="*/ 5932613 w 6054367"/>
              <a:gd name="connsiteY1164" fmla="*/ 1359645 h 5609494"/>
              <a:gd name="connsiteX1165" fmla="*/ 5934857 w 6054367"/>
              <a:gd name="connsiteY1165" fmla="*/ 1362208 h 5609494"/>
              <a:gd name="connsiteX1166" fmla="*/ 5937420 w 6054367"/>
              <a:gd name="connsiteY1166" fmla="*/ 1364771 h 5609494"/>
              <a:gd name="connsiteX1167" fmla="*/ 5939341 w 6054367"/>
              <a:gd name="connsiteY1167" fmla="*/ 1366053 h 5609494"/>
              <a:gd name="connsiteX1168" fmla="*/ 5943507 w 6054367"/>
              <a:gd name="connsiteY1168" fmla="*/ 1369578 h 5609494"/>
              <a:gd name="connsiteX1169" fmla="*/ 5945110 w 6054367"/>
              <a:gd name="connsiteY1169" fmla="*/ 1371499 h 5609494"/>
              <a:gd name="connsiteX1170" fmla="*/ 5946711 w 6054367"/>
              <a:gd name="connsiteY1170" fmla="*/ 1373743 h 5609494"/>
              <a:gd name="connsiteX1171" fmla="*/ 5947352 w 6054367"/>
              <a:gd name="connsiteY1171" fmla="*/ 1376947 h 5609494"/>
              <a:gd name="connsiteX1172" fmla="*/ 5948313 w 6054367"/>
              <a:gd name="connsiteY1172" fmla="*/ 1380471 h 5609494"/>
              <a:gd name="connsiteX1173" fmla="*/ 5948313 w 6054367"/>
              <a:gd name="connsiteY1173" fmla="*/ 1385277 h 5609494"/>
              <a:gd name="connsiteX1174" fmla="*/ 5947673 w 6054367"/>
              <a:gd name="connsiteY1174" fmla="*/ 1391365 h 5609494"/>
              <a:gd name="connsiteX1175" fmla="*/ 5946711 w 6054367"/>
              <a:gd name="connsiteY1175" fmla="*/ 1398413 h 5609494"/>
              <a:gd name="connsiteX1176" fmla="*/ 5945110 w 6054367"/>
              <a:gd name="connsiteY1176" fmla="*/ 1407386 h 5609494"/>
              <a:gd name="connsiteX1177" fmla="*/ 5944148 w 6054367"/>
              <a:gd name="connsiteY1177" fmla="*/ 1414114 h 5609494"/>
              <a:gd name="connsiteX1178" fmla="*/ 5942866 w 6054367"/>
              <a:gd name="connsiteY1178" fmla="*/ 1421482 h 5609494"/>
              <a:gd name="connsiteX1179" fmla="*/ 5941585 w 6054367"/>
              <a:gd name="connsiteY1179" fmla="*/ 1428211 h 5609494"/>
              <a:gd name="connsiteX1180" fmla="*/ 5940303 w 6054367"/>
              <a:gd name="connsiteY1180" fmla="*/ 1434940 h 5609494"/>
              <a:gd name="connsiteX1181" fmla="*/ 5939341 w 6054367"/>
              <a:gd name="connsiteY1181" fmla="*/ 1438464 h 5609494"/>
              <a:gd name="connsiteX1182" fmla="*/ 5938060 w 6054367"/>
              <a:gd name="connsiteY1182" fmla="*/ 1441028 h 5609494"/>
              <a:gd name="connsiteX1183" fmla="*/ 5936778 w 6054367"/>
              <a:gd name="connsiteY1183" fmla="*/ 1443912 h 5609494"/>
              <a:gd name="connsiteX1184" fmla="*/ 5934857 w 6054367"/>
              <a:gd name="connsiteY1184" fmla="*/ 1446474 h 5609494"/>
              <a:gd name="connsiteX1185" fmla="*/ 5932933 w 6054367"/>
              <a:gd name="connsiteY1185" fmla="*/ 1448398 h 5609494"/>
              <a:gd name="connsiteX1186" fmla="*/ 5930370 w 6054367"/>
              <a:gd name="connsiteY1186" fmla="*/ 1449999 h 5609494"/>
              <a:gd name="connsiteX1187" fmla="*/ 5927487 w 6054367"/>
              <a:gd name="connsiteY1187" fmla="*/ 1450961 h 5609494"/>
              <a:gd name="connsiteX1188" fmla="*/ 5924604 w 6054367"/>
              <a:gd name="connsiteY1188" fmla="*/ 1451281 h 5609494"/>
              <a:gd name="connsiteX1189" fmla="*/ 5925885 w 6054367"/>
              <a:gd name="connsiteY1189" fmla="*/ 1454806 h 5609494"/>
              <a:gd name="connsiteX1190" fmla="*/ 5927167 w 6054367"/>
              <a:gd name="connsiteY1190" fmla="*/ 1457368 h 5609494"/>
              <a:gd name="connsiteX1191" fmla="*/ 5928449 w 6054367"/>
              <a:gd name="connsiteY1191" fmla="*/ 1459932 h 5609494"/>
              <a:gd name="connsiteX1192" fmla="*/ 5930050 w 6054367"/>
              <a:gd name="connsiteY1192" fmla="*/ 1462175 h 5609494"/>
              <a:gd name="connsiteX1193" fmla="*/ 5931332 w 6054367"/>
              <a:gd name="connsiteY1193" fmla="*/ 1463456 h 5609494"/>
              <a:gd name="connsiteX1194" fmla="*/ 5932933 w 6054367"/>
              <a:gd name="connsiteY1194" fmla="*/ 1464738 h 5609494"/>
              <a:gd name="connsiteX1195" fmla="*/ 5934536 w 6054367"/>
              <a:gd name="connsiteY1195" fmla="*/ 1465378 h 5609494"/>
              <a:gd name="connsiteX1196" fmla="*/ 5936458 w 6054367"/>
              <a:gd name="connsiteY1196" fmla="*/ 1466340 h 5609494"/>
              <a:gd name="connsiteX1197" fmla="*/ 5938060 w 6054367"/>
              <a:gd name="connsiteY1197" fmla="*/ 1466661 h 5609494"/>
              <a:gd name="connsiteX1198" fmla="*/ 5939662 w 6054367"/>
              <a:gd name="connsiteY1198" fmla="*/ 1466661 h 5609494"/>
              <a:gd name="connsiteX1199" fmla="*/ 5943186 w 6054367"/>
              <a:gd name="connsiteY1199" fmla="*/ 1466661 h 5609494"/>
              <a:gd name="connsiteX1200" fmla="*/ 5947352 w 6054367"/>
              <a:gd name="connsiteY1200" fmla="*/ 1465378 h 5609494"/>
              <a:gd name="connsiteX1201" fmla="*/ 5951197 w 6054367"/>
              <a:gd name="connsiteY1201" fmla="*/ 1464418 h 5609494"/>
              <a:gd name="connsiteX1202" fmla="*/ 5959847 w 6054367"/>
              <a:gd name="connsiteY1202" fmla="*/ 1461214 h 5609494"/>
              <a:gd name="connsiteX1203" fmla="*/ 5964654 w 6054367"/>
              <a:gd name="connsiteY1203" fmla="*/ 1460253 h 5609494"/>
              <a:gd name="connsiteX1204" fmla="*/ 5969140 w 6054367"/>
              <a:gd name="connsiteY1204" fmla="*/ 1459291 h 5609494"/>
              <a:gd name="connsiteX1205" fmla="*/ 5973945 w 6054367"/>
              <a:gd name="connsiteY1205" fmla="*/ 1459932 h 5609494"/>
              <a:gd name="connsiteX1206" fmla="*/ 5976188 w 6054367"/>
              <a:gd name="connsiteY1206" fmla="*/ 1460253 h 5609494"/>
              <a:gd name="connsiteX1207" fmla="*/ 5979072 w 6054367"/>
              <a:gd name="connsiteY1207" fmla="*/ 1460573 h 5609494"/>
              <a:gd name="connsiteX1208" fmla="*/ 5981315 w 6054367"/>
              <a:gd name="connsiteY1208" fmla="*/ 1461534 h 5609494"/>
              <a:gd name="connsiteX1209" fmla="*/ 5983878 w 6054367"/>
              <a:gd name="connsiteY1209" fmla="*/ 1462815 h 5609494"/>
              <a:gd name="connsiteX1210" fmla="*/ 5986761 w 6054367"/>
              <a:gd name="connsiteY1210" fmla="*/ 1464418 h 5609494"/>
              <a:gd name="connsiteX1211" fmla="*/ 5989005 w 6054367"/>
              <a:gd name="connsiteY1211" fmla="*/ 1466340 h 5609494"/>
              <a:gd name="connsiteX1212" fmla="*/ 5985801 w 6054367"/>
              <a:gd name="connsiteY1212" fmla="*/ 1434620 h 5609494"/>
              <a:gd name="connsiteX1213" fmla="*/ 5988043 w 6054367"/>
              <a:gd name="connsiteY1213" fmla="*/ 1435901 h 5609494"/>
              <a:gd name="connsiteX1214" fmla="*/ 5989966 w 6054367"/>
              <a:gd name="connsiteY1214" fmla="*/ 1436862 h 5609494"/>
              <a:gd name="connsiteX1215" fmla="*/ 5991888 w 6054367"/>
              <a:gd name="connsiteY1215" fmla="*/ 1438464 h 5609494"/>
              <a:gd name="connsiteX1216" fmla="*/ 5993490 w 6054367"/>
              <a:gd name="connsiteY1216" fmla="*/ 1440387 h 5609494"/>
              <a:gd name="connsiteX1217" fmla="*/ 5995093 w 6054367"/>
              <a:gd name="connsiteY1217" fmla="*/ 1442309 h 5609494"/>
              <a:gd name="connsiteX1218" fmla="*/ 5996374 w 6054367"/>
              <a:gd name="connsiteY1218" fmla="*/ 1444553 h 5609494"/>
              <a:gd name="connsiteX1219" fmla="*/ 5997335 w 6054367"/>
              <a:gd name="connsiteY1219" fmla="*/ 1447116 h 5609494"/>
              <a:gd name="connsiteX1220" fmla="*/ 5997976 w 6054367"/>
              <a:gd name="connsiteY1220" fmla="*/ 1449999 h 5609494"/>
              <a:gd name="connsiteX1221" fmla="*/ 5999258 w 6054367"/>
              <a:gd name="connsiteY1221" fmla="*/ 1455445 h 5609494"/>
              <a:gd name="connsiteX1222" fmla="*/ 5999577 w 6054367"/>
              <a:gd name="connsiteY1222" fmla="*/ 1462175 h 5609494"/>
              <a:gd name="connsiteX1223" fmla="*/ 5998938 w 6054367"/>
              <a:gd name="connsiteY1223" fmla="*/ 1468263 h 5609494"/>
              <a:gd name="connsiteX1224" fmla="*/ 5997335 w 6054367"/>
              <a:gd name="connsiteY1224" fmla="*/ 1474671 h 5609494"/>
              <a:gd name="connsiteX1225" fmla="*/ 5996374 w 6054367"/>
              <a:gd name="connsiteY1225" fmla="*/ 1477554 h 5609494"/>
              <a:gd name="connsiteX1226" fmla="*/ 5995093 w 6054367"/>
              <a:gd name="connsiteY1226" fmla="*/ 1480758 h 5609494"/>
              <a:gd name="connsiteX1227" fmla="*/ 5993811 w 6054367"/>
              <a:gd name="connsiteY1227" fmla="*/ 1483642 h 5609494"/>
              <a:gd name="connsiteX1228" fmla="*/ 5991888 w 6054367"/>
              <a:gd name="connsiteY1228" fmla="*/ 1486526 h 5609494"/>
              <a:gd name="connsiteX1229" fmla="*/ 5989966 w 6054367"/>
              <a:gd name="connsiteY1229" fmla="*/ 1489088 h 5609494"/>
              <a:gd name="connsiteX1230" fmla="*/ 5988043 w 6054367"/>
              <a:gd name="connsiteY1230" fmla="*/ 1491652 h 5609494"/>
              <a:gd name="connsiteX1231" fmla="*/ 5985480 w 6054367"/>
              <a:gd name="connsiteY1231" fmla="*/ 1493895 h 5609494"/>
              <a:gd name="connsiteX1232" fmla="*/ 5983237 w 6054367"/>
              <a:gd name="connsiteY1232" fmla="*/ 1495817 h 5609494"/>
              <a:gd name="connsiteX1233" fmla="*/ 5980033 w 6054367"/>
              <a:gd name="connsiteY1233" fmla="*/ 1497740 h 5609494"/>
              <a:gd name="connsiteX1234" fmla="*/ 5977150 w 6054367"/>
              <a:gd name="connsiteY1234" fmla="*/ 1499342 h 5609494"/>
              <a:gd name="connsiteX1235" fmla="*/ 5973945 w 6054367"/>
              <a:gd name="connsiteY1235" fmla="*/ 1500623 h 5609494"/>
              <a:gd name="connsiteX1236" fmla="*/ 5970742 w 6054367"/>
              <a:gd name="connsiteY1236" fmla="*/ 1501264 h 5609494"/>
              <a:gd name="connsiteX1237" fmla="*/ 5966897 w 6054367"/>
              <a:gd name="connsiteY1237" fmla="*/ 1501585 h 5609494"/>
              <a:gd name="connsiteX1238" fmla="*/ 5963052 w 6054367"/>
              <a:gd name="connsiteY1238" fmla="*/ 1501905 h 5609494"/>
              <a:gd name="connsiteX1239" fmla="*/ 5958887 w 6054367"/>
              <a:gd name="connsiteY1239" fmla="*/ 1501585 h 5609494"/>
              <a:gd name="connsiteX1240" fmla="*/ 5954721 w 6054367"/>
              <a:gd name="connsiteY1240" fmla="*/ 1500944 h 5609494"/>
              <a:gd name="connsiteX1241" fmla="*/ 5956644 w 6054367"/>
              <a:gd name="connsiteY1241" fmla="*/ 1509273 h 5609494"/>
              <a:gd name="connsiteX1242" fmla="*/ 5957605 w 6054367"/>
              <a:gd name="connsiteY1242" fmla="*/ 1516963 h 5609494"/>
              <a:gd name="connsiteX1243" fmla="*/ 5957926 w 6054367"/>
              <a:gd name="connsiteY1243" fmla="*/ 1524012 h 5609494"/>
              <a:gd name="connsiteX1244" fmla="*/ 5957605 w 6054367"/>
              <a:gd name="connsiteY1244" fmla="*/ 1530741 h 5609494"/>
              <a:gd name="connsiteX1245" fmla="*/ 5957284 w 6054367"/>
              <a:gd name="connsiteY1245" fmla="*/ 1537149 h 5609494"/>
              <a:gd name="connsiteX1246" fmla="*/ 5956323 w 6054367"/>
              <a:gd name="connsiteY1246" fmla="*/ 1543237 h 5609494"/>
              <a:gd name="connsiteX1247" fmla="*/ 5954721 w 6054367"/>
              <a:gd name="connsiteY1247" fmla="*/ 1549005 h 5609494"/>
              <a:gd name="connsiteX1248" fmla="*/ 5953119 w 6054367"/>
              <a:gd name="connsiteY1248" fmla="*/ 1554452 h 5609494"/>
              <a:gd name="connsiteX1249" fmla="*/ 5950236 w 6054367"/>
              <a:gd name="connsiteY1249" fmla="*/ 1565986 h 5609494"/>
              <a:gd name="connsiteX1250" fmla="*/ 5948634 w 6054367"/>
              <a:gd name="connsiteY1250" fmla="*/ 1572074 h 5609494"/>
              <a:gd name="connsiteX1251" fmla="*/ 5947352 w 6054367"/>
              <a:gd name="connsiteY1251" fmla="*/ 1577841 h 5609494"/>
              <a:gd name="connsiteX1252" fmla="*/ 5946391 w 6054367"/>
              <a:gd name="connsiteY1252" fmla="*/ 1584249 h 5609494"/>
              <a:gd name="connsiteX1253" fmla="*/ 5945749 w 6054367"/>
              <a:gd name="connsiteY1253" fmla="*/ 1590657 h 5609494"/>
              <a:gd name="connsiteX1254" fmla="*/ 5946391 w 6054367"/>
              <a:gd name="connsiteY1254" fmla="*/ 1597706 h 5609494"/>
              <a:gd name="connsiteX1255" fmla="*/ 5946711 w 6054367"/>
              <a:gd name="connsiteY1255" fmla="*/ 1604755 h 5609494"/>
              <a:gd name="connsiteX1256" fmla="*/ 5948955 w 6054367"/>
              <a:gd name="connsiteY1256" fmla="*/ 1602512 h 5609494"/>
              <a:gd name="connsiteX1257" fmla="*/ 5951197 w 6054367"/>
              <a:gd name="connsiteY1257" fmla="*/ 1599629 h 5609494"/>
              <a:gd name="connsiteX1258" fmla="*/ 5953119 w 6054367"/>
              <a:gd name="connsiteY1258" fmla="*/ 1596425 h 5609494"/>
              <a:gd name="connsiteX1259" fmla="*/ 5955042 w 6054367"/>
              <a:gd name="connsiteY1259" fmla="*/ 1592901 h 5609494"/>
              <a:gd name="connsiteX1260" fmla="*/ 5957926 w 6054367"/>
              <a:gd name="connsiteY1260" fmla="*/ 1585531 h 5609494"/>
              <a:gd name="connsiteX1261" fmla="*/ 5961129 w 6054367"/>
              <a:gd name="connsiteY1261" fmla="*/ 1576879 h 5609494"/>
              <a:gd name="connsiteX1262" fmla="*/ 5967217 w 6054367"/>
              <a:gd name="connsiteY1262" fmla="*/ 1559578 h 5609494"/>
              <a:gd name="connsiteX1263" fmla="*/ 5969780 w 6054367"/>
              <a:gd name="connsiteY1263" fmla="*/ 1550606 h 5609494"/>
              <a:gd name="connsiteX1264" fmla="*/ 5972984 w 6054367"/>
              <a:gd name="connsiteY1264" fmla="*/ 1542276 h 5609494"/>
              <a:gd name="connsiteX1265" fmla="*/ 5976188 w 6054367"/>
              <a:gd name="connsiteY1265" fmla="*/ 1534266 h 5609494"/>
              <a:gd name="connsiteX1266" fmla="*/ 5978111 w 6054367"/>
              <a:gd name="connsiteY1266" fmla="*/ 1531062 h 5609494"/>
              <a:gd name="connsiteX1267" fmla="*/ 5980033 w 6054367"/>
              <a:gd name="connsiteY1267" fmla="*/ 1527537 h 5609494"/>
              <a:gd name="connsiteX1268" fmla="*/ 5982277 w 6054367"/>
              <a:gd name="connsiteY1268" fmla="*/ 1524654 h 5609494"/>
              <a:gd name="connsiteX1269" fmla="*/ 5984840 w 6054367"/>
              <a:gd name="connsiteY1269" fmla="*/ 1521450 h 5609494"/>
              <a:gd name="connsiteX1270" fmla="*/ 5987082 w 6054367"/>
              <a:gd name="connsiteY1270" fmla="*/ 1519206 h 5609494"/>
              <a:gd name="connsiteX1271" fmla="*/ 5989645 w 6054367"/>
              <a:gd name="connsiteY1271" fmla="*/ 1516963 h 5609494"/>
              <a:gd name="connsiteX1272" fmla="*/ 5992209 w 6054367"/>
              <a:gd name="connsiteY1272" fmla="*/ 1515362 h 5609494"/>
              <a:gd name="connsiteX1273" fmla="*/ 5995413 w 6054367"/>
              <a:gd name="connsiteY1273" fmla="*/ 1514080 h 5609494"/>
              <a:gd name="connsiteX1274" fmla="*/ 5998296 w 6054367"/>
              <a:gd name="connsiteY1274" fmla="*/ 1513119 h 5609494"/>
              <a:gd name="connsiteX1275" fmla="*/ 6001821 w 6054367"/>
              <a:gd name="connsiteY1275" fmla="*/ 1513119 h 5609494"/>
              <a:gd name="connsiteX1276" fmla="*/ 6005666 w 6054367"/>
              <a:gd name="connsiteY1276" fmla="*/ 1513119 h 5609494"/>
              <a:gd name="connsiteX1277" fmla="*/ 6009830 w 6054367"/>
              <a:gd name="connsiteY1277" fmla="*/ 1513759 h 5609494"/>
              <a:gd name="connsiteX1278" fmla="*/ 6013996 w 6054367"/>
              <a:gd name="connsiteY1278" fmla="*/ 1515042 h 5609494"/>
              <a:gd name="connsiteX1279" fmla="*/ 6018482 w 6054367"/>
              <a:gd name="connsiteY1279" fmla="*/ 1517284 h 5609494"/>
              <a:gd name="connsiteX1280" fmla="*/ 6018482 w 6054367"/>
              <a:gd name="connsiteY1280" fmla="*/ 1519847 h 5609494"/>
              <a:gd name="connsiteX1281" fmla="*/ 6018482 w 6054367"/>
              <a:gd name="connsiteY1281" fmla="*/ 1522091 h 5609494"/>
              <a:gd name="connsiteX1282" fmla="*/ 6018162 w 6054367"/>
              <a:gd name="connsiteY1282" fmla="*/ 1524654 h 5609494"/>
              <a:gd name="connsiteX1283" fmla="*/ 6017841 w 6054367"/>
              <a:gd name="connsiteY1283" fmla="*/ 1526896 h 5609494"/>
              <a:gd name="connsiteX1284" fmla="*/ 6016239 w 6054367"/>
              <a:gd name="connsiteY1284" fmla="*/ 1531062 h 5609494"/>
              <a:gd name="connsiteX1285" fmla="*/ 6013996 w 6054367"/>
              <a:gd name="connsiteY1285" fmla="*/ 1534266 h 5609494"/>
              <a:gd name="connsiteX1286" fmla="*/ 6011433 w 6054367"/>
              <a:gd name="connsiteY1286" fmla="*/ 1537469 h 5609494"/>
              <a:gd name="connsiteX1287" fmla="*/ 6008229 w 6054367"/>
              <a:gd name="connsiteY1287" fmla="*/ 1540033 h 5609494"/>
              <a:gd name="connsiteX1288" fmla="*/ 6005346 w 6054367"/>
              <a:gd name="connsiteY1288" fmla="*/ 1542916 h 5609494"/>
              <a:gd name="connsiteX1289" fmla="*/ 6001501 w 6054367"/>
              <a:gd name="connsiteY1289" fmla="*/ 1545481 h 5609494"/>
              <a:gd name="connsiteX1290" fmla="*/ 5994772 w 6054367"/>
              <a:gd name="connsiteY1290" fmla="*/ 1550286 h 5609494"/>
              <a:gd name="connsiteX1291" fmla="*/ 5991568 w 6054367"/>
              <a:gd name="connsiteY1291" fmla="*/ 1553169 h 5609494"/>
              <a:gd name="connsiteX1292" fmla="*/ 5988685 w 6054367"/>
              <a:gd name="connsiteY1292" fmla="*/ 1556054 h 5609494"/>
              <a:gd name="connsiteX1293" fmla="*/ 5986121 w 6054367"/>
              <a:gd name="connsiteY1293" fmla="*/ 1559258 h 5609494"/>
              <a:gd name="connsiteX1294" fmla="*/ 5984198 w 6054367"/>
              <a:gd name="connsiteY1294" fmla="*/ 1562782 h 5609494"/>
              <a:gd name="connsiteX1295" fmla="*/ 5983878 w 6054367"/>
              <a:gd name="connsiteY1295" fmla="*/ 1564704 h 5609494"/>
              <a:gd name="connsiteX1296" fmla="*/ 5983558 w 6054367"/>
              <a:gd name="connsiteY1296" fmla="*/ 1567267 h 5609494"/>
              <a:gd name="connsiteX1297" fmla="*/ 5983237 w 6054367"/>
              <a:gd name="connsiteY1297" fmla="*/ 1569511 h 5609494"/>
              <a:gd name="connsiteX1298" fmla="*/ 5983237 w 6054367"/>
              <a:gd name="connsiteY1298" fmla="*/ 1572074 h 5609494"/>
              <a:gd name="connsiteX1299" fmla="*/ 5984840 w 6054367"/>
              <a:gd name="connsiteY1299" fmla="*/ 1574637 h 5609494"/>
              <a:gd name="connsiteX1300" fmla="*/ 5986121 w 6054367"/>
              <a:gd name="connsiteY1300" fmla="*/ 1577520 h 5609494"/>
              <a:gd name="connsiteX1301" fmla="*/ 5990927 w 6054367"/>
              <a:gd name="connsiteY1301" fmla="*/ 1581365 h 5609494"/>
              <a:gd name="connsiteX1302" fmla="*/ 5993169 w 6054367"/>
              <a:gd name="connsiteY1302" fmla="*/ 1583608 h 5609494"/>
              <a:gd name="connsiteX1303" fmla="*/ 5994772 w 6054367"/>
              <a:gd name="connsiteY1303" fmla="*/ 1585851 h 5609494"/>
              <a:gd name="connsiteX1304" fmla="*/ 5996054 w 6054367"/>
              <a:gd name="connsiteY1304" fmla="*/ 1588735 h 5609494"/>
              <a:gd name="connsiteX1305" fmla="*/ 5996374 w 6054367"/>
              <a:gd name="connsiteY1305" fmla="*/ 1590336 h 5609494"/>
              <a:gd name="connsiteX1306" fmla="*/ 5996374 w 6054367"/>
              <a:gd name="connsiteY1306" fmla="*/ 1592259 h 5609494"/>
              <a:gd name="connsiteX1307" fmla="*/ 6000859 w 6054367"/>
              <a:gd name="connsiteY1307" fmla="*/ 1592259 h 5609494"/>
              <a:gd name="connsiteX1308" fmla="*/ 6004064 w 6054367"/>
              <a:gd name="connsiteY1308" fmla="*/ 1591939 h 5609494"/>
              <a:gd name="connsiteX1309" fmla="*/ 6007588 w 6054367"/>
              <a:gd name="connsiteY1309" fmla="*/ 1590977 h 5609494"/>
              <a:gd name="connsiteX1310" fmla="*/ 6010472 w 6054367"/>
              <a:gd name="connsiteY1310" fmla="*/ 1590336 h 5609494"/>
              <a:gd name="connsiteX1311" fmla="*/ 6015919 w 6054367"/>
              <a:gd name="connsiteY1311" fmla="*/ 1588093 h 5609494"/>
              <a:gd name="connsiteX1312" fmla="*/ 6020725 w 6054367"/>
              <a:gd name="connsiteY1312" fmla="*/ 1585531 h 5609494"/>
              <a:gd name="connsiteX1313" fmla="*/ 6026172 w 6054367"/>
              <a:gd name="connsiteY1313" fmla="*/ 1582968 h 5609494"/>
              <a:gd name="connsiteX1314" fmla="*/ 6031618 w 6054367"/>
              <a:gd name="connsiteY1314" fmla="*/ 1580724 h 5609494"/>
              <a:gd name="connsiteX1315" fmla="*/ 6034823 w 6054367"/>
              <a:gd name="connsiteY1315" fmla="*/ 1580083 h 5609494"/>
              <a:gd name="connsiteX1316" fmla="*/ 6038347 w 6054367"/>
              <a:gd name="connsiteY1316" fmla="*/ 1579764 h 5609494"/>
              <a:gd name="connsiteX1317" fmla="*/ 6042192 w 6054367"/>
              <a:gd name="connsiteY1317" fmla="*/ 1579443 h 5609494"/>
              <a:gd name="connsiteX1318" fmla="*/ 6046358 w 6054367"/>
              <a:gd name="connsiteY1318" fmla="*/ 1579443 h 5609494"/>
              <a:gd name="connsiteX1319" fmla="*/ 6046997 w 6054367"/>
              <a:gd name="connsiteY1319" fmla="*/ 1575598 h 5609494"/>
              <a:gd name="connsiteX1320" fmla="*/ 6046997 w 6054367"/>
              <a:gd name="connsiteY1320" fmla="*/ 1571753 h 5609494"/>
              <a:gd name="connsiteX1321" fmla="*/ 6046997 w 6054367"/>
              <a:gd name="connsiteY1321" fmla="*/ 1568229 h 5609494"/>
              <a:gd name="connsiteX1322" fmla="*/ 6046678 w 6054367"/>
              <a:gd name="connsiteY1322" fmla="*/ 1565345 h 5609494"/>
              <a:gd name="connsiteX1323" fmla="*/ 6046037 w 6054367"/>
              <a:gd name="connsiteY1323" fmla="*/ 1562462 h 5609494"/>
              <a:gd name="connsiteX1324" fmla="*/ 6044755 w 6054367"/>
              <a:gd name="connsiteY1324" fmla="*/ 1559898 h 5609494"/>
              <a:gd name="connsiteX1325" fmla="*/ 6042513 w 6054367"/>
              <a:gd name="connsiteY1325" fmla="*/ 1555413 h 5609494"/>
              <a:gd name="connsiteX1326" fmla="*/ 6039629 w 6054367"/>
              <a:gd name="connsiteY1326" fmla="*/ 1551247 h 5609494"/>
              <a:gd name="connsiteX1327" fmla="*/ 6036744 w 6054367"/>
              <a:gd name="connsiteY1327" fmla="*/ 1547082 h 5609494"/>
              <a:gd name="connsiteX1328" fmla="*/ 6034181 w 6054367"/>
              <a:gd name="connsiteY1328" fmla="*/ 1542276 h 5609494"/>
              <a:gd name="connsiteX1329" fmla="*/ 6032900 w 6054367"/>
              <a:gd name="connsiteY1329" fmla="*/ 1540033 h 5609494"/>
              <a:gd name="connsiteX1330" fmla="*/ 6031939 w 6054367"/>
              <a:gd name="connsiteY1330" fmla="*/ 1537469 h 5609494"/>
              <a:gd name="connsiteX1331" fmla="*/ 6034823 w 6054367"/>
              <a:gd name="connsiteY1331" fmla="*/ 1535868 h 5609494"/>
              <a:gd name="connsiteX1332" fmla="*/ 6037386 w 6054367"/>
              <a:gd name="connsiteY1332" fmla="*/ 1534907 h 5609494"/>
              <a:gd name="connsiteX1333" fmla="*/ 6039950 w 6054367"/>
              <a:gd name="connsiteY1333" fmla="*/ 1533946 h 5609494"/>
              <a:gd name="connsiteX1334" fmla="*/ 6042192 w 6054367"/>
              <a:gd name="connsiteY1334" fmla="*/ 1533946 h 5609494"/>
              <a:gd name="connsiteX1335" fmla="*/ 6044114 w 6054367"/>
              <a:gd name="connsiteY1335" fmla="*/ 1534907 h 5609494"/>
              <a:gd name="connsiteX1336" fmla="*/ 6046037 w 6054367"/>
              <a:gd name="connsiteY1336" fmla="*/ 1535548 h 5609494"/>
              <a:gd name="connsiteX1337" fmla="*/ 6047639 w 6054367"/>
              <a:gd name="connsiteY1337" fmla="*/ 1537149 h 5609494"/>
              <a:gd name="connsiteX1338" fmla="*/ 6048921 w 6054367"/>
              <a:gd name="connsiteY1338" fmla="*/ 1539072 h 5609494"/>
              <a:gd name="connsiteX1339" fmla="*/ 6050202 w 6054367"/>
              <a:gd name="connsiteY1339" fmla="*/ 1540994 h 5609494"/>
              <a:gd name="connsiteX1340" fmla="*/ 6051163 w 6054367"/>
              <a:gd name="connsiteY1340" fmla="*/ 1543557 h 5609494"/>
              <a:gd name="connsiteX1341" fmla="*/ 6052445 w 6054367"/>
              <a:gd name="connsiteY1341" fmla="*/ 1546440 h 5609494"/>
              <a:gd name="connsiteX1342" fmla="*/ 6053086 w 6054367"/>
              <a:gd name="connsiteY1342" fmla="*/ 1549645 h 5609494"/>
              <a:gd name="connsiteX1343" fmla="*/ 6054047 w 6054367"/>
              <a:gd name="connsiteY1343" fmla="*/ 1556373 h 5609494"/>
              <a:gd name="connsiteX1344" fmla="*/ 6054367 w 6054367"/>
              <a:gd name="connsiteY1344" fmla="*/ 1564383 h 5609494"/>
              <a:gd name="connsiteX1345" fmla="*/ 6054047 w 6054367"/>
              <a:gd name="connsiteY1345" fmla="*/ 1572394 h 5609494"/>
              <a:gd name="connsiteX1346" fmla="*/ 6053086 w 6054367"/>
              <a:gd name="connsiteY1346" fmla="*/ 1580724 h 5609494"/>
              <a:gd name="connsiteX1347" fmla="*/ 6051163 w 6054367"/>
              <a:gd name="connsiteY1347" fmla="*/ 1589696 h 5609494"/>
              <a:gd name="connsiteX1348" fmla="*/ 6049561 w 6054367"/>
              <a:gd name="connsiteY1348" fmla="*/ 1597706 h 5609494"/>
              <a:gd name="connsiteX1349" fmla="*/ 6046678 w 6054367"/>
              <a:gd name="connsiteY1349" fmla="*/ 1605076 h 5609494"/>
              <a:gd name="connsiteX1350" fmla="*/ 6043473 w 6054367"/>
              <a:gd name="connsiteY1350" fmla="*/ 1612124 h 5609494"/>
              <a:gd name="connsiteX1351" fmla="*/ 6041871 w 6054367"/>
              <a:gd name="connsiteY1351" fmla="*/ 1615008 h 5609494"/>
              <a:gd name="connsiteX1352" fmla="*/ 6039629 w 6054367"/>
              <a:gd name="connsiteY1352" fmla="*/ 1617891 h 5609494"/>
              <a:gd name="connsiteX1353" fmla="*/ 6037706 w 6054367"/>
              <a:gd name="connsiteY1353" fmla="*/ 1620454 h 5609494"/>
              <a:gd name="connsiteX1354" fmla="*/ 6035784 w 6054367"/>
              <a:gd name="connsiteY1354" fmla="*/ 1622377 h 5609494"/>
              <a:gd name="connsiteX1355" fmla="*/ 6031618 w 6054367"/>
              <a:gd name="connsiteY1355" fmla="*/ 1622698 h 5609494"/>
              <a:gd name="connsiteX1356" fmla="*/ 6027773 w 6054367"/>
              <a:gd name="connsiteY1356" fmla="*/ 1622698 h 5609494"/>
              <a:gd name="connsiteX1357" fmla="*/ 6024570 w 6054367"/>
              <a:gd name="connsiteY1357" fmla="*/ 1622057 h 5609494"/>
              <a:gd name="connsiteX1358" fmla="*/ 6021686 w 6054367"/>
              <a:gd name="connsiteY1358" fmla="*/ 1621416 h 5609494"/>
              <a:gd name="connsiteX1359" fmla="*/ 6015919 w 6054367"/>
              <a:gd name="connsiteY1359" fmla="*/ 1619815 h 5609494"/>
              <a:gd name="connsiteX1360" fmla="*/ 6010472 w 6054367"/>
              <a:gd name="connsiteY1360" fmla="*/ 1617891 h 5609494"/>
              <a:gd name="connsiteX1361" fmla="*/ 6005346 w 6054367"/>
              <a:gd name="connsiteY1361" fmla="*/ 1615328 h 5609494"/>
              <a:gd name="connsiteX1362" fmla="*/ 5999577 w 6054367"/>
              <a:gd name="connsiteY1362" fmla="*/ 1614046 h 5609494"/>
              <a:gd name="connsiteX1363" fmla="*/ 5996374 w 6054367"/>
              <a:gd name="connsiteY1363" fmla="*/ 1613726 h 5609494"/>
              <a:gd name="connsiteX1364" fmla="*/ 5993169 w 6054367"/>
              <a:gd name="connsiteY1364" fmla="*/ 1613085 h 5609494"/>
              <a:gd name="connsiteX1365" fmla="*/ 5989325 w 6054367"/>
              <a:gd name="connsiteY1365" fmla="*/ 1613085 h 5609494"/>
              <a:gd name="connsiteX1366" fmla="*/ 5985160 w 6054367"/>
              <a:gd name="connsiteY1366" fmla="*/ 1614046 h 5609494"/>
              <a:gd name="connsiteX1367" fmla="*/ 5987082 w 6054367"/>
              <a:gd name="connsiteY1367" fmla="*/ 1617891 h 5609494"/>
              <a:gd name="connsiteX1368" fmla="*/ 5989325 w 6054367"/>
              <a:gd name="connsiteY1368" fmla="*/ 1621416 h 5609494"/>
              <a:gd name="connsiteX1369" fmla="*/ 5992849 w 6054367"/>
              <a:gd name="connsiteY1369" fmla="*/ 1630067 h 5609494"/>
              <a:gd name="connsiteX1370" fmla="*/ 5995733 w 6054367"/>
              <a:gd name="connsiteY1370" fmla="*/ 1638718 h 5609494"/>
              <a:gd name="connsiteX1371" fmla="*/ 5997976 w 6054367"/>
              <a:gd name="connsiteY1371" fmla="*/ 1647689 h 5609494"/>
              <a:gd name="connsiteX1372" fmla="*/ 5999577 w 6054367"/>
              <a:gd name="connsiteY1372" fmla="*/ 1657302 h 5609494"/>
              <a:gd name="connsiteX1373" fmla="*/ 6000219 w 6054367"/>
              <a:gd name="connsiteY1373" fmla="*/ 1666914 h 5609494"/>
              <a:gd name="connsiteX1374" fmla="*/ 6000219 w 6054367"/>
              <a:gd name="connsiteY1374" fmla="*/ 1676526 h 5609494"/>
              <a:gd name="connsiteX1375" fmla="*/ 5999258 w 6054367"/>
              <a:gd name="connsiteY1375" fmla="*/ 1685497 h 5609494"/>
              <a:gd name="connsiteX1376" fmla="*/ 5997656 w 6054367"/>
              <a:gd name="connsiteY1376" fmla="*/ 1694788 h 5609494"/>
              <a:gd name="connsiteX1377" fmla="*/ 5996374 w 6054367"/>
              <a:gd name="connsiteY1377" fmla="*/ 1698954 h 5609494"/>
              <a:gd name="connsiteX1378" fmla="*/ 5995093 w 6054367"/>
              <a:gd name="connsiteY1378" fmla="*/ 1703119 h 5609494"/>
              <a:gd name="connsiteX1379" fmla="*/ 5993490 w 6054367"/>
              <a:gd name="connsiteY1379" fmla="*/ 1707285 h 5609494"/>
              <a:gd name="connsiteX1380" fmla="*/ 5991568 w 6054367"/>
              <a:gd name="connsiteY1380" fmla="*/ 1711130 h 5609494"/>
              <a:gd name="connsiteX1381" fmla="*/ 5989645 w 6054367"/>
              <a:gd name="connsiteY1381" fmla="*/ 1714974 h 5609494"/>
              <a:gd name="connsiteX1382" fmla="*/ 5987403 w 6054367"/>
              <a:gd name="connsiteY1382" fmla="*/ 1718178 h 5609494"/>
              <a:gd name="connsiteX1383" fmla="*/ 5985160 w 6054367"/>
              <a:gd name="connsiteY1383" fmla="*/ 1721702 h 5609494"/>
              <a:gd name="connsiteX1384" fmla="*/ 5981956 w 6054367"/>
              <a:gd name="connsiteY1384" fmla="*/ 1724587 h 5609494"/>
              <a:gd name="connsiteX1385" fmla="*/ 5979392 w 6054367"/>
              <a:gd name="connsiteY1385" fmla="*/ 1727791 h 5609494"/>
              <a:gd name="connsiteX1386" fmla="*/ 5975869 w 6054367"/>
              <a:gd name="connsiteY1386" fmla="*/ 1730354 h 5609494"/>
              <a:gd name="connsiteX1387" fmla="*/ 5972663 w 6054367"/>
              <a:gd name="connsiteY1387" fmla="*/ 1732596 h 5609494"/>
              <a:gd name="connsiteX1388" fmla="*/ 5969140 w 6054367"/>
              <a:gd name="connsiteY1388" fmla="*/ 1734840 h 5609494"/>
              <a:gd name="connsiteX1389" fmla="*/ 5965295 w 6054367"/>
              <a:gd name="connsiteY1389" fmla="*/ 1736762 h 5609494"/>
              <a:gd name="connsiteX1390" fmla="*/ 5961129 w 6054367"/>
              <a:gd name="connsiteY1390" fmla="*/ 1738364 h 5609494"/>
              <a:gd name="connsiteX1391" fmla="*/ 5965295 w 6054367"/>
              <a:gd name="connsiteY1391" fmla="*/ 1741569 h 5609494"/>
              <a:gd name="connsiteX1392" fmla="*/ 5969460 w 6054367"/>
              <a:gd name="connsiteY1392" fmla="*/ 1743811 h 5609494"/>
              <a:gd name="connsiteX1393" fmla="*/ 5973625 w 6054367"/>
              <a:gd name="connsiteY1393" fmla="*/ 1744772 h 5609494"/>
              <a:gd name="connsiteX1394" fmla="*/ 5977470 w 6054367"/>
              <a:gd name="connsiteY1394" fmla="*/ 1745412 h 5609494"/>
              <a:gd name="connsiteX1395" fmla="*/ 5981635 w 6054367"/>
              <a:gd name="connsiteY1395" fmla="*/ 1744772 h 5609494"/>
              <a:gd name="connsiteX1396" fmla="*/ 5985480 w 6054367"/>
              <a:gd name="connsiteY1396" fmla="*/ 1743811 h 5609494"/>
              <a:gd name="connsiteX1397" fmla="*/ 5989645 w 6054367"/>
              <a:gd name="connsiteY1397" fmla="*/ 1742208 h 5609494"/>
              <a:gd name="connsiteX1398" fmla="*/ 5993490 w 6054367"/>
              <a:gd name="connsiteY1398" fmla="*/ 1739966 h 5609494"/>
              <a:gd name="connsiteX1399" fmla="*/ 5997335 w 6054367"/>
              <a:gd name="connsiteY1399" fmla="*/ 1737723 h 5609494"/>
              <a:gd name="connsiteX1400" fmla="*/ 6001180 w 6054367"/>
              <a:gd name="connsiteY1400" fmla="*/ 1734519 h 5609494"/>
              <a:gd name="connsiteX1401" fmla="*/ 6008549 w 6054367"/>
              <a:gd name="connsiteY1401" fmla="*/ 1728752 h 5609494"/>
              <a:gd name="connsiteX1402" fmla="*/ 6016239 w 6054367"/>
              <a:gd name="connsiteY1402" fmla="*/ 1722663 h 5609494"/>
              <a:gd name="connsiteX1403" fmla="*/ 6020083 w 6054367"/>
              <a:gd name="connsiteY1403" fmla="*/ 1720101 h 5609494"/>
              <a:gd name="connsiteX1404" fmla="*/ 6023928 w 6054367"/>
              <a:gd name="connsiteY1404" fmla="*/ 1717538 h 5609494"/>
              <a:gd name="connsiteX1405" fmla="*/ 6026812 w 6054367"/>
              <a:gd name="connsiteY1405" fmla="*/ 1723305 h 5609494"/>
              <a:gd name="connsiteX1406" fmla="*/ 6028735 w 6054367"/>
              <a:gd name="connsiteY1406" fmla="*/ 1728431 h 5609494"/>
              <a:gd name="connsiteX1407" fmla="*/ 6030336 w 6054367"/>
              <a:gd name="connsiteY1407" fmla="*/ 1733878 h 5609494"/>
              <a:gd name="connsiteX1408" fmla="*/ 6030657 w 6054367"/>
              <a:gd name="connsiteY1408" fmla="*/ 1739325 h 5609494"/>
              <a:gd name="connsiteX1409" fmla="*/ 6031298 w 6054367"/>
              <a:gd name="connsiteY1409" fmla="*/ 1744451 h 5609494"/>
              <a:gd name="connsiteX1410" fmla="*/ 6030336 w 6054367"/>
              <a:gd name="connsiteY1410" fmla="*/ 1749899 h 5609494"/>
              <a:gd name="connsiteX1411" fmla="*/ 6029697 w 6054367"/>
              <a:gd name="connsiteY1411" fmla="*/ 1754704 h 5609494"/>
              <a:gd name="connsiteX1412" fmla="*/ 6028094 w 6054367"/>
              <a:gd name="connsiteY1412" fmla="*/ 1760152 h 5609494"/>
              <a:gd name="connsiteX1413" fmla="*/ 6026172 w 6054367"/>
              <a:gd name="connsiteY1413" fmla="*/ 1765597 h 5609494"/>
              <a:gd name="connsiteX1414" fmla="*/ 6024249 w 6054367"/>
              <a:gd name="connsiteY1414" fmla="*/ 1770405 h 5609494"/>
              <a:gd name="connsiteX1415" fmla="*/ 6021686 w 6054367"/>
              <a:gd name="connsiteY1415" fmla="*/ 1775850 h 5609494"/>
              <a:gd name="connsiteX1416" fmla="*/ 6019123 w 6054367"/>
              <a:gd name="connsiteY1416" fmla="*/ 1780657 h 5609494"/>
              <a:gd name="connsiteX1417" fmla="*/ 6013036 w 6054367"/>
              <a:gd name="connsiteY1417" fmla="*/ 1791231 h 5609494"/>
              <a:gd name="connsiteX1418" fmla="*/ 6006947 w 6054367"/>
              <a:gd name="connsiteY1418" fmla="*/ 1801484 h 5609494"/>
              <a:gd name="connsiteX1419" fmla="*/ 6000219 w 6054367"/>
              <a:gd name="connsiteY1419" fmla="*/ 1812378 h 5609494"/>
              <a:gd name="connsiteX1420" fmla="*/ 5994772 w 6054367"/>
              <a:gd name="connsiteY1420" fmla="*/ 1822950 h 5609494"/>
              <a:gd name="connsiteX1421" fmla="*/ 5991888 w 6054367"/>
              <a:gd name="connsiteY1421" fmla="*/ 1828398 h 5609494"/>
              <a:gd name="connsiteX1422" fmla="*/ 5989645 w 6054367"/>
              <a:gd name="connsiteY1422" fmla="*/ 1833844 h 5609494"/>
              <a:gd name="connsiteX1423" fmla="*/ 5987723 w 6054367"/>
              <a:gd name="connsiteY1423" fmla="*/ 1839611 h 5609494"/>
              <a:gd name="connsiteX1424" fmla="*/ 5986121 w 6054367"/>
              <a:gd name="connsiteY1424" fmla="*/ 1845059 h 5609494"/>
              <a:gd name="connsiteX1425" fmla="*/ 5985160 w 6054367"/>
              <a:gd name="connsiteY1425" fmla="*/ 1850826 h 5609494"/>
              <a:gd name="connsiteX1426" fmla="*/ 5984198 w 6054367"/>
              <a:gd name="connsiteY1426" fmla="*/ 1856913 h 5609494"/>
              <a:gd name="connsiteX1427" fmla="*/ 5983878 w 6054367"/>
              <a:gd name="connsiteY1427" fmla="*/ 1862361 h 5609494"/>
              <a:gd name="connsiteX1428" fmla="*/ 5984198 w 6054367"/>
              <a:gd name="connsiteY1428" fmla="*/ 1868449 h 5609494"/>
              <a:gd name="connsiteX1429" fmla="*/ 5985480 w 6054367"/>
              <a:gd name="connsiteY1429" fmla="*/ 1874536 h 5609494"/>
              <a:gd name="connsiteX1430" fmla="*/ 5987082 w 6054367"/>
              <a:gd name="connsiteY1430" fmla="*/ 1880623 h 5609494"/>
              <a:gd name="connsiteX1431" fmla="*/ 5989645 w 6054367"/>
              <a:gd name="connsiteY1431" fmla="*/ 1887351 h 5609494"/>
              <a:gd name="connsiteX1432" fmla="*/ 5992849 w 6054367"/>
              <a:gd name="connsiteY1432" fmla="*/ 1893439 h 5609494"/>
              <a:gd name="connsiteX1433" fmla="*/ 5993490 w 6054367"/>
              <a:gd name="connsiteY1433" fmla="*/ 1896324 h 5609494"/>
              <a:gd name="connsiteX1434" fmla="*/ 5993490 w 6054367"/>
              <a:gd name="connsiteY1434" fmla="*/ 1898886 h 5609494"/>
              <a:gd name="connsiteX1435" fmla="*/ 5993490 w 6054367"/>
              <a:gd name="connsiteY1435" fmla="*/ 1901450 h 5609494"/>
              <a:gd name="connsiteX1436" fmla="*/ 5993169 w 6054367"/>
              <a:gd name="connsiteY1436" fmla="*/ 1903372 h 5609494"/>
              <a:gd name="connsiteX1437" fmla="*/ 5992209 w 6054367"/>
              <a:gd name="connsiteY1437" fmla="*/ 1904974 h 5609494"/>
              <a:gd name="connsiteX1438" fmla="*/ 5991568 w 6054367"/>
              <a:gd name="connsiteY1438" fmla="*/ 1906576 h 5609494"/>
              <a:gd name="connsiteX1439" fmla="*/ 5990286 w 6054367"/>
              <a:gd name="connsiteY1439" fmla="*/ 1907857 h 5609494"/>
              <a:gd name="connsiteX1440" fmla="*/ 5989325 w 6054367"/>
              <a:gd name="connsiteY1440" fmla="*/ 1909460 h 5609494"/>
              <a:gd name="connsiteX1441" fmla="*/ 5986121 w 6054367"/>
              <a:gd name="connsiteY1441" fmla="*/ 1911383 h 5609494"/>
              <a:gd name="connsiteX1442" fmla="*/ 5982916 w 6054367"/>
              <a:gd name="connsiteY1442" fmla="*/ 1912664 h 5609494"/>
              <a:gd name="connsiteX1443" fmla="*/ 5975227 w 6054367"/>
              <a:gd name="connsiteY1443" fmla="*/ 1915548 h 5609494"/>
              <a:gd name="connsiteX1444" fmla="*/ 5971703 w 6054367"/>
              <a:gd name="connsiteY1444" fmla="*/ 1916509 h 5609494"/>
              <a:gd name="connsiteX1445" fmla="*/ 5968499 w 6054367"/>
              <a:gd name="connsiteY1445" fmla="*/ 1918431 h 5609494"/>
              <a:gd name="connsiteX1446" fmla="*/ 5965295 w 6054367"/>
              <a:gd name="connsiteY1446" fmla="*/ 1920355 h 5609494"/>
              <a:gd name="connsiteX1447" fmla="*/ 5964013 w 6054367"/>
              <a:gd name="connsiteY1447" fmla="*/ 1921635 h 5609494"/>
              <a:gd name="connsiteX1448" fmla="*/ 5963052 w 6054367"/>
              <a:gd name="connsiteY1448" fmla="*/ 1922917 h 5609494"/>
              <a:gd name="connsiteX1449" fmla="*/ 5962411 w 6054367"/>
              <a:gd name="connsiteY1449" fmla="*/ 1924518 h 5609494"/>
              <a:gd name="connsiteX1450" fmla="*/ 5961450 w 6054367"/>
              <a:gd name="connsiteY1450" fmla="*/ 1926442 h 5609494"/>
              <a:gd name="connsiteX1451" fmla="*/ 5961129 w 6054367"/>
              <a:gd name="connsiteY1451" fmla="*/ 1928364 h 5609494"/>
              <a:gd name="connsiteX1452" fmla="*/ 5961129 w 6054367"/>
              <a:gd name="connsiteY1452" fmla="*/ 1930607 h 5609494"/>
              <a:gd name="connsiteX1453" fmla="*/ 5961129 w 6054367"/>
              <a:gd name="connsiteY1453" fmla="*/ 1933170 h 5609494"/>
              <a:gd name="connsiteX1454" fmla="*/ 5961771 w 6054367"/>
              <a:gd name="connsiteY1454" fmla="*/ 1936053 h 5609494"/>
              <a:gd name="connsiteX1455" fmla="*/ 5962731 w 6054367"/>
              <a:gd name="connsiteY1455" fmla="*/ 1939258 h 5609494"/>
              <a:gd name="connsiteX1456" fmla="*/ 5963692 w 6054367"/>
              <a:gd name="connsiteY1456" fmla="*/ 1942782 h 5609494"/>
              <a:gd name="connsiteX1457" fmla="*/ 5962731 w 6054367"/>
              <a:gd name="connsiteY1457" fmla="*/ 1945345 h 5609494"/>
              <a:gd name="connsiteX1458" fmla="*/ 5961771 w 6054367"/>
              <a:gd name="connsiteY1458" fmla="*/ 1948229 h 5609494"/>
              <a:gd name="connsiteX1459" fmla="*/ 5961450 w 6054367"/>
              <a:gd name="connsiteY1459" fmla="*/ 1950792 h 5609494"/>
              <a:gd name="connsiteX1460" fmla="*/ 5961450 w 6054367"/>
              <a:gd name="connsiteY1460" fmla="*/ 1953035 h 5609494"/>
              <a:gd name="connsiteX1461" fmla="*/ 5961450 w 6054367"/>
              <a:gd name="connsiteY1461" fmla="*/ 1954957 h 5609494"/>
              <a:gd name="connsiteX1462" fmla="*/ 5961771 w 6054367"/>
              <a:gd name="connsiteY1462" fmla="*/ 1956880 h 5609494"/>
              <a:gd name="connsiteX1463" fmla="*/ 5962411 w 6054367"/>
              <a:gd name="connsiteY1463" fmla="*/ 1958482 h 5609494"/>
              <a:gd name="connsiteX1464" fmla="*/ 5963052 w 6054367"/>
              <a:gd name="connsiteY1464" fmla="*/ 1960405 h 5609494"/>
              <a:gd name="connsiteX1465" fmla="*/ 5965295 w 6054367"/>
              <a:gd name="connsiteY1465" fmla="*/ 1962967 h 5609494"/>
              <a:gd name="connsiteX1466" fmla="*/ 5967858 w 6054367"/>
              <a:gd name="connsiteY1466" fmla="*/ 1965210 h 5609494"/>
              <a:gd name="connsiteX1467" fmla="*/ 5971062 w 6054367"/>
              <a:gd name="connsiteY1467" fmla="*/ 1967133 h 5609494"/>
              <a:gd name="connsiteX1468" fmla="*/ 5974587 w 6054367"/>
              <a:gd name="connsiteY1468" fmla="*/ 1969055 h 5609494"/>
              <a:gd name="connsiteX1469" fmla="*/ 5981956 w 6054367"/>
              <a:gd name="connsiteY1469" fmla="*/ 1972259 h 5609494"/>
              <a:gd name="connsiteX1470" fmla="*/ 5985801 w 6054367"/>
              <a:gd name="connsiteY1470" fmla="*/ 1974182 h 5609494"/>
              <a:gd name="connsiteX1471" fmla="*/ 5989325 w 6054367"/>
              <a:gd name="connsiteY1471" fmla="*/ 1975784 h 5609494"/>
              <a:gd name="connsiteX1472" fmla="*/ 5992209 w 6054367"/>
              <a:gd name="connsiteY1472" fmla="*/ 1977706 h 5609494"/>
              <a:gd name="connsiteX1473" fmla="*/ 5995093 w 6054367"/>
              <a:gd name="connsiteY1473" fmla="*/ 1980590 h 5609494"/>
              <a:gd name="connsiteX1474" fmla="*/ 5996054 w 6054367"/>
              <a:gd name="connsiteY1474" fmla="*/ 1981550 h 5609494"/>
              <a:gd name="connsiteX1475" fmla="*/ 5997014 w 6054367"/>
              <a:gd name="connsiteY1475" fmla="*/ 1983152 h 5609494"/>
              <a:gd name="connsiteX1476" fmla="*/ 5997656 w 6054367"/>
              <a:gd name="connsiteY1476" fmla="*/ 1985075 h 5609494"/>
              <a:gd name="connsiteX1477" fmla="*/ 5997976 w 6054367"/>
              <a:gd name="connsiteY1477" fmla="*/ 1986678 h 5609494"/>
              <a:gd name="connsiteX1478" fmla="*/ 5993169 w 6054367"/>
              <a:gd name="connsiteY1478" fmla="*/ 1995328 h 5609494"/>
              <a:gd name="connsiteX1479" fmla="*/ 5989005 w 6054367"/>
              <a:gd name="connsiteY1479" fmla="*/ 2003659 h 5609494"/>
              <a:gd name="connsiteX1480" fmla="*/ 5985801 w 6054367"/>
              <a:gd name="connsiteY1480" fmla="*/ 2011669 h 5609494"/>
              <a:gd name="connsiteX1481" fmla="*/ 5983237 w 6054367"/>
              <a:gd name="connsiteY1481" fmla="*/ 2019359 h 5609494"/>
              <a:gd name="connsiteX1482" fmla="*/ 5980995 w 6054367"/>
              <a:gd name="connsiteY1482" fmla="*/ 2027048 h 5609494"/>
              <a:gd name="connsiteX1483" fmla="*/ 5979392 w 6054367"/>
              <a:gd name="connsiteY1483" fmla="*/ 2033777 h 5609494"/>
              <a:gd name="connsiteX1484" fmla="*/ 5976188 w 6054367"/>
              <a:gd name="connsiteY1484" fmla="*/ 2047555 h 5609494"/>
              <a:gd name="connsiteX1485" fmla="*/ 5974587 w 6054367"/>
              <a:gd name="connsiteY1485" fmla="*/ 2053962 h 5609494"/>
              <a:gd name="connsiteX1486" fmla="*/ 5972663 w 6054367"/>
              <a:gd name="connsiteY1486" fmla="*/ 2060049 h 5609494"/>
              <a:gd name="connsiteX1487" fmla="*/ 5970100 w 6054367"/>
              <a:gd name="connsiteY1487" fmla="*/ 2066137 h 5609494"/>
              <a:gd name="connsiteX1488" fmla="*/ 5967537 w 6054367"/>
              <a:gd name="connsiteY1488" fmla="*/ 2071905 h 5609494"/>
              <a:gd name="connsiteX1489" fmla="*/ 5963692 w 6054367"/>
              <a:gd name="connsiteY1489" fmla="*/ 2077672 h 5609494"/>
              <a:gd name="connsiteX1490" fmla="*/ 5959527 w 6054367"/>
              <a:gd name="connsiteY1490" fmla="*/ 2083119 h 5609494"/>
              <a:gd name="connsiteX1491" fmla="*/ 5954401 w 6054367"/>
              <a:gd name="connsiteY1491" fmla="*/ 2088566 h 5609494"/>
              <a:gd name="connsiteX1492" fmla="*/ 5947352 w 6054367"/>
              <a:gd name="connsiteY1492" fmla="*/ 2094013 h 5609494"/>
              <a:gd name="connsiteX1493" fmla="*/ 5948955 w 6054367"/>
              <a:gd name="connsiteY1493" fmla="*/ 2095934 h 5609494"/>
              <a:gd name="connsiteX1494" fmla="*/ 5950556 w 6054367"/>
              <a:gd name="connsiteY1494" fmla="*/ 2097858 h 5609494"/>
              <a:gd name="connsiteX1495" fmla="*/ 5954721 w 6054367"/>
              <a:gd name="connsiteY1495" fmla="*/ 2101062 h 5609494"/>
              <a:gd name="connsiteX1496" fmla="*/ 5958887 w 6054367"/>
              <a:gd name="connsiteY1496" fmla="*/ 2104266 h 5609494"/>
              <a:gd name="connsiteX1497" fmla="*/ 5963052 w 6054367"/>
              <a:gd name="connsiteY1497" fmla="*/ 2107149 h 5609494"/>
              <a:gd name="connsiteX1498" fmla="*/ 5964654 w 6054367"/>
              <a:gd name="connsiteY1498" fmla="*/ 2109072 h 5609494"/>
              <a:gd name="connsiteX1499" fmla="*/ 5966576 w 6054367"/>
              <a:gd name="connsiteY1499" fmla="*/ 2110994 h 5609494"/>
              <a:gd name="connsiteX1500" fmla="*/ 5967537 w 6054367"/>
              <a:gd name="connsiteY1500" fmla="*/ 2112917 h 5609494"/>
              <a:gd name="connsiteX1501" fmla="*/ 5968819 w 6054367"/>
              <a:gd name="connsiteY1501" fmla="*/ 2115159 h 5609494"/>
              <a:gd name="connsiteX1502" fmla="*/ 5969460 w 6054367"/>
              <a:gd name="connsiteY1502" fmla="*/ 2118043 h 5609494"/>
              <a:gd name="connsiteX1503" fmla="*/ 5969460 w 6054367"/>
              <a:gd name="connsiteY1503" fmla="*/ 2120606 h 5609494"/>
              <a:gd name="connsiteX1504" fmla="*/ 5969140 w 6054367"/>
              <a:gd name="connsiteY1504" fmla="*/ 2123490 h 5609494"/>
              <a:gd name="connsiteX1505" fmla="*/ 5968499 w 6054367"/>
              <a:gd name="connsiteY1505" fmla="*/ 2127014 h 5609494"/>
              <a:gd name="connsiteX1506" fmla="*/ 5970742 w 6054367"/>
              <a:gd name="connsiteY1506" fmla="*/ 2129577 h 5609494"/>
              <a:gd name="connsiteX1507" fmla="*/ 5972984 w 6054367"/>
              <a:gd name="connsiteY1507" fmla="*/ 2132462 h 5609494"/>
              <a:gd name="connsiteX1508" fmla="*/ 5975869 w 6054367"/>
              <a:gd name="connsiteY1508" fmla="*/ 2134704 h 5609494"/>
              <a:gd name="connsiteX1509" fmla="*/ 5979072 w 6054367"/>
              <a:gd name="connsiteY1509" fmla="*/ 2136947 h 5609494"/>
              <a:gd name="connsiteX1510" fmla="*/ 5985801 w 6054367"/>
              <a:gd name="connsiteY1510" fmla="*/ 2140791 h 5609494"/>
              <a:gd name="connsiteX1511" fmla="*/ 5993169 w 6054367"/>
              <a:gd name="connsiteY1511" fmla="*/ 2144636 h 5609494"/>
              <a:gd name="connsiteX1512" fmla="*/ 5999898 w 6054367"/>
              <a:gd name="connsiteY1512" fmla="*/ 2148802 h 5609494"/>
              <a:gd name="connsiteX1513" fmla="*/ 6003102 w 6054367"/>
              <a:gd name="connsiteY1513" fmla="*/ 2150724 h 5609494"/>
              <a:gd name="connsiteX1514" fmla="*/ 6005986 w 6054367"/>
              <a:gd name="connsiteY1514" fmla="*/ 2152966 h 5609494"/>
              <a:gd name="connsiteX1515" fmla="*/ 6008549 w 6054367"/>
              <a:gd name="connsiteY1515" fmla="*/ 2155530 h 5609494"/>
              <a:gd name="connsiteX1516" fmla="*/ 6011112 w 6054367"/>
              <a:gd name="connsiteY1516" fmla="*/ 2158414 h 5609494"/>
              <a:gd name="connsiteX1517" fmla="*/ 6012394 w 6054367"/>
              <a:gd name="connsiteY1517" fmla="*/ 2161297 h 5609494"/>
              <a:gd name="connsiteX1518" fmla="*/ 6013996 w 6054367"/>
              <a:gd name="connsiteY1518" fmla="*/ 2164822 h 5609494"/>
              <a:gd name="connsiteX1519" fmla="*/ 6020083 w 6054367"/>
              <a:gd name="connsiteY1519" fmla="*/ 2161618 h 5609494"/>
              <a:gd name="connsiteX1520" fmla="*/ 6022647 w 6054367"/>
              <a:gd name="connsiteY1520" fmla="*/ 2160977 h 5609494"/>
              <a:gd name="connsiteX1521" fmla="*/ 6025210 w 6054367"/>
              <a:gd name="connsiteY1521" fmla="*/ 2160015 h 5609494"/>
              <a:gd name="connsiteX1522" fmla="*/ 6027773 w 6054367"/>
              <a:gd name="connsiteY1522" fmla="*/ 2159695 h 5609494"/>
              <a:gd name="connsiteX1523" fmla="*/ 6029697 w 6054367"/>
              <a:gd name="connsiteY1523" fmla="*/ 2159695 h 5609494"/>
              <a:gd name="connsiteX1524" fmla="*/ 6031618 w 6054367"/>
              <a:gd name="connsiteY1524" fmla="*/ 2160015 h 5609494"/>
              <a:gd name="connsiteX1525" fmla="*/ 6032900 w 6054367"/>
              <a:gd name="connsiteY1525" fmla="*/ 2160977 h 5609494"/>
              <a:gd name="connsiteX1526" fmla="*/ 6034502 w 6054367"/>
              <a:gd name="connsiteY1526" fmla="*/ 2161938 h 5609494"/>
              <a:gd name="connsiteX1527" fmla="*/ 6035784 w 6054367"/>
              <a:gd name="connsiteY1527" fmla="*/ 2163219 h 5609494"/>
              <a:gd name="connsiteX1528" fmla="*/ 6036744 w 6054367"/>
              <a:gd name="connsiteY1528" fmla="*/ 2165142 h 5609494"/>
              <a:gd name="connsiteX1529" fmla="*/ 6037706 w 6054367"/>
              <a:gd name="connsiteY1529" fmla="*/ 2167064 h 5609494"/>
              <a:gd name="connsiteX1530" fmla="*/ 6038026 w 6054367"/>
              <a:gd name="connsiteY1530" fmla="*/ 2169308 h 5609494"/>
              <a:gd name="connsiteX1531" fmla="*/ 6038026 w 6054367"/>
              <a:gd name="connsiteY1531" fmla="*/ 2171871 h 5609494"/>
              <a:gd name="connsiteX1532" fmla="*/ 6038026 w 6054367"/>
              <a:gd name="connsiteY1532" fmla="*/ 2175075 h 5609494"/>
              <a:gd name="connsiteX1533" fmla="*/ 6037386 w 6054367"/>
              <a:gd name="connsiteY1533" fmla="*/ 2178279 h 5609494"/>
              <a:gd name="connsiteX1534" fmla="*/ 6030336 w 6054367"/>
              <a:gd name="connsiteY1534" fmla="*/ 2177638 h 5609494"/>
              <a:gd name="connsiteX1535" fmla="*/ 6023608 w 6054367"/>
              <a:gd name="connsiteY1535" fmla="*/ 2176036 h 5609494"/>
              <a:gd name="connsiteX1536" fmla="*/ 6016559 w 6054367"/>
              <a:gd name="connsiteY1536" fmla="*/ 2173793 h 5609494"/>
              <a:gd name="connsiteX1537" fmla="*/ 6010151 w 6054367"/>
              <a:gd name="connsiteY1537" fmla="*/ 2171550 h 5609494"/>
              <a:gd name="connsiteX1538" fmla="*/ 5997335 w 6054367"/>
              <a:gd name="connsiteY1538" fmla="*/ 2166744 h 5609494"/>
              <a:gd name="connsiteX1539" fmla="*/ 5991248 w 6054367"/>
              <a:gd name="connsiteY1539" fmla="*/ 2164501 h 5609494"/>
              <a:gd name="connsiteX1540" fmla="*/ 5985480 w 6054367"/>
              <a:gd name="connsiteY1540" fmla="*/ 2162579 h 5609494"/>
              <a:gd name="connsiteX1541" fmla="*/ 5979713 w 6054367"/>
              <a:gd name="connsiteY1541" fmla="*/ 2160656 h 5609494"/>
              <a:gd name="connsiteX1542" fmla="*/ 5974587 w 6054367"/>
              <a:gd name="connsiteY1542" fmla="*/ 2159695 h 5609494"/>
              <a:gd name="connsiteX1543" fmla="*/ 5969460 w 6054367"/>
              <a:gd name="connsiteY1543" fmla="*/ 2159375 h 5609494"/>
              <a:gd name="connsiteX1544" fmla="*/ 5966897 w 6054367"/>
              <a:gd name="connsiteY1544" fmla="*/ 2159695 h 5609494"/>
              <a:gd name="connsiteX1545" fmla="*/ 5964654 w 6054367"/>
              <a:gd name="connsiteY1545" fmla="*/ 2160015 h 5609494"/>
              <a:gd name="connsiteX1546" fmla="*/ 5962411 w 6054367"/>
              <a:gd name="connsiteY1546" fmla="*/ 2160977 h 5609494"/>
              <a:gd name="connsiteX1547" fmla="*/ 5960489 w 6054367"/>
              <a:gd name="connsiteY1547" fmla="*/ 2161938 h 5609494"/>
              <a:gd name="connsiteX1548" fmla="*/ 5957926 w 6054367"/>
              <a:gd name="connsiteY1548" fmla="*/ 2163540 h 5609494"/>
              <a:gd name="connsiteX1549" fmla="*/ 5956323 w 6054367"/>
              <a:gd name="connsiteY1549" fmla="*/ 2165142 h 5609494"/>
              <a:gd name="connsiteX1550" fmla="*/ 5954401 w 6054367"/>
              <a:gd name="connsiteY1550" fmla="*/ 2167064 h 5609494"/>
              <a:gd name="connsiteX1551" fmla="*/ 5952478 w 6054367"/>
              <a:gd name="connsiteY1551" fmla="*/ 2169628 h 5609494"/>
              <a:gd name="connsiteX1552" fmla="*/ 5950876 w 6054367"/>
              <a:gd name="connsiteY1552" fmla="*/ 2172191 h 5609494"/>
              <a:gd name="connsiteX1553" fmla="*/ 5949274 w 6054367"/>
              <a:gd name="connsiteY1553" fmla="*/ 2175716 h 5609494"/>
              <a:gd name="connsiteX1554" fmla="*/ 5949274 w 6054367"/>
              <a:gd name="connsiteY1554" fmla="*/ 2179881 h 5609494"/>
              <a:gd name="connsiteX1555" fmla="*/ 5949594 w 6054367"/>
              <a:gd name="connsiteY1555" fmla="*/ 2182765 h 5609494"/>
              <a:gd name="connsiteX1556" fmla="*/ 5950556 w 6054367"/>
              <a:gd name="connsiteY1556" fmla="*/ 2183725 h 5609494"/>
              <a:gd name="connsiteX1557" fmla="*/ 5950876 w 6054367"/>
              <a:gd name="connsiteY1557" fmla="*/ 2184366 h 5609494"/>
              <a:gd name="connsiteX1558" fmla="*/ 5951518 w 6054367"/>
              <a:gd name="connsiteY1558" fmla="*/ 2185007 h 5609494"/>
              <a:gd name="connsiteX1559" fmla="*/ 5952799 w 6054367"/>
              <a:gd name="connsiteY1559" fmla="*/ 2185328 h 5609494"/>
              <a:gd name="connsiteX1560" fmla="*/ 5954721 w 6054367"/>
              <a:gd name="connsiteY1560" fmla="*/ 2185328 h 5609494"/>
              <a:gd name="connsiteX1561" fmla="*/ 5957284 w 6054367"/>
              <a:gd name="connsiteY1561" fmla="*/ 2184366 h 5609494"/>
              <a:gd name="connsiteX1562" fmla="*/ 5963692 w 6054367"/>
              <a:gd name="connsiteY1562" fmla="*/ 2182124 h 5609494"/>
              <a:gd name="connsiteX1563" fmla="*/ 5971382 w 6054367"/>
              <a:gd name="connsiteY1563" fmla="*/ 2179561 h 5609494"/>
              <a:gd name="connsiteX1564" fmla="*/ 5975548 w 6054367"/>
              <a:gd name="connsiteY1564" fmla="*/ 2178920 h 5609494"/>
              <a:gd name="connsiteX1565" fmla="*/ 5979713 w 6054367"/>
              <a:gd name="connsiteY1565" fmla="*/ 2177958 h 5609494"/>
              <a:gd name="connsiteX1566" fmla="*/ 5984198 w 6054367"/>
              <a:gd name="connsiteY1566" fmla="*/ 2177958 h 5609494"/>
              <a:gd name="connsiteX1567" fmla="*/ 5989325 w 6054367"/>
              <a:gd name="connsiteY1567" fmla="*/ 2178920 h 5609494"/>
              <a:gd name="connsiteX1568" fmla="*/ 5991568 w 6054367"/>
              <a:gd name="connsiteY1568" fmla="*/ 2179561 h 5609494"/>
              <a:gd name="connsiteX1569" fmla="*/ 5993811 w 6054367"/>
              <a:gd name="connsiteY1569" fmla="*/ 2180201 h 5609494"/>
              <a:gd name="connsiteX1570" fmla="*/ 5996374 w 6054367"/>
              <a:gd name="connsiteY1570" fmla="*/ 2181483 h 5609494"/>
              <a:gd name="connsiteX1571" fmla="*/ 5998938 w 6054367"/>
              <a:gd name="connsiteY1571" fmla="*/ 2183085 h 5609494"/>
              <a:gd name="connsiteX1572" fmla="*/ 5996374 w 6054367"/>
              <a:gd name="connsiteY1572" fmla="*/ 2190133 h 5609494"/>
              <a:gd name="connsiteX1573" fmla="*/ 5995413 w 6054367"/>
              <a:gd name="connsiteY1573" fmla="*/ 2196542 h 5609494"/>
              <a:gd name="connsiteX1574" fmla="*/ 5994772 w 6054367"/>
              <a:gd name="connsiteY1574" fmla="*/ 2203590 h 5609494"/>
              <a:gd name="connsiteX1575" fmla="*/ 5994772 w 6054367"/>
              <a:gd name="connsiteY1575" fmla="*/ 2209999 h 5609494"/>
              <a:gd name="connsiteX1576" fmla="*/ 5995413 w 6054367"/>
              <a:gd name="connsiteY1576" fmla="*/ 2216087 h 5609494"/>
              <a:gd name="connsiteX1577" fmla="*/ 5996374 w 6054367"/>
              <a:gd name="connsiteY1577" fmla="*/ 2222174 h 5609494"/>
              <a:gd name="connsiteX1578" fmla="*/ 5997656 w 6054367"/>
              <a:gd name="connsiteY1578" fmla="*/ 2228262 h 5609494"/>
              <a:gd name="connsiteX1579" fmla="*/ 5999577 w 6054367"/>
              <a:gd name="connsiteY1579" fmla="*/ 2234029 h 5609494"/>
              <a:gd name="connsiteX1580" fmla="*/ 6003102 w 6054367"/>
              <a:gd name="connsiteY1580" fmla="*/ 2245564 h 5609494"/>
              <a:gd name="connsiteX1581" fmla="*/ 6004384 w 6054367"/>
              <a:gd name="connsiteY1581" fmla="*/ 2251010 h 5609494"/>
              <a:gd name="connsiteX1582" fmla="*/ 6005666 w 6054367"/>
              <a:gd name="connsiteY1582" fmla="*/ 2256458 h 5609494"/>
              <a:gd name="connsiteX1583" fmla="*/ 6006947 w 6054367"/>
              <a:gd name="connsiteY1583" fmla="*/ 2261904 h 5609494"/>
              <a:gd name="connsiteX1584" fmla="*/ 6007588 w 6054367"/>
              <a:gd name="connsiteY1584" fmla="*/ 2267031 h 5609494"/>
              <a:gd name="connsiteX1585" fmla="*/ 6007588 w 6054367"/>
              <a:gd name="connsiteY1585" fmla="*/ 2272478 h 5609494"/>
              <a:gd name="connsiteX1586" fmla="*/ 6006947 w 6054367"/>
              <a:gd name="connsiteY1586" fmla="*/ 2277924 h 5609494"/>
              <a:gd name="connsiteX1587" fmla="*/ 6005986 w 6054367"/>
              <a:gd name="connsiteY1587" fmla="*/ 2281128 h 5609494"/>
              <a:gd name="connsiteX1588" fmla="*/ 6005025 w 6054367"/>
              <a:gd name="connsiteY1588" fmla="*/ 2284653 h 5609494"/>
              <a:gd name="connsiteX1589" fmla="*/ 6002141 w 6054367"/>
              <a:gd name="connsiteY1589" fmla="*/ 2291062 h 5609494"/>
              <a:gd name="connsiteX1590" fmla="*/ 5998938 w 6054367"/>
              <a:gd name="connsiteY1590" fmla="*/ 2297149 h 5609494"/>
              <a:gd name="connsiteX1591" fmla="*/ 5995093 w 6054367"/>
              <a:gd name="connsiteY1591" fmla="*/ 2303237 h 5609494"/>
              <a:gd name="connsiteX1592" fmla="*/ 5990927 w 6054367"/>
              <a:gd name="connsiteY1592" fmla="*/ 2309004 h 5609494"/>
              <a:gd name="connsiteX1593" fmla="*/ 5986121 w 6054367"/>
              <a:gd name="connsiteY1593" fmla="*/ 2314451 h 5609494"/>
              <a:gd name="connsiteX1594" fmla="*/ 5976188 w 6054367"/>
              <a:gd name="connsiteY1594" fmla="*/ 2325665 h 5609494"/>
              <a:gd name="connsiteX1595" fmla="*/ 5971703 w 6054367"/>
              <a:gd name="connsiteY1595" fmla="*/ 2331433 h 5609494"/>
              <a:gd name="connsiteX1596" fmla="*/ 5966897 w 6054367"/>
              <a:gd name="connsiteY1596" fmla="*/ 2337200 h 5609494"/>
              <a:gd name="connsiteX1597" fmla="*/ 5962411 w 6054367"/>
              <a:gd name="connsiteY1597" fmla="*/ 2343287 h 5609494"/>
              <a:gd name="connsiteX1598" fmla="*/ 5958566 w 6054367"/>
              <a:gd name="connsiteY1598" fmla="*/ 2349695 h 5609494"/>
              <a:gd name="connsiteX1599" fmla="*/ 5954721 w 6054367"/>
              <a:gd name="connsiteY1599" fmla="*/ 2356424 h 5609494"/>
              <a:gd name="connsiteX1600" fmla="*/ 5951518 w 6054367"/>
              <a:gd name="connsiteY1600" fmla="*/ 2363793 h 5609494"/>
              <a:gd name="connsiteX1601" fmla="*/ 5949274 w 6054367"/>
              <a:gd name="connsiteY1601" fmla="*/ 2371804 h 5609494"/>
              <a:gd name="connsiteX1602" fmla="*/ 5948313 w 6054367"/>
              <a:gd name="connsiteY1602" fmla="*/ 2375968 h 5609494"/>
              <a:gd name="connsiteX1603" fmla="*/ 5947352 w 6054367"/>
              <a:gd name="connsiteY1603" fmla="*/ 2380134 h 5609494"/>
              <a:gd name="connsiteX1604" fmla="*/ 5946711 w 6054367"/>
              <a:gd name="connsiteY1604" fmla="*/ 2382057 h 5609494"/>
              <a:gd name="connsiteX1605" fmla="*/ 5946711 w 6054367"/>
              <a:gd name="connsiteY1605" fmla="*/ 2383979 h 5609494"/>
              <a:gd name="connsiteX1606" fmla="*/ 5946711 w 6054367"/>
              <a:gd name="connsiteY1606" fmla="*/ 2385580 h 5609494"/>
              <a:gd name="connsiteX1607" fmla="*/ 5947031 w 6054367"/>
              <a:gd name="connsiteY1607" fmla="*/ 2386862 h 5609494"/>
              <a:gd name="connsiteX1608" fmla="*/ 5947673 w 6054367"/>
              <a:gd name="connsiteY1608" fmla="*/ 2388144 h 5609494"/>
              <a:gd name="connsiteX1609" fmla="*/ 5948955 w 6054367"/>
              <a:gd name="connsiteY1609" fmla="*/ 2389425 h 5609494"/>
              <a:gd name="connsiteX1610" fmla="*/ 5950236 w 6054367"/>
              <a:gd name="connsiteY1610" fmla="*/ 2390066 h 5609494"/>
              <a:gd name="connsiteX1611" fmla="*/ 5951518 w 6054367"/>
              <a:gd name="connsiteY1611" fmla="*/ 2391348 h 5609494"/>
              <a:gd name="connsiteX1612" fmla="*/ 5955363 w 6054367"/>
              <a:gd name="connsiteY1612" fmla="*/ 2392309 h 5609494"/>
              <a:gd name="connsiteX1613" fmla="*/ 5959527 w 6054367"/>
              <a:gd name="connsiteY1613" fmla="*/ 2393911 h 5609494"/>
              <a:gd name="connsiteX1614" fmla="*/ 5968819 w 6054367"/>
              <a:gd name="connsiteY1614" fmla="*/ 2395833 h 5609494"/>
              <a:gd name="connsiteX1615" fmla="*/ 5973305 w 6054367"/>
              <a:gd name="connsiteY1615" fmla="*/ 2396795 h 5609494"/>
              <a:gd name="connsiteX1616" fmla="*/ 5977150 w 6054367"/>
              <a:gd name="connsiteY1616" fmla="*/ 2398077 h 5609494"/>
              <a:gd name="connsiteX1617" fmla="*/ 5980674 w 6054367"/>
              <a:gd name="connsiteY1617" fmla="*/ 2399999 h 5609494"/>
              <a:gd name="connsiteX1618" fmla="*/ 5981635 w 6054367"/>
              <a:gd name="connsiteY1618" fmla="*/ 2400640 h 5609494"/>
              <a:gd name="connsiteX1619" fmla="*/ 5982916 w 6054367"/>
              <a:gd name="connsiteY1619" fmla="*/ 2401922 h 5609494"/>
              <a:gd name="connsiteX1620" fmla="*/ 5983558 w 6054367"/>
              <a:gd name="connsiteY1620" fmla="*/ 2403523 h 5609494"/>
              <a:gd name="connsiteX1621" fmla="*/ 5983878 w 6054367"/>
              <a:gd name="connsiteY1621" fmla="*/ 2404485 h 5609494"/>
              <a:gd name="connsiteX1622" fmla="*/ 5983878 w 6054367"/>
              <a:gd name="connsiteY1622" fmla="*/ 2406407 h 5609494"/>
              <a:gd name="connsiteX1623" fmla="*/ 5983558 w 6054367"/>
              <a:gd name="connsiteY1623" fmla="*/ 2408009 h 5609494"/>
              <a:gd name="connsiteX1624" fmla="*/ 5982916 w 6054367"/>
              <a:gd name="connsiteY1624" fmla="*/ 2410252 h 5609494"/>
              <a:gd name="connsiteX1625" fmla="*/ 5981315 w 6054367"/>
              <a:gd name="connsiteY1625" fmla="*/ 2412494 h 5609494"/>
              <a:gd name="connsiteX1626" fmla="*/ 5979713 w 6054367"/>
              <a:gd name="connsiteY1626" fmla="*/ 2414738 h 5609494"/>
              <a:gd name="connsiteX1627" fmla="*/ 5977470 w 6054367"/>
              <a:gd name="connsiteY1627" fmla="*/ 2417942 h 5609494"/>
              <a:gd name="connsiteX1628" fmla="*/ 5976829 w 6054367"/>
              <a:gd name="connsiteY1628" fmla="*/ 2422747 h 5609494"/>
              <a:gd name="connsiteX1629" fmla="*/ 5975869 w 6054367"/>
              <a:gd name="connsiteY1629" fmla="*/ 2426913 h 5609494"/>
              <a:gd name="connsiteX1630" fmla="*/ 5974907 w 6054367"/>
              <a:gd name="connsiteY1630" fmla="*/ 2429796 h 5609494"/>
              <a:gd name="connsiteX1631" fmla="*/ 5973625 w 6054367"/>
              <a:gd name="connsiteY1631" fmla="*/ 2431399 h 5609494"/>
              <a:gd name="connsiteX1632" fmla="*/ 5972024 w 6054367"/>
              <a:gd name="connsiteY1632" fmla="*/ 2432360 h 5609494"/>
              <a:gd name="connsiteX1633" fmla="*/ 5970742 w 6054367"/>
              <a:gd name="connsiteY1633" fmla="*/ 2432360 h 5609494"/>
              <a:gd name="connsiteX1634" fmla="*/ 5968819 w 6054367"/>
              <a:gd name="connsiteY1634" fmla="*/ 2432040 h 5609494"/>
              <a:gd name="connsiteX1635" fmla="*/ 5967217 w 6054367"/>
              <a:gd name="connsiteY1635" fmla="*/ 2430758 h 5609494"/>
              <a:gd name="connsiteX1636" fmla="*/ 5963052 w 6054367"/>
              <a:gd name="connsiteY1636" fmla="*/ 2427874 h 5609494"/>
              <a:gd name="connsiteX1637" fmla="*/ 5958887 w 6054367"/>
              <a:gd name="connsiteY1637" fmla="*/ 2424670 h 5609494"/>
              <a:gd name="connsiteX1638" fmla="*/ 5956964 w 6054367"/>
              <a:gd name="connsiteY1638" fmla="*/ 2423068 h 5609494"/>
              <a:gd name="connsiteX1639" fmla="*/ 5954721 w 6054367"/>
              <a:gd name="connsiteY1639" fmla="*/ 2422428 h 5609494"/>
              <a:gd name="connsiteX1640" fmla="*/ 5952478 w 6054367"/>
              <a:gd name="connsiteY1640" fmla="*/ 2421787 h 5609494"/>
              <a:gd name="connsiteX1641" fmla="*/ 5950556 w 6054367"/>
              <a:gd name="connsiteY1641" fmla="*/ 2422107 h 5609494"/>
              <a:gd name="connsiteX1642" fmla="*/ 5948313 w 6054367"/>
              <a:gd name="connsiteY1642" fmla="*/ 2422747 h 5609494"/>
              <a:gd name="connsiteX1643" fmla="*/ 5946391 w 6054367"/>
              <a:gd name="connsiteY1643" fmla="*/ 2424350 h 5609494"/>
              <a:gd name="connsiteX1644" fmla="*/ 5944468 w 6054367"/>
              <a:gd name="connsiteY1644" fmla="*/ 2426272 h 5609494"/>
              <a:gd name="connsiteX1645" fmla="*/ 5942546 w 6054367"/>
              <a:gd name="connsiteY1645" fmla="*/ 2428195 h 5609494"/>
              <a:gd name="connsiteX1646" fmla="*/ 5939021 w 6054367"/>
              <a:gd name="connsiteY1646" fmla="*/ 2432681 h 5609494"/>
              <a:gd name="connsiteX1647" fmla="*/ 5935496 w 6054367"/>
              <a:gd name="connsiteY1647" fmla="*/ 2437166 h 5609494"/>
              <a:gd name="connsiteX1648" fmla="*/ 5933254 w 6054367"/>
              <a:gd name="connsiteY1648" fmla="*/ 2439409 h 5609494"/>
              <a:gd name="connsiteX1649" fmla="*/ 5931012 w 6054367"/>
              <a:gd name="connsiteY1649" fmla="*/ 2441331 h 5609494"/>
              <a:gd name="connsiteX1650" fmla="*/ 5928128 w 6054367"/>
              <a:gd name="connsiteY1650" fmla="*/ 2442933 h 5609494"/>
              <a:gd name="connsiteX1651" fmla="*/ 5924924 w 6054367"/>
              <a:gd name="connsiteY1651" fmla="*/ 2444215 h 5609494"/>
              <a:gd name="connsiteX1652" fmla="*/ 5921079 w 6054367"/>
              <a:gd name="connsiteY1652" fmla="*/ 2444856 h 5609494"/>
              <a:gd name="connsiteX1653" fmla="*/ 5916914 w 6054367"/>
              <a:gd name="connsiteY1653" fmla="*/ 2444856 h 5609494"/>
              <a:gd name="connsiteX1654" fmla="*/ 5912427 w 6054367"/>
              <a:gd name="connsiteY1654" fmla="*/ 2444215 h 5609494"/>
              <a:gd name="connsiteX1655" fmla="*/ 5906661 w 6054367"/>
              <a:gd name="connsiteY1655" fmla="*/ 2442613 h 5609494"/>
              <a:gd name="connsiteX1656" fmla="*/ 5908263 w 6054367"/>
              <a:gd name="connsiteY1656" fmla="*/ 2450302 h 5609494"/>
              <a:gd name="connsiteX1657" fmla="*/ 5908903 w 6054367"/>
              <a:gd name="connsiteY1657" fmla="*/ 2453186 h 5609494"/>
              <a:gd name="connsiteX1658" fmla="*/ 5910185 w 6054367"/>
              <a:gd name="connsiteY1658" fmla="*/ 2456070 h 5609494"/>
              <a:gd name="connsiteX1659" fmla="*/ 5911146 w 6054367"/>
              <a:gd name="connsiteY1659" fmla="*/ 2458633 h 5609494"/>
              <a:gd name="connsiteX1660" fmla="*/ 5912427 w 6054367"/>
              <a:gd name="connsiteY1660" fmla="*/ 2460876 h 5609494"/>
              <a:gd name="connsiteX1661" fmla="*/ 5914030 w 6054367"/>
              <a:gd name="connsiteY1661" fmla="*/ 2462799 h 5609494"/>
              <a:gd name="connsiteX1662" fmla="*/ 5915311 w 6054367"/>
              <a:gd name="connsiteY1662" fmla="*/ 2464721 h 5609494"/>
              <a:gd name="connsiteX1663" fmla="*/ 5918835 w 6054367"/>
              <a:gd name="connsiteY1663" fmla="*/ 2467604 h 5609494"/>
              <a:gd name="connsiteX1664" fmla="*/ 5922680 w 6054367"/>
              <a:gd name="connsiteY1664" fmla="*/ 2469847 h 5609494"/>
              <a:gd name="connsiteX1665" fmla="*/ 5926846 w 6054367"/>
              <a:gd name="connsiteY1665" fmla="*/ 2471449 h 5609494"/>
              <a:gd name="connsiteX1666" fmla="*/ 5931332 w 6054367"/>
              <a:gd name="connsiteY1666" fmla="*/ 2473052 h 5609494"/>
              <a:gd name="connsiteX1667" fmla="*/ 5941265 w 6054367"/>
              <a:gd name="connsiteY1667" fmla="*/ 2475294 h 5609494"/>
              <a:gd name="connsiteX1668" fmla="*/ 5946711 w 6054367"/>
              <a:gd name="connsiteY1668" fmla="*/ 2476575 h 5609494"/>
              <a:gd name="connsiteX1669" fmla="*/ 5951518 w 6054367"/>
              <a:gd name="connsiteY1669" fmla="*/ 2477857 h 5609494"/>
              <a:gd name="connsiteX1670" fmla="*/ 5956964 w 6054367"/>
              <a:gd name="connsiteY1670" fmla="*/ 2479780 h 5609494"/>
              <a:gd name="connsiteX1671" fmla="*/ 5962411 w 6054367"/>
              <a:gd name="connsiteY1671" fmla="*/ 2482664 h 5609494"/>
              <a:gd name="connsiteX1672" fmla="*/ 5967537 w 6054367"/>
              <a:gd name="connsiteY1672" fmla="*/ 2485547 h 5609494"/>
              <a:gd name="connsiteX1673" fmla="*/ 5972984 w 6054367"/>
              <a:gd name="connsiteY1673" fmla="*/ 2489713 h 5609494"/>
              <a:gd name="connsiteX1674" fmla="*/ 5968819 w 6054367"/>
              <a:gd name="connsiteY1674" fmla="*/ 2495159 h 5609494"/>
              <a:gd name="connsiteX1675" fmla="*/ 5964654 w 6054367"/>
              <a:gd name="connsiteY1675" fmla="*/ 2500606 h 5609494"/>
              <a:gd name="connsiteX1676" fmla="*/ 5960809 w 6054367"/>
              <a:gd name="connsiteY1676" fmla="*/ 2506694 h 5609494"/>
              <a:gd name="connsiteX1677" fmla="*/ 5957284 w 6054367"/>
              <a:gd name="connsiteY1677" fmla="*/ 2513102 h 5609494"/>
              <a:gd name="connsiteX1678" fmla="*/ 5954401 w 6054367"/>
              <a:gd name="connsiteY1678" fmla="*/ 2519510 h 5609494"/>
              <a:gd name="connsiteX1679" fmla="*/ 5951197 w 6054367"/>
              <a:gd name="connsiteY1679" fmla="*/ 2526239 h 5609494"/>
              <a:gd name="connsiteX1680" fmla="*/ 5948955 w 6054367"/>
              <a:gd name="connsiteY1680" fmla="*/ 2533608 h 5609494"/>
              <a:gd name="connsiteX1681" fmla="*/ 5946711 w 6054367"/>
              <a:gd name="connsiteY1681" fmla="*/ 2540656 h 5609494"/>
              <a:gd name="connsiteX1682" fmla="*/ 5944789 w 6054367"/>
              <a:gd name="connsiteY1682" fmla="*/ 2548026 h 5609494"/>
              <a:gd name="connsiteX1683" fmla="*/ 5943186 w 6054367"/>
              <a:gd name="connsiteY1683" fmla="*/ 2555395 h 5609494"/>
              <a:gd name="connsiteX1684" fmla="*/ 5942226 w 6054367"/>
              <a:gd name="connsiteY1684" fmla="*/ 2562444 h 5609494"/>
              <a:gd name="connsiteX1685" fmla="*/ 5941265 w 6054367"/>
              <a:gd name="connsiteY1685" fmla="*/ 2569814 h 5609494"/>
              <a:gd name="connsiteX1686" fmla="*/ 5941265 w 6054367"/>
              <a:gd name="connsiteY1686" fmla="*/ 2576863 h 5609494"/>
              <a:gd name="connsiteX1687" fmla="*/ 5941265 w 6054367"/>
              <a:gd name="connsiteY1687" fmla="*/ 2584232 h 5609494"/>
              <a:gd name="connsiteX1688" fmla="*/ 5942226 w 6054367"/>
              <a:gd name="connsiteY1688" fmla="*/ 2590640 h 5609494"/>
              <a:gd name="connsiteX1689" fmla="*/ 5943186 w 6054367"/>
              <a:gd name="connsiteY1689" fmla="*/ 2597048 h 5609494"/>
              <a:gd name="connsiteX1690" fmla="*/ 5937420 w 6054367"/>
              <a:gd name="connsiteY1690" fmla="*/ 2599291 h 5609494"/>
              <a:gd name="connsiteX1691" fmla="*/ 5932613 w 6054367"/>
              <a:gd name="connsiteY1691" fmla="*/ 2600573 h 5609494"/>
              <a:gd name="connsiteX1692" fmla="*/ 5928128 w 6054367"/>
              <a:gd name="connsiteY1692" fmla="*/ 2601214 h 5609494"/>
              <a:gd name="connsiteX1693" fmla="*/ 5923962 w 6054367"/>
              <a:gd name="connsiteY1693" fmla="*/ 2600893 h 5609494"/>
              <a:gd name="connsiteX1694" fmla="*/ 5920117 w 6054367"/>
              <a:gd name="connsiteY1694" fmla="*/ 2600252 h 5609494"/>
              <a:gd name="connsiteX1695" fmla="*/ 5916272 w 6054367"/>
              <a:gd name="connsiteY1695" fmla="*/ 2598650 h 5609494"/>
              <a:gd name="connsiteX1696" fmla="*/ 5912748 w 6054367"/>
              <a:gd name="connsiteY1696" fmla="*/ 2596728 h 5609494"/>
              <a:gd name="connsiteX1697" fmla="*/ 5909864 w 6054367"/>
              <a:gd name="connsiteY1697" fmla="*/ 2594485 h 5609494"/>
              <a:gd name="connsiteX1698" fmla="*/ 5906661 w 6054367"/>
              <a:gd name="connsiteY1698" fmla="*/ 2591921 h 5609494"/>
              <a:gd name="connsiteX1699" fmla="*/ 5904098 w 6054367"/>
              <a:gd name="connsiteY1699" fmla="*/ 2589038 h 5609494"/>
              <a:gd name="connsiteX1700" fmla="*/ 5898330 w 6054367"/>
              <a:gd name="connsiteY1700" fmla="*/ 2582950 h 5609494"/>
              <a:gd name="connsiteX1701" fmla="*/ 5892242 w 6054367"/>
              <a:gd name="connsiteY1701" fmla="*/ 2576542 h 5609494"/>
              <a:gd name="connsiteX1702" fmla="*/ 5889038 w 6054367"/>
              <a:gd name="connsiteY1702" fmla="*/ 2573659 h 5609494"/>
              <a:gd name="connsiteX1703" fmla="*/ 5885834 w 6054367"/>
              <a:gd name="connsiteY1703" fmla="*/ 2570775 h 5609494"/>
              <a:gd name="connsiteX1704" fmla="*/ 5882950 w 6054367"/>
              <a:gd name="connsiteY1704" fmla="*/ 2571736 h 5609494"/>
              <a:gd name="connsiteX1705" fmla="*/ 5880387 w 6054367"/>
              <a:gd name="connsiteY1705" fmla="*/ 2572697 h 5609494"/>
              <a:gd name="connsiteX1706" fmla="*/ 5878145 w 6054367"/>
              <a:gd name="connsiteY1706" fmla="*/ 2574300 h 5609494"/>
              <a:gd name="connsiteX1707" fmla="*/ 5876222 w 6054367"/>
              <a:gd name="connsiteY1707" fmla="*/ 2575901 h 5609494"/>
              <a:gd name="connsiteX1708" fmla="*/ 5874300 w 6054367"/>
              <a:gd name="connsiteY1708" fmla="*/ 2577823 h 5609494"/>
              <a:gd name="connsiteX1709" fmla="*/ 5872697 w 6054367"/>
              <a:gd name="connsiteY1709" fmla="*/ 2579746 h 5609494"/>
              <a:gd name="connsiteX1710" fmla="*/ 5871415 w 6054367"/>
              <a:gd name="connsiteY1710" fmla="*/ 2581989 h 5609494"/>
              <a:gd name="connsiteX1711" fmla="*/ 5870134 w 6054367"/>
              <a:gd name="connsiteY1711" fmla="*/ 2584232 h 5609494"/>
              <a:gd name="connsiteX1712" fmla="*/ 5868212 w 6054367"/>
              <a:gd name="connsiteY1712" fmla="*/ 2589679 h 5609494"/>
              <a:gd name="connsiteX1713" fmla="*/ 5867251 w 6054367"/>
              <a:gd name="connsiteY1713" fmla="*/ 2595125 h 5609494"/>
              <a:gd name="connsiteX1714" fmla="*/ 5866289 w 6054367"/>
              <a:gd name="connsiteY1714" fmla="*/ 2601854 h 5609494"/>
              <a:gd name="connsiteX1715" fmla="*/ 5866289 w 6054367"/>
              <a:gd name="connsiteY1715" fmla="*/ 2608582 h 5609494"/>
              <a:gd name="connsiteX1716" fmla="*/ 5866289 w 6054367"/>
              <a:gd name="connsiteY1716" fmla="*/ 2615631 h 5609494"/>
              <a:gd name="connsiteX1717" fmla="*/ 5866610 w 6054367"/>
              <a:gd name="connsiteY1717" fmla="*/ 2623001 h 5609494"/>
              <a:gd name="connsiteX1718" fmla="*/ 5867892 w 6054367"/>
              <a:gd name="connsiteY1718" fmla="*/ 2638700 h 5609494"/>
              <a:gd name="connsiteX1719" fmla="*/ 5869173 w 6054367"/>
              <a:gd name="connsiteY1719" fmla="*/ 2654080 h 5609494"/>
              <a:gd name="connsiteX1720" fmla="*/ 5869494 w 6054367"/>
              <a:gd name="connsiteY1720" fmla="*/ 2662090 h 5609494"/>
              <a:gd name="connsiteX1721" fmla="*/ 5869494 w 6054367"/>
              <a:gd name="connsiteY1721" fmla="*/ 2669780 h 5609494"/>
              <a:gd name="connsiteX1722" fmla="*/ 5862444 w 6054367"/>
              <a:gd name="connsiteY1722" fmla="*/ 2665935 h 5609494"/>
              <a:gd name="connsiteX1723" fmla="*/ 5855716 w 6054367"/>
              <a:gd name="connsiteY1723" fmla="*/ 2663051 h 5609494"/>
              <a:gd name="connsiteX1724" fmla="*/ 5844182 w 6054367"/>
              <a:gd name="connsiteY1724" fmla="*/ 2658886 h 5609494"/>
              <a:gd name="connsiteX1725" fmla="*/ 5834249 w 6054367"/>
              <a:gd name="connsiteY1725" fmla="*/ 2655042 h 5609494"/>
              <a:gd name="connsiteX1726" fmla="*/ 5830084 w 6054367"/>
              <a:gd name="connsiteY1726" fmla="*/ 2653439 h 5609494"/>
              <a:gd name="connsiteX1727" fmla="*/ 5825919 w 6054367"/>
              <a:gd name="connsiteY1727" fmla="*/ 2651517 h 5609494"/>
              <a:gd name="connsiteX1728" fmla="*/ 5822714 w 6054367"/>
              <a:gd name="connsiteY1728" fmla="*/ 2649594 h 5609494"/>
              <a:gd name="connsiteX1729" fmla="*/ 5819511 w 6054367"/>
              <a:gd name="connsiteY1729" fmla="*/ 2647352 h 5609494"/>
              <a:gd name="connsiteX1730" fmla="*/ 5816627 w 6054367"/>
              <a:gd name="connsiteY1730" fmla="*/ 2644789 h 5609494"/>
              <a:gd name="connsiteX1731" fmla="*/ 5813743 w 6054367"/>
              <a:gd name="connsiteY1731" fmla="*/ 2641264 h 5609494"/>
              <a:gd name="connsiteX1732" fmla="*/ 5811500 w 6054367"/>
              <a:gd name="connsiteY1732" fmla="*/ 2637099 h 5609494"/>
              <a:gd name="connsiteX1733" fmla="*/ 5809258 w 6054367"/>
              <a:gd name="connsiteY1733" fmla="*/ 2632292 h 5609494"/>
              <a:gd name="connsiteX1734" fmla="*/ 5807655 w 6054367"/>
              <a:gd name="connsiteY1734" fmla="*/ 2626525 h 5609494"/>
              <a:gd name="connsiteX1735" fmla="*/ 5805733 w 6054367"/>
              <a:gd name="connsiteY1735" fmla="*/ 2619476 h 5609494"/>
              <a:gd name="connsiteX1736" fmla="*/ 5802850 w 6054367"/>
              <a:gd name="connsiteY1736" fmla="*/ 2619156 h 5609494"/>
              <a:gd name="connsiteX1737" fmla="*/ 5800287 w 6054367"/>
              <a:gd name="connsiteY1737" fmla="*/ 2620117 h 5609494"/>
              <a:gd name="connsiteX1738" fmla="*/ 5797723 w 6054367"/>
              <a:gd name="connsiteY1738" fmla="*/ 2620758 h 5609494"/>
              <a:gd name="connsiteX1739" fmla="*/ 5795800 w 6054367"/>
              <a:gd name="connsiteY1739" fmla="*/ 2621719 h 5609494"/>
              <a:gd name="connsiteX1740" fmla="*/ 5794198 w 6054367"/>
              <a:gd name="connsiteY1740" fmla="*/ 2623642 h 5609494"/>
              <a:gd name="connsiteX1741" fmla="*/ 5792597 w 6054367"/>
              <a:gd name="connsiteY1741" fmla="*/ 2625564 h 5609494"/>
              <a:gd name="connsiteX1742" fmla="*/ 5791315 w 6054367"/>
              <a:gd name="connsiteY1742" fmla="*/ 2627807 h 5609494"/>
              <a:gd name="connsiteX1743" fmla="*/ 5790354 w 6054367"/>
              <a:gd name="connsiteY1743" fmla="*/ 2630691 h 5609494"/>
              <a:gd name="connsiteX1744" fmla="*/ 5788431 w 6054367"/>
              <a:gd name="connsiteY1744" fmla="*/ 2635817 h 5609494"/>
              <a:gd name="connsiteX1745" fmla="*/ 5786829 w 6054367"/>
              <a:gd name="connsiteY1745" fmla="*/ 2641904 h 5609494"/>
              <a:gd name="connsiteX1746" fmla="*/ 5784907 w 6054367"/>
              <a:gd name="connsiteY1746" fmla="*/ 2647672 h 5609494"/>
              <a:gd name="connsiteX1747" fmla="*/ 5782664 w 6054367"/>
              <a:gd name="connsiteY1747" fmla="*/ 2653119 h 5609494"/>
              <a:gd name="connsiteX1748" fmla="*/ 5782344 w 6054367"/>
              <a:gd name="connsiteY1748" fmla="*/ 2655042 h 5609494"/>
              <a:gd name="connsiteX1749" fmla="*/ 5782344 w 6054367"/>
              <a:gd name="connsiteY1749" fmla="*/ 2656643 h 5609494"/>
              <a:gd name="connsiteX1750" fmla="*/ 5782664 w 6054367"/>
              <a:gd name="connsiteY1750" fmla="*/ 2658566 h 5609494"/>
              <a:gd name="connsiteX1751" fmla="*/ 5783305 w 6054367"/>
              <a:gd name="connsiteY1751" fmla="*/ 2659847 h 5609494"/>
              <a:gd name="connsiteX1752" fmla="*/ 5784265 w 6054367"/>
              <a:gd name="connsiteY1752" fmla="*/ 2661450 h 5609494"/>
              <a:gd name="connsiteX1753" fmla="*/ 5785227 w 6054367"/>
              <a:gd name="connsiteY1753" fmla="*/ 2662731 h 5609494"/>
              <a:gd name="connsiteX1754" fmla="*/ 5788431 w 6054367"/>
              <a:gd name="connsiteY1754" fmla="*/ 2664974 h 5609494"/>
              <a:gd name="connsiteX1755" fmla="*/ 5792597 w 6054367"/>
              <a:gd name="connsiteY1755" fmla="*/ 2667217 h 5609494"/>
              <a:gd name="connsiteX1756" fmla="*/ 5797082 w 6054367"/>
              <a:gd name="connsiteY1756" fmla="*/ 2669139 h 5609494"/>
              <a:gd name="connsiteX1757" fmla="*/ 5801888 w 6054367"/>
              <a:gd name="connsiteY1757" fmla="*/ 2670741 h 5609494"/>
              <a:gd name="connsiteX1758" fmla="*/ 5807655 w 6054367"/>
              <a:gd name="connsiteY1758" fmla="*/ 2672023 h 5609494"/>
              <a:gd name="connsiteX1759" fmla="*/ 5819831 w 6054367"/>
              <a:gd name="connsiteY1759" fmla="*/ 2674907 h 5609494"/>
              <a:gd name="connsiteX1760" fmla="*/ 5831685 w 6054367"/>
              <a:gd name="connsiteY1760" fmla="*/ 2677790 h 5609494"/>
              <a:gd name="connsiteX1761" fmla="*/ 5837454 w 6054367"/>
              <a:gd name="connsiteY1761" fmla="*/ 2679392 h 5609494"/>
              <a:gd name="connsiteX1762" fmla="*/ 5842900 w 6054367"/>
              <a:gd name="connsiteY1762" fmla="*/ 2680994 h 5609494"/>
              <a:gd name="connsiteX1763" fmla="*/ 5847386 w 6054367"/>
              <a:gd name="connsiteY1763" fmla="*/ 2682916 h 5609494"/>
              <a:gd name="connsiteX1764" fmla="*/ 5851551 w 6054367"/>
              <a:gd name="connsiteY1764" fmla="*/ 2684519 h 5609494"/>
              <a:gd name="connsiteX1765" fmla="*/ 5850910 w 6054367"/>
              <a:gd name="connsiteY1765" fmla="*/ 2687402 h 5609494"/>
              <a:gd name="connsiteX1766" fmla="*/ 5849949 w 6054367"/>
              <a:gd name="connsiteY1766" fmla="*/ 2689645 h 5609494"/>
              <a:gd name="connsiteX1767" fmla="*/ 5849949 w 6054367"/>
              <a:gd name="connsiteY1767" fmla="*/ 2692209 h 5609494"/>
              <a:gd name="connsiteX1768" fmla="*/ 5849949 w 6054367"/>
              <a:gd name="connsiteY1768" fmla="*/ 2694451 h 5609494"/>
              <a:gd name="connsiteX1769" fmla="*/ 5850270 w 6054367"/>
              <a:gd name="connsiteY1769" fmla="*/ 2696373 h 5609494"/>
              <a:gd name="connsiteX1770" fmla="*/ 5850910 w 6054367"/>
              <a:gd name="connsiteY1770" fmla="*/ 2698617 h 5609494"/>
              <a:gd name="connsiteX1771" fmla="*/ 5852191 w 6054367"/>
              <a:gd name="connsiteY1771" fmla="*/ 2703102 h 5609494"/>
              <a:gd name="connsiteX1772" fmla="*/ 5854435 w 6054367"/>
              <a:gd name="connsiteY1772" fmla="*/ 2706626 h 5609494"/>
              <a:gd name="connsiteX1773" fmla="*/ 5857318 w 6054367"/>
              <a:gd name="connsiteY1773" fmla="*/ 2710151 h 5609494"/>
              <a:gd name="connsiteX1774" fmla="*/ 5863086 w 6054367"/>
              <a:gd name="connsiteY1774" fmla="*/ 2717520 h 5609494"/>
              <a:gd name="connsiteX1775" fmla="*/ 5865649 w 6054367"/>
              <a:gd name="connsiteY1775" fmla="*/ 2720724 h 5609494"/>
              <a:gd name="connsiteX1776" fmla="*/ 5868212 w 6054367"/>
              <a:gd name="connsiteY1776" fmla="*/ 2724569 h 5609494"/>
              <a:gd name="connsiteX1777" fmla="*/ 5870134 w 6054367"/>
              <a:gd name="connsiteY1777" fmla="*/ 2728414 h 5609494"/>
              <a:gd name="connsiteX1778" fmla="*/ 5871736 w 6054367"/>
              <a:gd name="connsiteY1778" fmla="*/ 2732580 h 5609494"/>
              <a:gd name="connsiteX1779" fmla="*/ 5872377 w 6054367"/>
              <a:gd name="connsiteY1779" fmla="*/ 2734502 h 5609494"/>
              <a:gd name="connsiteX1780" fmla="*/ 5872377 w 6054367"/>
              <a:gd name="connsiteY1780" fmla="*/ 2736744 h 5609494"/>
              <a:gd name="connsiteX1781" fmla="*/ 5872377 w 6054367"/>
              <a:gd name="connsiteY1781" fmla="*/ 2738988 h 5609494"/>
              <a:gd name="connsiteX1782" fmla="*/ 5872057 w 6054367"/>
              <a:gd name="connsiteY1782" fmla="*/ 2741871 h 5609494"/>
              <a:gd name="connsiteX1783" fmla="*/ 5871736 w 6054367"/>
              <a:gd name="connsiteY1783" fmla="*/ 2744114 h 5609494"/>
              <a:gd name="connsiteX1784" fmla="*/ 5870455 w 6054367"/>
              <a:gd name="connsiteY1784" fmla="*/ 2746677 h 5609494"/>
              <a:gd name="connsiteX1785" fmla="*/ 5869494 w 6054367"/>
              <a:gd name="connsiteY1785" fmla="*/ 2749881 h 5609494"/>
              <a:gd name="connsiteX1786" fmla="*/ 5867892 w 6054367"/>
              <a:gd name="connsiteY1786" fmla="*/ 2752445 h 5609494"/>
              <a:gd name="connsiteX1787" fmla="*/ 5867892 w 6054367"/>
              <a:gd name="connsiteY1787" fmla="*/ 2754687 h 5609494"/>
              <a:gd name="connsiteX1788" fmla="*/ 5868212 w 6054367"/>
              <a:gd name="connsiteY1788" fmla="*/ 2756609 h 5609494"/>
              <a:gd name="connsiteX1789" fmla="*/ 5869173 w 6054367"/>
              <a:gd name="connsiteY1789" fmla="*/ 2758212 h 5609494"/>
              <a:gd name="connsiteX1790" fmla="*/ 5870134 w 6054367"/>
              <a:gd name="connsiteY1790" fmla="*/ 2760134 h 5609494"/>
              <a:gd name="connsiteX1791" fmla="*/ 5872057 w 6054367"/>
              <a:gd name="connsiteY1791" fmla="*/ 2761416 h 5609494"/>
              <a:gd name="connsiteX1792" fmla="*/ 5873979 w 6054367"/>
              <a:gd name="connsiteY1792" fmla="*/ 2762698 h 5609494"/>
              <a:gd name="connsiteX1793" fmla="*/ 5878465 w 6054367"/>
              <a:gd name="connsiteY1793" fmla="*/ 2765261 h 5609494"/>
              <a:gd name="connsiteX1794" fmla="*/ 5883592 w 6054367"/>
              <a:gd name="connsiteY1794" fmla="*/ 2767503 h 5609494"/>
              <a:gd name="connsiteX1795" fmla="*/ 5889038 w 6054367"/>
              <a:gd name="connsiteY1795" fmla="*/ 2769426 h 5609494"/>
              <a:gd name="connsiteX1796" fmla="*/ 5894806 w 6054367"/>
              <a:gd name="connsiteY1796" fmla="*/ 2771989 h 5609494"/>
              <a:gd name="connsiteX1797" fmla="*/ 5900253 w 6054367"/>
              <a:gd name="connsiteY1797" fmla="*/ 2773591 h 5609494"/>
              <a:gd name="connsiteX1798" fmla="*/ 5893845 w 6054367"/>
              <a:gd name="connsiteY1798" fmla="*/ 2784485 h 5609494"/>
              <a:gd name="connsiteX1799" fmla="*/ 5887757 w 6054367"/>
              <a:gd name="connsiteY1799" fmla="*/ 2795379 h 5609494"/>
              <a:gd name="connsiteX1800" fmla="*/ 5882310 w 6054367"/>
              <a:gd name="connsiteY1800" fmla="*/ 2805952 h 5609494"/>
              <a:gd name="connsiteX1801" fmla="*/ 5877824 w 6054367"/>
              <a:gd name="connsiteY1801" fmla="*/ 2816846 h 5609494"/>
              <a:gd name="connsiteX1802" fmla="*/ 5873339 w 6054367"/>
              <a:gd name="connsiteY1802" fmla="*/ 2827739 h 5609494"/>
              <a:gd name="connsiteX1803" fmla="*/ 5869173 w 6054367"/>
              <a:gd name="connsiteY1803" fmla="*/ 2838313 h 5609494"/>
              <a:gd name="connsiteX1804" fmla="*/ 5861483 w 6054367"/>
              <a:gd name="connsiteY1804" fmla="*/ 2860101 h 5609494"/>
              <a:gd name="connsiteX1805" fmla="*/ 5853794 w 6054367"/>
              <a:gd name="connsiteY1805" fmla="*/ 2880607 h 5609494"/>
              <a:gd name="connsiteX1806" fmla="*/ 5849949 w 6054367"/>
              <a:gd name="connsiteY1806" fmla="*/ 2890860 h 5609494"/>
              <a:gd name="connsiteX1807" fmla="*/ 5845783 w 6054367"/>
              <a:gd name="connsiteY1807" fmla="*/ 2900792 h 5609494"/>
              <a:gd name="connsiteX1808" fmla="*/ 5841618 w 6054367"/>
              <a:gd name="connsiteY1808" fmla="*/ 2910725 h 5609494"/>
              <a:gd name="connsiteX1809" fmla="*/ 5836812 w 6054367"/>
              <a:gd name="connsiteY1809" fmla="*/ 2920337 h 5609494"/>
              <a:gd name="connsiteX1810" fmla="*/ 5831685 w 6054367"/>
              <a:gd name="connsiteY1810" fmla="*/ 2929308 h 5609494"/>
              <a:gd name="connsiteX1811" fmla="*/ 5825598 w 6054367"/>
              <a:gd name="connsiteY1811" fmla="*/ 2938280 h 5609494"/>
              <a:gd name="connsiteX1812" fmla="*/ 5825277 w 6054367"/>
              <a:gd name="connsiteY1812" fmla="*/ 2939561 h 5609494"/>
              <a:gd name="connsiteX1813" fmla="*/ 5825277 w 6054367"/>
              <a:gd name="connsiteY1813" fmla="*/ 2941163 h 5609494"/>
              <a:gd name="connsiteX1814" fmla="*/ 5825598 w 6054367"/>
              <a:gd name="connsiteY1814" fmla="*/ 2942765 h 5609494"/>
              <a:gd name="connsiteX1815" fmla="*/ 5826239 w 6054367"/>
              <a:gd name="connsiteY1815" fmla="*/ 2944367 h 5609494"/>
              <a:gd name="connsiteX1816" fmla="*/ 5827201 w 6054367"/>
              <a:gd name="connsiteY1816" fmla="*/ 2945329 h 5609494"/>
              <a:gd name="connsiteX1817" fmla="*/ 5828161 w 6054367"/>
              <a:gd name="connsiteY1817" fmla="*/ 2946610 h 5609494"/>
              <a:gd name="connsiteX1818" fmla="*/ 5831365 w 6054367"/>
              <a:gd name="connsiteY1818" fmla="*/ 2948853 h 5609494"/>
              <a:gd name="connsiteX1819" fmla="*/ 5834890 w 6054367"/>
              <a:gd name="connsiteY1819" fmla="*/ 2950775 h 5609494"/>
              <a:gd name="connsiteX1820" fmla="*/ 5838414 w 6054367"/>
              <a:gd name="connsiteY1820" fmla="*/ 2952697 h 5609494"/>
              <a:gd name="connsiteX1821" fmla="*/ 5841938 w 6054367"/>
              <a:gd name="connsiteY1821" fmla="*/ 2954620 h 5609494"/>
              <a:gd name="connsiteX1822" fmla="*/ 5845463 w 6054367"/>
              <a:gd name="connsiteY1822" fmla="*/ 2956542 h 5609494"/>
              <a:gd name="connsiteX1823" fmla="*/ 5841618 w 6054367"/>
              <a:gd name="connsiteY1823" fmla="*/ 2963271 h 5609494"/>
              <a:gd name="connsiteX1824" fmla="*/ 5838414 w 6054367"/>
              <a:gd name="connsiteY1824" fmla="*/ 2969999 h 5609494"/>
              <a:gd name="connsiteX1825" fmla="*/ 5835851 w 6054367"/>
              <a:gd name="connsiteY1825" fmla="*/ 2977048 h 5609494"/>
              <a:gd name="connsiteX1826" fmla="*/ 5833288 w 6054367"/>
              <a:gd name="connsiteY1826" fmla="*/ 2983456 h 5609494"/>
              <a:gd name="connsiteX1827" fmla="*/ 5829122 w 6054367"/>
              <a:gd name="connsiteY1827" fmla="*/ 2996272 h 5609494"/>
              <a:gd name="connsiteX1828" fmla="*/ 5825598 w 6054367"/>
              <a:gd name="connsiteY1828" fmla="*/ 3008448 h 5609494"/>
              <a:gd name="connsiteX1829" fmla="*/ 5822074 w 6054367"/>
              <a:gd name="connsiteY1829" fmla="*/ 3019982 h 5609494"/>
              <a:gd name="connsiteX1830" fmla="*/ 5820151 w 6054367"/>
              <a:gd name="connsiteY1830" fmla="*/ 3025430 h 5609494"/>
              <a:gd name="connsiteX1831" fmla="*/ 5817908 w 6054367"/>
              <a:gd name="connsiteY1831" fmla="*/ 3030556 h 5609494"/>
              <a:gd name="connsiteX1832" fmla="*/ 5815986 w 6054367"/>
              <a:gd name="connsiteY1832" fmla="*/ 3035683 h 5609494"/>
              <a:gd name="connsiteX1833" fmla="*/ 5813423 w 6054367"/>
              <a:gd name="connsiteY1833" fmla="*/ 3040168 h 5609494"/>
              <a:gd name="connsiteX1834" fmla="*/ 5810540 w 6054367"/>
              <a:gd name="connsiteY1834" fmla="*/ 3044654 h 5609494"/>
              <a:gd name="connsiteX1835" fmla="*/ 5807335 w 6054367"/>
              <a:gd name="connsiteY1835" fmla="*/ 3048819 h 5609494"/>
              <a:gd name="connsiteX1836" fmla="*/ 5806695 w 6054367"/>
              <a:gd name="connsiteY1836" fmla="*/ 3048819 h 5609494"/>
              <a:gd name="connsiteX1837" fmla="*/ 5805733 w 6054367"/>
              <a:gd name="connsiteY1837" fmla="*/ 3048819 h 5609494"/>
              <a:gd name="connsiteX1838" fmla="*/ 5803490 w 6054367"/>
              <a:gd name="connsiteY1838" fmla="*/ 3047858 h 5609494"/>
              <a:gd name="connsiteX1839" fmla="*/ 5795800 w 6054367"/>
              <a:gd name="connsiteY1839" fmla="*/ 3044013 h 5609494"/>
              <a:gd name="connsiteX1840" fmla="*/ 5788752 w 6054367"/>
              <a:gd name="connsiteY1840" fmla="*/ 3040488 h 5609494"/>
              <a:gd name="connsiteX1841" fmla="*/ 5785547 w 6054367"/>
              <a:gd name="connsiteY1841" fmla="*/ 3039528 h 5609494"/>
              <a:gd name="connsiteX1842" fmla="*/ 5784265 w 6054367"/>
              <a:gd name="connsiteY1842" fmla="*/ 3039207 h 5609494"/>
              <a:gd name="connsiteX1843" fmla="*/ 5782023 w 6054367"/>
              <a:gd name="connsiteY1843" fmla="*/ 3040168 h 5609494"/>
              <a:gd name="connsiteX1844" fmla="*/ 5780101 w 6054367"/>
              <a:gd name="connsiteY1844" fmla="*/ 3041770 h 5609494"/>
              <a:gd name="connsiteX1845" fmla="*/ 5778499 w 6054367"/>
              <a:gd name="connsiteY1845" fmla="*/ 3044013 h 5609494"/>
              <a:gd name="connsiteX1846" fmla="*/ 5776897 w 6054367"/>
              <a:gd name="connsiteY1846" fmla="*/ 3046577 h 5609494"/>
              <a:gd name="connsiteX1847" fmla="*/ 5775615 w 6054367"/>
              <a:gd name="connsiteY1847" fmla="*/ 3049781 h 5609494"/>
              <a:gd name="connsiteX1848" fmla="*/ 5774974 w 6054367"/>
              <a:gd name="connsiteY1848" fmla="*/ 3052985 h 5609494"/>
              <a:gd name="connsiteX1849" fmla="*/ 5773373 w 6054367"/>
              <a:gd name="connsiteY1849" fmla="*/ 3060353 h 5609494"/>
              <a:gd name="connsiteX1850" fmla="*/ 5772091 w 6054367"/>
              <a:gd name="connsiteY1850" fmla="*/ 3068043 h 5609494"/>
              <a:gd name="connsiteX1851" fmla="*/ 5770168 w 6054367"/>
              <a:gd name="connsiteY1851" fmla="*/ 3074772 h 5609494"/>
              <a:gd name="connsiteX1852" fmla="*/ 5768886 w 6054367"/>
              <a:gd name="connsiteY1852" fmla="*/ 3077976 h 5609494"/>
              <a:gd name="connsiteX1853" fmla="*/ 5767284 w 6054367"/>
              <a:gd name="connsiteY1853" fmla="*/ 3080539 h 5609494"/>
              <a:gd name="connsiteX1854" fmla="*/ 5766003 w 6054367"/>
              <a:gd name="connsiteY1854" fmla="*/ 3082462 h 5609494"/>
              <a:gd name="connsiteX1855" fmla="*/ 5763440 w 6054367"/>
              <a:gd name="connsiteY1855" fmla="*/ 3084063 h 5609494"/>
              <a:gd name="connsiteX1856" fmla="*/ 5763440 w 6054367"/>
              <a:gd name="connsiteY1856" fmla="*/ 3086307 h 5609494"/>
              <a:gd name="connsiteX1857" fmla="*/ 5764401 w 6054367"/>
              <a:gd name="connsiteY1857" fmla="*/ 3087908 h 5609494"/>
              <a:gd name="connsiteX1858" fmla="*/ 5765041 w 6054367"/>
              <a:gd name="connsiteY1858" fmla="*/ 3089831 h 5609494"/>
              <a:gd name="connsiteX1859" fmla="*/ 5766323 w 6054367"/>
              <a:gd name="connsiteY1859" fmla="*/ 3091433 h 5609494"/>
              <a:gd name="connsiteX1860" fmla="*/ 5769207 w 6054367"/>
              <a:gd name="connsiteY1860" fmla="*/ 3094637 h 5609494"/>
              <a:gd name="connsiteX1861" fmla="*/ 5772731 w 6054367"/>
              <a:gd name="connsiteY1861" fmla="*/ 3097520 h 5609494"/>
              <a:gd name="connsiteX1862" fmla="*/ 5775615 w 6054367"/>
              <a:gd name="connsiteY1862" fmla="*/ 3101045 h 5609494"/>
              <a:gd name="connsiteX1863" fmla="*/ 5777217 w 6054367"/>
              <a:gd name="connsiteY1863" fmla="*/ 3102647 h 5609494"/>
              <a:gd name="connsiteX1864" fmla="*/ 5778499 w 6054367"/>
              <a:gd name="connsiteY1864" fmla="*/ 3104569 h 5609494"/>
              <a:gd name="connsiteX1865" fmla="*/ 5779139 w 6054367"/>
              <a:gd name="connsiteY1865" fmla="*/ 3106172 h 5609494"/>
              <a:gd name="connsiteX1866" fmla="*/ 5779460 w 6054367"/>
              <a:gd name="connsiteY1866" fmla="*/ 3108094 h 5609494"/>
              <a:gd name="connsiteX1867" fmla="*/ 5779139 w 6054367"/>
              <a:gd name="connsiteY1867" fmla="*/ 3110337 h 5609494"/>
              <a:gd name="connsiteX1868" fmla="*/ 5778819 w 6054367"/>
              <a:gd name="connsiteY1868" fmla="*/ 3112580 h 5609494"/>
              <a:gd name="connsiteX1869" fmla="*/ 5784265 w 6054367"/>
              <a:gd name="connsiteY1869" fmla="*/ 3116745 h 5609494"/>
              <a:gd name="connsiteX1870" fmla="*/ 5786829 w 6054367"/>
              <a:gd name="connsiteY1870" fmla="*/ 3118347 h 5609494"/>
              <a:gd name="connsiteX1871" fmla="*/ 5788752 w 6054367"/>
              <a:gd name="connsiteY1871" fmla="*/ 3119308 h 5609494"/>
              <a:gd name="connsiteX1872" fmla="*/ 5790994 w 6054367"/>
              <a:gd name="connsiteY1872" fmla="*/ 3120270 h 5609494"/>
              <a:gd name="connsiteX1873" fmla="*/ 5792917 w 6054367"/>
              <a:gd name="connsiteY1873" fmla="*/ 3120590 h 5609494"/>
              <a:gd name="connsiteX1874" fmla="*/ 5794518 w 6054367"/>
              <a:gd name="connsiteY1874" fmla="*/ 3120590 h 5609494"/>
              <a:gd name="connsiteX1875" fmla="*/ 5795800 w 6054367"/>
              <a:gd name="connsiteY1875" fmla="*/ 3120590 h 5609494"/>
              <a:gd name="connsiteX1876" fmla="*/ 5797402 w 6054367"/>
              <a:gd name="connsiteY1876" fmla="*/ 3120270 h 5609494"/>
              <a:gd name="connsiteX1877" fmla="*/ 5799005 w 6054367"/>
              <a:gd name="connsiteY1877" fmla="*/ 3119308 h 5609494"/>
              <a:gd name="connsiteX1878" fmla="*/ 5801247 w 6054367"/>
              <a:gd name="connsiteY1878" fmla="*/ 3117706 h 5609494"/>
              <a:gd name="connsiteX1879" fmla="*/ 5803490 w 6054367"/>
              <a:gd name="connsiteY1879" fmla="*/ 3115463 h 5609494"/>
              <a:gd name="connsiteX1880" fmla="*/ 5805733 w 6054367"/>
              <a:gd name="connsiteY1880" fmla="*/ 3113221 h 5609494"/>
              <a:gd name="connsiteX1881" fmla="*/ 5807655 w 6054367"/>
              <a:gd name="connsiteY1881" fmla="*/ 3110977 h 5609494"/>
              <a:gd name="connsiteX1882" fmla="*/ 5809898 w 6054367"/>
              <a:gd name="connsiteY1882" fmla="*/ 3108735 h 5609494"/>
              <a:gd name="connsiteX1883" fmla="*/ 5812461 w 6054367"/>
              <a:gd name="connsiteY1883" fmla="*/ 3107133 h 5609494"/>
              <a:gd name="connsiteX1884" fmla="*/ 5813743 w 6054367"/>
              <a:gd name="connsiteY1884" fmla="*/ 3106813 h 5609494"/>
              <a:gd name="connsiteX1885" fmla="*/ 5815345 w 6054367"/>
              <a:gd name="connsiteY1885" fmla="*/ 3106492 h 5609494"/>
              <a:gd name="connsiteX1886" fmla="*/ 5816948 w 6054367"/>
              <a:gd name="connsiteY1886" fmla="*/ 3106172 h 5609494"/>
              <a:gd name="connsiteX1887" fmla="*/ 5818549 w 6054367"/>
              <a:gd name="connsiteY1887" fmla="*/ 3106492 h 5609494"/>
              <a:gd name="connsiteX1888" fmla="*/ 5820151 w 6054367"/>
              <a:gd name="connsiteY1888" fmla="*/ 3106813 h 5609494"/>
              <a:gd name="connsiteX1889" fmla="*/ 5822714 w 6054367"/>
              <a:gd name="connsiteY1889" fmla="*/ 3107453 h 5609494"/>
              <a:gd name="connsiteX1890" fmla="*/ 5824957 w 6054367"/>
              <a:gd name="connsiteY1890" fmla="*/ 3108735 h 5609494"/>
              <a:gd name="connsiteX1891" fmla="*/ 5827201 w 6054367"/>
              <a:gd name="connsiteY1891" fmla="*/ 3110337 h 5609494"/>
              <a:gd name="connsiteX1892" fmla="*/ 5832967 w 6054367"/>
              <a:gd name="connsiteY1892" fmla="*/ 3114502 h 5609494"/>
              <a:gd name="connsiteX1893" fmla="*/ 5833609 w 6054367"/>
              <a:gd name="connsiteY1893" fmla="*/ 3119308 h 5609494"/>
              <a:gd name="connsiteX1894" fmla="*/ 5833929 w 6054367"/>
              <a:gd name="connsiteY1894" fmla="*/ 3123474 h 5609494"/>
              <a:gd name="connsiteX1895" fmla="*/ 5833929 w 6054367"/>
              <a:gd name="connsiteY1895" fmla="*/ 3126998 h 5609494"/>
              <a:gd name="connsiteX1896" fmla="*/ 5833288 w 6054367"/>
              <a:gd name="connsiteY1896" fmla="*/ 3129882 h 5609494"/>
              <a:gd name="connsiteX1897" fmla="*/ 5832327 w 6054367"/>
              <a:gd name="connsiteY1897" fmla="*/ 3132765 h 5609494"/>
              <a:gd name="connsiteX1898" fmla="*/ 5831045 w 6054367"/>
              <a:gd name="connsiteY1898" fmla="*/ 3135008 h 5609494"/>
              <a:gd name="connsiteX1899" fmla="*/ 5829122 w 6054367"/>
              <a:gd name="connsiteY1899" fmla="*/ 3136610 h 5609494"/>
              <a:gd name="connsiteX1900" fmla="*/ 5826880 w 6054367"/>
              <a:gd name="connsiteY1900" fmla="*/ 3137572 h 5609494"/>
              <a:gd name="connsiteX1901" fmla="*/ 5824637 w 6054367"/>
              <a:gd name="connsiteY1901" fmla="*/ 3138853 h 5609494"/>
              <a:gd name="connsiteX1902" fmla="*/ 5821432 w 6054367"/>
              <a:gd name="connsiteY1902" fmla="*/ 3139494 h 5609494"/>
              <a:gd name="connsiteX1903" fmla="*/ 5815345 w 6054367"/>
              <a:gd name="connsiteY1903" fmla="*/ 3140455 h 5609494"/>
              <a:gd name="connsiteX1904" fmla="*/ 5808937 w 6054367"/>
              <a:gd name="connsiteY1904" fmla="*/ 3140455 h 5609494"/>
              <a:gd name="connsiteX1905" fmla="*/ 5801888 w 6054367"/>
              <a:gd name="connsiteY1905" fmla="*/ 3140455 h 5609494"/>
              <a:gd name="connsiteX1906" fmla="*/ 5795160 w 6054367"/>
              <a:gd name="connsiteY1906" fmla="*/ 3140455 h 5609494"/>
              <a:gd name="connsiteX1907" fmla="*/ 5788752 w 6054367"/>
              <a:gd name="connsiteY1907" fmla="*/ 3141095 h 5609494"/>
              <a:gd name="connsiteX1908" fmla="*/ 5785547 w 6054367"/>
              <a:gd name="connsiteY1908" fmla="*/ 3141736 h 5609494"/>
              <a:gd name="connsiteX1909" fmla="*/ 5782984 w 6054367"/>
              <a:gd name="connsiteY1909" fmla="*/ 3142698 h 5609494"/>
              <a:gd name="connsiteX1910" fmla="*/ 5780741 w 6054367"/>
              <a:gd name="connsiteY1910" fmla="*/ 3143980 h 5609494"/>
              <a:gd name="connsiteX1911" fmla="*/ 5778499 w 6054367"/>
              <a:gd name="connsiteY1911" fmla="*/ 3145581 h 5609494"/>
              <a:gd name="connsiteX1912" fmla="*/ 5776576 w 6054367"/>
              <a:gd name="connsiteY1912" fmla="*/ 3147504 h 5609494"/>
              <a:gd name="connsiteX1913" fmla="*/ 5775294 w 6054367"/>
              <a:gd name="connsiteY1913" fmla="*/ 3150067 h 5609494"/>
              <a:gd name="connsiteX1914" fmla="*/ 5774333 w 6054367"/>
              <a:gd name="connsiteY1914" fmla="*/ 3152951 h 5609494"/>
              <a:gd name="connsiteX1915" fmla="*/ 5773373 w 6054367"/>
              <a:gd name="connsiteY1915" fmla="*/ 3156796 h 5609494"/>
              <a:gd name="connsiteX1916" fmla="*/ 5773373 w 6054367"/>
              <a:gd name="connsiteY1916" fmla="*/ 3160961 h 5609494"/>
              <a:gd name="connsiteX1917" fmla="*/ 5774333 w 6054367"/>
              <a:gd name="connsiteY1917" fmla="*/ 3165446 h 5609494"/>
              <a:gd name="connsiteX1918" fmla="*/ 5774974 w 6054367"/>
              <a:gd name="connsiteY1918" fmla="*/ 3171214 h 5609494"/>
              <a:gd name="connsiteX1919" fmla="*/ 5776897 w 6054367"/>
              <a:gd name="connsiteY1919" fmla="*/ 3177302 h 5609494"/>
              <a:gd name="connsiteX1920" fmla="*/ 5773373 w 6054367"/>
              <a:gd name="connsiteY1920" fmla="*/ 3176020 h 5609494"/>
              <a:gd name="connsiteX1921" fmla="*/ 5770488 w 6054367"/>
              <a:gd name="connsiteY1921" fmla="*/ 3174418 h 5609494"/>
              <a:gd name="connsiteX1922" fmla="*/ 5768246 w 6054367"/>
              <a:gd name="connsiteY1922" fmla="*/ 3173457 h 5609494"/>
              <a:gd name="connsiteX1923" fmla="*/ 5766003 w 6054367"/>
              <a:gd name="connsiteY1923" fmla="*/ 3171854 h 5609494"/>
              <a:gd name="connsiteX1924" fmla="*/ 5762478 w 6054367"/>
              <a:gd name="connsiteY1924" fmla="*/ 3168330 h 5609494"/>
              <a:gd name="connsiteX1925" fmla="*/ 5759915 w 6054367"/>
              <a:gd name="connsiteY1925" fmla="*/ 3165126 h 5609494"/>
              <a:gd name="connsiteX1926" fmla="*/ 5757351 w 6054367"/>
              <a:gd name="connsiteY1926" fmla="*/ 3161601 h 5609494"/>
              <a:gd name="connsiteX1927" fmla="*/ 5754788 w 6054367"/>
              <a:gd name="connsiteY1927" fmla="*/ 3158718 h 5609494"/>
              <a:gd name="connsiteX1928" fmla="*/ 5751264 w 6054367"/>
              <a:gd name="connsiteY1928" fmla="*/ 3155193 h 5609494"/>
              <a:gd name="connsiteX1929" fmla="*/ 5749022 w 6054367"/>
              <a:gd name="connsiteY1929" fmla="*/ 3153592 h 5609494"/>
              <a:gd name="connsiteX1930" fmla="*/ 5746778 w 6054367"/>
              <a:gd name="connsiteY1930" fmla="*/ 3152630 h 5609494"/>
              <a:gd name="connsiteX1931" fmla="*/ 5744215 w 6054367"/>
              <a:gd name="connsiteY1931" fmla="*/ 3154233 h 5609494"/>
              <a:gd name="connsiteX1932" fmla="*/ 5742293 w 6054367"/>
              <a:gd name="connsiteY1932" fmla="*/ 3156796 h 5609494"/>
              <a:gd name="connsiteX1933" fmla="*/ 5740690 w 6054367"/>
              <a:gd name="connsiteY1933" fmla="*/ 3159038 h 5609494"/>
              <a:gd name="connsiteX1934" fmla="*/ 5739089 w 6054367"/>
              <a:gd name="connsiteY1934" fmla="*/ 3161282 h 5609494"/>
              <a:gd name="connsiteX1935" fmla="*/ 5738127 w 6054367"/>
              <a:gd name="connsiteY1935" fmla="*/ 3163524 h 5609494"/>
              <a:gd name="connsiteX1936" fmla="*/ 5737487 w 6054367"/>
              <a:gd name="connsiteY1936" fmla="*/ 3166087 h 5609494"/>
              <a:gd name="connsiteX1937" fmla="*/ 5736206 w 6054367"/>
              <a:gd name="connsiteY1937" fmla="*/ 3171214 h 5609494"/>
              <a:gd name="connsiteX1938" fmla="*/ 5735885 w 6054367"/>
              <a:gd name="connsiteY1938" fmla="*/ 3176340 h 5609494"/>
              <a:gd name="connsiteX1939" fmla="*/ 5735885 w 6054367"/>
              <a:gd name="connsiteY1939" fmla="*/ 3182107 h 5609494"/>
              <a:gd name="connsiteX1940" fmla="*/ 5736206 w 6054367"/>
              <a:gd name="connsiteY1940" fmla="*/ 3192360 h 5609494"/>
              <a:gd name="connsiteX1941" fmla="*/ 5736526 w 6054367"/>
              <a:gd name="connsiteY1941" fmla="*/ 3197487 h 5609494"/>
              <a:gd name="connsiteX1942" fmla="*/ 5736206 w 6054367"/>
              <a:gd name="connsiteY1942" fmla="*/ 3201653 h 5609494"/>
              <a:gd name="connsiteX1943" fmla="*/ 5735885 w 6054367"/>
              <a:gd name="connsiteY1943" fmla="*/ 3205817 h 5609494"/>
              <a:gd name="connsiteX1944" fmla="*/ 5734924 w 6054367"/>
              <a:gd name="connsiteY1944" fmla="*/ 3207420 h 5609494"/>
              <a:gd name="connsiteX1945" fmla="*/ 5734282 w 6054367"/>
              <a:gd name="connsiteY1945" fmla="*/ 3208701 h 5609494"/>
              <a:gd name="connsiteX1946" fmla="*/ 5733001 w 6054367"/>
              <a:gd name="connsiteY1946" fmla="*/ 3210303 h 5609494"/>
              <a:gd name="connsiteX1947" fmla="*/ 5731719 w 6054367"/>
              <a:gd name="connsiteY1947" fmla="*/ 3211585 h 5609494"/>
              <a:gd name="connsiteX1948" fmla="*/ 5730117 w 6054367"/>
              <a:gd name="connsiteY1948" fmla="*/ 3212546 h 5609494"/>
              <a:gd name="connsiteX1949" fmla="*/ 5728195 w 6054367"/>
              <a:gd name="connsiteY1949" fmla="*/ 3213507 h 5609494"/>
              <a:gd name="connsiteX1950" fmla="*/ 5725953 w 6054367"/>
              <a:gd name="connsiteY1950" fmla="*/ 3214148 h 5609494"/>
              <a:gd name="connsiteX1951" fmla="*/ 5723389 w 6054367"/>
              <a:gd name="connsiteY1951" fmla="*/ 3214469 h 5609494"/>
              <a:gd name="connsiteX1952" fmla="*/ 5720184 w 6054367"/>
              <a:gd name="connsiteY1952" fmla="*/ 3214469 h 5609494"/>
              <a:gd name="connsiteX1953" fmla="*/ 5716339 w 6054367"/>
              <a:gd name="connsiteY1953" fmla="*/ 3214469 h 5609494"/>
              <a:gd name="connsiteX1954" fmla="*/ 5716020 w 6054367"/>
              <a:gd name="connsiteY1954" fmla="*/ 3216391 h 5609494"/>
              <a:gd name="connsiteX1955" fmla="*/ 5716339 w 6054367"/>
              <a:gd name="connsiteY1955" fmla="*/ 3218314 h 5609494"/>
              <a:gd name="connsiteX1956" fmla="*/ 5716660 w 6054367"/>
              <a:gd name="connsiteY1956" fmla="*/ 3220236 h 5609494"/>
              <a:gd name="connsiteX1957" fmla="*/ 5717942 w 6054367"/>
              <a:gd name="connsiteY1957" fmla="*/ 3222158 h 5609494"/>
              <a:gd name="connsiteX1958" fmla="*/ 5719545 w 6054367"/>
              <a:gd name="connsiteY1958" fmla="*/ 3223760 h 5609494"/>
              <a:gd name="connsiteX1959" fmla="*/ 5720826 w 6054367"/>
              <a:gd name="connsiteY1959" fmla="*/ 3225042 h 5609494"/>
              <a:gd name="connsiteX1960" fmla="*/ 5725311 w 6054367"/>
              <a:gd name="connsiteY1960" fmla="*/ 3228246 h 5609494"/>
              <a:gd name="connsiteX1961" fmla="*/ 5730117 w 6054367"/>
              <a:gd name="connsiteY1961" fmla="*/ 3231130 h 5609494"/>
              <a:gd name="connsiteX1962" fmla="*/ 5735564 w 6054367"/>
              <a:gd name="connsiteY1962" fmla="*/ 3234013 h 5609494"/>
              <a:gd name="connsiteX1963" fmla="*/ 5741011 w 6054367"/>
              <a:gd name="connsiteY1963" fmla="*/ 3236897 h 5609494"/>
              <a:gd name="connsiteX1964" fmla="*/ 5746138 w 6054367"/>
              <a:gd name="connsiteY1964" fmla="*/ 3239780 h 5609494"/>
              <a:gd name="connsiteX1965" fmla="*/ 5738127 w 6054367"/>
              <a:gd name="connsiteY1965" fmla="*/ 3247791 h 5609494"/>
              <a:gd name="connsiteX1966" fmla="*/ 5730758 w 6054367"/>
              <a:gd name="connsiteY1966" fmla="*/ 3256121 h 5609494"/>
              <a:gd name="connsiteX1967" fmla="*/ 5724671 w 6054367"/>
              <a:gd name="connsiteY1967" fmla="*/ 3264131 h 5609494"/>
              <a:gd name="connsiteX1968" fmla="*/ 5719545 w 6054367"/>
              <a:gd name="connsiteY1968" fmla="*/ 3272142 h 5609494"/>
              <a:gd name="connsiteX1969" fmla="*/ 5714738 w 6054367"/>
              <a:gd name="connsiteY1969" fmla="*/ 3280472 h 5609494"/>
              <a:gd name="connsiteX1970" fmla="*/ 5711213 w 6054367"/>
              <a:gd name="connsiteY1970" fmla="*/ 3288482 h 5609494"/>
              <a:gd name="connsiteX1971" fmla="*/ 5707689 w 6054367"/>
              <a:gd name="connsiteY1971" fmla="*/ 3296812 h 5609494"/>
              <a:gd name="connsiteX1972" fmla="*/ 5705126 w 6054367"/>
              <a:gd name="connsiteY1972" fmla="*/ 3305143 h 5609494"/>
              <a:gd name="connsiteX1973" fmla="*/ 5702242 w 6054367"/>
              <a:gd name="connsiteY1973" fmla="*/ 3313473 h 5609494"/>
              <a:gd name="connsiteX1974" fmla="*/ 5700320 w 6054367"/>
              <a:gd name="connsiteY1974" fmla="*/ 3322125 h 5609494"/>
              <a:gd name="connsiteX1975" fmla="*/ 5696475 w 6054367"/>
              <a:gd name="connsiteY1975" fmla="*/ 3339747 h 5609494"/>
              <a:gd name="connsiteX1976" fmla="*/ 5692950 w 6054367"/>
              <a:gd name="connsiteY1976" fmla="*/ 3358330 h 5609494"/>
              <a:gd name="connsiteX1977" fmla="*/ 5688465 w 6054367"/>
              <a:gd name="connsiteY1977" fmla="*/ 3377875 h 5609494"/>
              <a:gd name="connsiteX1978" fmla="*/ 5686222 w 6054367"/>
              <a:gd name="connsiteY1978" fmla="*/ 3375953 h 5609494"/>
              <a:gd name="connsiteX1979" fmla="*/ 5684941 w 6054367"/>
              <a:gd name="connsiteY1979" fmla="*/ 3373709 h 5609494"/>
              <a:gd name="connsiteX1980" fmla="*/ 5683979 w 6054367"/>
              <a:gd name="connsiteY1980" fmla="*/ 3371467 h 5609494"/>
              <a:gd name="connsiteX1981" fmla="*/ 5683659 w 6054367"/>
              <a:gd name="connsiteY1981" fmla="*/ 3369224 h 5609494"/>
              <a:gd name="connsiteX1982" fmla="*/ 5683979 w 6054367"/>
              <a:gd name="connsiteY1982" fmla="*/ 3366341 h 5609494"/>
              <a:gd name="connsiteX1983" fmla="*/ 5684299 w 6054367"/>
              <a:gd name="connsiteY1983" fmla="*/ 3364097 h 5609494"/>
              <a:gd name="connsiteX1984" fmla="*/ 5685902 w 6054367"/>
              <a:gd name="connsiteY1984" fmla="*/ 3358651 h 5609494"/>
              <a:gd name="connsiteX1985" fmla="*/ 5687504 w 6054367"/>
              <a:gd name="connsiteY1985" fmla="*/ 3353844 h 5609494"/>
              <a:gd name="connsiteX1986" fmla="*/ 5687824 w 6054367"/>
              <a:gd name="connsiteY1986" fmla="*/ 3351281 h 5609494"/>
              <a:gd name="connsiteX1987" fmla="*/ 5687824 w 6054367"/>
              <a:gd name="connsiteY1987" fmla="*/ 3349039 h 5609494"/>
              <a:gd name="connsiteX1988" fmla="*/ 5687183 w 6054367"/>
              <a:gd name="connsiteY1988" fmla="*/ 3346155 h 5609494"/>
              <a:gd name="connsiteX1989" fmla="*/ 5685902 w 6054367"/>
              <a:gd name="connsiteY1989" fmla="*/ 3344232 h 5609494"/>
              <a:gd name="connsiteX1990" fmla="*/ 5683659 w 6054367"/>
              <a:gd name="connsiteY1990" fmla="*/ 3341990 h 5609494"/>
              <a:gd name="connsiteX1991" fmla="*/ 5681096 w 6054367"/>
              <a:gd name="connsiteY1991" fmla="*/ 3340067 h 5609494"/>
              <a:gd name="connsiteX1992" fmla="*/ 5677251 w 6054367"/>
              <a:gd name="connsiteY1992" fmla="*/ 3339747 h 5609494"/>
              <a:gd name="connsiteX1993" fmla="*/ 5673726 w 6054367"/>
              <a:gd name="connsiteY1993" fmla="*/ 3340067 h 5609494"/>
              <a:gd name="connsiteX1994" fmla="*/ 5671163 w 6054367"/>
              <a:gd name="connsiteY1994" fmla="*/ 3341349 h 5609494"/>
              <a:gd name="connsiteX1995" fmla="*/ 5668600 w 6054367"/>
              <a:gd name="connsiteY1995" fmla="*/ 3342951 h 5609494"/>
              <a:gd name="connsiteX1996" fmla="*/ 5666036 w 6054367"/>
              <a:gd name="connsiteY1996" fmla="*/ 3345194 h 5609494"/>
              <a:gd name="connsiteX1997" fmla="*/ 5664755 w 6054367"/>
              <a:gd name="connsiteY1997" fmla="*/ 3347757 h 5609494"/>
              <a:gd name="connsiteX1998" fmla="*/ 5663153 w 6054367"/>
              <a:gd name="connsiteY1998" fmla="*/ 3350640 h 5609494"/>
              <a:gd name="connsiteX1999" fmla="*/ 5661872 w 6054367"/>
              <a:gd name="connsiteY1999" fmla="*/ 3354165 h 5609494"/>
              <a:gd name="connsiteX2000" fmla="*/ 5661551 w 6054367"/>
              <a:gd name="connsiteY2000" fmla="*/ 3358010 h 5609494"/>
              <a:gd name="connsiteX2001" fmla="*/ 5660910 w 6054367"/>
              <a:gd name="connsiteY2001" fmla="*/ 3361855 h 5609494"/>
              <a:gd name="connsiteX2002" fmla="*/ 5660910 w 6054367"/>
              <a:gd name="connsiteY2002" fmla="*/ 3366341 h 5609494"/>
              <a:gd name="connsiteX2003" fmla="*/ 5660910 w 6054367"/>
              <a:gd name="connsiteY2003" fmla="*/ 3370505 h 5609494"/>
              <a:gd name="connsiteX2004" fmla="*/ 5661230 w 6054367"/>
              <a:gd name="connsiteY2004" fmla="*/ 3375312 h 5609494"/>
              <a:gd name="connsiteX2005" fmla="*/ 5661872 w 6054367"/>
              <a:gd name="connsiteY2005" fmla="*/ 3379477 h 5609494"/>
              <a:gd name="connsiteX2006" fmla="*/ 5663793 w 6054367"/>
              <a:gd name="connsiteY2006" fmla="*/ 3388128 h 5609494"/>
              <a:gd name="connsiteX2007" fmla="*/ 5665075 w 6054367"/>
              <a:gd name="connsiteY2007" fmla="*/ 3392293 h 5609494"/>
              <a:gd name="connsiteX2008" fmla="*/ 5666677 w 6054367"/>
              <a:gd name="connsiteY2008" fmla="*/ 3396138 h 5609494"/>
              <a:gd name="connsiteX2009" fmla="*/ 5667959 w 6054367"/>
              <a:gd name="connsiteY2009" fmla="*/ 3399663 h 5609494"/>
              <a:gd name="connsiteX2010" fmla="*/ 5669561 w 6054367"/>
              <a:gd name="connsiteY2010" fmla="*/ 3402867 h 5609494"/>
              <a:gd name="connsiteX2011" fmla="*/ 5671483 w 6054367"/>
              <a:gd name="connsiteY2011" fmla="*/ 3405750 h 5609494"/>
              <a:gd name="connsiteX2012" fmla="*/ 5673406 w 6054367"/>
              <a:gd name="connsiteY2012" fmla="*/ 3408313 h 5609494"/>
              <a:gd name="connsiteX2013" fmla="*/ 5675328 w 6054367"/>
              <a:gd name="connsiteY2013" fmla="*/ 3409916 h 5609494"/>
              <a:gd name="connsiteX2014" fmla="*/ 5677571 w 6054367"/>
              <a:gd name="connsiteY2014" fmla="*/ 3411197 h 5609494"/>
              <a:gd name="connsiteX2015" fmla="*/ 5679493 w 6054367"/>
              <a:gd name="connsiteY2015" fmla="*/ 3411838 h 5609494"/>
              <a:gd name="connsiteX2016" fmla="*/ 5681736 w 6054367"/>
              <a:gd name="connsiteY2016" fmla="*/ 3411838 h 5609494"/>
              <a:gd name="connsiteX2017" fmla="*/ 5683979 w 6054367"/>
              <a:gd name="connsiteY2017" fmla="*/ 3410557 h 5609494"/>
              <a:gd name="connsiteX2018" fmla="*/ 5686222 w 6054367"/>
              <a:gd name="connsiteY2018" fmla="*/ 3408954 h 5609494"/>
              <a:gd name="connsiteX2019" fmla="*/ 5688465 w 6054367"/>
              <a:gd name="connsiteY2019" fmla="*/ 3406391 h 5609494"/>
              <a:gd name="connsiteX2020" fmla="*/ 5690387 w 6054367"/>
              <a:gd name="connsiteY2020" fmla="*/ 3402867 h 5609494"/>
              <a:gd name="connsiteX2021" fmla="*/ 5692950 w 6054367"/>
              <a:gd name="connsiteY2021" fmla="*/ 3398060 h 5609494"/>
              <a:gd name="connsiteX2022" fmla="*/ 5695194 w 6054367"/>
              <a:gd name="connsiteY2022" fmla="*/ 3392614 h 5609494"/>
              <a:gd name="connsiteX2023" fmla="*/ 5697115 w 6054367"/>
              <a:gd name="connsiteY2023" fmla="*/ 3394215 h 5609494"/>
              <a:gd name="connsiteX2024" fmla="*/ 5698397 w 6054367"/>
              <a:gd name="connsiteY2024" fmla="*/ 3395818 h 5609494"/>
              <a:gd name="connsiteX2025" fmla="*/ 5699678 w 6054367"/>
              <a:gd name="connsiteY2025" fmla="*/ 3397740 h 5609494"/>
              <a:gd name="connsiteX2026" fmla="*/ 5700640 w 6054367"/>
              <a:gd name="connsiteY2026" fmla="*/ 3399663 h 5609494"/>
              <a:gd name="connsiteX2027" fmla="*/ 5701281 w 6054367"/>
              <a:gd name="connsiteY2027" fmla="*/ 3401264 h 5609494"/>
              <a:gd name="connsiteX2028" fmla="*/ 5701602 w 6054367"/>
              <a:gd name="connsiteY2028" fmla="*/ 3403187 h 5609494"/>
              <a:gd name="connsiteX2029" fmla="*/ 5701602 w 6054367"/>
              <a:gd name="connsiteY2029" fmla="*/ 3405109 h 5609494"/>
              <a:gd name="connsiteX2030" fmla="*/ 5701602 w 6054367"/>
              <a:gd name="connsiteY2030" fmla="*/ 3407032 h 5609494"/>
              <a:gd name="connsiteX2031" fmla="*/ 5700320 w 6054367"/>
              <a:gd name="connsiteY2031" fmla="*/ 3411197 h 5609494"/>
              <a:gd name="connsiteX2032" fmla="*/ 5698397 w 6054367"/>
              <a:gd name="connsiteY2032" fmla="*/ 3415362 h 5609494"/>
              <a:gd name="connsiteX2033" fmla="*/ 5696154 w 6054367"/>
              <a:gd name="connsiteY2033" fmla="*/ 3419848 h 5609494"/>
              <a:gd name="connsiteX2034" fmla="*/ 5693270 w 6054367"/>
              <a:gd name="connsiteY2034" fmla="*/ 3424333 h 5609494"/>
              <a:gd name="connsiteX2035" fmla="*/ 5686862 w 6054367"/>
              <a:gd name="connsiteY2035" fmla="*/ 3433305 h 5609494"/>
              <a:gd name="connsiteX2036" fmla="*/ 5680134 w 6054367"/>
              <a:gd name="connsiteY2036" fmla="*/ 3442276 h 5609494"/>
              <a:gd name="connsiteX2037" fmla="*/ 5677251 w 6054367"/>
              <a:gd name="connsiteY2037" fmla="*/ 3446762 h 5609494"/>
              <a:gd name="connsiteX2038" fmla="*/ 5675008 w 6054367"/>
              <a:gd name="connsiteY2038" fmla="*/ 3450928 h 5609494"/>
              <a:gd name="connsiteX2039" fmla="*/ 5673085 w 6054367"/>
              <a:gd name="connsiteY2039" fmla="*/ 3455413 h 5609494"/>
              <a:gd name="connsiteX2040" fmla="*/ 5671804 w 6054367"/>
              <a:gd name="connsiteY2040" fmla="*/ 3459578 h 5609494"/>
              <a:gd name="connsiteX2041" fmla="*/ 5667959 w 6054367"/>
              <a:gd name="connsiteY2041" fmla="*/ 3456695 h 5609494"/>
              <a:gd name="connsiteX2042" fmla="*/ 5664755 w 6054367"/>
              <a:gd name="connsiteY2042" fmla="*/ 3454452 h 5609494"/>
              <a:gd name="connsiteX2043" fmla="*/ 5661230 w 6054367"/>
              <a:gd name="connsiteY2043" fmla="*/ 3452529 h 5609494"/>
              <a:gd name="connsiteX2044" fmla="*/ 5657706 w 6054367"/>
              <a:gd name="connsiteY2044" fmla="*/ 3450928 h 5609494"/>
              <a:gd name="connsiteX2045" fmla="*/ 5654822 w 6054367"/>
              <a:gd name="connsiteY2045" fmla="*/ 3449646 h 5609494"/>
              <a:gd name="connsiteX2046" fmla="*/ 5651619 w 6054367"/>
              <a:gd name="connsiteY2046" fmla="*/ 3448684 h 5609494"/>
              <a:gd name="connsiteX2047" fmla="*/ 5645850 w 6054367"/>
              <a:gd name="connsiteY2047" fmla="*/ 3447403 h 5609494"/>
              <a:gd name="connsiteX2048" fmla="*/ 5634958 w 6054367"/>
              <a:gd name="connsiteY2048" fmla="*/ 3446442 h 5609494"/>
              <a:gd name="connsiteX2049" fmla="*/ 5629189 w 6054367"/>
              <a:gd name="connsiteY2049" fmla="*/ 3445160 h 5609494"/>
              <a:gd name="connsiteX2050" fmla="*/ 5623102 w 6054367"/>
              <a:gd name="connsiteY2050" fmla="*/ 3443558 h 5609494"/>
              <a:gd name="connsiteX2051" fmla="*/ 5622781 w 6054367"/>
              <a:gd name="connsiteY2051" fmla="*/ 3445480 h 5609494"/>
              <a:gd name="connsiteX2052" fmla="*/ 5622781 w 6054367"/>
              <a:gd name="connsiteY2052" fmla="*/ 3447403 h 5609494"/>
              <a:gd name="connsiteX2053" fmla="*/ 5622781 w 6054367"/>
              <a:gd name="connsiteY2053" fmla="*/ 3448684 h 5609494"/>
              <a:gd name="connsiteX2054" fmla="*/ 5623102 w 6054367"/>
              <a:gd name="connsiteY2054" fmla="*/ 3449646 h 5609494"/>
              <a:gd name="connsiteX2055" fmla="*/ 5624063 w 6054367"/>
              <a:gd name="connsiteY2055" fmla="*/ 3450928 h 5609494"/>
              <a:gd name="connsiteX2056" fmla="*/ 5624705 w 6054367"/>
              <a:gd name="connsiteY2056" fmla="*/ 3451568 h 5609494"/>
              <a:gd name="connsiteX2057" fmla="*/ 5626626 w 6054367"/>
              <a:gd name="connsiteY2057" fmla="*/ 3452850 h 5609494"/>
              <a:gd name="connsiteX2058" fmla="*/ 5628869 w 6054367"/>
              <a:gd name="connsiteY2058" fmla="*/ 3452850 h 5609494"/>
              <a:gd name="connsiteX2059" fmla="*/ 5631113 w 6054367"/>
              <a:gd name="connsiteY2059" fmla="*/ 3452529 h 5609494"/>
              <a:gd name="connsiteX2060" fmla="*/ 5633034 w 6054367"/>
              <a:gd name="connsiteY2060" fmla="*/ 3451247 h 5609494"/>
              <a:gd name="connsiteX2061" fmla="*/ 5634316 w 6054367"/>
              <a:gd name="connsiteY2061" fmla="*/ 3449646 h 5609494"/>
              <a:gd name="connsiteX2062" fmla="*/ 5636559 w 6054367"/>
              <a:gd name="connsiteY2062" fmla="*/ 3453811 h 5609494"/>
              <a:gd name="connsiteX2063" fmla="*/ 5638161 w 6054367"/>
              <a:gd name="connsiteY2063" fmla="*/ 3457656 h 5609494"/>
              <a:gd name="connsiteX2064" fmla="*/ 5638802 w 6054367"/>
              <a:gd name="connsiteY2064" fmla="*/ 3461181 h 5609494"/>
              <a:gd name="connsiteX2065" fmla="*/ 5638802 w 6054367"/>
              <a:gd name="connsiteY2065" fmla="*/ 3465025 h 5609494"/>
              <a:gd name="connsiteX2066" fmla="*/ 5638161 w 6054367"/>
              <a:gd name="connsiteY2066" fmla="*/ 3468549 h 5609494"/>
              <a:gd name="connsiteX2067" fmla="*/ 5637200 w 6054367"/>
              <a:gd name="connsiteY2067" fmla="*/ 3471753 h 5609494"/>
              <a:gd name="connsiteX2068" fmla="*/ 5635278 w 6054367"/>
              <a:gd name="connsiteY2068" fmla="*/ 3475278 h 5609494"/>
              <a:gd name="connsiteX2069" fmla="*/ 5633355 w 6054367"/>
              <a:gd name="connsiteY2069" fmla="*/ 3478162 h 5609494"/>
              <a:gd name="connsiteX2070" fmla="*/ 5631113 w 6054367"/>
              <a:gd name="connsiteY2070" fmla="*/ 3481366 h 5609494"/>
              <a:gd name="connsiteX2071" fmla="*/ 5628550 w 6054367"/>
              <a:gd name="connsiteY2071" fmla="*/ 3484891 h 5609494"/>
              <a:gd name="connsiteX2072" fmla="*/ 5622461 w 6054367"/>
              <a:gd name="connsiteY2072" fmla="*/ 3490978 h 5609494"/>
              <a:gd name="connsiteX2073" fmla="*/ 5616053 w 6054367"/>
              <a:gd name="connsiteY2073" fmla="*/ 3496425 h 5609494"/>
              <a:gd name="connsiteX2074" fmla="*/ 5609004 w 6054367"/>
              <a:gd name="connsiteY2074" fmla="*/ 3502512 h 5609494"/>
              <a:gd name="connsiteX2075" fmla="*/ 5602596 w 6054367"/>
              <a:gd name="connsiteY2075" fmla="*/ 3508280 h 5609494"/>
              <a:gd name="connsiteX2076" fmla="*/ 5596509 w 6054367"/>
              <a:gd name="connsiteY2076" fmla="*/ 3514368 h 5609494"/>
              <a:gd name="connsiteX2077" fmla="*/ 5593946 w 6054367"/>
              <a:gd name="connsiteY2077" fmla="*/ 3517572 h 5609494"/>
              <a:gd name="connsiteX2078" fmla="*/ 5592022 w 6054367"/>
              <a:gd name="connsiteY2078" fmla="*/ 3520455 h 5609494"/>
              <a:gd name="connsiteX2079" fmla="*/ 5590101 w 6054367"/>
              <a:gd name="connsiteY2079" fmla="*/ 3523659 h 5609494"/>
              <a:gd name="connsiteX2080" fmla="*/ 5588498 w 6054367"/>
              <a:gd name="connsiteY2080" fmla="*/ 3527184 h 5609494"/>
              <a:gd name="connsiteX2081" fmla="*/ 5587858 w 6054367"/>
              <a:gd name="connsiteY2081" fmla="*/ 3530388 h 5609494"/>
              <a:gd name="connsiteX2082" fmla="*/ 5587858 w 6054367"/>
              <a:gd name="connsiteY2082" fmla="*/ 3533592 h 5609494"/>
              <a:gd name="connsiteX2083" fmla="*/ 5587858 w 6054367"/>
              <a:gd name="connsiteY2083" fmla="*/ 3537437 h 5609494"/>
              <a:gd name="connsiteX2084" fmla="*/ 5588819 w 6054367"/>
              <a:gd name="connsiteY2084" fmla="*/ 3540641 h 5609494"/>
              <a:gd name="connsiteX2085" fmla="*/ 5590741 w 6054367"/>
              <a:gd name="connsiteY2085" fmla="*/ 3544486 h 5609494"/>
              <a:gd name="connsiteX2086" fmla="*/ 5592984 w 6054367"/>
              <a:gd name="connsiteY2086" fmla="*/ 3548331 h 5609494"/>
              <a:gd name="connsiteX2087" fmla="*/ 5596509 w 6054367"/>
              <a:gd name="connsiteY2087" fmla="*/ 3552176 h 5609494"/>
              <a:gd name="connsiteX2088" fmla="*/ 5600674 w 6054367"/>
              <a:gd name="connsiteY2088" fmla="*/ 3556340 h 5609494"/>
              <a:gd name="connsiteX2089" fmla="*/ 5599712 w 6054367"/>
              <a:gd name="connsiteY2089" fmla="*/ 3558584 h 5609494"/>
              <a:gd name="connsiteX2090" fmla="*/ 5598430 w 6054367"/>
              <a:gd name="connsiteY2090" fmla="*/ 3561147 h 5609494"/>
              <a:gd name="connsiteX2091" fmla="*/ 5596829 w 6054367"/>
              <a:gd name="connsiteY2091" fmla="*/ 3563069 h 5609494"/>
              <a:gd name="connsiteX2092" fmla="*/ 5595867 w 6054367"/>
              <a:gd name="connsiteY2092" fmla="*/ 3564671 h 5609494"/>
              <a:gd name="connsiteX2093" fmla="*/ 5594266 w 6054367"/>
              <a:gd name="connsiteY2093" fmla="*/ 3566273 h 5609494"/>
              <a:gd name="connsiteX2094" fmla="*/ 5592343 w 6054367"/>
              <a:gd name="connsiteY2094" fmla="*/ 3567234 h 5609494"/>
              <a:gd name="connsiteX2095" fmla="*/ 5588819 w 6054367"/>
              <a:gd name="connsiteY2095" fmla="*/ 3569157 h 5609494"/>
              <a:gd name="connsiteX2096" fmla="*/ 5584974 w 6054367"/>
              <a:gd name="connsiteY2096" fmla="*/ 3570438 h 5609494"/>
              <a:gd name="connsiteX2097" fmla="*/ 5581449 w 6054367"/>
              <a:gd name="connsiteY2097" fmla="*/ 3571079 h 5609494"/>
              <a:gd name="connsiteX2098" fmla="*/ 5573440 w 6054367"/>
              <a:gd name="connsiteY2098" fmla="*/ 3572041 h 5609494"/>
              <a:gd name="connsiteX2099" fmla="*/ 5569274 w 6054367"/>
              <a:gd name="connsiteY2099" fmla="*/ 3572361 h 5609494"/>
              <a:gd name="connsiteX2100" fmla="*/ 5565429 w 6054367"/>
              <a:gd name="connsiteY2100" fmla="*/ 3573001 h 5609494"/>
              <a:gd name="connsiteX2101" fmla="*/ 5561584 w 6054367"/>
              <a:gd name="connsiteY2101" fmla="*/ 3574283 h 5609494"/>
              <a:gd name="connsiteX2102" fmla="*/ 5558060 w 6054367"/>
              <a:gd name="connsiteY2102" fmla="*/ 3575886 h 5609494"/>
              <a:gd name="connsiteX2103" fmla="*/ 5556458 w 6054367"/>
              <a:gd name="connsiteY2103" fmla="*/ 3577167 h 5609494"/>
              <a:gd name="connsiteX2104" fmla="*/ 5555176 w 6054367"/>
              <a:gd name="connsiteY2104" fmla="*/ 3578769 h 5609494"/>
              <a:gd name="connsiteX2105" fmla="*/ 5553574 w 6054367"/>
              <a:gd name="connsiteY2105" fmla="*/ 3580371 h 5609494"/>
              <a:gd name="connsiteX2106" fmla="*/ 5552292 w 6054367"/>
              <a:gd name="connsiteY2106" fmla="*/ 3582294 h 5609494"/>
              <a:gd name="connsiteX2107" fmla="*/ 5551331 w 6054367"/>
              <a:gd name="connsiteY2107" fmla="*/ 3584857 h 5609494"/>
              <a:gd name="connsiteX2108" fmla="*/ 5550050 w 6054367"/>
              <a:gd name="connsiteY2108" fmla="*/ 3587420 h 5609494"/>
              <a:gd name="connsiteX2109" fmla="*/ 5549089 w 6054367"/>
              <a:gd name="connsiteY2109" fmla="*/ 3590303 h 5609494"/>
              <a:gd name="connsiteX2110" fmla="*/ 5548127 w 6054367"/>
              <a:gd name="connsiteY2110" fmla="*/ 3593507 h 5609494"/>
              <a:gd name="connsiteX2111" fmla="*/ 5551972 w 6054367"/>
              <a:gd name="connsiteY2111" fmla="*/ 3596711 h 5609494"/>
              <a:gd name="connsiteX2112" fmla="*/ 5555497 w 6054367"/>
              <a:gd name="connsiteY2112" fmla="*/ 3598955 h 5609494"/>
              <a:gd name="connsiteX2113" fmla="*/ 5558380 w 6054367"/>
              <a:gd name="connsiteY2113" fmla="*/ 3600556 h 5609494"/>
              <a:gd name="connsiteX2114" fmla="*/ 5561584 w 6054367"/>
              <a:gd name="connsiteY2114" fmla="*/ 3601197 h 5609494"/>
              <a:gd name="connsiteX2115" fmla="*/ 5564148 w 6054367"/>
              <a:gd name="connsiteY2115" fmla="*/ 3601518 h 5609494"/>
              <a:gd name="connsiteX2116" fmla="*/ 5566390 w 6054367"/>
              <a:gd name="connsiteY2116" fmla="*/ 3601197 h 5609494"/>
              <a:gd name="connsiteX2117" fmla="*/ 5568633 w 6054367"/>
              <a:gd name="connsiteY2117" fmla="*/ 3600556 h 5609494"/>
              <a:gd name="connsiteX2118" fmla="*/ 5570877 w 6054367"/>
              <a:gd name="connsiteY2118" fmla="*/ 3598955 h 5609494"/>
              <a:gd name="connsiteX2119" fmla="*/ 5572798 w 6054367"/>
              <a:gd name="connsiteY2119" fmla="*/ 3597352 h 5609494"/>
              <a:gd name="connsiteX2120" fmla="*/ 5574721 w 6054367"/>
              <a:gd name="connsiteY2120" fmla="*/ 3596071 h 5609494"/>
              <a:gd name="connsiteX2121" fmla="*/ 5578566 w 6054367"/>
              <a:gd name="connsiteY2121" fmla="*/ 3591265 h 5609494"/>
              <a:gd name="connsiteX2122" fmla="*/ 5584974 w 6054367"/>
              <a:gd name="connsiteY2122" fmla="*/ 3581332 h 5609494"/>
              <a:gd name="connsiteX2123" fmla="*/ 5586576 w 6054367"/>
              <a:gd name="connsiteY2123" fmla="*/ 3583895 h 5609494"/>
              <a:gd name="connsiteX2124" fmla="*/ 5587858 w 6054367"/>
              <a:gd name="connsiteY2124" fmla="*/ 3586138 h 5609494"/>
              <a:gd name="connsiteX2125" fmla="*/ 5588498 w 6054367"/>
              <a:gd name="connsiteY2125" fmla="*/ 3588061 h 5609494"/>
              <a:gd name="connsiteX2126" fmla="*/ 5589139 w 6054367"/>
              <a:gd name="connsiteY2126" fmla="*/ 3590303 h 5609494"/>
              <a:gd name="connsiteX2127" fmla="*/ 5589139 w 6054367"/>
              <a:gd name="connsiteY2127" fmla="*/ 3592226 h 5609494"/>
              <a:gd name="connsiteX2128" fmla="*/ 5588819 w 6054367"/>
              <a:gd name="connsiteY2128" fmla="*/ 3594469 h 5609494"/>
              <a:gd name="connsiteX2129" fmla="*/ 5588498 w 6054367"/>
              <a:gd name="connsiteY2129" fmla="*/ 3596711 h 5609494"/>
              <a:gd name="connsiteX2130" fmla="*/ 5587858 w 6054367"/>
              <a:gd name="connsiteY2130" fmla="*/ 3598634 h 5609494"/>
              <a:gd name="connsiteX2131" fmla="*/ 5585614 w 6054367"/>
              <a:gd name="connsiteY2131" fmla="*/ 3602800 h 5609494"/>
              <a:gd name="connsiteX2132" fmla="*/ 5582411 w 6054367"/>
              <a:gd name="connsiteY2132" fmla="*/ 3606964 h 5609494"/>
              <a:gd name="connsiteX2133" fmla="*/ 5578566 w 6054367"/>
              <a:gd name="connsiteY2133" fmla="*/ 3610809 h 5609494"/>
              <a:gd name="connsiteX2134" fmla="*/ 5574401 w 6054367"/>
              <a:gd name="connsiteY2134" fmla="*/ 3614654 h 5609494"/>
              <a:gd name="connsiteX2135" fmla="*/ 5569915 w 6054367"/>
              <a:gd name="connsiteY2135" fmla="*/ 3617858 h 5609494"/>
              <a:gd name="connsiteX2136" fmla="*/ 5564788 w 6054367"/>
              <a:gd name="connsiteY2136" fmla="*/ 3621383 h 5609494"/>
              <a:gd name="connsiteX2137" fmla="*/ 5559662 w 6054367"/>
              <a:gd name="connsiteY2137" fmla="*/ 3624587 h 5609494"/>
              <a:gd name="connsiteX2138" fmla="*/ 5554535 w 6054367"/>
              <a:gd name="connsiteY2138" fmla="*/ 3627150 h 5609494"/>
              <a:gd name="connsiteX2139" fmla="*/ 5545564 w 6054367"/>
              <a:gd name="connsiteY2139" fmla="*/ 3631315 h 5609494"/>
              <a:gd name="connsiteX2140" fmla="*/ 5538194 w 6054367"/>
              <a:gd name="connsiteY2140" fmla="*/ 3633878 h 5609494"/>
              <a:gd name="connsiteX2141" fmla="*/ 5537874 w 6054367"/>
              <a:gd name="connsiteY2141" fmla="*/ 3635481 h 5609494"/>
              <a:gd name="connsiteX2142" fmla="*/ 5537874 w 6054367"/>
              <a:gd name="connsiteY2142" fmla="*/ 3636762 h 5609494"/>
              <a:gd name="connsiteX2143" fmla="*/ 5537874 w 6054367"/>
              <a:gd name="connsiteY2143" fmla="*/ 3638044 h 5609494"/>
              <a:gd name="connsiteX2144" fmla="*/ 5538194 w 6054367"/>
              <a:gd name="connsiteY2144" fmla="*/ 3639326 h 5609494"/>
              <a:gd name="connsiteX2145" fmla="*/ 5539797 w 6054367"/>
              <a:gd name="connsiteY2145" fmla="*/ 3641568 h 5609494"/>
              <a:gd name="connsiteX2146" fmla="*/ 5542039 w 6054367"/>
              <a:gd name="connsiteY2146" fmla="*/ 3643490 h 5609494"/>
              <a:gd name="connsiteX2147" fmla="*/ 5545244 w 6054367"/>
              <a:gd name="connsiteY2147" fmla="*/ 3645093 h 5609494"/>
              <a:gd name="connsiteX2148" fmla="*/ 5548127 w 6054367"/>
              <a:gd name="connsiteY2148" fmla="*/ 3647015 h 5609494"/>
              <a:gd name="connsiteX2149" fmla="*/ 5554535 w 6054367"/>
              <a:gd name="connsiteY2149" fmla="*/ 3650219 h 5609494"/>
              <a:gd name="connsiteX2150" fmla="*/ 5557419 w 6054367"/>
              <a:gd name="connsiteY2150" fmla="*/ 3652783 h 5609494"/>
              <a:gd name="connsiteX2151" fmla="*/ 5559982 w 6054367"/>
              <a:gd name="connsiteY2151" fmla="*/ 3655025 h 5609494"/>
              <a:gd name="connsiteX2152" fmla="*/ 5561905 w 6054367"/>
              <a:gd name="connsiteY2152" fmla="*/ 3657588 h 5609494"/>
              <a:gd name="connsiteX2153" fmla="*/ 5562225 w 6054367"/>
              <a:gd name="connsiteY2153" fmla="*/ 3659191 h 5609494"/>
              <a:gd name="connsiteX2154" fmla="*/ 5562545 w 6054367"/>
              <a:gd name="connsiteY2154" fmla="*/ 3660792 h 5609494"/>
              <a:gd name="connsiteX2155" fmla="*/ 5562545 w 6054367"/>
              <a:gd name="connsiteY2155" fmla="*/ 3662074 h 5609494"/>
              <a:gd name="connsiteX2156" fmla="*/ 5562545 w 6054367"/>
              <a:gd name="connsiteY2156" fmla="*/ 3663996 h 5609494"/>
              <a:gd name="connsiteX2157" fmla="*/ 5561905 w 6054367"/>
              <a:gd name="connsiteY2157" fmla="*/ 3666240 h 5609494"/>
              <a:gd name="connsiteX2158" fmla="*/ 5561263 w 6054367"/>
              <a:gd name="connsiteY2158" fmla="*/ 3668162 h 5609494"/>
              <a:gd name="connsiteX2159" fmla="*/ 5559982 w 6054367"/>
              <a:gd name="connsiteY2159" fmla="*/ 3671045 h 5609494"/>
              <a:gd name="connsiteX2160" fmla="*/ 5558380 w 6054367"/>
              <a:gd name="connsiteY2160" fmla="*/ 3673289 h 5609494"/>
              <a:gd name="connsiteX2161" fmla="*/ 5553895 w 6054367"/>
              <a:gd name="connsiteY2161" fmla="*/ 3679056 h 5609494"/>
              <a:gd name="connsiteX2162" fmla="*/ 5552292 w 6054367"/>
              <a:gd name="connsiteY2162" fmla="*/ 3682580 h 5609494"/>
              <a:gd name="connsiteX2163" fmla="*/ 5550691 w 6054367"/>
              <a:gd name="connsiteY2163" fmla="*/ 3685464 h 5609494"/>
              <a:gd name="connsiteX2164" fmla="*/ 5549089 w 6054367"/>
              <a:gd name="connsiteY2164" fmla="*/ 3687386 h 5609494"/>
              <a:gd name="connsiteX2165" fmla="*/ 5546526 w 6054367"/>
              <a:gd name="connsiteY2165" fmla="*/ 3688668 h 5609494"/>
              <a:gd name="connsiteX2166" fmla="*/ 5544283 w 6054367"/>
              <a:gd name="connsiteY2166" fmla="*/ 3689629 h 5609494"/>
              <a:gd name="connsiteX2167" fmla="*/ 5541719 w 6054367"/>
              <a:gd name="connsiteY2167" fmla="*/ 3689629 h 5609494"/>
              <a:gd name="connsiteX2168" fmla="*/ 5539156 w 6054367"/>
              <a:gd name="connsiteY2168" fmla="*/ 3689309 h 5609494"/>
              <a:gd name="connsiteX2169" fmla="*/ 5536273 w 6054367"/>
              <a:gd name="connsiteY2169" fmla="*/ 3688668 h 5609494"/>
              <a:gd name="connsiteX2170" fmla="*/ 5533389 w 6054367"/>
              <a:gd name="connsiteY2170" fmla="*/ 3687706 h 5609494"/>
              <a:gd name="connsiteX2171" fmla="*/ 5530185 w 6054367"/>
              <a:gd name="connsiteY2171" fmla="*/ 3686105 h 5609494"/>
              <a:gd name="connsiteX2172" fmla="*/ 5524096 w 6054367"/>
              <a:gd name="connsiteY2172" fmla="*/ 3683221 h 5609494"/>
              <a:gd name="connsiteX2173" fmla="*/ 5511280 w 6054367"/>
              <a:gd name="connsiteY2173" fmla="*/ 3675211 h 5609494"/>
              <a:gd name="connsiteX2174" fmla="*/ 5509038 w 6054367"/>
              <a:gd name="connsiteY2174" fmla="*/ 3677453 h 5609494"/>
              <a:gd name="connsiteX2175" fmla="*/ 5506796 w 6054367"/>
              <a:gd name="connsiteY2175" fmla="*/ 3679697 h 5609494"/>
              <a:gd name="connsiteX2176" fmla="*/ 5505193 w 6054367"/>
              <a:gd name="connsiteY2176" fmla="*/ 3681939 h 5609494"/>
              <a:gd name="connsiteX2177" fmla="*/ 5503271 w 6054367"/>
              <a:gd name="connsiteY2177" fmla="*/ 3684502 h 5609494"/>
              <a:gd name="connsiteX2178" fmla="*/ 5500707 w 6054367"/>
              <a:gd name="connsiteY2178" fmla="*/ 3689950 h 5609494"/>
              <a:gd name="connsiteX2179" fmla="*/ 5498785 w 6054367"/>
              <a:gd name="connsiteY2179" fmla="*/ 3695717 h 5609494"/>
              <a:gd name="connsiteX2180" fmla="*/ 5497182 w 6054367"/>
              <a:gd name="connsiteY2180" fmla="*/ 3701804 h 5609494"/>
              <a:gd name="connsiteX2181" fmla="*/ 5495901 w 6054367"/>
              <a:gd name="connsiteY2181" fmla="*/ 3708212 h 5609494"/>
              <a:gd name="connsiteX2182" fmla="*/ 5495581 w 6054367"/>
              <a:gd name="connsiteY2182" fmla="*/ 3714941 h 5609494"/>
              <a:gd name="connsiteX2183" fmla="*/ 5495261 w 6054367"/>
              <a:gd name="connsiteY2183" fmla="*/ 3721990 h 5609494"/>
              <a:gd name="connsiteX2184" fmla="*/ 5494619 w 6054367"/>
              <a:gd name="connsiteY2184" fmla="*/ 3736088 h 5609494"/>
              <a:gd name="connsiteX2185" fmla="*/ 5493979 w 6054367"/>
              <a:gd name="connsiteY2185" fmla="*/ 3743137 h 5609494"/>
              <a:gd name="connsiteX2186" fmla="*/ 5493659 w 6054367"/>
              <a:gd name="connsiteY2186" fmla="*/ 3750506 h 5609494"/>
              <a:gd name="connsiteX2187" fmla="*/ 5493018 w 6054367"/>
              <a:gd name="connsiteY2187" fmla="*/ 3757555 h 5609494"/>
              <a:gd name="connsiteX2188" fmla="*/ 5491736 w 6054367"/>
              <a:gd name="connsiteY2188" fmla="*/ 3764604 h 5609494"/>
              <a:gd name="connsiteX2189" fmla="*/ 5489814 w 6054367"/>
              <a:gd name="connsiteY2189" fmla="*/ 3771333 h 5609494"/>
              <a:gd name="connsiteX2190" fmla="*/ 5487571 w 6054367"/>
              <a:gd name="connsiteY2190" fmla="*/ 3778381 h 5609494"/>
              <a:gd name="connsiteX2191" fmla="*/ 5486930 w 6054367"/>
              <a:gd name="connsiteY2191" fmla="*/ 3779022 h 5609494"/>
              <a:gd name="connsiteX2192" fmla="*/ 5486290 w 6054367"/>
              <a:gd name="connsiteY2192" fmla="*/ 3779663 h 5609494"/>
              <a:gd name="connsiteX2193" fmla="*/ 5483726 w 6054367"/>
              <a:gd name="connsiteY2193" fmla="*/ 3781265 h 5609494"/>
              <a:gd name="connsiteX2194" fmla="*/ 5481163 w 6054367"/>
              <a:gd name="connsiteY2194" fmla="*/ 3781905 h 5609494"/>
              <a:gd name="connsiteX2195" fmla="*/ 5477638 w 6054367"/>
              <a:gd name="connsiteY2195" fmla="*/ 3782867 h 5609494"/>
              <a:gd name="connsiteX2196" fmla="*/ 5474434 w 6054367"/>
              <a:gd name="connsiteY2196" fmla="*/ 3783508 h 5609494"/>
              <a:gd name="connsiteX2197" fmla="*/ 5471230 w 6054367"/>
              <a:gd name="connsiteY2197" fmla="*/ 3784469 h 5609494"/>
              <a:gd name="connsiteX2198" fmla="*/ 5468347 w 6054367"/>
              <a:gd name="connsiteY2198" fmla="*/ 3785430 h 5609494"/>
              <a:gd name="connsiteX2199" fmla="*/ 5467065 w 6054367"/>
              <a:gd name="connsiteY2199" fmla="*/ 3786712 h 5609494"/>
              <a:gd name="connsiteX2200" fmla="*/ 5466104 w 6054367"/>
              <a:gd name="connsiteY2200" fmla="*/ 3787353 h 5609494"/>
              <a:gd name="connsiteX2201" fmla="*/ 5464502 w 6054367"/>
              <a:gd name="connsiteY2201" fmla="*/ 3789275 h 5609494"/>
              <a:gd name="connsiteX2202" fmla="*/ 5463540 w 6054367"/>
              <a:gd name="connsiteY2202" fmla="*/ 3791198 h 5609494"/>
              <a:gd name="connsiteX2203" fmla="*/ 5462900 w 6054367"/>
              <a:gd name="connsiteY2203" fmla="*/ 3793120 h 5609494"/>
              <a:gd name="connsiteX2204" fmla="*/ 5462579 w 6054367"/>
              <a:gd name="connsiteY2204" fmla="*/ 3795043 h 5609494"/>
              <a:gd name="connsiteX2205" fmla="*/ 5462579 w 6054367"/>
              <a:gd name="connsiteY2205" fmla="*/ 3798887 h 5609494"/>
              <a:gd name="connsiteX2206" fmla="*/ 5462900 w 6054367"/>
              <a:gd name="connsiteY2206" fmla="*/ 3802091 h 5609494"/>
              <a:gd name="connsiteX2207" fmla="*/ 5464822 w 6054367"/>
              <a:gd name="connsiteY2207" fmla="*/ 3807538 h 5609494"/>
              <a:gd name="connsiteX2208" fmla="*/ 5465463 w 6054367"/>
              <a:gd name="connsiteY2208" fmla="*/ 3809781 h 5609494"/>
              <a:gd name="connsiteX2209" fmla="*/ 5465463 w 6054367"/>
              <a:gd name="connsiteY2209" fmla="*/ 3810742 h 5609494"/>
              <a:gd name="connsiteX2210" fmla="*/ 5465142 w 6054367"/>
              <a:gd name="connsiteY2210" fmla="*/ 3811063 h 5609494"/>
              <a:gd name="connsiteX2211" fmla="*/ 5451365 w 6054367"/>
              <a:gd name="connsiteY2211" fmla="*/ 3827724 h 5609494"/>
              <a:gd name="connsiteX2212" fmla="*/ 5434704 w 6054367"/>
              <a:gd name="connsiteY2212" fmla="*/ 3848550 h 5609494"/>
              <a:gd name="connsiteX2213" fmla="*/ 5426054 w 6054367"/>
              <a:gd name="connsiteY2213" fmla="*/ 3860405 h 5609494"/>
              <a:gd name="connsiteX2214" fmla="*/ 5417402 w 6054367"/>
              <a:gd name="connsiteY2214" fmla="*/ 3872581 h 5609494"/>
              <a:gd name="connsiteX2215" fmla="*/ 5408431 w 6054367"/>
              <a:gd name="connsiteY2215" fmla="*/ 3885717 h 5609494"/>
              <a:gd name="connsiteX2216" fmla="*/ 5404586 w 6054367"/>
              <a:gd name="connsiteY2216" fmla="*/ 3892446 h 5609494"/>
              <a:gd name="connsiteX2217" fmla="*/ 5400741 w 6054367"/>
              <a:gd name="connsiteY2217" fmla="*/ 3899174 h 5609494"/>
              <a:gd name="connsiteX2218" fmla="*/ 5397216 w 6054367"/>
              <a:gd name="connsiteY2218" fmla="*/ 3905903 h 5609494"/>
              <a:gd name="connsiteX2219" fmla="*/ 5392090 w 6054367"/>
              <a:gd name="connsiteY2219" fmla="*/ 3912631 h 5609494"/>
              <a:gd name="connsiteX2220" fmla="*/ 5386963 w 6054367"/>
              <a:gd name="connsiteY2220" fmla="*/ 3920320 h 5609494"/>
              <a:gd name="connsiteX2221" fmla="*/ 5381517 w 6054367"/>
              <a:gd name="connsiteY2221" fmla="*/ 3927690 h 5609494"/>
              <a:gd name="connsiteX2222" fmla="*/ 5369662 w 6054367"/>
              <a:gd name="connsiteY2222" fmla="*/ 3942749 h 5609494"/>
              <a:gd name="connsiteX2223" fmla="*/ 5359409 w 6054367"/>
              <a:gd name="connsiteY2223" fmla="*/ 3954924 h 5609494"/>
              <a:gd name="connsiteX2224" fmla="*/ 5356846 w 6054367"/>
              <a:gd name="connsiteY2224" fmla="*/ 3959090 h 5609494"/>
              <a:gd name="connsiteX2225" fmla="*/ 5354603 w 6054367"/>
              <a:gd name="connsiteY2225" fmla="*/ 3963255 h 5609494"/>
              <a:gd name="connsiteX2226" fmla="*/ 5353001 w 6054367"/>
              <a:gd name="connsiteY2226" fmla="*/ 3967740 h 5609494"/>
              <a:gd name="connsiteX2227" fmla="*/ 5351399 w 6054367"/>
              <a:gd name="connsiteY2227" fmla="*/ 3972226 h 5609494"/>
              <a:gd name="connsiteX2228" fmla="*/ 5349156 w 6054367"/>
              <a:gd name="connsiteY2228" fmla="*/ 3981838 h 5609494"/>
              <a:gd name="connsiteX2229" fmla="*/ 5347875 w 6054367"/>
              <a:gd name="connsiteY2229" fmla="*/ 3986324 h 5609494"/>
              <a:gd name="connsiteX2230" fmla="*/ 5346593 w 6054367"/>
              <a:gd name="connsiteY2230" fmla="*/ 3991130 h 5609494"/>
              <a:gd name="connsiteX2231" fmla="*/ 5344991 w 6054367"/>
              <a:gd name="connsiteY2231" fmla="*/ 3995295 h 5609494"/>
              <a:gd name="connsiteX2232" fmla="*/ 5343068 w 6054367"/>
              <a:gd name="connsiteY2232" fmla="*/ 3999140 h 5609494"/>
              <a:gd name="connsiteX2233" fmla="*/ 5340825 w 6054367"/>
              <a:gd name="connsiteY2233" fmla="*/ 4002344 h 5609494"/>
              <a:gd name="connsiteX2234" fmla="*/ 5339223 w 6054367"/>
              <a:gd name="connsiteY2234" fmla="*/ 4003947 h 5609494"/>
              <a:gd name="connsiteX2235" fmla="*/ 5337301 w 6054367"/>
              <a:gd name="connsiteY2235" fmla="*/ 4005548 h 5609494"/>
              <a:gd name="connsiteX2236" fmla="*/ 5335698 w 6054367"/>
              <a:gd name="connsiteY2236" fmla="*/ 4006510 h 5609494"/>
              <a:gd name="connsiteX2237" fmla="*/ 5333456 w 6054367"/>
              <a:gd name="connsiteY2237" fmla="*/ 4007470 h 5609494"/>
              <a:gd name="connsiteX2238" fmla="*/ 5331214 w 6054367"/>
              <a:gd name="connsiteY2238" fmla="*/ 4008432 h 5609494"/>
              <a:gd name="connsiteX2239" fmla="*/ 5328970 w 6054367"/>
              <a:gd name="connsiteY2239" fmla="*/ 4009073 h 5609494"/>
              <a:gd name="connsiteX2240" fmla="*/ 5326407 w 6054367"/>
              <a:gd name="connsiteY2240" fmla="*/ 4009393 h 5609494"/>
              <a:gd name="connsiteX2241" fmla="*/ 5323203 w 6054367"/>
              <a:gd name="connsiteY2241" fmla="*/ 4009714 h 5609494"/>
              <a:gd name="connsiteX2242" fmla="*/ 5319679 w 6054367"/>
              <a:gd name="connsiteY2242" fmla="*/ 4009714 h 5609494"/>
              <a:gd name="connsiteX2243" fmla="*/ 5316474 w 6054367"/>
              <a:gd name="connsiteY2243" fmla="*/ 4009393 h 5609494"/>
              <a:gd name="connsiteX2244" fmla="*/ 5312629 w 6054367"/>
              <a:gd name="connsiteY2244" fmla="*/ 4009393 h 5609494"/>
              <a:gd name="connsiteX2245" fmla="*/ 5307503 w 6054367"/>
              <a:gd name="connsiteY2245" fmla="*/ 4010355 h 5609494"/>
              <a:gd name="connsiteX2246" fmla="*/ 5302376 w 6054367"/>
              <a:gd name="connsiteY2246" fmla="*/ 4011956 h 5609494"/>
              <a:gd name="connsiteX2247" fmla="*/ 5296610 w 6054367"/>
              <a:gd name="connsiteY2247" fmla="*/ 4014199 h 5609494"/>
              <a:gd name="connsiteX2248" fmla="*/ 5294047 w 6054367"/>
              <a:gd name="connsiteY2248" fmla="*/ 4015801 h 5609494"/>
              <a:gd name="connsiteX2249" fmla="*/ 5291803 w 6054367"/>
              <a:gd name="connsiteY2249" fmla="*/ 4017723 h 5609494"/>
              <a:gd name="connsiteX2250" fmla="*/ 5288920 w 6054367"/>
              <a:gd name="connsiteY2250" fmla="*/ 4019646 h 5609494"/>
              <a:gd name="connsiteX2251" fmla="*/ 5286997 w 6054367"/>
              <a:gd name="connsiteY2251" fmla="*/ 4021889 h 5609494"/>
              <a:gd name="connsiteX2252" fmla="*/ 5285075 w 6054367"/>
              <a:gd name="connsiteY2252" fmla="*/ 4024132 h 5609494"/>
              <a:gd name="connsiteX2253" fmla="*/ 5283794 w 6054367"/>
              <a:gd name="connsiteY2253" fmla="*/ 4026695 h 5609494"/>
              <a:gd name="connsiteX2254" fmla="*/ 5282512 w 6054367"/>
              <a:gd name="connsiteY2254" fmla="*/ 4029579 h 5609494"/>
              <a:gd name="connsiteX2255" fmla="*/ 5281870 w 6054367"/>
              <a:gd name="connsiteY2255" fmla="*/ 4032462 h 5609494"/>
              <a:gd name="connsiteX2256" fmla="*/ 5282512 w 6054367"/>
              <a:gd name="connsiteY2256" fmla="*/ 4034065 h 5609494"/>
              <a:gd name="connsiteX2257" fmla="*/ 5283794 w 6054367"/>
              <a:gd name="connsiteY2257" fmla="*/ 4036948 h 5609494"/>
              <a:gd name="connsiteX2258" fmla="*/ 5288599 w 6054367"/>
              <a:gd name="connsiteY2258" fmla="*/ 4044958 h 5609494"/>
              <a:gd name="connsiteX2259" fmla="*/ 5295328 w 6054367"/>
              <a:gd name="connsiteY2259" fmla="*/ 4056172 h 5609494"/>
              <a:gd name="connsiteX2260" fmla="*/ 5294047 w 6054367"/>
              <a:gd name="connsiteY2260" fmla="*/ 4056813 h 5609494"/>
              <a:gd name="connsiteX2261" fmla="*/ 5290842 w 6054367"/>
              <a:gd name="connsiteY2261" fmla="*/ 4058094 h 5609494"/>
              <a:gd name="connsiteX2262" fmla="*/ 5281231 w 6054367"/>
              <a:gd name="connsiteY2262" fmla="*/ 4060979 h 5609494"/>
              <a:gd name="connsiteX2263" fmla="*/ 5275142 w 6054367"/>
              <a:gd name="connsiteY2263" fmla="*/ 4062901 h 5609494"/>
              <a:gd name="connsiteX2264" fmla="*/ 5268734 w 6054367"/>
              <a:gd name="connsiteY2264" fmla="*/ 4065784 h 5609494"/>
              <a:gd name="connsiteX2265" fmla="*/ 5262326 w 6054367"/>
              <a:gd name="connsiteY2265" fmla="*/ 4068988 h 5609494"/>
              <a:gd name="connsiteX2266" fmla="*/ 5256238 w 6054367"/>
              <a:gd name="connsiteY2266" fmla="*/ 4072513 h 5609494"/>
              <a:gd name="connsiteX2267" fmla="*/ 5253355 w 6054367"/>
              <a:gd name="connsiteY2267" fmla="*/ 4074436 h 5609494"/>
              <a:gd name="connsiteX2268" fmla="*/ 5250472 w 6054367"/>
              <a:gd name="connsiteY2268" fmla="*/ 4076678 h 5609494"/>
              <a:gd name="connsiteX2269" fmla="*/ 5248228 w 6054367"/>
              <a:gd name="connsiteY2269" fmla="*/ 4078921 h 5609494"/>
              <a:gd name="connsiteX2270" fmla="*/ 5245985 w 6054367"/>
              <a:gd name="connsiteY2270" fmla="*/ 4081485 h 5609494"/>
              <a:gd name="connsiteX2271" fmla="*/ 5244064 w 6054367"/>
              <a:gd name="connsiteY2271" fmla="*/ 4084368 h 5609494"/>
              <a:gd name="connsiteX2272" fmla="*/ 5242461 w 6054367"/>
              <a:gd name="connsiteY2272" fmla="*/ 4086931 h 5609494"/>
              <a:gd name="connsiteX2273" fmla="*/ 5241179 w 6054367"/>
              <a:gd name="connsiteY2273" fmla="*/ 4090135 h 5609494"/>
              <a:gd name="connsiteX2274" fmla="*/ 5240219 w 6054367"/>
              <a:gd name="connsiteY2274" fmla="*/ 4093019 h 5609494"/>
              <a:gd name="connsiteX2275" fmla="*/ 5240219 w 6054367"/>
              <a:gd name="connsiteY2275" fmla="*/ 4096543 h 5609494"/>
              <a:gd name="connsiteX2276" fmla="*/ 5240219 w 6054367"/>
              <a:gd name="connsiteY2276" fmla="*/ 4099747 h 5609494"/>
              <a:gd name="connsiteX2277" fmla="*/ 5241179 w 6054367"/>
              <a:gd name="connsiteY2277" fmla="*/ 4103592 h 5609494"/>
              <a:gd name="connsiteX2278" fmla="*/ 5242461 w 6054367"/>
              <a:gd name="connsiteY2278" fmla="*/ 4107437 h 5609494"/>
              <a:gd name="connsiteX2279" fmla="*/ 5244383 w 6054367"/>
              <a:gd name="connsiteY2279" fmla="*/ 4111603 h 5609494"/>
              <a:gd name="connsiteX2280" fmla="*/ 5247267 w 6054367"/>
              <a:gd name="connsiteY2280" fmla="*/ 4116408 h 5609494"/>
              <a:gd name="connsiteX2281" fmla="*/ 5250151 w 6054367"/>
              <a:gd name="connsiteY2281" fmla="*/ 4120574 h 5609494"/>
              <a:gd name="connsiteX2282" fmla="*/ 5254317 w 6054367"/>
              <a:gd name="connsiteY2282" fmla="*/ 4125380 h 5609494"/>
              <a:gd name="connsiteX2283" fmla="*/ 5246306 w 6054367"/>
              <a:gd name="connsiteY2283" fmla="*/ 4136914 h 5609494"/>
              <a:gd name="connsiteX2284" fmla="*/ 5238616 w 6054367"/>
              <a:gd name="connsiteY2284" fmla="*/ 4147488 h 5609494"/>
              <a:gd name="connsiteX2285" fmla="*/ 5224839 w 6054367"/>
              <a:gd name="connsiteY2285" fmla="*/ 4169275 h 5609494"/>
              <a:gd name="connsiteX2286" fmla="*/ 5207857 w 6054367"/>
              <a:gd name="connsiteY2286" fmla="*/ 4193626 h 5609494"/>
              <a:gd name="connsiteX2287" fmla="*/ 5197604 w 6054367"/>
              <a:gd name="connsiteY2287" fmla="*/ 4207724 h 5609494"/>
              <a:gd name="connsiteX2288" fmla="*/ 5185429 w 6054367"/>
              <a:gd name="connsiteY2288" fmla="*/ 4224064 h 5609494"/>
              <a:gd name="connsiteX2289" fmla="*/ 5182866 w 6054367"/>
              <a:gd name="connsiteY2289" fmla="*/ 4228550 h 5609494"/>
              <a:gd name="connsiteX2290" fmla="*/ 5179662 w 6054367"/>
              <a:gd name="connsiteY2290" fmla="*/ 4234317 h 5609494"/>
              <a:gd name="connsiteX2291" fmla="*/ 5173574 w 6054367"/>
              <a:gd name="connsiteY2291" fmla="*/ 4247454 h 5609494"/>
              <a:gd name="connsiteX2292" fmla="*/ 5169088 w 6054367"/>
              <a:gd name="connsiteY2292" fmla="*/ 4258668 h 5609494"/>
              <a:gd name="connsiteX2293" fmla="*/ 5168448 w 6054367"/>
              <a:gd name="connsiteY2293" fmla="*/ 4261552 h 5609494"/>
              <a:gd name="connsiteX2294" fmla="*/ 5168127 w 6054367"/>
              <a:gd name="connsiteY2294" fmla="*/ 4262513 h 5609494"/>
              <a:gd name="connsiteX2295" fmla="*/ 5168448 w 6054367"/>
              <a:gd name="connsiteY2295" fmla="*/ 4262513 h 5609494"/>
              <a:gd name="connsiteX2296" fmla="*/ 5166525 w 6054367"/>
              <a:gd name="connsiteY2296" fmla="*/ 4263475 h 5609494"/>
              <a:gd name="connsiteX2297" fmla="*/ 5164282 w 6054367"/>
              <a:gd name="connsiteY2297" fmla="*/ 4264756 h 5609494"/>
              <a:gd name="connsiteX2298" fmla="*/ 5161398 w 6054367"/>
              <a:gd name="connsiteY2298" fmla="*/ 4265076 h 5609494"/>
              <a:gd name="connsiteX2299" fmla="*/ 5159156 w 6054367"/>
              <a:gd name="connsiteY2299" fmla="*/ 4265076 h 5609494"/>
              <a:gd name="connsiteX2300" fmla="*/ 5154029 w 6054367"/>
              <a:gd name="connsiteY2300" fmla="*/ 4265076 h 5609494"/>
              <a:gd name="connsiteX2301" fmla="*/ 5148582 w 6054367"/>
              <a:gd name="connsiteY2301" fmla="*/ 4264435 h 5609494"/>
              <a:gd name="connsiteX2302" fmla="*/ 5143135 w 6054367"/>
              <a:gd name="connsiteY2302" fmla="*/ 4263475 h 5609494"/>
              <a:gd name="connsiteX2303" fmla="*/ 5140572 w 6054367"/>
              <a:gd name="connsiteY2303" fmla="*/ 4263475 h 5609494"/>
              <a:gd name="connsiteX2304" fmla="*/ 5138009 w 6054367"/>
              <a:gd name="connsiteY2304" fmla="*/ 4263475 h 5609494"/>
              <a:gd name="connsiteX2305" fmla="*/ 5135766 w 6054367"/>
              <a:gd name="connsiteY2305" fmla="*/ 4263794 h 5609494"/>
              <a:gd name="connsiteX2306" fmla="*/ 5133202 w 6054367"/>
              <a:gd name="connsiteY2306" fmla="*/ 4264756 h 5609494"/>
              <a:gd name="connsiteX2307" fmla="*/ 5130960 w 6054367"/>
              <a:gd name="connsiteY2307" fmla="*/ 4265717 h 5609494"/>
              <a:gd name="connsiteX2308" fmla="*/ 5129038 w 6054367"/>
              <a:gd name="connsiteY2308" fmla="*/ 4267319 h 5609494"/>
              <a:gd name="connsiteX2309" fmla="*/ 5127115 w 6054367"/>
              <a:gd name="connsiteY2309" fmla="*/ 4269562 h 5609494"/>
              <a:gd name="connsiteX2310" fmla="*/ 5125834 w 6054367"/>
              <a:gd name="connsiteY2310" fmla="*/ 4271484 h 5609494"/>
              <a:gd name="connsiteX2311" fmla="*/ 5124231 w 6054367"/>
              <a:gd name="connsiteY2311" fmla="*/ 4273728 h 5609494"/>
              <a:gd name="connsiteX2312" fmla="*/ 5122949 w 6054367"/>
              <a:gd name="connsiteY2312" fmla="*/ 4275970 h 5609494"/>
              <a:gd name="connsiteX2313" fmla="*/ 5121989 w 6054367"/>
              <a:gd name="connsiteY2313" fmla="*/ 4280456 h 5609494"/>
              <a:gd name="connsiteX2314" fmla="*/ 5120707 w 6054367"/>
              <a:gd name="connsiteY2314" fmla="*/ 4284621 h 5609494"/>
              <a:gd name="connsiteX2315" fmla="*/ 5120707 w 6054367"/>
              <a:gd name="connsiteY2315" fmla="*/ 4288145 h 5609494"/>
              <a:gd name="connsiteX2316" fmla="*/ 5120707 w 6054367"/>
              <a:gd name="connsiteY2316" fmla="*/ 4291990 h 5609494"/>
              <a:gd name="connsiteX2317" fmla="*/ 5121028 w 6054367"/>
              <a:gd name="connsiteY2317" fmla="*/ 4298719 h 5609494"/>
              <a:gd name="connsiteX2318" fmla="*/ 5120707 w 6054367"/>
              <a:gd name="connsiteY2318" fmla="*/ 4301282 h 5609494"/>
              <a:gd name="connsiteX2319" fmla="*/ 5120386 w 6054367"/>
              <a:gd name="connsiteY2319" fmla="*/ 4303525 h 5609494"/>
              <a:gd name="connsiteX2320" fmla="*/ 5119746 w 6054367"/>
              <a:gd name="connsiteY2320" fmla="*/ 4304165 h 5609494"/>
              <a:gd name="connsiteX2321" fmla="*/ 5118785 w 6054367"/>
              <a:gd name="connsiteY2321" fmla="*/ 4305127 h 5609494"/>
              <a:gd name="connsiteX2322" fmla="*/ 5118144 w 6054367"/>
              <a:gd name="connsiteY2322" fmla="*/ 4305768 h 5609494"/>
              <a:gd name="connsiteX2323" fmla="*/ 5116541 w 6054367"/>
              <a:gd name="connsiteY2323" fmla="*/ 4306088 h 5609494"/>
              <a:gd name="connsiteX2324" fmla="*/ 5113658 w 6054367"/>
              <a:gd name="connsiteY2324" fmla="*/ 4307050 h 5609494"/>
              <a:gd name="connsiteX2325" fmla="*/ 5108852 w 6054367"/>
              <a:gd name="connsiteY2325" fmla="*/ 4306729 h 5609494"/>
              <a:gd name="connsiteX2326" fmla="*/ 5102764 w 6054367"/>
              <a:gd name="connsiteY2326" fmla="*/ 4305768 h 5609494"/>
              <a:gd name="connsiteX2327" fmla="*/ 5095396 w 6054367"/>
              <a:gd name="connsiteY2327" fmla="*/ 4303846 h 5609494"/>
              <a:gd name="connsiteX2328" fmla="*/ 5102124 w 6054367"/>
              <a:gd name="connsiteY2328" fmla="*/ 4351585 h 5609494"/>
              <a:gd name="connsiteX2329" fmla="*/ 5083861 w 6054367"/>
              <a:gd name="connsiteY2329" fmla="*/ 4372732 h 5609494"/>
              <a:gd name="connsiteX2330" fmla="*/ 5065597 w 6054367"/>
              <a:gd name="connsiteY2330" fmla="*/ 4393879 h 5609494"/>
              <a:gd name="connsiteX2331" fmla="*/ 5029071 w 6054367"/>
              <a:gd name="connsiteY2331" fmla="*/ 4434891 h 5609494"/>
              <a:gd name="connsiteX2332" fmla="*/ 4992866 w 6054367"/>
              <a:gd name="connsiteY2332" fmla="*/ 4476223 h 5609494"/>
              <a:gd name="connsiteX2333" fmla="*/ 4975243 w 6054367"/>
              <a:gd name="connsiteY2333" fmla="*/ 4497049 h 5609494"/>
              <a:gd name="connsiteX2334" fmla="*/ 4958262 w 6054367"/>
              <a:gd name="connsiteY2334" fmla="*/ 4517876 h 5609494"/>
              <a:gd name="connsiteX2335" fmla="*/ 4940640 w 6054367"/>
              <a:gd name="connsiteY2335" fmla="*/ 4538061 h 5609494"/>
              <a:gd name="connsiteX2336" fmla="*/ 4923338 w 6054367"/>
              <a:gd name="connsiteY2336" fmla="*/ 4558247 h 5609494"/>
              <a:gd name="connsiteX2337" fmla="*/ 4906356 w 6054367"/>
              <a:gd name="connsiteY2337" fmla="*/ 4578753 h 5609494"/>
              <a:gd name="connsiteX2338" fmla="*/ 4890016 w 6054367"/>
              <a:gd name="connsiteY2338" fmla="*/ 4599259 h 5609494"/>
              <a:gd name="connsiteX2339" fmla="*/ 4873675 w 6054367"/>
              <a:gd name="connsiteY2339" fmla="*/ 4619765 h 5609494"/>
              <a:gd name="connsiteX2340" fmla="*/ 4857654 w 6054367"/>
              <a:gd name="connsiteY2340" fmla="*/ 4639950 h 5609494"/>
              <a:gd name="connsiteX2341" fmla="*/ 4826895 w 6054367"/>
              <a:gd name="connsiteY2341" fmla="*/ 4680962 h 5609494"/>
              <a:gd name="connsiteX2342" fmla="*/ 4822090 w 6054367"/>
              <a:gd name="connsiteY2342" fmla="*/ 4680321 h 5609494"/>
              <a:gd name="connsiteX2343" fmla="*/ 4816963 w 6054367"/>
              <a:gd name="connsiteY2343" fmla="*/ 4679680 h 5609494"/>
              <a:gd name="connsiteX2344" fmla="*/ 4812158 w 6054367"/>
              <a:gd name="connsiteY2344" fmla="*/ 4678079 h 5609494"/>
              <a:gd name="connsiteX2345" fmla="*/ 4807031 w 6054367"/>
              <a:gd name="connsiteY2345" fmla="*/ 4676156 h 5609494"/>
              <a:gd name="connsiteX2346" fmla="*/ 4801905 w 6054367"/>
              <a:gd name="connsiteY2346" fmla="*/ 4673913 h 5609494"/>
              <a:gd name="connsiteX2347" fmla="*/ 4796778 w 6054367"/>
              <a:gd name="connsiteY2347" fmla="*/ 4671350 h 5609494"/>
              <a:gd name="connsiteX2348" fmla="*/ 4786845 w 6054367"/>
              <a:gd name="connsiteY2348" fmla="*/ 4665582 h 5609494"/>
              <a:gd name="connsiteX2349" fmla="*/ 4783641 w 6054367"/>
              <a:gd name="connsiteY2349" fmla="*/ 4675835 h 5609494"/>
              <a:gd name="connsiteX2350" fmla="*/ 4780117 w 6054367"/>
              <a:gd name="connsiteY2350" fmla="*/ 4686088 h 5609494"/>
              <a:gd name="connsiteX2351" fmla="*/ 4776272 w 6054367"/>
              <a:gd name="connsiteY2351" fmla="*/ 4695700 h 5609494"/>
              <a:gd name="connsiteX2352" fmla="*/ 4772106 w 6054367"/>
              <a:gd name="connsiteY2352" fmla="*/ 4704993 h 5609494"/>
              <a:gd name="connsiteX2353" fmla="*/ 4767621 w 6054367"/>
              <a:gd name="connsiteY2353" fmla="*/ 4714284 h 5609494"/>
              <a:gd name="connsiteX2354" fmla="*/ 4763135 w 6054367"/>
              <a:gd name="connsiteY2354" fmla="*/ 4722935 h 5609494"/>
              <a:gd name="connsiteX2355" fmla="*/ 4758009 w 6054367"/>
              <a:gd name="connsiteY2355" fmla="*/ 4731586 h 5609494"/>
              <a:gd name="connsiteX2356" fmla="*/ 4753203 w 6054367"/>
              <a:gd name="connsiteY2356" fmla="*/ 4740237 h 5609494"/>
              <a:gd name="connsiteX2357" fmla="*/ 4747756 w 6054367"/>
              <a:gd name="connsiteY2357" fmla="*/ 4748568 h 5609494"/>
              <a:gd name="connsiteX2358" fmla="*/ 4742629 w 6054367"/>
              <a:gd name="connsiteY2358" fmla="*/ 4756577 h 5609494"/>
              <a:gd name="connsiteX2359" fmla="*/ 4736862 w 6054367"/>
              <a:gd name="connsiteY2359" fmla="*/ 4764588 h 5609494"/>
              <a:gd name="connsiteX2360" fmla="*/ 4731095 w 6054367"/>
              <a:gd name="connsiteY2360" fmla="*/ 4771957 h 5609494"/>
              <a:gd name="connsiteX2361" fmla="*/ 4718919 w 6054367"/>
              <a:gd name="connsiteY2361" fmla="*/ 4787016 h 5609494"/>
              <a:gd name="connsiteX2362" fmla="*/ 4706423 w 6054367"/>
              <a:gd name="connsiteY2362" fmla="*/ 4801434 h 5609494"/>
              <a:gd name="connsiteX2363" fmla="*/ 4692967 w 6054367"/>
              <a:gd name="connsiteY2363" fmla="*/ 4815212 h 5609494"/>
              <a:gd name="connsiteX2364" fmla="*/ 4679830 w 6054367"/>
              <a:gd name="connsiteY2364" fmla="*/ 4828669 h 5609494"/>
              <a:gd name="connsiteX2365" fmla="*/ 4652275 w 6054367"/>
              <a:gd name="connsiteY2365" fmla="*/ 4855583 h 5609494"/>
              <a:gd name="connsiteX2366" fmla="*/ 4625361 w 6054367"/>
              <a:gd name="connsiteY2366" fmla="*/ 4882176 h 5609494"/>
              <a:gd name="connsiteX2367" fmla="*/ 4611904 w 6054367"/>
              <a:gd name="connsiteY2367" fmla="*/ 4895954 h 5609494"/>
              <a:gd name="connsiteX2368" fmla="*/ 4598767 w 6054367"/>
              <a:gd name="connsiteY2368" fmla="*/ 4909411 h 5609494"/>
              <a:gd name="connsiteX2369" fmla="*/ 4596845 w 6054367"/>
              <a:gd name="connsiteY2369" fmla="*/ 4911012 h 5609494"/>
              <a:gd name="connsiteX2370" fmla="*/ 4594922 w 6054367"/>
              <a:gd name="connsiteY2370" fmla="*/ 4912294 h 5609494"/>
              <a:gd name="connsiteX2371" fmla="*/ 4593640 w 6054367"/>
              <a:gd name="connsiteY2371" fmla="*/ 4913576 h 5609494"/>
              <a:gd name="connsiteX2372" fmla="*/ 4592359 w 6054367"/>
              <a:gd name="connsiteY2372" fmla="*/ 4915178 h 5609494"/>
              <a:gd name="connsiteX2373" fmla="*/ 4591719 w 6054367"/>
              <a:gd name="connsiteY2373" fmla="*/ 4917101 h 5609494"/>
              <a:gd name="connsiteX2374" fmla="*/ 4591398 w 6054367"/>
              <a:gd name="connsiteY2374" fmla="*/ 4918702 h 5609494"/>
              <a:gd name="connsiteX2375" fmla="*/ 4591077 w 6054367"/>
              <a:gd name="connsiteY2375" fmla="*/ 4920625 h 5609494"/>
              <a:gd name="connsiteX2376" fmla="*/ 4591398 w 6054367"/>
              <a:gd name="connsiteY2376" fmla="*/ 4921906 h 5609494"/>
              <a:gd name="connsiteX2377" fmla="*/ 4591719 w 6054367"/>
              <a:gd name="connsiteY2377" fmla="*/ 4925751 h 5609494"/>
              <a:gd name="connsiteX2378" fmla="*/ 4593001 w 6054367"/>
              <a:gd name="connsiteY2378" fmla="*/ 4929917 h 5609494"/>
              <a:gd name="connsiteX2379" fmla="*/ 4596204 w 6054367"/>
              <a:gd name="connsiteY2379" fmla="*/ 4937926 h 5609494"/>
              <a:gd name="connsiteX2380" fmla="*/ 4597806 w 6054367"/>
              <a:gd name="connsiteY2380" fmla="*/ 4941771 h 5609494"/>
              <a:gd name="connsiteX2381" fmla="*/ 4599088 w 6054367"/>
              <a:gd name="connsiteY2381" fmla="*/ 4945937 h 5609494"/>
              <a:gd name="connsiteX2382" fmla="*/ 4599409 w 6054367"/>
              <a:gd name="connsiteY2382" fmla="*/ 4949461 h 5609494"/>
              <a:gd name="connsiteX2383" fmla="*/ 4599409 w 6054367"/>
              <a:gd name="connsiteY2383" fmla="*/ 4951383 h 5609494"/>
              <a:gd name="connsiteX2384" fmla="*/ 4599409 w 6054367"/>
              <a:gd name="connsiteY2384" fmla="*/ 4953306 h 5609494"/>
              <a:gd name="connsiteX2385" fmla="*/ 4599088 w 6054367"/>
              <a:gd name="connsiteY2385" fmla="*/ 4954908 h 5609494"/>
              <a:gd name="connsiteX2386" fmla="*/ 4598127 w 6054367"/>
              <a:gd name="connsiteY2386" fmla="*/ 4956831 h 5609494"/>
              <a:gd name="connsiteX2387" fmla="*/ 4597165 w 6054367"/>
              <a:gd name="connsiteY2387" fmla="*/ 4958112 h 5609494"/>
              <a:gd name="connsiteX2388" fmla="*/ 4595564 w 6054367"/>
              <a:gd name="connsiteY2388" fmla="*/ 4959714 h 5609494"/>
              <a:gd name="connsiteX2389" fmla="*/ 4593961 w 6054367"/>
              <a:gd name="connsiteY2389" fmla="*/ 4960996 h 5609494"/>
              <a:gd name="connsiteX2390" fmla="*/ 4591719 w 6054367"/>
              <a:gd name="connsiteY2390" fmla="*/ 4961957 h 5609494"/>
              <a:gd name="connsiteX2391" fmla="*/ 4589476 w 6054367"/>
              <a:gd name="connsiteY2391" fmla="*/ 4963559 h 5609494"/>
              <a:gd name="connsiteX2392" fmla="*/ 4586272 w 6054367"/>
              <a:gd name="connsiteY2392" fmla="*/ 4964200 h 5609494"/>
              <a:gd name="connsiteX2393" fmla="*/ 4582748 w 6054367"/>
              <a:gd name="connsiteY2393" fmla="*/ 4958112 h 5609494"/>
              <a:gd name="connsiteX2394" fmla="*/ 4579223 w 6054367"/>
              <a:gd name="connsiteY2394" fmla="*/ 4952986 h 5609494"/>
              <a:gd name="connsiteX2395" fmla="*/ 4575378 w 6054367"/>
              <a:gd name="connsiteY2395" fmla="*/ 4948179 h 5609494"/>
              <a:gd name="connsiteX2396" fmla="*/ 4571533 w 6054367"/>
              <a:gd name="connsiteY2396" fmla="*/ 4944655 h 5609494"/>
              <a:gd name="connsiteX2397" fmla="*/ 4567688 w 6054367"/>
              <a:gd name="connsiteY2397" fmla="*/ 4941131 h 5609494"/>
              <a:gd name="connsiteX2398" fmla="*/ 4563843 w 6054367"/>
              <a:gd name="connsiteY2398" fmla="*/ 4938567 h 5609494"/>
              <a:gd name="connsiteX2399" fmla="*/ 4560318 w 6054367"/>
              <a:gd name="connsiteY2399" fmla="*/ 4936004 h 5609494"/>
              <a:gd name="connsiteX2400" fmla="*/ 4555834 w 6054367"/>
              <a:gd name="connsiteY2400" fmla="*/ 4934403 h 5609494"/>
              <a:gd name="connsiteX2401" fmla="*/ 4552309 w 6054367"/>
              <a:gd name="connsiteY2401" fmla="*/ 4933121 h 5609494"/>
              <a:gd name="connsiteX2402" fmla="*/ 4548144 w 6054367"/>
              <a:gd name="connsiteY2402" fmla="*/ 4932480 h 5609494"/>
              <a:gd name="connsiteX2403" fmla="*/ 4544299 w 6054367"/>
              <a:gd name="connsiteY2403" fmla="*/ 4931518 h 5609494"/>
              <a:gd name="connsiteX2404" fmla="*/ 4540133 w 6054367"/>
              <a:gd name="connsiteY2404" fmla="*/ 4931198 h 5609494"/>
              <a:gd name="connsiteX2405" fmla="*/ 4532123 w 6054367"/>
              <a:gd name="connsiteY2405" fmla="*/ 4931198 h 5609494"/>
              <a:gd name="connsiteX2406" fmla="*/ 4524113 w 6054367"/>
              <a:gd name="connsiteY2406" fmla="*/ 4931198 h 5609494"/>
              <a:gd name="connsiteX2407" fmla="*/ 4526996 w 6054367"/>
              <a:gd name="connsiteY2407" fmla="*/ 4937286 h 5609494"/>
              <a:gd name="connsiteX2408" fmla="*/ 4530201 w 6054367"/>
              <a:gd name="connsiteY2408" fmla="*/ 4941771 h 5609494"/>
              <a:gd name="connsiteX2409" fmla="*/ 4533404 w 6054367"/>
              <a:gd name="connsiteY2409" fmla="*/ 4945296 h 5609494"/>
              <a:gd name="connsiteX2410" fmla="*/ 4536609 w 6054367"/>
              <a:gd name="connsiteY2410" fmla="*/ 4947539 h 5609494"/>
              <a:gd name="connsiteX2411" fmla="*/ 4540133 w 6054367"/>
              <a:gd name="connsiteY2411" fmla="*/ 4949141 h 5609494"/>
              <a:gd name="connsiteX2412" fmla="*/ 4543657 w 6054367"/>
              <a:gd name="connsiteY2412" fmla="*/ 4950102 h 5609494"/>
              <a:gd name="connsiteX2413" fmla="*/ 4547182 w 6054367"/>
              <a:gd name="connsiteY2413" fmla="*/ 4950743 h 5609494"/>
              <a:gd name="connsiteX2414" fmla="*/ 4550707 w 6054367"/>
              <a:gd name="connsiteY2414" fmla="*/ 4951064 h 5609494"/>
              <a:gd name="connsiteX2415" fmla="*/ 4554231 w 6054367"/>
              <a:gd name="connsiteY2415" fmla="*/ 4951383 h 5609494"/>
              <a:gd name="connsiteX2416" fmla="*/ 4557755 w 6054367"/>
              <a:gd name="connsiteY2416" fmla="*/ 4951704 h 5609494"/>
              <a:gd name="connsiteX2417" fmla="*/ 4561280 w 6054367"/>
              <a:gd name="connsiteY2417" fmla="*/ 4952986 h 5609494"/>
              <a:gd name="connsiteX2418" fmla="*/ 4564805 w 6054367"/>
              <a:gd name="connsiteY2418" fmla="*/ 4954268 h 5609494"/>
              <a:gd name="connsiteX2419" fmla="*/ 4568008 w 6054367"/>
              <a:gd name="connsiteY2419" fmla="*/ 4956831 h 5609494"/>
              <a:gd name="connsiteX2420" fmla="*/ 4571213 w 6054367"/>
              <a:gd name="connsiteY2420" fmla="*/ 4960035 h 5609494"/>
              <a:gd name="connsiteX2421" fmla="*/ 4574737 w 6054367"/>
              <a:gd name="connsiteY2421" fmla="*/ 4964840 h 5609494"/>
              <a:gd name="connsiteX2422" fmla="*/ 4577621 w 6054367"/>
              <a:gd name="connsiteY2422" fmla="*/ 4970288 h 5609494"/>
              <a:gd name="connsiteX2423" fmla="*/ 4569931 w 6054367"/>
              <a:gd name="connsiteY2423" fmla="*/ 4976375 h 5609494"/>
              <a:gd name="connsiteX2424" fmla="*/ 4562562 w 6054367"/>
              <a:gd name="connsiteY2424" fmla="*/ 4982142 h 5609494"/>
              <a:gd name="connsiteX2425" fmla="*/ 4558717 w 6054367"/>
              <a:gd name="connsiteY2425" fmla="*/ 4984386 h 5609494"/>
              <a:gd name="connsiteX2426" fmla="*/ 4554872 w 6054367"/>
              <a:gd name="connsiteY2426" fmla="*/ 4986308 h 5609494"/>
              <a:gd name="connsiteX2427" fmla="*/ 4551027 w 6054367"/>
              <a:gd name="connsiteY2427" fmla="*/ 4988231 h 5609494"/>
              <a:gd name="connsiteX2428" fmla="*/ 4547182 w 6054367"/>
              <a:gd name="connsiteY2428" fmla="*/ 4989832 h 5609494"/>
              <a:gd name="connsiteX2429" fmla="*/ 4543337 w 6054367"/>
              <a:gd name="connsiteY2429" fmla="*/ 4990473 h 5609494"/>
              <a:gd name="connsiteX2430" fmla="*/ 4540133 w 6054367"/>
              <a:gd name="connsiteY2430" fmla="*/ 4991114 h 5609494"/>
              <a:gd name="connsiteX2431" fmla="*/ 4536609 w 6054367"/>
              <a:gd name="connsiteY2431" fmla="*/ 4991114 h 5609494"/>
              <a:gd name="connsiteX2432" fmla="*/ 4532764 w 6054367"/>
              <a:gd name="connsiteY2432" fmla="*/ 4990153 h 5609494"/>
              <a:gd name="connsiteX2433" fmla="*/ 4529240 w 6054367"/>
              <a:gd name="connsiteY2433" fmla="*/ 4988550 h 5609494"/>
              <a:gd name="connsiteX2434" fmla="*/ 4526356 w 6054367"/>
              <a:gd name="connsiteY2434" fmla="*/ 4986628 h 5609494"/>
              <a:gd name="connsiteX2435" fmla="*/ 4522831 w 6054367"/>
              <a:gd name="connsiteY2435" fmla="*/ 4983745 h 5609494"/>
              <a:gd name="connsiteX2436" fmla="*/ 4519948 w 6054367"/>
              <a:gd name="connsiteY2436" fmla="*/ 4980220 h 5609494"/>
              <a:gd name="connsiteX2437" fmla="*/ 4518346 w 6054367"/>
              <a:gd name="connsiteY2437" fmla="*/ 4983104 h 5609494"/>
              <a:gd name="connsiteX2438" fmla="*/ 4517385 w 6054367"/>
              <a:gd name="connsiteY2438" fmla="*/ 4985987 h 5609494"/>
              <a:gd name="connsiteX2439" fmla="*/ 4517064 w 6054367"/>
              <a:gd name="connsiteY2439" fmla="*/ 4988550 h 5609494"/>
              <a:gd name="connsiteX2440" fmla="*/ 4516743 w 6054367"/>
              <a:gd name="connsiteY2440" fmla="*/ 4991755 h 5609494"/>
              <a:gd name="connsiteX2441" fmla="*/ 4516743 w 6054367"/>
              <a:gd name="connsiteY2441" fmla="*/ 4995279 h 5609494"/>
              <a:gd name="connsiteX2442" fmla="*/ 4516743 w 6054367"/>
              <a:gd name="connsiteY2442" fmla="*/ 4998163 h 5609494"/>
              <a:gd name="connsiteX2443" fmla="*/ 4518025 w 6054367"/>
              <a:gd name="connsiteY2443" fmla="*/ 5004571 h 5609494"/>
              <a:gd name="connsiteX2444" fmla="*/ 4520268 w 6054367"/>
              <a:gd name="connsiteY2444" fmla="*/ 5011620 h 5609494"/>
              <a:gd name="connsiteX2445" fmla="*/ 4522831 w 6054367"/>
              <a:gd name="connsiteY2445" fmla="*/ 5018669 h 5609494"/>
              <a:gd name="connsiteX2446" fmla="*/ 4526676 w 6054367"/>
              <a:gd name="connsiteY2446" fmla="*/ 5026038 h 5609494"/>
              <a:gd name="connsiteX2447" fmla="*/ 4530841 w 6054367"/>
              <a:gd name="connsiteY2447" fmla="*/ 5033728 h 5609494"/>
              <a:gd name="connsiteX2448" fmla="*/ 4520588 w 6054367"/>
              <a:gd name="connsiteY2448" fmla="*/ 5042378 h 5609494"/>
              <a:gd name="connsiteX2449" fmla="*/ 4510977 w 6054367"/>
              <a:gd name="connsiteY2449" fmla="*/ 5050389 h 5609494"/>
              <a:gd name="connsiteX2450" fmla="*/ 4502325 w 6054367"/>
              <a:gd name="connsiteY2450" fmla="*/ 5057438 h 5609494"/>
              <a:gd name="connsiteX2451" fmla="*/ 4493674 w 6054367"/>
              <a:gd name="connsiteY2451" fmla="*/ 5064166 h 5609494"/>
              <a:gd name="connsiteX2452" fmla="*/ 4484703 w 6054367"/>
              <a:gd name="connsiteY2452" fmla="*/ 5069613 h 5609494"/>
              <a:gd name="connsiteX2453" fmla="*/ 4476373 w 6054367"/>
              <a:gd name="connsiteY2453" fmla="*/ 5075381 h 5609494"/>
              <a:gd name="connsiteX2454" fmla="*/ 4468043 w 6054367"/>
              <a:gd name="connsiteY2454" fmla="*/ 5080507 h 5609494"/>
              <a:gd name="connsiteX2455" fmla="*/ 4459712 w 6054367"/>
              <a:gd name="connsiteY2455" fmla="*/ 5085313 h 5609494"/>
              <a:gd name="connsiteX2456" fmla="*/ 4441769 w 6054367"/>
              <a:gd name="connsiteY2456" fmla="*/ 5094925 h 5609494"/>
              <a:gd name="connsiteX2457" fmla="*/ 4422865 w 6054367"/>
              <a:gd name="connsiteY2457" fmla="*/ 5105499 h 5609494"/>
              <a:gd name="connsiteX2458" fmla="*/ 4401398 w 6054367"/>
              <a:gd name="connsiteY2458" fmla="*/ 5117674 h 5609494"/>
              <a:gd name="connsiteX2459" fmla="*/ 4389543 w 6054367"/>
              <a:gd name="connsiteY2459" fmla="*/ 5124723 h 5609494"/>
              <a:gd name="connsiteX2460" fmla="*/ 4377048 w 6054367"/>
              <a:gd name="connsiteY2460" fmla="*/ 5132413 h 5609494"/>
              <a:gd name="connsiteX2461" fmla="*/ 4375125 w 6054367"/>
              <a:gd name="connsiteY2461" fmla="*/ 5110945 h 5609494"/>
              <a:gd name="connsiteX2462" fmla="*/ 4373523 w 6054367"/>
              <a:gd name="connsiteY2462" fmla="*/ 5101654 h 5609494"/>
              <a:gd name="connsiteX2463" fmla="*/ 4372562 w 6054367"/>
              <a:gd name="connsiteY2463" fmla="*/ 5093323 h 5609494"/>
              <a:gd name="connsiteX2464" fmla="*/ 4370959 w 6054367"/>
              <a:gd name="connsiteY2464" fmla="*/ 5085634 h 5609494"/>
              <a:gd name="connsiteX2465" fmla="*/ 4369037 w 6054367"/>
              <a:gd name="connsiteY2465" fmla="*/ 5078585 h 5609494"/>
              <a:gd name="connsiteX2466" fmla="*/ 4367115 w 6054367"/>
              <a:gd name="connsiteY2466" fmla="*/ 5072177 h 5609494"/>
              <a:gd name="connsiteX2467" fmla="*/ 4364872 w 6054367"/>
              <a:gd name="connsiteY2467" fmla="*/ 5065128 h 5609494"/>
              <a:gd name="connsiteX2468" fmla="*/ 4362309 w 6054367"/>
              <a:gd name="connsiteY2468" fmla="*/ 5058720 h 5609494"/>
              <a:gd name="connsiteX2469" fmla="*/ 4359105 w 6054367"/>
              <a:gd name="connsiteY2469" fmla="*/ 5051991 h 5609494"/>
              <a:gd name="connsiteX2470" fmla="*/ 4352056 w 6054367"/>
              <a:gd name="connsiteY2470" fmla="*/ 5037252 h 5609494"/>
              <a:gd name="connsiteX2471" fmla="*/ 4342444 w 6054367"/>
              <a:gd name="connsiteY2471" fmla="*/ 5019950 h 5609494"/>
              <a:gd name="connsiteX2472" fmla="*/ 4330909 w 6054367"/>
              <a:gd name="connsiteY2472" fmla="*/ 4998484 h 5609494"/>
              <a:gd name="connsiteX2473" fmla="*/ 4327384 w 6054367"/>
              <a:gd name="connsiteY2473" fmla="*/ 5000085 h 5609494"/>
              <a:gd name="connsiteX2474" fmla="*/ 4324180 w 6054367"/>
              <a:gd name="connsiteY2474" fmla="*/ 5002007 h 5609494"/>
              <a:gd name="connsiteX2475" fmla="*/ 4322258 w 6054367"/>
              <a:gd name="connsiteY2475" fmla="*/ 5003930 h 5609494"/>
              <a:gd name="connsiteX2476" fmla="*/ 4320656 w 6054367"/>
              <a:gd name="connsiteY2476" fmla="*/ 5005852 h 5609494"/>
              <a:gd name="connsiteX2477" fmla="*/ 4319695 w 6054367"/>
              <a:gd name="connsiteY2477" fmla="*/ 5008096 h 5609494"/>
              <a:gd name="connsiteX2478" fmla="*/ 4319695 w 6054367"/>
              <a:gd name="connsiteY2478" fmla="*/ 5010659 h 5609494"/>
              <a:gd name="connsiteX2479" fmla="*/ 4319695 w 6054367"/>
              <a:gd name="connsiteY2479" fmla="*/ 5013542 h 5609494"/>
              <a:gd name="connsiteX2480" fmla="*/ 4320335 w 6054367"/>
              <a:gd name="connsiteY2480" fmla="*/ 5016105 h 5609494"/>
              <a:gd name="connsiteX2481" fmla="*/ 4321297 w 6054367"/>
              <a:gd name="connsiteY2481" fmla="*/ 5018989 h 5609494"/>
              <a:gd name="connsiteX2482" fmla="*/ 4322258 w 6054367"/>
              <a:gd name="connsiteY2482" fmla="*/ 5022193 h 5609494"/>
              <a:gd name="connsiteX2483" fmla="*/ 4325783 w 6054367"/>
              <a:gd name="connsiteY2483" fmla="*/ 5028602 h 5609494"/>
              <a:gd name="connsiteX2484" fmla="*/ 4333473 w 6054367"/>
              <a:gd name="connsiteY2484" fmla="*/ 5041738 h 5609494"/>
              <a:gd name="connsiteX2485" fmla="*/ 4330588 w 6054367"/>
              <a:gd name="connsiteY2485" fmla="*/ 5042378 h 5609494"/>
              <a:gd name="connsiteX2486" fmla="*/ 4328025 w 6054367"/>
              <a:gd name="connsiteY2486" fmla="*/ 5042699 h 5609494"/>
              <a:gd name="connsiteX2487" fmla="*/ 4325462 w 6054367"/>
              <a:gd name="connsiteY2487" fmla="*/ 5043019 h 5609494"/>
              <a:gd name="connsiteX2488" fmla="*/ 4322579 w 6054367"/>
              <a:gd name="connsiteY2488" fmla="*/ 5043019 h 5609494"/>
              <a:gd name="connsiteX2489" fmla="*/ 4317772 w 6054367"/>
              <a:gd name="connsiteY2489" fmla="*/ 5042699 h 5609494"/>
              <a:gd name="connsiteX2490" fmla="*/ 4312646 w 6054367"/>
              <a:gd name="connsiteY2490" fmla="*/ 5041097 h 5609494"/>
              <a:gd name="connsiteX2491" fmla="*/ 4308160 w 6054367"/>
              <a:gd name="connsiteY2491" fmla="*/ 5039174 h 5609494"/>
              <a:gd name="connsiteX2492" fmla="*/ 4303674 w 6054367"/>
              <a:gd name="connsiteY2492" fmla="*/ 5036611 h 5609494"/>
              <a:gd name="connsiteX2493" fmla="*/ 4298548 w 6054367"/>
              <a:gd name="connsiteY2493" fmla="*/ 5033728 h 5609494"/>
              <a:gd name="connsiteX2494" fmla="*/ 4294062 w 6054367"/>
              <a:gd name="connsiteY2494" fmla="*/ 5030203 h 5609494"/>
              <a:gd name="connsiteX2495" fmla="*/ 4285412 w 6054367"/>
              <a:gd name="connsiteY2495" fmla="*/ 5022513 h 5609494"/>
              <a:gd name="connsiteX2496" fmla="*/ 4276120 w 6054367"/>
              <a:gd name="connsiteY2496" fmla="*/ 5014183 h 5609494"/>
              <a:gd name="connsiteX2497" fmla="*/ 4267469 w 6054367"/>
              <a:gd name="connsiteY2497" fmla="*/ 5006493 h 5609494"/>
              <a:gd name="connsiteX2498" fmla="*/ 4262983 w 6054367"/>
              <a:gd name="connsiteY2498" fmla="*/ 5002648 h 5609494"/>
              <a:gd name="connsiteX2499" fmla="*/ 4258498 w 6054367"/>
              <a:gd name="connsiteY2499" fmla="*/ 4999444 h 5609494"/>
              <a:gd name="connsiteX2500" fmla="*/ 4255294 w 6054367"/>
              <a:gd name="connsiteY2500" fmla="*/ 5003930 h 5609494"/>
              <a:gd name="connsiteX2501" fmla="*/ 4252410 w 6054367"/>
              <a:gd name="connsiteY2501" fmla="*/ 5007775 h 5609494"/>
              <a:gd name="connsiteX2502" fmla="*/ 4249206 w 6054367"/>
              <a:gd name="connsiteY2502" fmla="*/ 5010979 h 5609494"/>
              <a:gd name="connsiteX2503" fmla="*/ 4245682 w 6054367"/>
              <a:gd name="connsiteY2503" fmla="*/ 5014504 h 5609494"/>
              <a:gd name="connsiteX2504" fmla="*/ 4241837 w 6054367"/>
              <a:gd name="connsiteY2504" fmla="*/ 5017708 h 5609494"/>
              <a:gd name="connsiteX2505" fmla="*/ 4238633 w 6054367"/>
              <a:gd name="connsiteY2505" fmla="*/ 5020271 h 5609494"/>
              <a:gd name="connsiteX2506" fmla="*/ 4234788 w 6054367"/>
              <a:gd name="connsiteY2506" fmla="*/ 5022513 h 5609494"/>
              <a:gd name="connsiteX2507" fmla="*/ 4230943 w 6054367"/>
              <a:gd name="connsiteY2507" fmla="*/ 5024757 h 5609494"/>
              <a:gd name="connsiteX2508" fmla="*/ 4222932 w 6054367"/>
              <a:gd name="connsiteY2508" fmla="*/ 5028602 h 5609494"/>
              <a:gd name="connsiteX2509" fmla="*/ 4214923 w 6054367"/>
              <a:gd name="connsiteY2509" fmla="*/ 5032126 h 5609494"/>
              <a:gd name="connsiteX2510" fmla="*/ 4199222 w 6054367"/>
              <a:gd name="connsiteY2510" fmla="*/ 5038214 h 5609494"/>
              <a:gd name="connsiteX2511" fmla="*/ 4192173 w 6054367"/>
              <a:gd name="connsiteY2511" fmla="*/ 5041097 h 5609494"/>
              <a:gd name="connsiteX2512" fmla="*/ 4185445 w 6054367"/>
              <a:gd name="connsiteY2512" fmla="*/ 5044622 h 5609494"/>
              <a:gd name="connsiteX2513" fmla="*/ 4182241 w 6054367"/>
              <a:gd name="connsiteY2513" fmla="*/ 5046544 h 5609494"/>
              <a:gd name="connsiteX2514" fmla="*/ 4179037 w 6054367"/>
              <a:gd name="connsiteY2514" fmla="*/ 5048467 h 5609494"/>
              <a:gd name="connsiteX2515" fmla="*/ 4176474 w 6054367"/>
              <a:gd name="connsiteY2515" fmla="*/ 5050709 h 5609494"/>
              <a:gd name="connsiteX2516" fmla="*/ 4173911 w 6054367"/>
              <a:gd name="connsiteY2516" fmla="*/ 5053272 h 5609494"/>
              <a:gd name="connsiteX2517" fmla="*/ 4171668 w 6054367"/>
              <a:gd name="connsiteY2517" fmla="*/ 5055516 h 5609494"/>
              <a:gd name="connsiteX2518" fmla="*/ 4169425 w 6054367"/>
              <a:gd name="connsiteY2518" fmla="*/ 5058720 h 5609494"/>
              <a:gd name="connsiteX2519" fmla="*/ 4167503 w 6054367"/>
              <a:gd name="connsiteY2519" fmla="*/ 5061603 h 5609494"/>
              <a:gd name="connsiteX2520" fmla="*/ 4165900 w 6054367"/>
              <a:gd name="connsiteY2520" fmla="*/ 5065448 h 5609494"/>
              <a:gd name="connsiteX2521" fmla="*/ 4164619 w 6054367"/>
              <a:gd name="connsiteY2521" fmla="*/ 5069293 h 5609494"/>
              <a:gd name="connsiteX2522" fmla="*/ 4163658 w 6054367"/>
              <a:gd name="connsiteY2522" fmla="*/ 5073458 h 5609494"/>
              <a:gd name="connsiteX2523" fmla="*/ 4163337 w 6054367"/>
              <a:gd name="connsiteY2523" fmla="*/ 5078264 h 5609494"/>
              <a:gd name="connsiteX2524" fmla="*/ 4162696 w 6054367"/>
              <a:gd name="connsiteY2524" fmla="*/ 5083070 h 5609494"/>
              <a:gd name="connsiteX2525" fmla="*/ 4159813 w 6054367"/>
              <a:gd name="connsiteY2525" fmla="*/ 5085634 h 5609494"/>
              <a:gd name="connsiteX2526" fmla="*/ 4157250 w 6054367"/>
              <a:gd name="connsiteY2526" fmla="*/ 5087556 h 5609494"/>
              <a:gd name="connsiteX2527" fmla="*/ 4154046 w 6054367"/>
              <a:gd name="connsiteY2527" fmla="*/ 5088517 h 5609494"/>
              <a:gd name="connsiteX2528" fmla="*/ 4151802 w 6054367"/>
              <a:gd name="connsiteY2528" fmla="*/ 5088517 h 5609494"/>
              <a:gd name="connsiteX2529" fmla="*/ 4149239 w 6054367"/>
              <a:gd name="connsiteY2529" fmla="*/ 5087556 h 5609494"/>
              <a:gd name="connsiteX2530" fmla="*/ 4146997 w 6054367"/>
              <a:gd name="connsiteY2530" fmla="*/ 5086915 h 5609494"/>
              <a:gd name="connsiteX2531" fmla="*/ 4144434 w 6054367"/>
              <a:gd name="connsiteY2531" fmla="*/ 5085313 h 5609494"/>
              <a:gd name="connsiteX2532" fmla="*/ 4142190 w 6054367"/>
              <a:gd name="connsiteY2532" fmla="*/ 5083390 h 5609494"/>
              <a:gd name="connsiteX2533" fmla="*/ 4138026 w 6054367"/>
              <a:gd name="connsiteY2533" fmla="*/ 5080186 h 5609494"/>
              <a:gd name="connsiteX2534" fmla="*/ 4135782 w 6054367"/>
              <a:gd name="connsiteY2534" fmla="*/ 5078264 h 5609494"/>
              <a:gd name="connsiteX2535" fmla="*/ 4133540 w 6054367"/>
              <a:gd name="connsiteY2535" fmla="*/ 5076982 h 5609494"/>
              <a:gd name="connsiteX2536" fmla="*/ 4131297 w 6054367"/>
              <a:gd name="connsiteY2536" fmla="*/ 5075701 h 5609494"/>
              <a:gd name="connsiteX2537" fmla="*/ 4128733 w 6054367"/>
              <a:gd name="connsiteY2537" fmla="*/ 5075381 h 5609494"/>
              <a:gd name="connsiteX2538" fmla="*/ 4126170 w 6054367"/>
              <a:gd name="connsiteY2538" fmla="*/ 5075381 h 5609494"/>
              <a:gd name="connsiteX2539" fmla="*/ 4123607 w 6054367"/>
              <a:gd name="connsiteY2539" fmla="*/ 5076341 h 5609494"/>
              <a:gd name="connsiteX2540" fmla="*/ 4122005 w 6054367"/>
              <a:gd name="connsiteY2540" fmla="*/ 5078264 h 5609494"/>
              <a:gd name="connsiteX2541" fmla="*/ 4121364 w 6054367"/>
              <a:gd name="connsiteY2541" fmla="*/ 5079545 h 5609494"/>
              <a:gd name="connsiteX2542" fmla="*/ 4121044 w 6054367"/>
              <a:gd name="connsiteY2542" fmla="*/ 5081468 h 5609494"/>
              <a:gd name="connsiteX2543" fmla="*/ 4120724 w 6054367"/>
              <a:gd name="connsiteY2543" fmla="*/ 5083711 h 5609494"/>
              <a:gd name="connsiteX2544" fmla="*/ 4121044 w 6054367"/>
              <a:gd name="connsiteY2544" fmla="*/ 5088517 h 5609494"/>
              <a:gd name="connsiteX2545" fmla="*/ 4121684 w 6054367"/>
              <a:gd name="connsiteY2545" fmla="*/ 5093002 h 5609494"/>
              <a:gd name="connsiteX2546" fmla="*/ 4122646 w 6054367"/>
              <a:gd name="connsiteY2546" fmla="*/ 5097488 h 5609494"/>
              <a:gd name="connsiteX2547" fmla="*/ 4122646 w 6054367"/>
              <a:gd name="connsiteY2547" fmla="*/ 5099411 h 5609494"/>
              <a:gd name="connsiteX2548" fmla="*/ 4122005 w 6054367"/>
              <a:gd name="connsiteY2548" fmla="*/ 5101654 h 5609494"/>
              <a:gd name="connsiteX2549" fmla="*/ 4121684 w 6054367"/>
              <a:gd name="connsiteY2549" fmla="*/ 5103576 h 5609494"/>
              <a:gd name="connsiteX2550" fmla="*/ 4120724 w 6054367"/>
              <a:gd name="connsiteY2550" fmla="*/ 5105499 h 5609494"/>
              <a:gd name="connsiteX2551" fmla="*/ 4119442 w 6054367"/>
              <a:gd name="connsiteY2551" fmla="*/ 5107100 h 5609494"/>
              <a:gd name="connsiteX2552" fmla="*/ 4117199 w 6054367"/>
              <a:gd name="connsiteY2552" fmla="*/ 5108703 h 5609494"/>
              <a:gd name="connsiteX2553" fmla="*/ 4112072 w 6054367"/>
              <a:gd name="connsiteY2553" fmla="*/ 5112868 h 5609494"/>
              <a:gd name="connsiteX2554" fmla="*/ 4107587 w 6054367"/>
              <a:gd name="connsiteY2554" fmla="*/ 5116072 h 5609494"/>
              <a:gd name="connsiteX2555" fmla="*/ 4103101 w 6054367"/>
              <a:gd name="connsiteY2555" fmla="*/ 5118956 h 5609494"/>
              <a:gd name="connsiteX2556" fmla="*/ 4098615 w 6054367"/>
              <a:gd name="connsiteY2556" fmla="*/ 5120237 h 5609494"/>
              <a:gd name="connsiteX2557" fmla="*/ 4094450 w 6054367"/>
              <a:gd name="connsiteY2557" fmla="*/ 5121519 h 5609494"/>
              <a:gd name="connsiteX2558" fmla="*/ 4090285 w 6054367"/>
              <a:gd name="connsiteY2558" fmla="*/ 5121839 h 5609494"/>
              <a:gd name="connsiteX2559" fmla="*/ 4085799 w 6054367"/>
              <a:gd name="connsiteY2559" fmla="*/ 5121839 h 5609494"/>
              <a:gd name="connsiteX2560" fmla="*/ 4081634 w 6054367"/>
              <a:gd name="connsiteY2560" fmla="*/ 5121839 h 5609494"/>
              <a:gd name="connsiteX2561" fmla="*/ 4073304 w 6054367"/>
              <a:gd name="connsiteY2561" fmla="*/ 5121839 h 5609494"/>
              <a:gd name="connsiteX2562" fmla="*/ 4068818 w 6054367"/>
              <a:gd name="connsiteY2562" fmla="*/ 5121839 h 5609494"/>
              <a:gd name="connsiteX2563" fmla="*/ 4064652 w 6054367"/>
              <a:gd name="connsiteY2563" fmla="*/ 5122801 h 5609494"/>
              <a:gd name="connsiteX2564" fmla="*/ 4060488 w 6054367"/>
              <a:gd name="connsiteY2564" fmla="*/ 5123441 h 5609494"/>
              <a:gd name="connsiteX2565" fmla="*/ 4056002 w 6054367"/>
              <a:gd name="connsiteY2565" fmla="*/ 5125364 h 5609494"/>
              <a:gd name="connsiteX2566" fmla="*/ 4050875 w 6054367"/>
              <a:gd name="connsiteY2566" fmla="*/ 5127606 h 5609494"/>
              <a:gd name="connsiteX2567" fmla="*/ 4046069 w 6054367"/>
              <a:gd name="connsiteY2567" fmla="*/ 5131131 h 5609494"/>
              <a:gd name="connsiteX2568" fmla="*/ 4039661 w 6054367"/>
              <a:gd name="connsiteY2568" fmla="*/ 5123761 h 5609494"/>
              <a:gd name="connsiteX2569" fmla="*/ 4036137 w 6054367"/>
              <a:gd name="connsiteY2569" fmla="*/ 5120237 h 5609494"/>
              <a:gd name="connsiteX2570" fmla="*/ 4032612 w 6054367"/>
              <a:gd name="connsiteY2570" fmla="*/ 5117353 h 5609494"/>
              <a:gd name="connsiteX2571" fmla="*/ 4029088 w 6054367"/>
              <a:gd name="connsiteY2571" fmla="*/ 5114790 h 5609494"/>
              <a:gd name="connsiteX2572" fmla="*/ 4025563 w 6054367"/>
              <a:gd name="connsiteY2572" fmla="*/ 5112227 h 5609494"/>
              <a:gd name="connsiteX2573" fmla="*/ 4022039 w 6054367"/>
              <a:gd name="connsiteY2573" fmla="*/ 5110625 h 5609494"/>
              <a:gd name="connsiteX2574" fmla="*/ 4018194 w 6054367"/>
              <a:gd name="connsiteY2574" fmla="*/ 5109023 h 5609494"/>
              <a:gd name="connsiteX2575" fmla="*/ 4014028 w 6054367"/>
              <a:gd name="connsiteY2575" fmla="*/ 5108062 h 5609494"/>
              <a:gd name="connsiteX2576" fmla="*/ 4010183 w 6054367"/>
              <a:gd name="connsiteY2576" fmla="*/ 5107741 h 5609494"/>
              <a:gd name="connsiteX2577" fmla="*/ 4006019 w 6054367"/>
              <a:gd name="connsiteY2577" fmla="*/ 5107741 h 5609494"/>
              <a:gd name="connsiteX2578" fmla="*/ 4001533 w 6054367"/>
              <a:gd name="connsiteY2578" fmla="*/ 5109023 h 5609494"/>
              <a:gd name="connsiteX2579" fmla="*/ 3997047 w 6054367"/>
              <a:gd name="connsiteY2579" fmla="*/ 5110625 h 5609494"/>
              <a:gd name="connsiteX2580" fmla="*/ 3992241 w 6054367"/>
              <a:gd name="connsiteY2580" fmla="*/ 5113188 h 5609494"/>
              <a:gd name="connsiteX2581" fmla="*/ 3987435 w 6054367"/>
              <a:gd name="connsiteY2581" fmla="*/ 5116712 h 5609494"/>
              <a:gd name="connsiteX2582" fmla="*/ 3982309 w 6054367"/>
              <a:gd name="connsiteY2582" fmla="*/ 5120878 h 5609494"/>
              <a:gd name="connsiteX2583" fmla="*/ 3982309 w 6054367"/>
              <a:gd name="connsiteY2583" fmla="*/ 5124723 h 5609494"/>
              <a:gd name="connsiteX2584" fmla="*/ 3982950 w 6054367"/>
              <a:gd name="connsiteY2584" fmla="*/ 5128247 h 5609494"/>
              <a:gd name="connsiteX2585" fmla="*/ 3983590 w 6054367"/>
              <a:gd name="connsiteY2585" fmla="*/ 5131131 h 5609494"/>
              <a:gd name="connsiteX2586" fmla="*/ 3985192 w 6054367"/>
              <a:gd name="connsiteY2586" fmla="*/ 5133373 h 5609494"/>
              <a:gd name="connsiteX2587" fmla="*/ 3986473 w 6054367"/>
              <a:gd name="connsiteY2587" fmla="*/ 5135296 h 5609494"/>
              <a:gd name="connsiteX2588" fmla="*/ 3988396 w 6054367"/>
              <a:gd name="connsiteY2588" fmla="*/ 5136258 h 5609494"/>
              <a:gd name="connsiteX2589" fmla="*/ 3990959 w 6054367"/>
              <a:gd name="connsiteY2589" fmla="*/ 5137218 h 5609494"/>
              <a:gd name="connsiteX2590" fmla="*/ 3993522 w 6054367"/>
              <a:gd name="connsiteY2590" fmla="*/ 5137859 h 5609494"/>
              <a:gd name="connsiteX2591" fmla="*/ 3996086 w 6054367"/>
              <a:gd name="connsiteY2591" fmla="*/ 5137859 h 5609494"/>
              <a:gd name="connsiteX2592" fmla="*/ 3998649 w 6054367"/>
              <a:gd name="connsiteY2592" fmla="*/ 5137539 h 5609494"/>
              <a:gd name="connsiteX2593" fmla="*/ 4004737 w 6054367"/>
              <a:gd name="connsiteY2593" fmla="*/ 5136258 h 5609494"/>
              <a:gd name="connsiteX2594" fmla="*/ 4010824 w 6054367"/>
              <a:gd name="connsiteY2594" fmla="*/ 5134335 h 5609494"/>
              <a:gd name="connsiteX2595" fmla="*/ 4016912 w 6054367"/>
              <a:gd name="connsiteY2595" fmla="*/ 5132092 h 5609494"/>
              <a:gd name="connsiteX2596" fmla="*/ 4026845 w 6054367"/>
              <a:gd name="connsiteY2596" fmla="*/ 5128247 h 5609494"/>
              <a:gd name="connsiteX2597" fmla="*/ 4030369 w 6054367"/>
              <a:gd name="connsiteY2597" fmla="*/ 5127286 h 5609494"/>
              <a:gd name="connsiteX2598" fmla="*/ 4031651 w 6054367"/>
              <a:gd name="connsiteY2598" fmla="*/ 5126965 h 5609494"/>
              <a:gd name="connsiteX2599" fmla="*/ 4031971 w 6054367"/>
              <a:gd name="connsiteY2599" fmla="*/ 5127286 h 5609494"/>
              <a:gd name="connsiteX2600" fmla="*/ 4032292 w 6054367"/>
              <a:gd name="connsiteY2600" fmla="*/ 5127606 h 5609494"/>
              <a:gd name="connsiteX2601" fmla="*/ 4032292 w 6054367"/>
              <a:gd name="connsiteY2601" fmla="*/ 5128247 h 5609494"/>
              <a:gd name="connsiteX2602" fmla="*/ 4030049 w 6054367"/>
              <a:gd name="connsiteY2602" fmla="*/ 5131772 h 5609494"/>
              <a:gd name="connsiteX2603" fmla="*/ 4025563 w 6054367"/>
              <a:gd name="connsiteY2603" fmla="*/ 5137218 h 5609494"/>
              <a:gd name="connsiteX2604" fmla="*/ 4017873 w 6054367"/>
              <a:gd name="connsiteY2604" fmla="*/ 5145229 h 5609494"/>
              <a:gd name="connsiteX2605" fmla="*/ 4015631 w 6054367"/>
              <a:gd name="connsiteY2605" fmla="*/ 5147471 h 5609494"/>
              <a:gd name="connsiteX2606" fmla="*/ 4012747 w 6054367"/>
              <a:gd name="connsiteY2606" fmla="*/ 5149394 h 5609494"/>
              <a:gd name="connsiteX2607" fmla="*/ 4007300 w 6054367"/>
              <a:gd name="connsiteY2607" fmla="*/ 5153239 h 5609494"/>
              <a:gd name="connsiteX2608" fmla="*/ 4001212 w 6054367"/>
              <a:gd name="connsiteY2608" fmla="*/ 5156123 h 5609494"/>
              <a:gd name="connsiteX2609" fmla="*/ 3995445 w 6054367"/>
              <a:gd name="connsiteY2609" fmla="*/ 5158365 h 5609494"/>
              <a:gd name="connsiteX2610" fmla="*/ 3985513 w 6054367"/>
              <a:gd name="connsiteY2610" fmla="*/ 5161569 h 5609494"/>
              <a:gd name="connsiteX2611" fmla="*/ 3981988 w 6054367"/>
              <a:gd name="connsiteY2611" fmla="*/ 5162531 h 5609494"/>
              <a:gd name="connsiteX2612" fmla="*/ 3980386 w 6054367"/>
              <a:gd name="connsiteY2612" fmla="*/ 5163812 h 5609494"/>
              <a:gd name="connsiteX2613" fmla="*/ 3976861 w 6054367"/>
              <a:gd name="connsiteY2613" fmla="*/ 5166696 h 5609494"/>
              <a:gd name="connsiteX2614" fmla="*/ 3973657 w 6054367"/>
              <a:gd name="connsiteY2614" fmla="*/ 5170221 h 5609494"/>
              <a:gd name="connsiteX2615" fmla="*/ 3971094 w 6054367"/>
              <a:gd name="connsiteY2615" fmla="*/ 5173425 h 5609494"/>
              <a:gd name="connsiteX2616" fmla="*/ 3969172 w 6054367"/>
              <a:gd name="connsiteY2616" fmla="*/ 5176629 h 5609494"/>
              <a:gd name="connsiteX2617" fmla="*/ 3965327 w 6054367"/>
              <a:gd name="connsiteY2617" fmla="*/ 5182716 h 5609494"/>
              <a:gd name="connsiteX2618" fmla="*/ 3962764 w 6054367"/>
              <a:gd name="connsiteY2618" fmla="*/ 5188483 h 5609494"/>
              <a:gd name="connsiteX2619" fmla="*/ 3960841 w 6054367"/>
              <a:gd name="connsiteY2619" fmla="*/ 5193931 h 5609494"/>
              <a:gd name="connsiteX2620" fmla="*/ 3958599 w 6054367"/>
              <a:gd name="connsiteY2620" fmla="*/ 5198416 h 5609494"/>
              <a:gd name="connsiteX2621" fmla="*/ 3956036 w 6054367"/>
              <a:gd name="connsiteY2621" fmla="*/ 5202261 h 5609494"/>
              <a:gd name="connsiteX2622" fmla="*/ 3955074 w 6054367"/>
              <a:gd name="connsiteY2622" fmla="*/ 5203863 h 5609494"/>
              <a:gd name="connsiteX2623" fmla="*/ 3953472 w 6054367"/>
              <a:gd name="connsiteY2623" fmla="*/ 5204824 h 5609494"/>
              <a:gd name="connsiteX2624" fmla="*/ 3950588 w 6054367"/>
              <a:gd name="connsiteY2624" fmla="*/ 5206426 h 5609494"/>
              <a:gd name="connsiteX2625" fmla="*/ 3947705 w 6054367"/>
              <a:gd name="connsiteY2625" fmla="*/ 5207388 h 5609494"/>
              <a:gd name="connsiteX2626" fmla="*/ 3945142 w 6054367"/>
              <a:gd name="connsiteY2626" fmla="*/ 5208348 h 5609494"/>
              <a:gd name="connsiteX2627" fmla="*/ 3942578 w 6054367"/>
              <a:gd name="connsiteY2627" fmla="*/ 5208669 h 5609494"/>
              <a:gd name="connsiteX2628" fmla="*/ 3939694 w 6054367"/>
              <a:gd name="connsiteY2628" fmla="*/ 5208989 h 5609494"/>
              <a:gd name="connsiteX2629" fmla="*/ 3937131 w 6054367"/>
              <a:gd name="connsiteY2629" fmla="*/ 5208669 h 5609494"/>
              <a:gd name="connsiteX2630" fmla="*/ 3932326 w 6054367"/>
              <a:gd name="connsiteY2630" fmla="*/ 5208348 h 5609494"/>
              <a:gd name="connsiteX2631" fmla="*/ 3926878 w 6054367"/>
              <a:gd name="connsiteY2631" fmla="*/ 5208028 h 5609494"/>
              <a:gd name="connsiteX2632" fmla="*/ 3921432 w 6054367"/>
              <a:gd name="connsiteY2632" fmla="*/ 5207388 h 5609494"/>
              <a:gd name="connsiteX2633" fmla="*/ 3918548 w 6054367"/>
              <a:gd name="connsiteY2633" fmla="*/ 5208028 h 5609494"/>
              <a:gd name="connsiteX2634" fmla="*/ 3915344 w 6054367"/>
              <a:gd name="connsiteY2634" fmla="*/ 5208348 h 5609494"/>
              <a:gd name="connsiteX2635" fmla="*/ 3912460 w 6054367"/>
              <a:gd name="connsiteY2635" fmla="*/ 5209310 h 5609494"/>
              <a:gd name="connsiteX2636" fmla="*/ 3909256 w 6054367"/>
              <a:gd name="connsiteY2636" fmla="*/ 5210592 h 5609494"/>
              <a:gd name="connsiteX2637" fmla="*/ 3894838 w 6054367"/>
              <a:gd name="connsiteY2637" fmla="*/ 5217320 h 5609494"/>
              <a:gd name="connsiteX2638" fmla="*/ 3880740 w 6054367"/>
              <a:gd name="connsiteY2638" fmla="*/ 5225009 h 5609494"/>
              <a:gd name="connsiteX2639" fmla="*/ 3866322 w 6054367"/>
              <a:gd name="connsiteY2639" fmla="*/ 5232699 h 5609494"/>
              <a:gd name="connsiteX2640" fmla="*/ 3851903 w 6054367"/>
              <a:gd name="connsiteY2640" fmla="*/ 5240710 h 5609494"/>
              <a:gd name="connsiteX2641" fmla="*/ 3794551 w 6054367"/>
              <a:gd name="connsiteY2641" fmla="*/ 5273391 h 5609494"/>
              <a:gd name="connsiteX2642" fmla="*/ 3780454 w 6054367"/>
              <a:gd name="connsiteY2642" fmla="*/ 5280760 h 5609494"/>
              <a:gd name="connsiteX2643" fmla="*/ 3766676 w 6054367"/>
              <a:gd name="connsiteY2643" fmla="*/ 5287168 h 5609494"/>
              <a:gd name="connsiteX2644" fmla="*/ 3753219 w 6054367"/>
              <a:gd name="connsiteY2644" fmla="*/ 5293256 h 5609494"/>
              <a:gd name="connsiteX2645" fmla="*/ 3740402 w 6054367"/>
              <a:gd name="connsiteY2645" fmla="*/ 5299023 h 5609494"/>
              <a:gd name="connsiteX2646" fmla="*/ 3728227 w 6054367"/>
              <a:gd name="connsiteY2646" fmla="*/ 5303509 h 5609494"/>
              <a:gd name="connsiteX2647" fmla="*/ 3716692 w 6054367"/>
              <a:gd name="connsiteY2647" fmla="*/ 5307033 h 5609494"/>
              <a:gd name="connsiteX2648" fmla="*/ 3705799 w 6054367"/>
              <a:gd name="connsiteY2648" fmla="*/ 5309596 h 5609494"/>
              <a:gd name="connsiteX2649" fmla="*/ 3700672 w 6054367"/>
              <a:gd name="connsiteY2649" fmla="*/ 5310237 h 5609494"/>
              <a:gd name="connsiteX2650" fmla="*/ 3695867 w 6054367"/>
              <a:gd name="connsiteY2650" fmla="*/ 5311199 h 5609494"/>
              <a:gd name="connsiteX2651" fmla="*/ 3693944 w 6054367"/>
              <a:gd name="connsiteY2651" fmla="*/ 5312159 h 5609494"/>
              <a:gd name="connsiteX2652" fmla="*/ 3692342 w 6054367"/>
              <a:gd name="connsiteY2652" fmla="*/ 5314082 h 5609494"/>
              <a:gd name="connsiteX2653" fmla="*/ 3691701 w 6054367"/>
              <a:gd name="connsiteY2653" fmla="*/ 5315684 h 5609494"/>
              <a:gd name="connsiteX2654" fmla="*/ 3690740 w 6054367"/>
              <a:gd name="connsiteY2654" fmla="*/ 5317927 h 5609494"/>
              <a:gd name="connsiteX2655" fmla="*/ 3690740 w 6054367"/>
              <a:gd name="connsiteY2655" fmla="*/ 5319849 h 5609494"/>
              <a:gd name="connsiteX2656" fmla="*/ 3690740 w 6054367"/>
              <a:gd name="connsiteY2656" fmla="*/ 5322412 h 5609494"/>
              <a:gd name="connsiteX2657" fmla="*/ 3691701 w 6054367"/>
              <a:gd name="connsiteY2657" fmla="*/ 5327539 h 5609494"/>
              <a:gd name="connsiteX2658" fmla="*/ 3693303 w 6054367"/>
              <a:gd name="connsiteY2658" fmla="*/ 5333306 h 5609494"/>
              <a:gd name="connsiteX2659" fmla="*/ 3695226 w 6054367"/>
              <a:gd name="connsiteY2659" fmla="*/ 5338754 h 5609494"/>
              <a:gd name="connsiteX2660" fmla="*/ 3697148 w 6054367"/>
              <a:gd name="connsiteY2660" fmla="*/ 5344521 h 5609494"/>
              <a:gd name="connsiteX2661" fmla="*/ 3698430 w 6054367"/>
              <a:gd name="connsiteY2661" fmla="*/ 5350288 h 5609494"/>
              <a:gd name="connsiteX2662" fmla="*/ 3693303 w 6054367"/>
              <a:gd name="connsiteY2662" fmla="*/ 5350288 h 5609494"/>
              <a:gd name="connsiteX2663" fmla="*/ 3687856 w 6054367"/>
              <a:gd name="connsiteY2663" fmla="*/ 5350288 h 5609494"/>
              <a:gd name="connsiteX2664" fmla="*/ 3676321 w 6054367"/>
              <a:gd name="connsiteY2664" fmla="*/ 5351570 h 5609494"/>
              <a:gd name="connsiteX2665" fmla="*/ 3664787 w 6054367"/>
              <a:gd name="connsiteY2665" fmla="*/ 5353812 h 5609494"/>
              <a:gd name="connsiteX2666" fmla="*/ 3652611 w 6054367"/>
              <a:gd name="connsiteY2666" fmla="*/ 5356696 h 5609494"/>
              <a:gd name="connsiteX2667" fmla="*/ 3640436 w 6054367"/>
              <a:gd name="connsiteY2667" fmla="*/ 5360541 h 5609494"/>
              <a:gd name="connsiteX2668" fmla="*/ 3627620 w 6054367"/>
              <a:gd name="connsiteY2668" fmla="*/ 5365027 h 5609494"/>
              <a:gd name="connsiteX2669" fmla="*/ 3615125 w 6054367"/>
              <a:gd name="connsiteY2669" fmla="*/ 5370794 h 5609494"/>
              <a:gd name="connsiteX2670" fmla="*/ 3602949 w 6054367"/>
              <a:gd name="connsiteY2670" fmla="*/ 5376881 h 5609494"/>
              <a:gd name="connsiteX2671" fmla="*/ 3590774 w 6054367"/>
              <a:gd name="connsiteY2671" fmla="*/ 5383930 h 5609494"/>
              <a:gd name="connsiteX2672" fmla="*/ 3578918 w 6054367"/>
              <a:gd name="connsiteY2672" fmla="*/ 5391300 h 5609494"/>
              <a:gd name="connsiteX2673" fmla="*/ 3568025 w 6054367"/>
              <a:gd name="connsiteY2673" fmla="*/ 5399310 h 5609494"/>
              <a:gd name="connsiteX2674" fmla="*/ 3556811 w 6054367"/>
              <a:gd name="connsiteY2674" fmla="*/ 5408281 h 5609494"/>
              <a:gd name="connsiteX2675" fmla="*/ 3546558 w 6054367"/>
              <a:gd name="connsiteY2675" fmla="*/ 5417573 h 5609494"/>
              <a:gd name="connsiteX2676" fmla="*/ 3537587 w 6054367"/>
              <a:gd name="connsiteY2676" fmla="*/ 5427185 h 5609494"/>
              <a:gd name="connsiteX2677" fmla="*/ 3533101 w 6054367"/>
              <a:gd name="connsiteY2677" fmla="*/ 5431991 h 5609494"/>
              <a:gd name="connsiteX2678" fmla="*/ 3528615 w 6054367"/>
              <a:gd name="connsiteY2678" fmla="*/ 5437438 h 5609494"/>
              <a:gd name="connsiteX2679" fmla="*/ 3525090 w 6054367"/>
              <a:gd name="connsiteY2679" fmla="*/ 5442885 h 5609494"/>
              <a:gd name="connsiteX2680" fmla="*/ 3521245 w 6054367"/>
              <a:gd name="connsiteY2680" fmla="*/ 5448011 h 5609494"/>
              <a:gd name="connsiteX2681" fmla="*/ 3517401 w 6054367"/>
              <a:gd name="connsiteY2681" fmla="*/ 5449934 h 5609494"/>
              <a:gd name="connsiteX2682" fmla="*/ 3513556 w 6054367"/>
              <a:gd name="connsiteY2682" fmla="*/ 5451536 h 5609494"/>
              <a:gd name="connsiteX2683" fmla="*/ 3509711 w 6054367"/>
              <a:gd name="connsiteY2683" fmla="*/ 5452177 h 5609494"/>
              <a:gd name="connsiteX2684" fmla="*/ 3506187 w 6054367"/>
              <a:gd name="connsiteY2684" fmla="*/ 5453138 h 5609494"/>
              <a:gd name="connsiteX2685" fmla="*/ 3502662 w 6054367"/>
              <a:gd name="connsiteY2685" fmla="*/ 5453138 h 5609494"/>
              <a:gd name="connsiteX2686" fmla="*/ 3499138 w 6054367"/>
              <a:gd name="connsiteY2686" fmla="*/ 5453138 h 5609494"/>
              <a:gd name="connsiteX2687" fmla="*/ 3491768 w 6054367"/>
              <a:gd name="connsiteY2687" fmla="*/ 5452818 h 5609494"/>
              <a:gd name="connsiteX2688" fmla="*/ 3485040 w 6054367"/>
              <a:gd name="connsiteY2688" fmla="*/ 5451536 h 5609494"/>
              <a:gd name="connsiteX2689" fmla="*/ 3477670 w 6054367"/>
              <a:gd name="connsiteY2689" fmla="*/ 5450895 h 5609494"/>
              <a:gd name="connsiteX2690" fmla="*/ 3474466 w 6054367"/>
              <a:gd name="connsiteY2690" fmla="*/ 5450255 h 5609494"/>
              <a:gd name="connsiteX2691" fmla="*/ 3470942 w 6054367"/>
              <a:gd name="connsiteY2691" fmla="*/ 5450895 h 5609494"/>
              <a:gd name="connsiteX2692" fmla="*/ 3467417 w 6054367"/>
              <a:gd name="connsiteY2692" fmla="*/ 5451215 h 5609494"/>
              <a:gd name="connsiteX2693" fmla="*/ 3464213 w 6054367"/>
              <a:gd name="connsiteY2693" fmla="*/ 5451856 h 5609494"/>
              <a:gd name="connsiteX2694" fmla="*/ 3460368 w 6054367"/>
              <a:gd name="connsiteY2694" fmla="*/ 5453138 h 5609494"/>
              <a:gd name="connsiteX2695" fmla="*/ 3457164 w 6054367"/>
              <a:gd name="connsiteY2695" fmla="*/ 5454419 h 5609494"/>
              <a:gd name="connsiteX2696" fmla="*/ 3454601 w 6054367"/>
              <a:gd name="connsiteY2696" fmla="*/ 5456342 h 5609494"/>
              <a:gd name="connsiteX2697" fmla="*/ 3452359 w 6054367"/>
              <a:gd name="connsiteY2697" fmla="*/ 5458905 h 5609494"/>
              <a:gd name="connsiteX2698" fmla="*/ 3450436 w 6054367"/>
              <a:gd name="connsiteY2698" fmla="*/ 5461148 h 5609494"/>
              <a:gd name="connsiteX2699" fmla="*/ 3448514 w 6054367"/>
              <a:gd name="connsiteY2699" fmla="*/ 5463712 h 5609494"/>
              <a:gd name="connsiteX2700" fmla="*/ 3445951 w 6054367"/>
              <a:gd name="connsiteY2700" fmla="*/ 5469158 h 5609494"/>
              <a:gd name="connsiteX2701" fmla="*/ 3441465 w 6054367"/>
              <a:gd name="connsiteY2701" fmla="*/ 5479091 h 5609494"/>
              <a:gd name="connsiteX2702" fmla="*/ 3439863 w 6054367"/>
              <a:gd name="connsiteY2702" fmla="*/ 5482295 h 5609494"/>
              <a:gd name="connsiteX2703" fmla="*/ 3438581 w 6054367"/>
              <a:gd name="connsiteY2703" fmla="*/ 5483577 h 5609494"/>
              <a:gd name="connsiteX2704" fmla="*/ 3437299 w 6054367"/>
              <a:gd name="connsiteY2704" fmla="*/ 5484217 h 5609494"/>
              <a:gd name="connsiteX2705" fmla="*/ 3435057 w 6054367"/>
              <a:gd name="connsiteY2705" fmla="*/ 5484537 h 5609494"/>
              <a:gd name="connsiteX2706" fmla="*/ 3432814 w 6054367"/>
              <a:gd name="connsiteY2706" fmla="*/ 5484537 h 5609494"/>
              <a:gd name="connsiteX2707" fmla="*/ 3430571 w 6054367"/>
              <a:gd name="connsiteY2707" fmla="*/ 5483897 h 5609494"/>
              <a:gd name="connsiteX2708" fmla="*/ 3428649 w 6054367"/>
              <a:gd name="connsiteY2708" fmla="*/ 5483256 h 5609494"/>
              <a:gd name="connsiteX2709" fmla="*/ 3426726 w 6054367"/>
              <a:gd name="connsiteY2709" fmla="*/ 5481654 h 5609494"/>
              <a:gd name="connsiteX2710" fmla="*/ 3424804 w 6054367"/>
              <a:gd name="connsiteY2710" fmla="*/ 5480052 h 5609494"/>
              <a:gd name="connsiteX2711" fmla="*/ 3420959 w 6054367"/>
              <a:gd name="connsiteY2711" fmla="*/ 5476528 h 5609494"/>
              <a:gd name="connsiteX2712" fmla="*/ 3414871 w 6054367"/>
              <a:gd name="connsiteY2712" fmla="*/ 5469158 h 5609494"/>
              <a:gd name="connsiteX2713" fmla="*/ 3411988 w 6054367"/>
              <a:gd name="connsiteY2713" fmla="*/ 5466275 h 5609494"/>
              <a:gd name="connsiteX2714" fmla="*/ 3410385 w 6054367"/>
              <a:gd name="connsiteY2714" fmla="*/ 5465634 h 5609494"/>
              <a:gd name="connsiteX2715" fmla="*/ 3409104 w 6054367"/>
              <a:gd name="connsiteY2715" fmla="*/ 5465313 h 5609494"/>
              <a:gd name="connsiteX2716" fmla="*/ 3407822 w 6054367"/>
              <a:gd name="connsiteY2716" fmla="*/ 5465634 h 5609494"/>
              <a:gd name="connsiteX2717" fmla="*/ 3405580 w 6054367"/>
              <a:gd name="connsiteY2717" fmla="*/ 5466275 h 5609494"/>
              <a:gd name="connsiteX2718" fmla="*/ 3398851 w 6054367"/>
              <a:gd name="connsiteY2718" fmla="*/ 5469158 h 5609494"/>
              <a:gd name="connsiteX2719" fmla="*/ 3390841 w 6054367"/>
              <a:gd name="connsiteY2719" fmla="*/ 5473003 h 5609494"/>
              <a:gd name="connsiteX2720" fmla="*/ 3382511 w 6054367"/>
              <a:gd name="connsiteY2720" fmla="*/ 5477488 h 5609494"/>
              <a:gd name="connsiteX2721" fmla="*/ 3366169 w 6054367"/>
              <a:gd name="connsiteY2721" fmla="*/ 5486140 h 5609494"/>
              <a:gd name="connsiteX2722" fmla="*/ 3357198 w 6054367"/>
              <a:gd name="connsiteY2722" fmla="*/ 5490626 h 5609494"/>
              <a:gd name="connsiteX2723" fmla="*/ 3353674 w 6054367"/>
              <a:gd name="connsiteY2723" fmla="*/ 5492227 h 5609494"/>
              <a:gd name="connsiteX2724" fmla="*/ 3350149 w 6054367"/>
              <a:gd name="connsiteY2724" fmla="*/ 5494149 h 5609494"/>
              <a:gd name="connsiteX2725" fmla="*/ 3343741 w 6054367"/>
              <a:gd name="connsiteY2725" fmla="*/ 5497994 h 5609494"/>
              <a:gd name="connsiteX2726" fmla="*/ 3337333 w 6054367"/>
              <a:gd name="connsiteY2726" fmla="*/ 5502160 h 5609494"/>
              <a:gd name="connsiteX2727" fmla="*/ 3330925 w 6054367"/>
              <a:gd name="connsiteY2727" fmla="*/ 5506646 h 5609494"/>
              <a:gd name="connsiteX2728" fmla="*/ 3323235 w 6054367"/>
              <a:gd name="connsiteY2728" fmla="*/ 5510491 h 5609494"/>
              <a:gd name="connsiteX2729" fmla="*/ 3319390 w 6054367"/>
              <a:gd name="connsiteY2729" fmla="*/ 5512413 h 5609494"/>
              <a:gd name="connsiteX2730" fmla="*/ 3314905 w 6054367"/>
              <a:gd name="connsiteY2730" fmla="*/ 5514335 h 5609494"/>
              <a:gd name="connsiteX2731" fmla="*/ 3310419 w 6054367"/>
              <a:gd name="connsiteY2731" fmla="*/ 5515617 h 5609494"/>
              <a:gd name="connsiteX2732" fmla="*/ 3304973 w 6054367"/>
              <a:gd name="connsiteY2732" fmla="*/ 5516899 h 5609494"/>
              <a:gd name="connsiteX2733" fmla="*/ 3299525 w 6054367"/>
              <a:gd name="connsiteY2733" fmla="*/ 5517859 h 5609494"/>
              <a:gd name="connsiteX2734" fmla="*/ 3293438 w 6054367"/>
              <a:gd name="connsiteY2734" fmla="*/ 5518500 h 5609494"/>
              <a:gd name="connsiteX2735" fmla="*/ 3295040 w 6054367"/>
              <a:gd name="connsiteY2735" fmla="*/ 5521063 h 5609494"/>
              <a:gd name="connsiteX2736" fmla="*/ 3296962 w 6054367"/>
              <a:gd name="connsiteY2736" fmla="*/ 5522986 h 5609494"/>
              <a:gd name="connsiteX2737" fmla="*/ 3299205 w 6054367"/>
              <a:gd name="connsiteY2737" fmla="*/ 5524908 h 5609494"/>
              <a:gd name="connsiteX2738" fmla="*/ 3301448 w 6054367"/>
              <a:gd name="connsiteY2738" fmla="*/ 5525870 h 5609494"/>
              <a:gd name="connsiteX2739" fmla="*/ 3304332 w 6054367"/>
              <a:gd name="connsiteY2739" fmla="*/ 5526511 h 5609494"/>
              <a:gd name="connsiteX2740" fmla="*/ 3307215 w 6054367"/>
              <a:gd name="connsiteY2740" fmla="*/ 5526831 h 5609494"/>
              <a:gd name="connsiteX2741" fmla="*/ 3310419 w 6054367"/>
              <a:gd name="connsiteY2741" fmla="*/ 5526511 h 5609494"/>
              <a:gd name="connsiteX2742" fmla="*/ 3313303 w 6054367"/>
              <a:gd name="connsiteY2742" fmla="*/ 5526190 h 5609494"/>
              <a:gd name="connsiteX2743" fmla="*/ 3320352 w 6054367"/>
              <a:gd name="connsiteY2743" fmla="*/ 5524908 h 5609494"/>
              <a:gd name="connsiteX2744" fmla="*/ 3327080 w 6054367"/>
              <a:gd name="connsiteY2744" fmla="*/ 5523627 h 5609494"/>
              <a:gd name="connsiteX2745" fmla="*/ 3334129 w 6054367"/>
              <a:gd name="connsiteY2745" fmla="*/ 5521704 h 5609494"/>
              <a:gd name="connsiteX2746" fmla="*/ 3340858 w 6054367"/>
              <a:gd name="connsiteY2746" fmla="*/ 5520423 h 5609494"/>
              <a:gd name="connsiteX2747" fmla="*/ 3343421 w 6054367"/>
              <a:gd name="connsiteY2747" fmla="*/ 5522025 h 5609494"/>
              <a:gd name="connsiteX2748" fmla="*/ 3345344 w 6054367"/>
              <a:gd name="connsiteY2748" fmla="*/ 5523627 h 5609494"/>
              <a:gd name="connsiteX2749" fmla="*/ 3346304 w 6054367"/>
              <a:gd name="connsiteY2749" fmla="*/ 5524908 h 5609494"/>
              <a:gd name="connsiteX2750" fmla="*/ 3346945 w 6054367"/>
              <a:gd name="connsiteY2750" fmla="*/ 5526511 h 5609494"/>
              <a:gd name="connsiteX2751" fmla="*/ 3346945 w 6054367"/>
              <a:gd name="connsiteY2751" fmla="*/ 5527793 h 5609494"/>
              <a:gd name="connsiteX2752" fmla="*/ 3345984 w 6054367"/>
              <a:gd name="connsiteY2752" fmla="*/ 5529074 h 5609494"/>
              <a:gd name="connsiteX2753" fmla="*/ 3344703 w 6054367"/>
              <a:gd name="connsiteY2753" fmla="*/ 5530356 h 5609494"/>
              <a:gd name="connsiteX2754" fmla="*/ 3342780 w 6054367"/>
              <a:gd name="connsiteY2754" fmla="*/ 5531316 h 5609494"/>
              <a:gd name="connsiteX2755" fmla="*/ 3337654 w 6054367"/>
              <a:gd name="connsiteY2755" fmla="*/ 5534201 h 5609494"/>
              <a:gd name="connsiteX2756" fmla="*/ 3330925 w 6054367"/>
              <a:gd name="connsiteY2756" fmla="*/ 5536443 h 5609494"/>
              <a:gd name="connsiteX2757" fmla="*/ 3322915 w 6054367"/>
              <a:gd name="connsiteY2757" fmla="*/ 5538686 h 5609494"/>
              <a:gd name="connsiteX2758" fmla="*/ 3313623 w 6054367"/>
              <a:gd name="connsiteY2758" fmla="*/ 5540929 h 5609494"/>
              <a:gd name="connsiteX2759" fmla="*/ 3303691 w 6054367"/>
              <a:gd name="connsiteY2759" fmla="*/ 5542531 h 5609494"/>
              <a:gd name="connsiteX2760" fmla="*/ 3293438 w 6054367"/>
              <a:gd name="connsiteY2760" fmla="*/ 5544454 h 5609494"/>
              <a:gd name="connsiteX2761" fmla="*/ 3272932 w 6054367"/>
              <a:gd name="connsiteY2761" fmla="*/ 5547337 h 5609494"/>
              <a:gd name="connsiteX2762" fmla="*/ 3254668 w 6054367"/>
              <a:gd name="connsiteY2762" fmla="*/ 5550221 h 5609494"/>
              <a:gd name="connsiteX2763" fmla="*/ 3247620 w 6054367"/>
              <a:gd name="connsiteY2763" fmla="*/ 5552143 h 5609494"/>
              <a:gd name="connsiteX2764" fmla="*/ 3241532 w 6054367"/>
              <a:gd name="connsiteY2764" fmla="*/ 5553425 h 5609494"/>
              <a:gd name="connsiteX2765" fmla="*/ 3243455 w 6054367"/>
              <a:gd name="connsiteY2765" fmla="*/ 5550221 h 5609494"/>
              <a:gd name="connsiteX2766" fmla="*/ 3244416 w 6054367"/>
              <a:gd name="connsiteY2766" fmla="*/ 5547017 h 5609494"/>
              <a:gd name="connsiteX2767" fmla="*/ 3245377 w 6054367"/>
              <a:gd name="connsiteY2767" fmla="*/ 5544454 h 5609494"/>
              <a:gd name="connsiteX2768" fmla="*/ 3245697 w 6054367"/>
              <a:gd name="connsiteY2768" fmla="*/ 5541890 h 5609494"/>
              <a:gd name="connsiteX2769" fmla="*/ 3245697 w 6054367"/>
              <a:gd name="connsiteY2769" fmla="*/ 5539327 h 5609494"/>
              <a:gd name="connsiteX2770" fmla="*/ 3245697 w 6054367"/>
              <a:gd name="connsiteY2770" fmla="*/ 5537084 h 5609494"/>
              <a:gd name="connsiteX2771" fmla="*/ 3245377 w 6054367"/>
              <a:gd name="connsiteY2771" fmla="*/ 5534841 h 5609494"/>
              <a:gd name="connsiteX2772" fmla="*/ 3244416 w 6054367"/>
              <a:gd name="connsiteY2772" fmla="*/ 5532919 h 5609494"/>
              <a:gd name="connsiteX2773" fmla="*/ 3242173 w 6054367"/>
              <a:gd name="connsiteY2773" fmla="*/ 5529074 h 5609494"/>
              <a:gd name="connsiteX2774" fmla="*/ 3239930 w 6054367"/>
              <a:gd name="connsiteY2774" fmla="*/ 5525870 h 5609494"/>
              <a:gd name="connsiteX2775" fmla="*/ 3233843 w 6054367"/>
              <a:gd name="connsiteY2775" fmla="*/ 5519782 h 5609494"/>
              <a:gd name="connsiteX2776" fmla="*/ 3231279 w 6054367"/>
              <a:gd name="connsiteY2776" fmla="*/ 5516899 h 5609494"/>
              <a:gd name="connsiteX2777" fmla="*/ 3228716 w 6054367"/>
              <a:gd name="connsiteY2777" fmla="*/ 5514015 h 5609494"/>
              <a:gd name="connsiteX2778" fmla="*/ 3228075 w 6054367"/>
              <a:gd name="connsiteY2778" fmla="*/ 5512413 h 5609494"/>
              <a:gd name="connsiteX2779" fmla="*/ 3227435 w 6054367"/>
              <a:gd name="connsiteY2779" fmla="*/ 5510811 h 5609494"/>
              <a:gd name="connsiteX2780" fmla="*/ 3227114 w 6054367"/>
              <a:gd name="connsiteY2780" fmla="*/ 5509529 h 5609494"/>
              <a:gd name="connsiteX2781" fmla="*/ 3227114 w 6054367"/>
              <a:gd name="connsiteY2781" fmla="*/ 5507927 h 5609494"/>
              <a:gd name="connsiteX2782" fmla="*/ 3227435 w 6054367"/>
              <a:gd name="connsiteY2782" fmla="*/ 5506005 h 5609494"/>
              <a:gd name="connsiteX2783" fmla="*/ 3227754 w 6054367"/>
              <a:gd name="connsiteY2783" fmla="*/ 5504083 h 5609494"/>
              <a:gd name="connsiteX2784" fmla="*/ 3228716 w 6054367"/>
              <a:gd name="connsiteY2784" fmla="*/ 5502160 h 5609494"/>
              <a:gd name="connsiteX2785" fmla="*/ 3230318 w 6054367"/>
              <a:gd name="connsiteY2785" fmla="*/ 5499917 h 5609494"/>
              <a:gd name="connsiteX2786" fmla="*/ 3232240 w 6054367"/>
              <a:gd name="connsiteY2786" fmla="*/ 5497674 h 5609494"/>
              <a:gd name="connsiteX2787" fmla="*/ 3234483 w 6054367"/>
              <a:gd name="connsiteY2787" fmla="*/ 5495431 h 5609494"/>
              <a:gd name="connsiteX2788" fmla="*/ 3240892 w 6054367"/>
              <a:gd name="connsiteY2788" fmla="*/ 5489985 h 5609494"/>
              <a:gd name="connsiteX2789" fmla="*/ 3238007 w 6054367"/>
              <a:gd name="connsiteY2789" fmla="*/ 5485178 h 5609494"/>
              <a:gd name="connsiteX2790" fmla="*/ 3236726 w 6054367"/>
              <a:gd name="connsiteY2790" fmla="*/ 5483577 h 5609494"/>
              <a:gd name="connsiteX2791" fmla="*/ 3235444 w 6054367"/>
              <a:gd name="connsiteY2791" fmla="*/ 5482295 h 5609494"/>
              <a:gd name="connsiteX2792" fmla="*/ 3234163 w 6054367"/>
              <a:gd name="connsiteY2792" fmla="*/ 5481654 h 5609494"/>
              <a:gd name="connsiteX2793" fmla="*/ 3233202 w 6054367"/>
              <a:gd name="connsiteY2793" fmla="*/ 5481333 h 5609494"/>
              <a:gd name="connsiteX2794" fmla="*/ 3232240 w 6054367"/>
              <a:gd name="connsiteY2794" fmla="*/ 5481654 h 5609494"/>
              <a:gd name="connsiteX2795" fmla="*/ 3231279 w 6054367"/>
              <a:gd name="connsiteY2795" fmla="*/ 5481974 h 5609494"/>
              <a:gd name="connsiteX2796" fmla="*/ 3228716 w 6054367"/>
              <a:gd name="connsiteY2796" fmla="*/ 5483897 h 5609494"/>
              <a:gd name="connsiteX2797" fmla="*/ 3227114 w 6054367"/>
              <a:gd name="connsiteY2797" fmla="*/ 5486781 h 5609494"/>
              <a:gd name="connsiteX2798" fmla="*/ 3222308 w 6054367"/>
              <a:gd name="connsiteY2798" fmla="*/ 5494470 h 5609494"/>
              <a:gd name="connsiteX2799" fmla="*/ 3220065 w 6054367"/>
              <a:gd name="connsiteY2799" fmla="*/ 5498635 h 5609494"/>
              <a:gd name="connsiteX2800" fmla="*/ 3217182 w 6054367"/>
              <a:gd name="connsiteY2800" fmla="*/ 5502801 h 5609494"/>
              <a:gd name="connsiteX2801" fmla="*/ 3213657 w 6054367"/>
              <a:gd name="connsiteY2801" fmla="*/ 5506966 h 5609494"/>
              <a:gd name="connsiteX2802" fmla="*/ 3211734 w 6054367"/>
              <a:gd name="connsiteY2802" fmla="*/ 5508568 h 5609494"/>
              <a:gd name="connsiteX2803" fmla="*/ 3209812 w 6054367"/>
              <a:gd name="connsiteY2803" fmla="*/ 5510170 h 5609494"/>
              <a:gd name="connsiteX2804" fmla="*/ 3207569 w 6054367"/>
              <a:gd name="connsiteY2804" fmla="*/ 5511772 h 5609494"/>
              <a:gd name="connsiteX2805" fmla="*/ 3205326 w 6054367"/>
              <a:gd name="connsiteY2805" fmla="*/ 5512733 h 5609494"/>
              <a:gd name="connsiteX2806" fmla="*/ 3202443 w 6054367"/>
              <a:gd name="connsiteY2806" fmla="*/ 5513695 h 5609494"/>
              <a:gd name="connsiteX2807" fmla="*/ 3199880 w 6054367"/>
              <a:gd name="connsiteY2807" fmla="*/ 5514015 h 5609494"/>
              <a:gd name="connsiteX2808" fmla="*/ 3197316 w 6054367"/>
              <a:gd name="connsiteY2808" fmla="*/ 5514335 h 5609494"/>
              <a:gd name="connsiteX2809" fmla="*/ 3194112 w 6054367"/>
              <a:gd name="connsiteY2809" fmla="*/ 5514015 h 5609494"/>
              <a:gd name="connsiteX2810" fmla="*/ 3190908 w 6054367"/>
              <a:gd name="connsiteY2810" fmla="*/ 5513054 h 5609494"/>
              <a:gd name="connsiteX2811" fmla="*/ 3187064 w 6054367"/>
              <a:gd name="connsiteY2811" fmla="*/ 5512092 h 5609494"/>
              <a:gd name="connsiteX2812" fmla="*/ 3186102 w 6054367"/>
              <a:gd name="connsiteY2812" fmla="*/ 5514976 h 5609494"/>
              <a:gd name="connsiteX2813" fmla="*/ 3185782 w 6054367"/>
              <a:gd name="connsiteY2813" fmla="*/ 5517859 h 5609494"/>
              <a:gd name="connsiteX2814" fmla="*/ 3185461 w 6054367"/>
              <a:gd name="connsiteY2814" fmla="*/ 5520423 h 5609494"/>
              <a:gd name="connsiteX2815" fmla="*/ 3185461 w 6054367"/>
              <a:gd name="connsiteY2815" fmla="*/ 5522666 h 5609494"/>
              <a:gd name="connsiteX2816" fmla="*/ 3185782 w 6054367"/>
              <a:gd name="connsiteY2816" fmla="*/ 5525229 h 5609494"/>
              <a:gd name="connsiteX2817" fmla="*/ 3186743 w 6054367"/>
              <a:gd name="connsiteY2817" fmla="*/ 5527793 h 5609494"/>
              <a:gd name="connsiteX2818" fmla="*/ 3188024 w 6054367"/>
              <a:gd name="connsiteY2818" fmla="*/ 5531957 h 5609494"/>
              <a:gd name="connsiteX2819" fmla="*/ 3189947 w 6054367"/>
              <a:gd name="connsiteY2819" fmla="*/ 5535802 h 5609494"/>
              <a:gd name="connsiteX2820" fmla="*/ 3192831 w 6054367"/>
              <a:gd name="connsiteY2820" fmla="*/ 5539327 h 5609494"/>
              <a:gd name="connsiteX2821" fmla="*/ 3195394 w 6054367"/>
              <a:gd name="connsiteY2821" fmla="*/ 5542531 h 5609494"/>
              <a:gd name="connsiteX2822" fmla="*/ 3198277 w 6054367"/>
              <a:gd name="connsiteY2822" fmla="*/ 5545414 h 5609494"/>
              <a:gd name="connsiteX2823" fmla="*/ 3203084 w 6054367"/>
              <a:gd name="connsiteY2823" fmla="*/ 5550541 h 5609494"/>
              <a:gd name="connsiteX2824" fmla="*/ 3204365 w 6054367"/>
              <a:gd name="connsiteY2824" fmla="*/ 5552784 h 5609494"/>
              <a:gd name="connsiteX2825" fmla="*/ 3205326 w 6054367"/>
              <a:gd name="connsiteY2825" fmla="*/ 5554707 h 5609494"/>
              <a:gd name="connsiteX2826" fmla="*/ 3205326 w 6054367"/>
              <a:gd name="connsiteY2826" fmla="*/ 5555667 h 5609494"/>
              <a:gd name="connsiteX2827" fmla="*/ 3205006 w 6054367"/>
              <a:gd name="connsiteY2827" fmla="*/ 5556629 h 5609494"/>
              <a:gd name="connsiteX2828" fmla="*/ 3204044 w 6054367"/>
              <a:gd name="connsiteY2828" fmla="*/ 5557590 h 5609494"/>
              <a:gd name="connsiteX2829" fmla="*/ 3203404 w 6054367"/>
              <a:gd name="connsiteY2829" fmla="*/ 5558551 h 5609494"/>
              <a:gd name="connsiteX2830" fmla="*/ 3200200 w 6054367"/>
              <a:gd name="connsiteY2830" fmla="*/ 5560153 h 5609494"/>
              <a:gd name="connsiteX2831" fmla="*/ 3195714 w 6054367"/>
              <a:gd name="connsiteY2831" fmla="*/ 5561435 h 5609494"/>
              <a:gd name="connsiteX2832" fmla="*/ 3188665 w 6054367"/>
              <a:gd name="connsiteY2832" fmla="*/ 5563037 h 5609494"/>
              <a:gd name="connsiteX2833" fmla="*/ 3182898 w 6054367"/>
              <a:gd name="connsiteY2833" fmla="*/ 5563678 h 5609494"/>
              <a:gd name="connsiteX2834" fmla="*/ 3179053 w 6054367"/>
              <a:gd name="connsiteY2834" fmla="*/ 5563357 h 5609494"/>
              <a:gd name="connsiteX2835" fmla="*/ 3177451 w 6054367"/>
              <a:gd name="connsiteY2835" fmla="*/ 5563037 h 5609494"/>
              <a:gd name="connsiteX2836" fmla="*/ 3176490 w 6054367"/>
              <a:gd name="connsiteY2836" fmla="*/ 5562716 h 5609494"/>
              <a:gd name="connsiteX2837" fmla="*/ 3175529 w 6054367"/>
              <a:gd name="connsiteY2837" fmla="*/ 5562075 h 5609494"/>
              <a:gd name="connsiteX2838" fmla="*/ 3175208 w 6054367"/>
              <a:gd name="connsiteY2838" fmla="*/ 5561115 h 5609494"/>
              <a:gd name="connsiteX2839" fmla="*/ 3174888 w 6054367"/>
              <a:gd name="connsiteY2839" fmla="*/ 5559192 h 5609494"/>
              <a:gd name="connsiteX2840" fmla="*/ 3174888 w 6054367"/>
              <a:gd name="connsiteY2840" fmla="*/ 5556629 h 5609494"/>
              <a:gd name="connsiteX2841" fmla="*/ 3175529 w 6054367"/>
              <a:gd name="connsiteY2841" fmla="*/ 5554066 h 5609494"/>
              <a:gd name="connsiteX2842" fmla="*/ 3177130 w 6054367"/>
              <a:gd name="connsiteY2842" fmla="*/ 5547337 h 5609494"/>
              <a:gd name="connsiteX2843" fmla="*/ 3177451 w 6054367"/>
              <a:gd name="connsiteY2843" fmla="*/ 5544454 h 5609494"/>
              <a:gd name="connsiteX2844" fmla="*/ 3177451 w 6054367"/>
              <a:gd name="connsiteY2844" fmla="*/ 5540929 h 5609494"/>
              <a:gd name="connsiteX2845" fmla="*/ 3177130 w 6054367"/>
              <a:gd name="connsiteY2845" fmla="*/ 5539006 h 5609494"/>
              <a:gd name="connsiteX2846" fmla="*/ 3176490 w 6054367"/>
              <a:gd name="connsiteY2846" fmla="*/ 5537405 h 5609494"/>
              <a:gd name="connsiteX2847" fmla="*/ 3175529 w 6054367"/>
              <a:gd name="connsiteY2847" fmla="*/ 5536123 h 5609494"/>
              <a:gd name="connsiteX2848" fmla="*/ 3174567 w 6054367"/>
              <a:gd name="connsiteY2848" fmla="*/ 5534201 h 5609494"/>
              <a:gd name="connsiteX2849" fmla="*/ 3173286 w 6054367"/>
              <a:gd name="connsiteY2849" fmla="*/ 5532598 h 5609494"/>
              <a:gd name="connsiteX2850" fmla="*/ 3171363 w 6054367"/>
              <a:gd name="connsiteY2850" fmla="*/ 5530997 h 5609494"/>
              <a:gd name="connsiteX2851" fmla="*/ 3169121 w 6054367"/>
              <a:gd name="connsiteY2851" fmla="*/ 5530035 h 5609494"/>
              <a:gd name="connsiteX2852" fmla="*/ 3166878 w 6054367"/>
              <a:gd name="connsiteY2852" fmla="*/ 5528433 h 5609494"/>
              <a:gd name="connsiteX2853" fmla="*/ 3163033 w 6054367"/>
              <a:gd name="connsiteY2853" fmla="*/ 5528753 h 5609494"/>
              <a:gd name="connsiteX2854" fmla="*/ 3159829 w 6054367"/>
              <a:gd name="connsiteY2854" fmla="*/ 5529715 h 5609494"/>
              <a:gd name="connsiteX2855" fmla="*/ 3157586 w 6054367"/>
              <a:gd name="connsiteY2855" fmla="*/ 5530997 h 5609494"/>
              <a:gd name="connsiteX2856" fmla="*/ 3155664 w 6054367"/>
              <a:gd name="connsiteY2856" fmla="*/ 5532919 h 5609494"/>
              <a:gd name="connsiteX2857" fmla="*/ 3154702 w 6054367"/>
              <a:gd name="connsiteY2857" fmla="*/ 5535802 h 5609494"/>
              <a:gd name="connsiteX2858" fmla="*/ 3153741 w 6054367"/>
              <a:gd name="connsiteY2858" fmla="*/ 5538686 h 5609494"/>
              <a:gd name="connsiteX2859" fmla="*/ 3153421 w 6054367"/>
              <a:gd name="connsiteY2859" fmla="*/ 5541890 h 5609494"/>
              <a:gd name="connsiteX2860" fmla="*/ 3153101 w 6054367"/>
              <a:gd name="connsiteY2860" fmla="*/ 5545094 h 5609494"/>
              <a:gd name="connsiteX2861" fmla="*/ 3152780 w 6054367"/>
              <a:gd name="connsiteY2861" fmla="*/ 5559192 h 5609494"/>
              <a:gd name="connsiteX2862" fmla="*/ 3152780 w 6054367"/>
              <a:gd name="connsiteY2862" fmla="*/ 5562716 h 5609494"/>
              <a:gd name="connsiteX2863" fmla="*/ 3152139 w 6054367"/>
              <a:gd name="connsiteY2863" fmla="*/ 5565279 h 5609494"/>
              <a:gd name="connsiteX2864" fmla="*/ 3151178 w 6054367"/>
              <a:gd name="connsiteY2864" fmla="*/ 5567523 h 5609494"/>
              <a:gd name="connsiteX2865" fmla="*/ 3150216 w 6054367"/>
              <a:gd name="connsiteY2865" fmla="*/ 5569445 h 5609494"/>
              <a:gd name="connsiteX2866" fmla="*/ 3149256 w 6054367"/>
              <a:gd name="connsiteY2866" fmla="*/ 5570727 h 5609494"/>
              <a:gd name="connsiteX2867" fmla="*/ 3148294 w 6054367"/>
              <a:gd name="connsiteY2867" fmla="*/ 5571047 h 5609494"/>
              <a:gd name="connsiteX2868" fmla="*/ 3145090 w 6054367"/>
              <a:gd name="connsiteY2868" fmla="*/ 5572328 h 5609494"/>
              <a:gd name="connsiteX2869" fmla="*/ 3141245 w 6054367"/>
              <a:gd name="connsiteY2869" fmla="*/ 5572969 h 5609494"/>
              <a:gd name="connsiteX2870" fmla="*/ 3137080 w 6054367"/>
              <a:gd name="connsiteY2870" fmla="*/ 5573290 h 5609494"/>
              <a:gd name="connsiteX2871" fmla="*/ 3127468 w 6054367"/>
              <a:gd name="connsiteY2871" fmla="*/ 5573610 h 5609494"/>
              <a:gd name="connsiteX2872" fmla="*/ 3122662 w 6054367"/>
              <a:gd name="connsiteY2872" fmla="*/ 5574251 h 5609494"/>
              <a:gd name="connsiteX2873" fmla="*/ 3117856 w 6054367"/>
              <a:gd name="connsiteY2873" fmla="*/ 5574892 h 5609494"/>
              <a:gd name="connsiteX2874" fmla="*/ 3113690 w 6054367"/>
              <a:gd name="connsiteY2874" fmla="*/ 5575532 h 5609494"/>
              <a:gd name="connsiteX2875" fmla="*/ 3109845 w 6054367"/>
              <a:gd name="connsiteY2875" fmla="*/ 5577135 h 5609494"/>
              <a:gd name="connsiteX2876" fmla="*/ 3107923 w 6054367"/>
              <a:gd name="connsiteY2876" fmla="*/ 5577776 h 5609494"/>
              <a:gd name="connsiteX2877" fmla="*/ 3106321 w 6054367"/>
              <a:gd name="connsiteY2877" fmla="*/ 5579057 h 5609494"/>
              <a:gd name="connsiteX2878" fmla="*/ 3105040 w 6054367"/>
              <a:gd name="connsiteY2878" fmla="*/ 5580339 h 5609494"/>
              <a:gd name="connsiteX2879" fmla="*/ 3104078 w 6054367"/>
              <a:gd name="connsiteY2879" fmla="*/ 5581621 h 5609494"/>
              <a:gd name="connsiteX2880" fmla="*/ 3103117 w 6054367"/>
              <a:gd name="connsiteY2880" fmla="*/ 5583222 h 5609494"/>
              <a:gd name="connsiteX2881" fmla="*/ 3102797 w 6054367"/>
              <a:gd name="connsiteY2881" fmla="*/ 5585144 h 5609494"/>
              <a:gd name="connsiteX2882" fmla="*/ 3102477 w 6054367"/>
              <a:gd name="connsiteY2882" fmla="*/ 5587067 h 5609494"/>
              <a:gd name="connsiteX2883" fmla="*/ 3102797 w 6054367"/>
              <a:gd name="connsiteY2883" fmla="*/ 5589310 h 5609494"/>
              <a:gd name="connsiteX2884" fmla="*/ 3103117 w 6054367"/>
              <a:gd name="connsiteY2884" fmla="*/ 5591873 h 5609494"/>
              <a:gd name="connsiteX2885" fmla="*/ 3104399 w 6054367"/>
              <a:gd name="connsiteY2885" fmla="*/ 5594757 h 5609494"/>
              <a:gd name="connsiteX2886" fmla="*/ 3105681 w 6054367"/>
              <a:gd name="connsiteY2886" fmla="*/ 5597961 h 5609494"/>
              <a:gd name="connsiteX2887" fmla="*/ 3107603 w 6054367"/>
              <a:gd name="connsiteY2887" fmla="*/ 5601486 h 5609494"/>
              <a:gd name="connsiteX2888" fmla="*/ 3095428 w 6054367"/>
              <a:gd name="connsiteY2888" fmla="*/ 5603728 h 5609494"/>
              <a:gd name="connsiteX2889" fmla="*/ 3083893 w 6054367"/>
              <a:gd name="connsiteY2889" fmla="*/ 5605650 h 5609494"/>
              <a:gd name="connsiteX2890" fmla="*/ 3072678 w 6054367"/>
              <a:gd name="connsiteY2890" fmla="*/ 5607253 h 5609494"/>
              <a:gd name="connsiteX2891" fmla="*/ 3061785 w 6054367"/>
              <a:gd name="connsiteY2891" fmla="*/ 5608214 h 5609494"/>
              <a:gd name="connsiteX2892" fmla="*/ 3051212 w 6054367"/>
              <a:gd name="connsiteY2892" fmla="*/ 5609175 h 5609494"/>
              <a:gd name="connsiteX2893" fmla="*/ 3040992 w 6054367"/>
              <a:gd name="connsiteY2893" fmla="*/ 5609494 h 5609494"/>
              <a:gd name="connsiteX2894" fmla="*/ 3020389 w 6054367"/>
              <a:gd name="connsiteY2894" fmla="*/ 5609494 h 5609494"/>
              <a:gd name="connsiteX2895" fmla="*/ 3000588 w 6054367"/>
              <a:gd name="connsiteY2895" fmla="*/ 5609175 h 5609494"/>
              <a:gd name="connsiteX2896" fmla="*/ 2981043 w 6054367"/>
              <a:gd name="connsiteY2896" fmla="*/ 5608214 h 5609494"/>
              <a:gd name="connsiteX2897" fmla="*/ 2961178 w 6054367"/>
              <a:gd name="connsiteY2897" fmla="*/ 5607573 h 5609494"/>
              <a:gd name="connsiteX2898" fmla="*/ 2940993 w 6054367"/>
              <a:gd name="connsiteY2898" fmla="*/ 5607253 h 5609494"/>
              <a:gd name="connsiteX2899" fmla="*/ 2941633 w 6054367"/>
              <a:gd name="connsiteY2899" fmla="*/ 5599883 h 5609494"/>
              <a:gd name="connsiteX2900" fmla="*/ 2940672 w 6054367"/>
              <a:gd name="connsiteY2900" fmla="*/ 5593796 h 5609494"/>
              <a:gd name="connsiteX2901" fmla="*/ 2939711 w 6054367"/>
              <a:gd name="connsiteY2901" fmla="*/ 5587708 h 5609494"/>
              <a:gd name="connsiteX2902" fmla="*/ 2938108 w 6054367"/>
              <a:gd name="connsiteY2902" fmla="*/ 5582581 h 5609494"/>
              <a:gd name="connsiteX2903" fmla="*/ 2936186 w 6054367"/>
              <a:gd name="connsiteY2903" fmla="*/ 5577776 h 5609494"/>
              <a:gd name="connsiteX2904" fmla="*/ 2934264 w 6054367"/>
              <a:gd name="connsiteY2904" fmla="*/ 5573290 h 5609494"/>
              <a:gd name="connsiteX2905" fmla="*/ 2930419 w 6054367"/>
              <a:gd name="connsiteY2905" fmla="*/ 5565279 h 5609494"/>
              <a:gd name="connsiteX2906" fmla="*/ 2928496 w 6054367"/>
              <a:gd name="connsiteY2906" fmla="*/ 5561435 h 5609494"/>
              <a:gd name="connsiteX2907" fmla="*/ 2927536 w 6054367"/>
              <a:gd name="connsiteY2907" fmla="*/ 5557590 h 5609494"/>
              <a:gd name="connsiteX2908" fmla="*/ 2926574 w 6054367"/>
              <a:gd name="connsiteY2908" fmla="*/ 5554066 h 5609494"/>
              <a:gd name="connsiteX2909" fmla="*/ 2926574 w 6054367"/>
              <a:gd name="connsiteY2909" fmla="*/ 5550221 h 5609494"/>
              <a:gd name="connsiteX2910" fmla="*/ 2926895 w 6054367"/>
              <a:gd name="connsiteY2910" fmla="*/ 5546055 h 5609494"/>
              <a:gd name="connsiteX2911" fmla="*/ 2928817 w 6054367"/>
              <a:gd name="connsiteY2911" fmla="*/ 5541890 h 5609494"/>
              <a:gd name="connsiteX2912" fmla="*/ 2931380 w 6054367"/>
              <a:gd name="connsiteY2912" fmla="*/ 5537084 h 5609494"/>
              <a:gd name="connsiteX2913" fmla="*/ 2934904 w 6054367"/>
              <a:gd name="connsiteY2913" fmla="*/ 5532278 h 5609494"/>
              <a:gd name="connsiteX2914" fmla="*/ 2930419 w 6054367"/>
              <a:gd name="connsiteY2914" fmla="*/ 5530676 h 5609494"/>
              <a:gd name="connsiteX2915" fmla="*/ 2925613 w 6054367"/>
              <a:gd name="connsiteY2915" fmla="*/ 5529074 h 5609494"/>
              <a:gd name="connsiteX2916" fmla="*/ 2914398 w 6054367"/>
              <a:gd name="connsiteY2916" fmla="*/ 5526831 h 5609494"/>
              <a:gd name="connsiteX2917" fmla="*/ 2902544 w 6054367"/>
              <a:gd name="connsiteY2917" fmla="*/ 5524908 h 5609494"/>
              <a:gd name="connsiteX2918" fmla="*/ 2889407 w 6054367"/>
              <a:gd name="connsiteY2918" fmla="*/ 5523627 h 5609494"/>
              <a:gd name="connsiteX2919" fmla="*/ 2875630 w 6054367"/>
              <a:gd name="connsiteY2919" fmla="*/ 5522666 h 5609494"/>
              <a:gd name="connsiteX2920" fmla="*/ 2861211 w 6054367"/>
              <a:gd name="connsiteY2920" fmla="*/ 5522345 h 5609494"/>
              <a:gd name="connsiteX2921" fmla="*/ 2846473 w 6054367"/>
              <a:gd name="connsiteY2921" fmla="*/ 5522345 h 5609494"/>
              <a:gd name="connsiteX2922" fmla="*/ 2831093 w 6054367"/>
              <a:gd name="connsiteY2922" fmla="*/ 5522666 h 5609494"/>
              <a:gd name="connsiteX2923" fmla="*/ 2816035 w 6054367"/>
              <a:gd name="connsiteY2923" fmla="*/ 5523627 h 5609494"/>
              <a:gd name="connsiteX2924" fmla="*/ 2800975 w 6054367"/>
              <a:gd name="connsiteY2924" fmla="*/ 5524908 h 5609494"/>
              <a:gd name="connsiteX2925" fmla="*/ 2786557 w 6054367"/>
              <a:gd name="connsiteY2925" fmla="*/ 5526511 h 5609494"/>
              <a:gd name="connsiteX2926" fmla="*/ 2772459 w 6054367"/>
              <a:gd name="connsiteY2926" fmla="*/ 5528753 h 5609494"/>
              <a:gd name="connsiteX2927" fmla="*/ 2759322 w 6054367"/>
              <a:gd name="connsiteY2927" fmla="*/ 5530997 h 5609494"/>
              <a:gd name="connsiteX2928" fmla="*/ 2747147 w 6054367"/>
              <a:gd name="connsiteY2928" fmla="*/ 5533880 h 5609494"/>
              <a:gd name="connsiteX2929" fmla="*/ 2735933 w 6054367"/>
              <a:gd name="connsiteY2929" fmla="*/ 5536764 h 5609494"/>
              <a:gd name="connsiteX2930" fmla="*/ 2726000 w 6054367"/>
              <a:gd name="connsiteY2930" fmla="*/ 5540288 h 5609494"/>
              <a:gd name="connsiteX2931" fmla="*/ 2722796 w 6054367"/>
              <a:gd name="connsiteY2931" fmla="*/ 5541890 h 5609494"/>
              <a:gd name="connsiteX2932" fmla="*/ 2720233 w 6054367"/>
              <a:gd name="connsiteY2932" fmla="*/ 5544133 h 5609494"/>
              <a:gd name="connsiteX2933" fmla="*/ 2718631 w 6054367"/>
              <a:gd name="connsiteY2933" fmla="*/ 5546376 h 5609494"/>
              <a:gd name="connsiteX2934" fmla="*/ 2717029 w 6054367"/>
              <a:gd name="connsiteY2934" fmla="*/ 5549259 h 5609494"/>
              <a:gd name="connsiteX2935" fmla="*/ 2716068 w 6054367"/>
              <a:gd name="connsiteY2935" fmla="*/ 5552463 h 5609494"/>
              <a:gd name="connsiteX2936" fmla="*/ 2715427 w 6054367"/>
              <a:gd name="connsiteY2936" fmla="*/ 5556308 h 5609494"/>
              <a:gd name="connsiteX2937" fmla="*/ 2714146 w 6054367"/>
              <a:gd name="connsiteY2937" fmla="*/ 5564959 h 5609494"/>
              <a:gd name="connsiteX2938" fmla="*/ 2705174 w 6054367"/>
              <a:gd name="connsiteY2938" fmla="*/ 5566241 h 5609494"/>
              <a:gd name="connsiteX2939" fmla="*/ 2695882 w 6054367"/>
              <a:gd name="connsiteY2939" fmla="*/ 5567202 h 5609494"/>
              <a:gd name="connsiteX2940" fmla="*/ 2686591 w 6054367"/>
              <a:gd name="connsiteY2940" fmla="*/ 5567523 h 5609494"/>
              <a:gd name="connsiteX2941" fmla="*/ 2677299 w 6054367"/>
              <a:gd name="connsiteY2941" fmla="*/ 5567523 h 5609494"/>
              <a:gd name="connsiteX2942" fmla="*/ 2668007 w 6054367"/>
              <a:gd name="connsiteY2942" fmla="*/ 5567523 h 5609494"/>
              <a:gd name="connsiteX2943" fmla="*/ 2658395 w 6054367"/>
              <a:gd name="connsiteY2943" fmla="*/ 5567202 h 5609494"/>
              <a:gd name="connsiteX2944" fmla="*/ 2639812 w 6054367"/>
              <a:gd name="connsiteY2944" fmla="*/ 5566241 h 5609494"/>
              <a:gd name="connsiteX2945" fmla="*/ 2621548 w 6054367"/>
              <a:gd name="connsiteY2945" fmla="*/ 5564319 h 5609494"/>
              <a:gd name="connsiteX2946" fmla="*/ 2603286 w 6054367"/>
              <a:gd name="connsiteY2946" fmla="*/ 5561435 h 5609494"/>
              <a:gd name="connsiteX2947" fmla="*/ 2567720 w 6054367"/>
              <a:gd name="connsiteY2947" fmla="*/ 5556629 h 5609494"/>
              <a:gd name="connsiteX2948" fmla="*/ 2551059 w 6054367"/>
              <a:gd name="connsiteY2948" fmla="*/ 5554066 h 5609494"/>
              <a:gd name="connsiteX2949" fmla="*/ 2534719 w 6054367"/>
              <a:gd name="connsiteY2949" fmla="*/ 5551182 h 5609494"/>
              <a:gd name="connsiteX2950" fmla="*/ 2526708 w 6054367"/>
              <a:gd name="connsiteY2950" fmla="*/ 5550541 h 5609494"/>
              <a:gd name="connsiteX2951" fmla="*/ 2519019 w 6054367"/>
              <a:gd name="connsiteY2951" fmla="*/ 5549580 h 5609494"/>
              <a:gd name="connsiteX2952" fmla="*/ 2511329 w 6054367"/>
              <a:gd name="connsiteY2952" fmla="*/ 5549259 h 5609494"/>
              <a:gd name="connsiteX2953" fmla="*/ 2504280 w 6054367"/>
              <a:gd name="connsiteY2953" fmla="*/ 5549259 h 5609494"/>
              <a:gd name="connsiteX2954" fmla="*/ 2496911 w 6054367"/>
              <a:gd name="connsiteY2954" fmla="*/ 5549580 h 5609494"/>
              <a:gd name="connsiteX2955" fmla="*/ 2490182 w 6054367"/>
              <a:gd name="connsiteY2955" fmla="*/ 5550221 h 5609494"/>
              <a:gd name="connsiteX2956" fmla="*/ 2483133 w 6054367"/>
              <a:gd name="connsiteY2956" fmla="*/ 5551182 h 5609494"/>
              <a:gd name="connsiteX2957" fmla="*/ 2476725 w 6054367"/>
              <a:gd name="connsiteY2957" fmla="*/ 5552784 h 5609494"/>
              <a:gd name="connsiteX2958" fmla="*/ 2470317 w 6054367"/>
              <a:gd name="connsiteY2958" fmla="*/ 5554707 h 5609494"/>
              <a:gd name="connsiteX2959" fmla="*/ 2464230 w 6054367"/>
              <a:gd name="connsiteY2959" fmla="*/ 5556949 h 5609494"/>
              <a:gd name="connsiteX2960" fmla="*/ 2458462 w 6054367"/>
              <a:gd name="connsiteY2960" fmla="*/ 5560153 h 5609494"/>
              <a:gd name="connsiteX2961" fmla="*/ 2453336 w 6054367"/>
              <a:gd name="connsiteY2961" fmla="*/ 5563357 h 5609494"/>
              <a:gd name="connsiteX2962" fmla="*/ 2433471 w 6054367"/>
              <a:gd name="connsiteY2962" fmla="*/ 5556949 h 5609494"/>
              <a:gd name="connsiteX2963" fmla="*/ 2412003 w 6054367"/>
              <a:gd name="connsiteY2963" fmla="*/ 5550541 h 5609494"/>
              <a:gd name="connsiteX2964" fmla="*/ 2401431 w 6054367"/>
              <a:gd name="connsiteY2964" fmla="*/ 5547337 h 5609494"/>
              <a:gd name="connsiteX2965" fmla="*/ 2391177 w 6054367"/>
              <a:gd name="connsiteY2965" fmla="*/ 5544773 h 5609494"/>
              <a:gd name="connsiteX2966" fmla="*/ 2380924 w 6054367"/>
              <a:gd name="connsiteY2966" fmla="*/ 5542851 h 5609494"/>
              <a:gd name="connsiteX2967" fmla="*/ 2370991 w 6054367"/>
              <a:gd name="connsiteY2967" fmla="*/ 5540929 h 5609494"/>
              <a:gd name="connsiteX2968" fmla="*/ 2366186 w 6054367"/>
              <a:gd name="connsiteY2968" fmla="*/ 5540609 h 5609494"/>
              <a:gd name="connsiteX2969" fmla="*/ 2361379 w 6054367"/>
              <a:gd name="connsiteY2969" fmla="*/ 5540288 h 5609494"/>
              <a:gd name="connsiteX2970" fmla="*/ 2356894 w 6054367"/>
              <a:gd name="connsiteY2970" fmla="*/ 5540288 h 5609494"/>
              <a:gd name="connsiteX2971" fmla="*/ 2352408 w 6054367"/>
              <a:gd name="connsiteY2971" fmla="*/ 5540288 h 5609494"/>
              <a:gd name="connsiteX2972" fmla="*/ 2348243 w 6054367"/>
              <a:gd name="connsiteY2972" fmla="*/ 5540609 h 5609494"/>
              <a:gd name="connsiteX2973" fmla="*/ 2344399 w 6054367"/>
              <a:gd name="connsiteY2973" fmla="*/ 5541250 h 5609494"/>
              <a:gd name="connsiteX2974" fmla="*/ 2340553 w 6054367"/>
              <a:gd name="connsiteY2974" fmla="*/ 5542531 h 5609494"/>
              <a:gd name="connsiteX2975" fmla="*/ 2337028 w 6054367"/>
              <a:gd name="connsiteY2975" fmla="*/ 5544133 h 5609494"/>
              <a:gd name="connsiteX2976" fmla="*/ 2333825 w 6054367"/>
              <a:gd name="connsiteY2976" fmla="*/ 5546055 h 5609494"/>
              <a:gd name="connsiteX2977" fmla="*/ 2330620 w 6054367"/>
              <a:gd name="connsiteY2977" fmla="*/ 5548298 h 5609494"/>
              <a:gd name="connsiteX2978" fmla="*/ 2328057 w 6054367"/>
              <a:gd name="connsiteY2978" fmla="*/ 5550862 h 5609494"/>
              <a:gd name="connsiteX2979" fmla="*/ 2325815 w 6054367"/>
              <a:gd name="connsiteY2979" fmla="*/ 5554386 h 5609494"/>
              <a:gd name="connsiteX2980" fmla="*/ 2323572 w 6054367"/>
              <a:gd name="connsiteY2980" fmla="*/ 5557590 h 5609494"/>
              <a:gd name="connsiteX2981" fmla="*/ 2321649 w 6054367"/>
              <a:gd name="connsiteY2981" fmla="*/ 5562075 h 5609494"/>
              <a:gd name="connsiteX2982" fmla="*/ 2320048 w 6054367"/>
              <a:gd name="connsiteY2982" fmla="*/ 5566561 h 5609494"/>
              <a:gd name="connsiteX2983" fmla="*/ 2318766 w 6054367"/>
              <a:gd name="connsiteY2983" fmla="*/ 5571368 h 5609494"/>
              <a:gd name="connsiteX2984" fmla="*/ 2313319 w 6054367"/>
              <a:gd name="connsiteY2984" fmla="*/ 5568483 h 5609494"/>
              <a:gd name="connsiteX2985" fmla="*/ 2307551 w 6054367"/>
              <a:gd name="connsiteY2985" fmla="*/ 5566561 h 5609494"/>
              <a:gd name="connsiteX2986" fmla="*/ 2301784 w 6054367"/>
              <a:gd name="connsiteY2986" fmla="*/ 5564959 h 5609494"/>
              <a:gd name="connsiteX2987" fmla="*/ 2295697 w 6054367"/>
              <a:gd name="connsiteY2987" fmla="*/ 5563678 h 5609494"/>
              <a:gd name="connsiteX2988" fmla="*/ 2289930 w 6054367"/>
              <a:gd name="connsiteY2988" fmla="*/ 5563357 h 5609494"/>
              <a:gd name="connsiteX2989" fmla="*/ 2283842 w 6054367"/>
              <a:gd name="connsiteY2989" fmla="*/ 5563357 h 5609494"/>
              <a:gd name="connsiteX2990" fmla="*/ 2277754 w 6054367"/>
              <a:gd name="connsiteY2990" fmla="*/ 5563678 h 5609494"/>
              <a:gd name="connsiteX2991" fmla="*/ 2271666 w 6054367"/>
              <a:gd name="connsiteY2991" fmla="*/ 5564639 h 5609494"/>
              <a:gd name="connsiteX2992" fmla="*/ 2259171 w 6054367"/>
              <a:gd name="connsiteY2992" fmla="*/ 5566241 h 5609494"/>
              <a:gd name="connsiteX2993" fmla="*/ 2246995 w 6054367"/>
              <a:gd name="connsiteY2993" fmla="*/ 5567523 h 5609494"/>
              <a:gd name="connsiteX2994" fmla="*/ 2240587 w 6054367"/>
              <a:gd name="connsiteY2994" fmla="*/ 5568164 h 5609494"/>
              <a:gd name="connsiteX2995" fmla="*/ 2233858 w 6054367"/>
              <a:gd name="connsiteY2995" fmla="*/ 5568483 h 5609494"/>
              <a:gd name="connsiteX2996" fmla="*/ 2227771 w 6054367"/>
              <a:gd name="connsiteY2996" fmla="*/ 5568164 h 5609494"/>
              <a:gd name="connsiteX2997" fmla="*/ 2221363 w 6054367"/>
              <a:gd name="connsiteY2997" fmla="*/ 5567523 h 5609494"/>
              <a:gd name="connsiteX2998" fmla="*/ 2216877 w 6054367"/>
              <a:gd name="connsiteY2998" fmla="*/ 5566882 h 5609494"/>
              <a:gd name="connsiteX2999" fmla="*/ 2212712 w 6054367"/>
              <a:gd name="connsiteY2999" fmla="*/ 5565600 h 5609494"/>
              <a:gd name="connsiteX3000" fmla="*/ 2208226 w 6054367"/>
              <a:gd name="connsiteY3000" fmla="*/ 5564319 h 5609494"/>
              <a:gd name="connsiteX3001" fmla="*/ 2203420 w 6054367"/>
              <a:gd name="connsiteY3001" fmla="*/ 5562396 h 5609494"/>
              <a:gd name="connsiteX3002" fmla="*/ 2194449 w 6054367"/>
              <a:gd name="connsiteY3002" fmla="*/ 5558551 h 5609494"/>
              <a:gd name="connsiteX3003" fmla="*/ 2185157 w 6054367"/>
              <a:gd name="connsiteY3003" fmla="*/ 5554066 h 5609494"/>
              <a:gd name="connsiteX3004" fmla="*/ 2176506 w 6054367"/>
              <a:gd name="connsiteY3004" fmla="*/ 5549259 h 5609494"/>
              <a:gd name="connsiteX3005" fmla="*/ 2168176 w 6054367"/>
              <a:gd name="connsiteY3005" fmla="*/ 5545414 h 5609494"/>
              <a:gd name="connsiteX3006" fmla="*/ 2160166 w 6054367"/>
              <a:gd name="connsiteY3006" fmla="*/ 5542531 h 5609494"/>
              <a:gd name="connsiteX3007" fmla="*/ 2156320 w 6054367"/>
              <a:gd name="connsiteY3007" fmla="*/ 5541250 h 5609494"/>
              <a:gd name="connsiteX3008" fmla="*/ 2152796 w 6054367"/>
              <a:gd name="connsiteY3008" fmla="*/ 5540609 h 5609494"/>
              <a:gd name="connsiteX3009" fmla="*/ 2150233 w 6054367"/>
              <a:gd name="connsiteY3009" fmla="*/ 5540609 h 5609494"/>
              <a:gd name="connsiteX3010" fmla="*/ 2147670 w 6054367"/>
              <a:gd name="connsiteY3010" fmla="*/ 5540929 h 5609494"/>
              <a:gd name="connsiteX3011" fmla="*/ 2144787 w 6054367"/>
              <a:gd name="connsiteY3011" fmla="*/ 5541250 h 5609494"/>
              <a:gd name="connsiteX3012" fmla="*/ 2141903 w 6054367"/>
              <a:gd name="connsiteY3012" fmla="*/ 5542531 h 5609494"/>
              <a:gd name="connsiteX3013" fmla="*/ 2136135 w 6054367"/>
              <a:gd name="connsiteY3013" fmla="*/ 5544773 h 5609494"/>
              <a:gd name="connsiteX3014" fmla="*/ 2130368 w 6054367"/>
              <a:gd name="connsiteY3014" fmla="*/ 5547978 h 5609494"/>
              <a:gd name="connsiteX3015" fmla="*/ 2120115 w 6054367"/>
              <a:gd name="connsiteY3015" fmla="*/ 5553425 h 5609494"/>
              <a:gd name="connsiteX3016" fmla="*/ 2115629 w 6054367"/>
              <a:gd name="connsiteY3016" fmla="*/ 5555667 h 5609494"/>
              <a:gd name="connsiteX3017" fmla="*/ 2113707 w 6054367"/>
              <a:gd name="connsiteY3017" fmla="*/ 5556308 h 5609494"/>
              <a:gd name="connsiteX3018" fmla="*/ 2111785 w 6054367"/>
              <a:gd name="connsiteY3018" fmla="*/ 5556629 h 5609494"/>
              <a:gd name="connsiteX3019" fmla="*/ 2102172 w 6054367"/>
              <a:gd name="connsiteY3019" fmla="*/ 5556949 h 5609494"/>
              <a:gd name="connsiteX3020" fmla="*/ 2092560 w 6054367"/>
              <a:gd name="connsiteY3020" fmla="*/ 5556629 h 5609494"/>
              <a:gd name="connsiteX3021" fmla="*/ 2082948 w 6054367"/>
              <a:gd name="connsiteY3021" fmla="*/ 5555667 h 5609494"/>
              <a:gd name="connsiteX3022" fmla="*/ 2073015 w 6054367"/>
              <a:gd name="connsiteY3022" fmla="*/ 5554707 h 5609494"/>
              <a:gd name="connsiteX3023" fmla="*/ 2062762 w 6054367"/>
              <a:gd name="connsiteY3023" fmla="*/ 5553425 h 5609494"/>
              <a:gd name="connsiteX3024" fmla="*/ 2052830 w 6054367"/>
              <a:gd name="connsiteY3024" fmla="*/ 5551502 h 5609494"/>
              <a:gd name="connsiteX3025" fmla="*/ 2032644 w 6054367"/>
              <a:gd name="connsiteY3025" fmla="*/ 5547337 h 5609494"/>
              <a:gd name="connsiteX3026" fmla="*/ 2012779 w 6054367"/>
              <a:gd name="connsiteY3026" fmla="*/ 5542531 h 5609494"/>
              <a:gd name="connsiteX3027" fmla="*/ 1993235 w 6054367"/>
              <a:gd name="connsiteY3027" fmla="*/ 5537405 h 5609494"/>
              <a:gd name="connsiteX3028" fmla="*/ 1974010 w 6054367"/>
              <a:gd name="connsiteY3028" fmla="*/ 5532598 h 5609494"/>
              <a:gd name="connsiteX3029" fmla="*/ 1955427 w 6054367"/>
              <a:gd name="connsiteY3029" fmla="*/ 5528112 h 5609494"/>
              <a:gd name="connsiteX3030" fmla="*/ 1947097 w 6054367"/>
              <a:gd name="connsiteY3030" fmla="*/ 5526190 h 5609494"/>
              <a:gd name="connsiteX3031" fmla="*/ 1938766 w 6054367"/>
              <a:gd name="connsiteY3031" fmla="*/ 5523948 h 5609494"/>
              <a:gd name="connsiteX3032" fmla="*/ 1919220 w 6054367"/>
              <a:gd name="connsiteY3032" fmla="*/ 5518180 h 5609494"/>
              <a:gd name="connsiteX3033" fmla="*/ 1875966 w 6054367"/>
              <a:gd name="connsiteY3033" fmla="*/ 5504402 h 5609494"/>
              <a:gd name="connsiteX3034" fmla="*/ 1851937 w 6054367"/>
              <a:gd name="connsiteY3034" fmla="*/ 5497354 h 5609494"/>
              <a:gd name="connsiteX3035" fmla="*/ 1839760 w 6054367"/>
              <a:gd name="connsiteY3035" fmla="*/ 5493830 h 5609494"/>
              <a:gd name="connsiteX3036" fmla="*/ 1827585 w 6054367"/>
              <a:gd name="connsiteY3036" fmla="*/ 5490626 h 5609494"/>
              <a:gd name="connsiteX3037" fmla="*/ 1815090 w 6054367"/>
              <a:gd name="connsiteY3037" fmla="*/ 5487741 h 5609494"/>
              <a:gd name="connsiteX3038" fmla="*/ 1802273 w 6054367"/>
              <a:gd name="connsiteY3038" fmla="*/ 5485499 h 5609494"/>
              <a:gd name="connsiteX3039" fmla="*/ 1790098 w 6054367"/>
              <a:gd name="connsiteY3039" fmla="*/ 5483256 h 5609494"/>
              <a:gd name="connsiteX3040" fmla="*/ 1777601 w 6054367"/>
              <a:gd name="connsiteY3040" fmla="*/ 5481333 h 5609494"/>
              <a:gd name="connsiteX3041" fmla="*/ 1769592 w 6054367"/>
              <a:gd name="connsiteY3041" fmla="*/ 5480373 h 5609494"/>
              <a:gd name="connsiteX3042" fmla="*/ 1762222 w 6054367"/>
              <a:gd name="connsiteY3042" fmla="*/ 5479732 h 5609494"/>
              <a:gd name="connsiteX3043" fmla="*/ 1754532 w 6054367"/>
              <a:gd name="connsiteY3043" fmla="*/ 5479411 h 5609494"/>
              <a:gd name="connsiteX3044" fmla="*/ 1747163 w 6054367"/>
              <a:gd name="connsiteY3044" fmla="*/ 5479411 h 5609494"/>
              <a:gd name="connsiteX3045" fmla="*/ 1732426 w 6054367"/>
              <a:gd name="connsiteY3045" fmla="*/ 5479732 h 5609494"/>
              <a:gd name="connsiteX3046" fmla="*/ 1718007 w 6054367"/>
              <a:gd name="connsiteY3046" fmla="*/ 5480052 h 5609494"/>
              <a:gd name="connsiteX3047" fmla="*/ 1703908 w 6054367"/>
              <a:gd name="connsiteY3047" fmla="*/ 5480373 h 5609494"/>
              <a:gd name="connsiteX3048" fmla="*/ 1696539 w 6054367"/>
              <a:gd name="connsiteY3048" fmla="*/ 5480052 h 5609494"/>
              <a:gd name="connsiteX3049" fmla="*/ 1689811 w 6054367"/>
              <a:gd name="connsiteY3049" fmla="*/ 5479732 h 5609494"/>
              <a:gd name="connsiteX3050" fmla="*/ 1682762 w 6054367"/>
              <a:gd name="connsiteY3050" fmla="*/ 5479091 h 5609494"/>
              <a:gd name="connsiteX3051" fmla="*/ 1675713 w 6054367"/>
              <a:gd name="connsiteY3051" fmla="*/ 5477809 h 5609494"/>
              <a:gd name="connsiteX3052" fmla="*/ 1668664 w 6054367"/>
              <a:gd name="connsiteY3052" fmla="*/ 5476207 h 5609494"/>
              <a:gd name="connsiteX3053" fmla="*/ 1661936 w 6054367"/>
              <a:gd name="connsiteY3053" fmla="*/ 5474284 h 5609494"/>
              <a:gd name="connsiteX3054" fmla="*/ 1653925 w 6054367"/>
              <a:gd name="connsiteY3054" fmla="*/ 5471721 h 5609494"/>
              <a:gd name="connsiteX3055" fmla="*/ 1645916 w 6054367"/>
              <a:gd name="connsiteY3055" fmla="*/ 5468517 h 5609494"/>
              <a:gd name="connsiteX3056" fmla="*/ 1630536 w 6054367"/>
              <a:gd name="connsiteY3056" fmla="*/ 5461789 h 5609494"/>
              <a:gd name="connsiteX3057" fmla="*/ 1615157 w 6054367"/>
              <a:gd name="connsiteY3057" fmla="*/ 5455060 h 5609494"/>
              <a:gd name="connsiteX3058" fmla="*/ 1599456 w 6054367"/>
              <a:gd name="connsiteY3058" fmla="*/ 5448011 h 5609494"/>
              <a:gd name="connsiteX3059" fmla="*/ 1584078 w 6054367"/>
              <a:gd name="connsiteY3059" fmla="*/ 5441603 h 5609494"/>
              <a:gd name="connsiteX3060" fmla="*/ 1576067 w 6054367"/>
              <a:gd name="connsiteY3060" fmla="*/ 5439040 h 5609494"/>
              <a:gd name="connsiteX3061" fmla="*/ 1568057 w 6054367"/>
              <a:gd name="connsiteY3061" fmla="*/ 5436157 h 5609494"/>
              <a:gd name="connsiteX3062" fmla="*/ 1559726 w 6054367"/>
              <a:gd name="connsiteY3062" fmla="*/ 5434554 h 5609494"/>
              <a:gd name="connsiteX3063" fmla="*/ 1551076 w 6054367"/>
              <a:gd name="connsiteY3063" fmla="*/ 5432632 h 5609494"/>
              <a:gd name="connsiteX3064" fmla="*/ 1542424 w 6054367"/>
              <a:gd name="connsiteY3064" fmla="*/ 5431030 h 5609494"/>
              <a:gd name="connsiteX3065" fmla="*/ 1533774 w 6054367"/>
              <a:gd name="connsiteY3065" fmla="*/ 5430068 h 5609494"/>
              <a:gd name="connsiteX3066" fmla="*/ 1538580 w 6054367"/>
              <a:gd name="connsiteY3066" fmla="*/ 5423660 h 5609494"/>
              <a:gd name="connsiteX3067" fmla="*/ 1542104 w 6054367"/>
              <a:gd name="connsiteY3067" fmla="*/ 5417573 h 5609494"/>
              <a:gd name="connsiteX3068" fmla="*/ 1544667 w 6054367"/>
              <a:gd name="connsiteY3068" fmla="*/ 5411806 h 5609494"/>
              <a:gd name="connsiteX3069" fmla="*/ 1546590 w 6054367"/>
              <a:gd name="connsiteY3069" fmla="*/ 5406679 h 5609494"/>
              <a:gd name="connsiteX3070" fmla="*/ 1547873 w 6054367"/>
              <a:gd name="connsiteY3070" fmla="*/ 5401232 h 5609494"/>
              <a:gd name="connsiteX3071" fmla="*/ 1548513 w 6054367"/>
              <a:gd name="connsiteY3071" fmla="*/ 5396426 h 5609494"/>
              <a:gd name="connsiteX3072" fmla="*/ 1549473 w 6054367"/>
              <a:gd name="connsiteY3072" fmla="*/ 5386493 h 5609494"/>
              <a:gd name="connsiteX3073" fmla="*/ 1530891 w 6054367"/>
              <a:gd name="connsiteY3073" fmla="*/ 5382329 h 5609494"/>
              <a:gd name="connsiteX3074" fmla="*/ 1513268 w 6054367"/>
              <a:gd name="connsiteY3074" fmla="*/ 5378484 h 5609494"/>
              <a:gd name="connsiteX3075" fmla="*/ 1504296 w 6054367"/>
              <a:gd name="connsiteY3075" fmla="*/ 5376881 h 5609494"/>
              <a:gd name="connsiteX3076" fmla="*/ 1495646 w 6054367"/>
              <a:gd name="connsiteY3076" fmla="*/ 5375921 h 5609494"/>
              <a:gd name="connsiteX3077" fmla="*/ 1486995 w 6054367"/>
              <a:gd name="connsiteY3077" fmla="*/ 5374959 h 5609494"/>
              <a:gd name="connsiteX3078" fmla="*/ 1478664 w 6054367"/>
              <a:gd name="connsiteY3078" fmla="*/ 5374639 h 5609494"/>
              <a:gd name="connsiteX3079" fmla="*/ 1471935 w 6054367"/>
              <a:gd name="connsiteY3079" fmla="*/ 5374639 h 5609494"/>
              <a:gd name="connsiteX3080" fmla="*/ 1465527 w 6054367"/>
              <a:gd name="connsiteY3080" fmla="*/ 5375280 h 5609494"/>
              <a:gd name="connsiteX3081" fmla="*/ 1459119 w 6054367"/>
              <a:gd name="connsiteY3081" fmla="*/ 5376561 h 5609494"/>
              <a:gd name="connsiteX3082" fmla="*/ 1452712 w 6054367"/>
              <a:gd name="connsiteY3082" fmla="*/ 5377843 h 5609494"/>
              <a:gd name="connsiteX3083" fmla="*/ 1439254 w 6054367"/>
              <a:gd name="connsiteY3083" fmla="*/ 5381047 h 5609494"/>
              <a:gd name="connsiteX3084" fmla="*/ 1426118 w 6054367"/>
              <a:gd name="connsiteY3084" fmla="*/ 5384892 h 5609494"/>
              <a:gd name="connsiteX3085" fmla="*/ 1412661 w 6054367"/>
              <a:gd name="connsiteY3085" fmla="*/ 5388416 h 5609494"/>
              <a:gd name="connsiteX3086" fmla="*/ 1405932 w 6054367"/>
              <a:gd name="connsiteY3086" fmla="*/ 5390018 h 5609494"/>
              <a:gd name="connsiteX3087" fmla="*/ 1399204 w 6054367"/>
              <a:gd name="connsiteY3087" fmla="*/ 5391300 h 5609494"/>
              <a:gd name="connsiteX3088" fmla="*/ 1392475 w 6054367"/>
              <a:gd name="connsiteY3088" fmla="*/ 5392261 h 5609494"/>
              <a:gd name="connsiteX3089" fmla="*/ 1385747 w 6054367"/>
              <a:gd name="connsiteY3089" fmla="*/ 5392902 h 5609494"/>
              <a:gd name="connsiteX3090" fmla="*/ 1378699 w 6054367"/>
              <a:gd name="connsiteY3090" fmla="*/ 5392902 h 5609494"/>
              <a:gd name="connsiteX3091" fmla="*/ 1372290 w 6054367"/>
              <a:gd name="connsiteY3091" fmla="*/ 5392582 h 5609494"/>
              <a:gd name="connsiteX3092" fmla="*/ 1367163 w 6054367"/>
              <a:gd name="connsiteY3092" fmla="*/ 5391620 h 5609494"/>
              <a:gd name="connsiteX3093" fmla="*/ 1361396 w 6054367"/>
              <a:gd name="connsiteY3093" fmla="*/ 5390659 h 5609494"/>
              <a:gd name="connsiteX3094" fmla="*/ 1355948 w 6054367"/>
              <a:gd name="connsiteY3094" fmla="*/ 5389057 h 5609494"/>
              <a:gd name="connsiteX3095" fmla="*/ 1350181 w 6054367"/>
              <a:gd name="connsiteY3095" fmla="*/ 5386814 h 5609494"/>
              <a:gd name="connsiteX3096" fmla="*/ 1345055 w 6054367"/>
              <a:gd name="connsiteY3096" fmla="*/ 5384571 h 5609494"/>
              <a:gd name="connsiteX3097" fmla="*/ 1339609 w 6054367"/>
              <a:gd name="connsiteY3097" fmla="*/ 5382008 h 5609494"/>
              <a:gd name="connsiteX3098" fmla="*/ 1328714 w 6054367"/>
              <a:gd name="connsiteY3098" fmla="*/ 5376240 h 5609494"/>
              <a:gd name="connsiteX3099" fmla="*/ 1317500 w 6054367"/>
              <a:gd name="connsiteY3099" fmla="*/ 5370473 h 5609494"/>
              <a:gd name="connsiteX3100" fmla="*/ 1306606 w 6054367"/>
              <a:gd name="connsiteY3100" fmla="*/ 5365347 h 5609494"/>
              <a:gd name="connsiteX3101" fmla="*/ 1301160 w 6054367"/>
              <a:gd name="connsiteY3101" fmla="*/ 5363104 h 5609494"/>
              <a:gd name="connsiteX3102" fmla="*/ 1295712 w 6054367"/>
              <a:gd name="connsiteY3102" fmla="*/ 5361182 h 5609494"/>
              <a:gd name="connsiteX3103" fmla="*/ 1290267 w 6054367"/>
              <a:gd name="connsiteY3103" fmla="*/ 5359259 h 5609494"/>
              <a:gd name="connsiteX3104" fmla="*/ 1284819 w 6054367"/>
              <a:gd name="connsiteY3104" fmla="*/ 5358619 h 5609494"/>
              <a:gd name="connsiteX3105" fmla="*/ 1280333 w 6054367"/>
              <a:gd name="connsiteY3105" fmla="*/ 5357978 h 5609494"/>
              <a:gd name="connsiteX3106" fmla="*/ 1275206 w 6054367"/>
              <a:gd name="connsiteY3106" fmla="*/ 5357978 h 5609494"/>
              <a:gd name="connsiteX3107" fmla="*/ 1270080 w 6054367"/>
              <a:gd name="connsiteY3107" fmla="*/ 5357978 h 5609494"/>
              <a:gd name="connsiteX3108" fmla="*/ 1264634 w 6054367"/>
              <a:gd name="connsiteY3108" fmla="*/ 5358298 h 5609494"/>
              <a:gd name="connsiteX3109" fmla="*/ 1253099 w 6054367"/>
              <a:gd name="connsiteY3109" fmla="*/ 5358939 h 5609494"/>
              <a:gd name="connsiteX3110" fmla="*/ 1240924 w 6054367"/>
              <a:gd name="connsiteY3110" fmla="*/ 5360541 h 5609494"/>
              <a:gd name="connsiteX3111" fmla="*/ 1228107 w 6054367"/>
              <a:gd name="connsiteY3111" fmla="*/ 5361823 h 5609494"/>
              <a:gd name="connsiteX3112" fmla="*/ 1214650 w 6054367"/>
              <a:gd name="connsiteY3112" fmla="*/ 5362464 h 5609494"/>
              <a:gd name="connsiteX3113" fmla="*/ 1207921 w 6054367"/>
              <a:gd name="connsiteY3113" fmla="*/ 5362464 h 5609494"/>
              <a:gd name="connsiteX3114" fmla="*/ 1200553 w 6054367"/>
              <a:gd name="connsiteY3114" fmla="*/ 5362143 h 5609494"/>
              <a:gd name="connsiteX3115" fmla="*/ 1193504 w 6054367"/>
              <a:gd name="connsiteY3115" fmla="*/ 5361823 h 5609494"/>
              <a:gd name="connsiteX3116" fmla="*/ 1185814 w 6054367"/>
              <a:gd name="connsiteY3116" fmla="*/ 5360541 h 5609494"/>
              <a:gd name="connsiteX3117" fmla="*/ 1040991 w 6054367"/>
              <a:gd name="connsiteY3117" fmla="*/ 5333627 h 5609494"/>
              <a:gd name="connsiteX3118" fmla="*/ 1005746 w 6054367"/>
              <a:gd name="connsiteY3118" fmla="*/ 5327539 h 5609494"/>
              <a:gd name="connsiteX3119" fmla="*/ 971143 w 6054367"/>
              <a:gd name="connsiteY3119" fmla="*/ 5321131 h 5609494"/>
              <a:gd name="connsiteX3120" fmla="*/ 936540 w 6054367"/>
              <a:gd name="connsiteY3120" fmla="*/ 5314082 h 5609494"/>
              <a:gd name="connsiteX3121" fmla="*/ 901935 w 6054367"/>
              <a:gd name="connsiteY3121" fmla="*/ 5306392 h 5609494"/>
              <a:gd name="connsiteX3122" fmla="*/ 767685 w 6054367"/>
              <a:gd name="connsiteY3122" fmla="*/ 5275954 h 5609494"/>
              <a:gd name="connsiteX3123" fmla="*/ 734043 w 6054367"/>
              <a:gd name="connsiteY3123" fmla="*/ 5266662 h 5609494"/>
              <a:gd name="connsiteX3124" fmla="*/ 700721 w 6054367"/>
              <a:gd name="connsiteY3124" fmla="*/ 5256409 h 5609494"/>
              <a:gd name="connsiteX3125" fmla="*/ 667399 w 6054367"/>
              <a:gd name="connsiteY3125" fmla="*/ 5245836 h 5609494"/>
              <a:gd name="connsiteX3126" fmla="*/ 634717 w 6054367"/>
              <a:gd name="connsiteY3126" fmla="*/ 5235262 h 5609494"/>
              <a:gd name="connsiteX3127" fmla="*/ 543722 w 6054367"/>
              <a:gd name="connsiteY3127" fmla="*/ 5203863 h 5609494"/>
              <a:gd name="connsiteX3128" fmla="*/ 498545 w 6054367"/>
              <a:gd name="connsiteY3128" fmla="*/ 5187522 h 5609494"/>
              <a:gd name="connsiteX3129" fmla="*/ 452727 w 6054367"/>
              <a:gd name="connsiteY3129" fmla="*/ 5170861 h 5609494"/>
              <a:gd name="connsiteX3130" fmla="*/ 407230 w 6054367"/>
              <a:gd name="connsiteY3130" fmla="*/ 5154200 h 5609494"/>
              <a:gd name="connsiteX3131" fmla="*/ 361411 w 6054367"/>
              <a:gd name="connsiteY3131" fmla="*/ 5136898 h 5609494"/>
              <a:gd name="connsiteX3132" fmla="*/ 315914 w 6054367"/>
              <a:gd name="connsiteY3132" fmla="*/ 5119276 h 5609494"/>
              <a:gd name="connsiteX3133" fmla="*/ 269776 w 6054367"/>
              <a:gd name="connsiteY3133" fmla="*/ 5101013 h 5609494"/>
              <a:gd name="connsiteX3134" fmla="*/ 223637 w 6054367"/>
              <a:gd name="connsiteY3134" fmla="*/ 5082430 h 5609494"/>
              <a:gd name="connsiteX3135" fmla="*/ 177179 w 6054367"/>
              <a:gd name="connsiteY3135" fmla="*/ 5063205 h 5609494"/>
              <a:gd name="connsiteX3136" fmla="*/ 130400 w 6054367"/>
              <a:gd name="connsiteY3136" fmla="*/ 5043019 h 5609494"/>
              <a:gd name="connsiteX3137" fmla="*/ 83621 w 6054367"/>
              <a:gd name="connsiteY3137" fmla="*/ 5022513 h 5609494"/>
              <a:gd name="connsiteX3138" fmla="*/ 36521 w 6054367"/>
              <a:gd name="connsiteY3138" fmla="*/ 5001367 h 5609494"/>
              <a:gd name="connsiteX3139" fmla="*/ 0 w 6054367"/>
              <a:gd name="connsiteY3139" fmla="*/ 4983976 h 560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</a:cxnLst>
            <a:rect l="l" t="t" r="r" b="b"/>
            <a:pathLst>
              <a:path w="6054367" h="5609494">
                <a:moveTo>
                  <a:pt x="4103434" y="5172143"/>
                </a:moveTo>
                <a:lnTo>
                  <a:pt x="4103751" y="5174065"/>
                </a:lnTo>
                <a:lnTo>
                  <a:pt x="4104387" y="5175988"/>
                </a:lnTo>
                <a:lnTo>
                  <a:pt x="4104703" y="5179833"/>
                </a:lnTo>
                <a:lnTo>
                  <a:pt x="4104387" y="5183998"/>
                </a:lnTo>
                <a:lnTo>
                  <a:pt x="4103116" y="5188484"/>
                </a:lnTo>
                <a:lnTo>
                  <a:pt x="4101211" y="5193290"/>
                </a:lnTo>
                <a:lnTo>
                  <a:pt x="4098989" y="5198096"/>
                </a:lnTo>
                <a:lnTo>
                  <a:pt x="4096449" y="5202582"/>
                </a:lnTo>
                <a:lnTo>
                  <a:pt x="4092956" y="5207068"/>
                </a:lnTo>
                <a:lnTo>
                  <a:pt x="4089463" y="5211873"/>
                </a:lnTo>
                <a:lnTo>
                  <a:pt x="4086287" y="5216039"/>
                </a:lnTo>
                <a:lnTo>
                  <a:pt x="4082160" y="5219884"/>
                </a:lnTo>
                <a:lnTo>
                  <a:pt x="4078349" y="5223729"/>
                </a:lnTo>
                <a:lnTo>
                  <a:pt x="4074539" y="5226933"/>
                </a:lnTo>
                <a:lnTo>
                  <a:pt x="4070412" y="5230137"/>
                </a:lnTo>
                <a:lnTo>
                  <a:pt x="4066601" y="5232379"/>
                </a:lnTo>
                <a:lnTo>
                  <a:pt x="4063108" y="5234302"/>
                </a:lnTo>
                <a:lnTo>
                  <a:pt x="4056441" y="5237186"/>
                </a:lnTo>
                <a:lnTo>
                  <a:pt x="4047868" y="5239428"/>
                </a:lnTo>
                <a:lnTo>
                  <a:pt x="4043105" y="5240710"/>
                </a:lnTo>
                <a:lnTo>
                  <a:pt x="4038343" y="5241991"/>
                </a:lnTo>
                <a:lnTo>
                  <a:pt x="4032945" y="5242312"/>
                </a:lnTo>
                <a:lnTo>
                  <a:pt x="4028182" y="5242632"/>
                </a:lnTo>
                <a:lnTo>
                  <a:pt x="4023102" y="5242312"/>
                </a:lnTo>
                <a:lnTo>
                  <a:pt x="4018338" y="5241991"/>
                </a:lnTo>
                <a:lnTo>
                  <a:pt x="4013893" y="5240710"/>
                </a:lnTo>
                <a:lnTo>
                  <a:pt x="4009766" y="5238787"/>
                </a:lnTo>
                <a:lnTo>
                  <a:pt x="4006273" y="5236224"/>
                </a:lnTo>
                <a:lnTo>
                  <a:pt x="4004368" y="5234942"/>
                </a:lnTo>
                <a:lnTo>
                  <a:pt x="4002780" y="5233020"/>
                </a:lnTo>
                <a:lnTo>
                  <a:pt x="4001828" y="5231098"/>
                </a:lnTo>
                <a:lnTo>
                  <a:pt x="4000557" y="5229175"/>
                </a:lnTo>
                <a:lnTo>
                  <a:pt x="3999922" y="5226933"/>
                </a:lnTo>
                <a:lnTo>
                  <a:pt x="3998970" y="5224370"/>
                </a:lnTo>
                <a:lnTo>
                  <a:pt x="4007860" y="5223088"/>
                </a:lnTo>
                <a:lnTo>
                  <a:pt x="4015164" y="5221806"/>
                </a:lnTo>
                <a:lnTo>
                  <a:pt x="4022149" y="5219884"/>
                </a:lnTo>
                <a:lnTo>
                  <a:pt x="4028500" y="5217000"/>
                </a:lnTo>
                <a:lnTo>
                  <a:pt x="4034214" y="5214436"/>
                </a:lnTo>
                <a:lnTo>
                  <a:pt x="4039294" y="5211553"/>
                </a:lnTo>
                <a:lnTo>
                  <a:pt x="4044692" y="5208349"/>
                </a:lnTo>
                <a:lnTo>
                  <a:pt x="4049456" y="5204824"/>
                </a:lnTo>
                <a:lnTo>
                  <a:pt x="4059934" y="5197455"/>
                </a:lnTo>
                <a:lnTo>
                  <a:pt x="4071364" y="5188804"/>
                </a:lnTo>
                <a:lnTo>
                  <a:pt x="4078349" y="5184639"/>
                </a:lnTo>
                <a:lnTo>
                  <a:pt x="4085653" y="5180474"/>
                </a:lnTo>
                <a:lnTo>
                  <a:pt x="4094225" y="5176309"/>
                </a:lnTo>
                <a:close/>
                <a:moveTo>
                  <a:pt x="5928128" y="2831584"/>
                </a:moveTo>
                <a:lnTo>
                  <a:pt x="5931333" y="2831584"/>
                </a:lnTo>
                <a:lnTo>
                  <a:pt x="5934216" y="2831905"/>
                </a:lnTo>
                <a:lnTo>
                  <a:pt x="5936459" y="2833191"/>
                </a:lnTo>
                <a:lnTo>
                  <a:pt x="5938061" y="2834154"/>
                </a:lnTo>
                <a:lnTo>
                  <a:pt x="5939022" y="2836082"/>
                </a:lnTo>
                <a:lnTo>
                  <a:pt x="5940304" y="2838330"/>
                </a:lnTo>
                <a:lnTo>
                  <a:pt x="5940624" y="2841222"/>
                </a:lnTo>
                <a:lnTo>
                  <a:pt x="5940624" y="2844112"/>
                </a:lnTo>
                <a:lnTo>
                  <a:pt x="5940304" y="2847646"/>
                </a:lnTo>
                <a:lnTo>
                  <a:pt x="5939342" y="2851501"/>
                </a:lnTo>
                <a:lnTo>
                  <a:pt x="5937420" y="2859532"/>
                </a:lnTo>
                <a:lnTo>
                  <a:pt x="5934857" y="2868204"/>
                </a:lnTo>
                <a:lnTo>
                  <a:pt x="5928770" y="2886836"/>
                </a:lnTo>
                <a:lnTo>
                  <a:pt x="5925245" y="2896473"/>
                </a:lnTo>
                <a:lnTo>
                  <a:pt x="5922681" y="2905146"/>
                </a:lnTo>
                <a:lnTo>
                  <a:pt x="5920759" y="2913498"/>
                </a:lnTo>
                <a:lnTo>
                  <a:pt x="5920438" y="2917995"/>
                </a:lnTo>
                <a:lnTo>
                  <a:pt x="5920118" y="2921207"/>
                </a:lnTo>
                <a:lnTo>
                  <a:pt x="5920118" y="2924741"/>
                </a:lnTo>
                <a:lnTo>
                  <a:pt x="5920438" y="2927632"/>
                </a:lnTo>
                <a:lnTo>
                  <a:pt x="5921080" y="2930523"/>
                </a:lnTo>
                <a:lnTo>
                  <a:pt x="5922681" y="2932772"/>
                </a:lnTo>
                <a:lnTo>
                  <a:pt x="5920118" y="2932129"/>
                </a:lnTo>
                <a:lnTo>
                  <a:pt x="5917875" y="2932129"/>
                </a:lnTo>
                <a:lnTo>
                  <a:pt x="5915953" y="2932451"/>
                </a:lnTo>
                <a:lnTo>
                  <a:pt x="5914030" y="2933093"/>
                </a:lnTo>
                <a:lnTo>
                  <a:pt x="5912108" y="2934377"/>
                </a:lnTo>
                <a:lnTo>
                  <a:pt x="5910506" y="2935663"/>
                </a:lnTo>
                <a:lnTo>
                  <a:pt x="5909224" y="2937268"/>
                </a:lnTo>
                <a:lnTo>
                  <a:pt x="5908264" y="2939196"/>
                </a:lnTo>
                <a:lnTo>
                  <a:pt x="5906020" y="2943372"/>
                </a:lnTo>
                <a:lnTo>
                  <a:pt x="5903777" y="2947870"/>
                </a:lnTo>
                <a:lnTo>
                  <a:pt x="5901855" y="2952045"/>
                </a:lnTo>
                <a:lnTo>
                  <a:pt x="5899612" y="2956542"/>
                </a:lnTo>
                <a:lnTo>
                  <a:pt x="5895767" y="2953330"/>
                </a:lnTo>
                <a:lnTo>
                  <a:pt x="5892563" y="2949797"/>
                </a:lnTo>
                <a:lnTo>
                  <a:pt x="5890321" y="2946584"/>
                </a:lnTo>
                <a:lnTo>
                  <a:pt x="5888397" y="2942730"/>
                </a:lnTo>
                <a:lnTo>
                  <a:pt x="5887437" y="2938875"/>
                </a:lnTo>
                <a:lnTo>
                  <a:pt x="5886476" y="2935020"/>
                </a:lnTo>
                <a:lnTo>
                  <a:pt x="5886155" y="2930844"/>
                </a:lnTo>
                <a:lnTo>
                  <a:pt x="5886476" y="2926668"/>
                </a:lnTo>
                <a:lnTo>
                  <a:pt x="5886796" y="2922493"/>
                </a:lnTo>
                <a:lnTo>
                  <a:pt x="5888078" y="2918317"/>
                </a:lnTo>
                <a:lnTo>
                  <a:pt x="5889039" y="2913498"/>
                </a:lnTo>
                <a:lnTo>
                  <a:pt x="5890641" y="2909000"/>
                </a:lnTo>
                <a:lnTo>
                  <a:pt x="5894486" y="2900328"/>
                </a:lnTo>
                <a:lnTo>
                  <a:pt x="5898971" y="2891012"/>
                </a:lnTo>
                <a:lnTo>
                  <a:pt x="5908583" y="2873666"/>
                </a:lnTo>
                <a:lnTo>
                  <a:pt x="5913069" y="2865635"/>
                </a:lnTo>
                <a:lnTo>
                  <a:pt x="5916914" y="2857604"/>
                </a:lnTo>
                <a:lnTo>
                  <a:pt x="5919798" y="2850215"/>
                </a:lnTo>
                <a:lnTo>
                  <a:pt x="5920759" y="2847325"/>
                </a:lnTo>
                <a:lnTo>
                  <a:pt x="5921400" y="2844112"/>
                </a:lnTo>
                <a:lnTo>
                  <a:pt x="5921400" y="2841222"/>
                </a:lnTo>
                <a:lnTo>
                  <a:pt x="5921400" y="2838330"/>
                </a:lnTo>
                <a:lnTo>
                  <a:pt x="5920759" y="2836082"/>
                </a:lnTo>
                <a:lnTo>
                  <a:pt x="5919156" y="2833833"/>
                </a:lnTo>
                <a:lnTo>
                  <a:pt x="5923963" y="2832227"/>
                </a:lnTo>
                <a:close/>
                <a:moveTo>
                  <a:pt x="5884874" y="885126"/>
                </a:moveTo>
                <a:lnTo>
                  <a:pt x="5887437" y="895277"/>
                </a:lnTo>
                <a:lnTo>
                  <a:pt x="5889358" y="905107"/>
                </a:lnTo>
                <a:lnTo>
                  <a:pt x="5890000" y="909548"/>
                </a:lnTo>
                <a:lnTo>
                  <a:pt x="5890320" y="914304"/>
                </a:lnTo>
                <a:lnTo>
                  <a:pt x="5890961" y="919061"/>
                </a:lnTo>
                <a:lnTo>
                  <a:pt x="5890320" y="923185"/>
                </a:lnTo>
                <a:lnTo>
                  <a:pt x="5889679" y="927308"/>
                </a:lnTo>
                <a:lnTo>
                  <a:pt x="5888077" y="931115"/>
                </a:lnTo>
                <a:lnTo>
                  <a:pt x="5886155" y="934919"/>
                </a:lnTo>
                <a:lnTo>
                  <a:pt x="5883592" y="937774"/>
                </a:lnTo>
                <a:lnTo>
                  <a:pt x="5880067" y="940947"/>
                </a:lnTo>
                <a:lnTo>
                  <a:pt x="5875902" y="943483"/>
                </a:lnTo>
                <a:lnTo>
                  <a:pt x="5871096" y="945704"/>
                </a:lnTo>
                <a:lnTo>
                  <a:pt x="5865007" y="947606"/>
                </a:lnTo>
                <a:lnTo>
                  <a:pt x="5861163" y="937140"/>
                </a:lnTo>
                <a:lnTo>
                  <a:pt x="5859241" y="931748"/>
                </a:lnTo>
                <a:lnTo>
                  <a:pt x="5857639" y="926990"/>
                </a:lnTo>
                <a:lnTo>
                  <a:pt x="5856678" y="921916"/>
                </a:lnTo>
                <a:lnTo>
                  <a:pt x="5855716" y="917477"/>
                </a:lnTo>
                <a:lnTo>
                  <a:pt x="5855716" y="913036"/>
                </a:lnTo>
                <a:lnTo>
                  <a:pt x="5856357" y="908279"/>
                </a:lnTo>
                <a:lnTo>
                  <a:pt x="5856998" y="904154"/>
                </a:lnTo>
                <a:lnTo>
                  <a:pt x="5858599" y="900350"/>
                </a:lnTo>
                <a:lnTo>
                  <a:pt x="5860843" y="897178"/>
                </a:lnTo>
                <a:lnTo>
                  <a:pt x="5863726" y="894007"/>
                </a:lnTo>
                <a:lnTo>
                  <a:pt x="5867571" y="891152"/>
                </a:lnTo>
                <a:lnTo>
                  <a:pt x="5872057" y="888932"/>
                </a:lnTo>
                <a:lnTo>
                  <a:pt x="5877824" y="887030"/>
                </a:lnTo>
                <a:close/>
                <a:moveTo>
                  <a:pt x="5618892" y="335632"/>
                </a:moveTo>
                <a:lnTo>
                  <a:pt x="5620830" y="338824"/>
                </a:lnTo>
                <a:lnTo>
                  <a:pt x="5621797" y="341378"/>
                </a:lnTo>
                <a:lnTo>
                  <a:pt x="5623089" y="344251"/>
                </a:lnTo>
                <a:lnTo>
                  <a:pt x="5623735" y="347125"/>
                </a:lnTo>
                <a:lnTo>
                  <a:pt x="5624703" y="352232"/>
                </a:lnTo>
                <a:lnTo>
                  <a:pt x="5624703" y="357659"/>
                </a:lnTo>
                <a:lnTo>
                  <a:pt x="5624380" y="363086"/>
                </a:lnTo>
                <a:lnTo>
                  <a:pt x="5623089" y="367875"/>
                </a:lnTo>
                <a:lnTo>
                  <a:pt x="5620830" y="378092"/>
                </a:lnTo>
                <a:lnTo>
                  <a:pt x="5619215" y="383199"/>
                </a:lnTo>
                <a:lnTo>
                  <a:pt x="5618247" y="387987"/>
                </a:lnTo>
                <a:lnTo>
                  <a:pt x="5617278" y="393415"/>
                </a:lnTo>
                <a:lnTo>
                  <a:pt x="5617278" y="398204"/>
                </a:lnTo>
                <a:lnTo>
                  <a:pt x="5617601" y="403631"/>
                </a:lnTo>
                <a:lnTo>
                  <a:pt x="5618892" y="409377"/>
                </a:lnTo>
                <a:lnTo>
                  <a:pt x="5619861" y="411931"/>
                </a:lnTo>
                <a:lnTo>
                  <a:pt x="5621152" y="414486"/>
                </a:lnTo>
                <a:lnTo>
                  <a:pt x="5623089" y="417678"/>
                </a:lnTo>
                <a:lnTo>
                  <a:pt x="5625026" y="420551"/>
                </a:lnTo>
                <a:lnTo>
                  <a:pt x="5621152" y="422147"/>
                </a:lnTo>
                <a:lnTo>
                  <a:pt x="5617278" y="422786"/>
                </a:lnTo>
                <a:lnTo>
                  <a:pt x="5613727" y="423743"/>
                </a:lnTo>
                <a:lnTo>
                  <a:pt x="5610823" y="423743"/>
                </a:lnTo>
                <a:lnTo>
                  <a:pt x="5607595" y="423105"/>
                </a:lnTo>
                <a:lnTo>
                  <a:pt x="5604689" y="422786"/>
                </a:lnTo>
                <a:lnTo>
                  <a:pt x="5601461" y="421828"/>
                </a:lnTo>
                <a:lnTo>
                  <a:pt x="5598879" y="420232"/>
                </a:lnTo>
                <a:lnTo>
                  <a:pt x="5596296" y="418316"/>
                </a:lnTo>
                <a:lnTo>
                  <a:pt x="5594037" y="416401"/>
                </a:lnTo>
                <a:lnTo>
                  <a:pt x="5591777" y="413847"/>
                </a:lnTo>
                <a:lnTo>
                  <a:pt x="5589195" y="410655"/>
                </a:lnTo>
                <a:lnTo>
                  <a:pt x="5587581" y="407781"/>
                </a:lnTo>
                <a:lnTo>
                  <a:pt x="5584999" y="404269"/>
                </a:lnTo>
                <a:lnTo>
                  <a:pt x="5581770" y="396289"/>
                </a:lnTo>
                <a:lnTo>
                  <a:pt x="5584999" y="394692"/>
                </a:lnTo>
                <a:lnTo>
                  <a:pt x="5588226" y="393415"/>
                </a:lnTo>
                <a:lnTo>
                  <a:pt x="5590808" y="391819"/>
                </a:lnTo>
                <a:lnTo>
                  <a:pt x="5593069" y="389904"/>
                </a:lnTo>
                <a:lnTo>
                  <a:pt x="5595005" y="387987"/>
                </a:lnTo>
                <a:lnTo>
                  <a:pt x="5596296" y="386392"/>
                </a:lnTo>
                <a:lnTo>
                  <a:pt x="5597265" y="384477"/>
                </a:lnTo>
                <a:lnTo>
                  <a:pt x="5598234" y="382241"/>
                </a:lnTo>
                <a:lnTo>
                  <a:pt x="5598879" y="380326"/>
                </a:lnTo>
                <a:lnTo>
                  <a:pt x="5599201" y="378410"/>
                </a:lnTo>
                <a:lnTo>
                  <a:pt x="5599201" y="374260"/>
                </a:lnTo>
                <a:lnTo>
                  <a:pt x="5598879" y="370110"/>
                </a:lnTo>
                <a:lnTo>
                  <a:pt x="5598556" y="365641"/>
                </a:lnTo>
                <a:lnTo>
                  <a:pt x="5598234" y="361490"/>
                </a:lnTo>
                <a:lnTo>
                  <a:pt x="5597911" y="357340"/>
                </a:lnTo>
                <a:lnTo>
                  <a:pt x="5598234" y="353190"/>
                </a:lnTo>
                <a:lnTo>
                  <a:pt x="5598879" y="351274"/>
                </a:lnTo>
                <a:lnTo>
                  <a:pt x="5599847" y="349359"/>
                </a:lnTo>
                <a:lnTo>
                  <a:pt x="5600816" y="347444"/>
                </a:lnTo>
                <a:lnTo>
                  <a:pt x="5602107" y="345528"/>
                </a:lnTo>
                <a:lnTo>
                  <a:pt x="5604043" y="343613"/>
                </a:lnTo>
                <a:lnTo>
                  <a:pt x="5605980" y="341698"/>
                </a:lnTo>
                <a:lnTo>
                  <a:pt x="5608562" y="340101"/>
                </a:lnTo>
                <a:lnTo>
                  <a:pt x="5611468" y="338824"/>
                </a:lnTo>
                <a:lnTo>
                  <a:pt x="5615019" y="337228"/>
                </a:lnTo>
                <a:close/>
                <a:moveTo>
                  <a:pt x="5537769" y="258734"/>
                </a:moveTo>
                <a:lnTo>
                  <a:pt x="5545401" y="269991"/>
                </a:lnTo>
                <a:lnTo>
                  <a:pt x="5553032" y="280928"/>
                </a:lnTo>
                <a:lnTo>
                  <a:pt x="5555894" y="286717"/>
                </a:lnTo>
                <a:lnTo>
                  <a:pt x="5559390" y="292185"/>
                </a:lnTo>
                <a:lnTo>
                  <a:pt x="5561617" y="297653"/>
                </a:lnTo>
                <a:lnTo>
                  <a:pt x="5563843" y="303121"/>
                </a:lnTo>
                <a:lnTo>
                  <a:pt x="5565432" y="308588"/>
                </a:lnTo>
                <a:lnTo>
                  <a:pt x="5565750" y="313413"/>
                </a:lnTo>
                <a:lnTo>
                  <a:pt x="5565750" y="315986"/>
                </a:lnTo>
                <a:lnTo>
                  <a:pt x="5565750" y="318882"/>
                </a:lnTo>
                <a:lnTo>
                  <a:pt x="5565432" y="321133"/>
                </a:lnTo>
                <a:lnTo>
                  <a:pt x="5564479" y="323706"/>
                </a:lnTo>
                <a:lnTo>
                  <a:pt x="5563524" y="325958"/>
                </a:lnTo>
                <a:lnTo>
                  <a:pt x="5562252" y="328208"/>
                </a:lnTo>
                <a:lnTo>
                  <a:pt x="5560981" y="331104"/>
                </a:lnTo>
                <a:lnTo>
                  <a:pt x="5559073" y="333355"/>
                </a:lnTo>
                <a:lnTo>
                  <a:pt x="5556530" y="335606"/>
                </a:lnTo>
                <a:lnTo>
                  <a:pt x="5553985" y="337537"/>
                </a:lnTo>
                <a:lnTo>
                  <a:pt x="5551442" y="339788"/>
                </a:lnTo>
                <a:lnTo>
                  <a:pt x="5547945" y="342040"/>
                </a:lnTo>
                <a:lnTo>
                  <a:pt x="5548898" y="339466"/>
                </a:lnTo>
                <a:lnTo>
                  <a:pt x="5548898" y="337215"/>
                </a:lnTo>
                <a:lnTo>
                  <a:pt x="5548898" y="334320"/>
                </a:lnTo>
                <a:lnTo>
                  <a:pt x="5548263" y="331747"/>
                </a:lnTo>
                <a:lnTo>
                  <a:pt x="5546990" y="326601"/>
                </a:lnTo>
                <a:lnTo>
                  <a:pt x="5544129" y="321133"/>
                </a:lnTo>
                <a:lnTo>
                  <a:pt x="5541267" y="315665"/>
                </a:lnTo>
                <a:lnTo>
                  <a:pt x="5537769" y="309875"/>
                </a:lnTo>
                <a:lnTo>
                  <a:pt x="5531411" y="298940"/>
                </a:lnTo>
                <a:lnTo>
                  <a:pt x="5528231" y="293471"/>
                </a:lnTo>
                <a:lnTo>
                  <a:pt x="5526005" y="288325"/>
                </a:lnTo>
                <a:lnTo>
                  <a:pt x="5525051" y="285431"/>
                </a:lnTo>
                <a:lnTo>
                  <a:pt x="5524733" y="282857"/>
                </a:lnTo>
                <a:lnTo>
                  <a:pt x="5524098" y="280285"/>
                </a:lnTo>
                <a:lnTo>
                  <a:pt x="5524098" y="277389"/>
                </a:lnTo>
                <a:lnTo>
                  <a:pt x="5524098" y="275138"/>
                </a:lnTo>
                <a:lnTo>
                  <a:pt x="5525051" y="272565"/>
                </a:lnTo>
                <a:lnTo>
                  <a:pt x="5526005" y="270313"/>
                </a:lnTo>
                <a:lnTo>
                  <a:pt x="5527277" y="267740"/>
                </a:lnTo>
                <a:lnTo>
                  <a:pt x="5529185" y="265167"/>
                </a:lnTo>
                <a:lnTo>
                  <a:pt x="5531729" y="262915"/>
                </a:lnTo>
                <a:lnTo>
                  <a:pt x="5534272" y="260664"/>
                </a:lnTo>
                <a:close/>
                <a:moveTo>
                  <a:pt x="5698398" y="204266"/>
                </a:moveTo>
                <a:lnTo>
                  <a:pt x="5698398" y="207162"/>
                </a:lnTo>
                <a:lnTo>
                  <a:pt x="5698398" y="210379"/>
                </a:lnTo>
                <a:lnTo>
                  <a:pt x="5698718" y="216492"/>
                </a:lnTo>
                <a:lnTo>
                  <a:pt x="5700320" y="222929"/>
                </a:lnTo>
                <a:lnTo>
                  <a:pt x="5702563" y="229364"/>
                </a:lnTo>
                <a:lnTo>
                  <a:pt x="5705767" y="236121"/>
                </a:lnTo>
                <a:lnTo>
                  <a:pt x="5708971" y="243201"/>
                </a:lnTo>
                <a:lnTo>
                  <a:pt x="5713456" y="249958"/>
                </a:lnTo>
                <a:lnTo>
                  <a:pt x="5717622" y="257358"/>
                </a:lnTo>
                <a:lnTo>
                  <a:pt x="5726593" y="271838"/>
                </a:lnTo>
                <a:lnTo>
                  <a:pt x="5736526" y="286961"/>
                </a:lnTo>
                <a:lnTo>
                  <a:pt x="5745497" y="302728"/>
                </a:lnTo>
                <a:lnTo>
                  <a:pt x="5750303" y="310451"/>
                </a:lnTo>
                <a:lnTo>
                  <a:pt x="5754468" y="318495"/>
                </a:lnTo>
                <a:lnTo>
                  <a:pt x="5758634" y="326218"/>
                </a:lnTo>
                <a:lnTo>
                  <a:pt x="5763440" y="333619"/>
                </a:lnTo>
                <a:lnTo>
                  <a:pt x="5774333" y="349386"/>
                </a:lnTo>
                <a:lnTo>
                  <a:pt x="5784586" y="364831"/>
                </a:lnTo>
                <a:lnTo>
                  <a:pt x="5789393" y="372233"/>
                </a:lnTo>
                <a:lnTo>
                  <a:pt x="5793558" y="379632"/>
                </a:lnTo>
                <a:lnTo>
                  <a:pt x="5797402" y="386712"/>
                </a:lnTo>
                <a:lnTo>
                  <a:pt x="5799966" y="393791"/>
                </a:lnTo>
                <a:lnTo>
                  <a:pt x="5801247" y="397330"/>
                </a:lnTo>
                <a:lnTo>
                  <a:pt x="5801888" y="400548"/>
                </a:lnTo>
                <a:lnTo>
                  <a:pt x="5802209" y="403766"/>
                </a:lnTo>
                <a:lnTo>
                  <a:pt x="5802850" y="406983"/>
                </a:lnTo>
                <a:lnTo>
                  <a:pt x="5802209" y="410202"/>
                </a:lnTo>
                <a:lnTo>
                  <a:pt x="5801568" y="413097"/>
                </a:lnTo>
                <a:lnTo>
                  <a:pt x="5800927" y="416315"/>
                </a:lnTo>
                <a:lnTo>
                  <a:pt x="5799325" y="419211"/>
                </a:lnTo>
                <a:lnTo>
                  <a:pt x="5797402" y="422107"/>
                </a:lnTo>
                <a:lnTo>
                  <a:pt x="5795160" y="425003"/>
                </a:lnTo>
                <a:lnTo>
                  <a:pt x="5792597" y="427899"/>
                </a:lnTo>
                <a:lnTo>
                  <a:pt x="5789072" y="430152"/>
                </a:lnTo>
                <a:lnTo>
                  <a:pt x="5786830" y="423072"/>
                </a:lnTo>
                <a:lnTo>
                  <a:pt x="5783945" y="415993"/>
                </a:lnTo>
                <a:lnTo>
                  <a:pt x="5780741" y="408592"/>
                </a:lnTo>
                <a:lnTo>
                  <a:pt x="5777217" y="401513"/>
                </a:lnTo>
                <a:lnTo>
                  <a:pt x="5773052" y="393791"/>
                </a:lnTo>
                <a:lnTo>
                  <a:pt x="5768566" y="386390"/>
                </a:lnTo>
                <a:lnTo>
                  <a:pt x="5758954" y="371267"/>
                </a:lnTo>
                <a:lnTo>
                  <a:pt x="5748381" y="356144"/>
                </a:lnTo>
                <a:lnTo>
                  <a:pt x="5737807" y="341020"/>
                </a:lnTo>
                <a:lnTo>
                  <a:pt x="5726913" y="325574"/>
                </a:lnTo>
                <a:lnTo>
                  <a:pt x="5716660" y="310773"/>
                </a:lnTo>
                <a:lnTo>
                  <a:pt x="5707048" y="295971"/>
                </a:lnTo>
                <a:lnTo>
                  <a:pt x="5702883" y="288570"/>
                </a:lnTo>
                <a:lnTo>
                  <a:pt x="5698718" y="281492"/>
                </a:lnTo>
                <a:lnTo>
                  <a:pt x="5695514" y="274091"/>
                </a:lnTo>
                <a:lnTo>
                  <a:pt x="5692310" y="266689"/>
                </a:lnTo>
                <a:lnTo>
                  <a:pt x="5689746" y="259932"/>
                </a:lnTo>
                <a:lnTo>
                  <a:pt x="5687824" y="253175"/>
                </a:lnTo>
                <a:lnTo>
                  <a:pt x="5686542" y="246418"/>
                </a:lnTo>
                <a:lnTo>
                  <a:pt x="5685902" y="239982"/>
                </a:lnTo>
                <a:lnTo>
                  <a:pt x="5685902" y="233547"/>
                </a:lnTo>
                <a:lnTo>
                  <a:pt x="5686542" y="227434"/>
                </a:lnTo>
                <a:lnTo>
                  <a:pt x="5688145" y="221319"/>
                </a:lnTo>
                <a:lnTo>
                  <a:pt x="5690708" y="215206"/>
                </a:lnTo>
                <a:lnTo>
                  <a:pt x="5692310" y="212631"/>
                </a:lnTo>
                <a:lnTo>
                  <a:pt x="5694232" y="209413"/>
                </a:lnTo>
                <a:close/>
                <a:moveTo>
                  <a:pt x="5569842" y="197858"/>
                </a:moveTo>
                <a:lnTo>
                  <a:pt x="5571750" y="197858"/>
                </a:lnTo>
                <a:lnTo>
                  <a:pt x="5573020" y="198823"/>
                </a:lnTo>
                <a:lnTo>
                  <a:pt x="5574927" y="199468"/>
                </a:lnTo>
                <a:lnTo>
                  <a:pt x="5576517" y="200756"/>
                </a:lnTo>
                <a:lnTo>
                  <a:pt x="5578105" y="202044"/>
                </a:lnTo>
                <a:lnTo>
                  <a:pt x="5579059" y="203977"/>
                </a:lnTo>
                <a:lnTo>
                  <a:pt x="5581919" y="208164"/>
                </a:lnTo>
                <a:lnTo>
                  <a:pt x="5584462" y="213318"/>
                </a:lnTo>
                <a:lnTo>
                  <a:pt x="5586686" y="218150"/>
                </a:lnTo>
                <a:lnTo>
                  <a:pt x="5588911" y="223625"/>
                </a:lnTo>
                <a:lnTo>
                  <a:pt x="5591771" y="228135"/>
                </a:lnTo>
                <a:lnTo>
                  <a:pt x="5594314" y="232644"/>
                </a:lnTo>
                <a:lnTo>
                  <a:pt x="5595903" y="234254"/>
                </a:lnTo>
                <a:lnTo>
                  <a:pt x="5597174" y="235865"/>
                </a:lnTo>
                <a:lnTo>
                  <a:pt x="5598763" y="237476"/>
                </a:lnTo>
                <a:lnTo>
                  <a:pt x="5600352" y="238119"/>
                </a:lnTo>
                <a:lnTo>
                  <a:pt x="5602259" y="238441"/>
                </a:lnTo>
                <a:lnTo>
                  <a:pt x="5603849" y="238764"/>
                </a:lnTo>
                <a:lnTo>
                  <a:pt x="5606073" y="238441"/>
                </a:lnTo>
                <a:lnTo>
                  <a:pt x="5607980" y="237798"/>
                </a:lnTo>
                <a:lnTo>
                  <a:pt x="5610204" y="236187"/>
                </a:lnTo>
                <a:lnTo>
                  <a:pt x="5612429" y="234254"/>
                </a:lnTo>
                <a:lnTo>
                  <a:pt x="5610840" y="236510"/>
                </a:lnTo>
                <a:lnTo>
                  <a:pt x="5609886" y="239408"/>
                </a:lnTo>
                <a:lnTo>
                  <a:pt x="5608934" y="241663"/>
                </a:lnTo>
                <a:lnTo>
                  <a:pt x="5608934" y="244240"/>
                </a:lnTo>
                <a:lnTo>
                  <a:pt x="5609252" y="246816"/>
                </a:lnTo>
                <a:lnTo>
                  <a:pt x="5609886" y="249716"/>
                </a:lnTo>
                <a:lnTo>
                  <a:pt x="5610840" y="252614"/>
                </a:lnTo>
                <a:lnTo>
                  <a:pt x="5612429" y="255513"/>
                </a:lnTo>
                <a:lnTo>
                  <a:pt x="5615925" y="260989"/>
                </a:lnTo>
                <a:lnTo>
                  <a:pt x="5619421" y="266786"/>
                </a:lnTo>
                <a:lnTo>
                  <a:pt x="5628637" y="278705"/>
                </a:lnTo>
                <a:lnTo>
                  <a:pt x="5632452" y="284502"/>
                </a:lnTo>
                <a:lnTo>
                  <a:pt x="5635948" y="290301"/>
                </a:lnTo>
                <a:lnTo>
                  <a:pt x="5637218" y="292877"/>
                </a:lnTo>
                <a:lnTo>
                  <a:pt x="5638490" y="295453"/>
                </a:lnTo>
                <a:lnTo>
                  <a:pt x="5639125" y="298353"/>
                </a:lnTo>
                <a:lnTo>
                  <a:pt x="5639443" y="300929"/>
                </a:lnTo>
                <a:lnTo>
                  <a:pt x="5639125" y="303506"/>
                </a:lnTo>
                <a:lnTo>
                  <a:pt x="5638808" y="306406"/>
                </a:lnTo>
                <a:lnTo>
                  <a:pt x="5637854" y="308660"/>
                </a:lnTo>
                <a:lnTo>
                  <a:pt x="5636265" y="310915"/>
                </a:lnTo>
                <a:lnTo>
                  <a:pt x="5634040" y="313169"/>
                </a:lnTo>
                <a:lnTo>
                  <a:pt x="5631180" y="315424"/>
                </a:lnTo>
                <a:lnTo>
                  <a:pt x="5628002" y="317357"/>
                </a:lnTo>
                <a:lnTo>
                  <a:pt x="5623870" y="319611"/>
                </a:lnTo>
                <a:lnTo>
                  <a:pt x="5619103" y="311880"/>
                </a:lnTo>
                <a:lnTo>
                  <a:pt x="5615289" y="304795"/>
                </a:lnTo>
                <a:lnTo>
                  <a:pt x="5612111" y="297386"/>
                </a:lnTo>
                <a:lnTo>
                  <a:pt x="5608616" y="290623"/>
                </a:lnTo>
                <a:lnTo>
                  <a:pt x="5602895" y="276128"/>
                </a:lnTo>
                <a:lnTo>
                  <a:pt x="5597174" y="261955"/>
                </a:lnTo>
                <a:lnTo>
                  <a:pt x="5594314" y="254546"/>
                </a:lnTo>
                <a:lnTo>
                  <a:pt x="5590818" y="247461"/>
                </a:lnTo>
                <a:lnTo>
                  <a:pt x="5587640" y="240053"/>
                </a:lnTo>
                <a:lnTo>
                  <a:pt x="5583190" y="232644"/>
                </a:lnTo>
                <a:lnTo>
                  <a:pt x="5578741" y="225236"/>
                </a:lnTo>
                <a:lnTo>
                  <a:pt x="5573656" y="217827"/>
                </a:lnTo>
                <a:lnTo>
                  <a:pt x="5567935" y="210097"/>
                </a:lnTo>
                <a:lnTo>
                  <a:pt x="5560944" y="202688"/>
                </a:lnTo>
                <a:lnTo>
                  <a:pt x="5563804" y="200756"/>
                </a:lnTo>
                <a:lnTo>
                  <a:pt x="5565711" y="199146"/>
                </a:lnTo>
                <a:lnTo>
                  <a:pt x="5567935" y="198501"/>
                </a:lnTo>
                <a:close/>
                <a:moveTo>
                  <a:pt x="5350771" y="0"/>
                </a:moveTo>
                <a:lnTo>
                  <a:pt x="5371055" y="0"/>
                </a:lnTo>
                <a:lnTo>
                  <a:pt x="5371483" y="2649"/>
                </a:lnTo>
                <a:lnTo>
                  <a:pt x="5372456" y="8675"/>
                </a:lnTo>
                <a:lnTo>
                  <a:pt x="5374401" y="14386"/>
                </a:lnTo>
                <a:lnTo>
                  <a:pt x="5376672" y="20414"/>
                </a:lnTo>
                <a:lnTo>
                  <a:pt x="5379915" y="26441"/>
                </a:lnTo>
                <a:lnTo>
                  <a:pt x="5375699" y="23269"/>
                </a:lnTo>
                <a:lnTo>
                  <a:pt x="5371483" y="19779"/>
                </a:lnTo>
                <a:lnTo>
                  <a:pt x="5365969" y="15021"/>
                </a:lnTo>
                <a:lnTo>
                  <a:pt x="5360131" y="9945"/>
                </a:lnTo>
                <a:lnTo>
                  <a:pt x="5353968" y="3283"/>
                </a:lnTo>
                <a:close/>
                <a:moveTo>
                  <a:pt x="0" y="0"/>
                </a:moveTo>
                <a:lnTo>
                  <a:pt x="5235691" y="0"/>
                </a:lnTo>
                <a:lnTo>
                  <a:pt x="5238616" y="2090"/>
                </a:lnTo>
                <a:lnTo>
                  <a:pt x="5243743" y="4653"/>
                </a:lnTo>
                <a:lnTo>
                  <a:pt x="5248548" y="7216"/>
                </a:lnTo>
                <a:lnTo>
                  <a:pt x="5258481" y="12343"/>
                </a:lnTo>
                <a:lnTo>
                  <a:pt x="5263608" y="14585"/>
                </a:lnTo>
                <a:lnTo>
                  <a:pt x="5267773" y="17148"/>
                </a:lnTo>
                <a:lnTo>
                  <a:pt x="5270978" y="19391"/>
                </a:lnTo>
                <a:lnTo>
                  <a:pt x="5273861" y="22275"/>
                </a:lnTo>
                <a:lnTo>
                  <a:pt x="5277065" y="22596"/>
                </a:lnTo>
                <a:lnTo>
                  <a:pt x="5279949" y="22596"/>
                </a:lnTo>
                <a:lnTo>
                  <a:pt x="5282191" y="22275"/>
                </a:lnTo>
                <a:lnTo>
                  <a:pt x="5284114" y="21314"/>
                </a:lnTo>
                <a:lnTo>
                  <a:pt x="5286036" y="20352"/>
                </a:lnTo>
                <a:lnTo>
                  <a:pt x="5287318" y="18751"/>
                </a:lnTo>
                <a:lnTo>
                  <a:pt x="5290842" y="14906"/>
                </a:lnTo>
                <a:lnTo>
                  <a:pt x="5295007" y="10420"/>
                </a:lnTo>
                <a:lnTo>
                  <a:pt x="5297250" y="8177"/>
                </a:lnTo>
                <a:lnTo>
                  <a:pt x="5300455" y="5293"/>
                </a:lnTo>
                <a:lnTo>
                  <a:pt x="5303979" y="3050"/>
                </a:lnTo>
                <a:lnTo>
                  <a:pt x="5307503" y="808"/>
                </a:lnTo>
                <a:lnTo>
                  <a:pt x="5309118" y="0"/>
                </a:lnTo>
                <a:lnTo>
                  <a:pt x="5322875" y="0"/>
                </a:lnTo>
                <a:lnTo>
                  <a:pt x="5323524" y="487"/>
                </a:lnTo>
                <a:lnTo>
                  <a:pt x="5325445" y="2730"/>
                </a:lnTo>
                <a:lnTo>
                  <a:pt x="5327048" y="4973"/>
                </a:lnTo>
                <a:lnTo>
                  <a:pt x="5328330" y="7216"/>
                </a:lnTo>
                <a:lnTo>
                  <a:pt x="5328970" y="9458"/>
                </a:lnTo>
                <a:lnTo>
                  <a:pt x="5329290" y="11702"/>
                </a:lnTo>
                <a:lnTo>
                  <a:pt x="5329290" y="14265"/>
                </a:lnTo>
                <a:lnTo>
                  <a:pt x="5329290" y="16507"/>
                </a:lnTo>
                <a:lnTo>
                  <a:pt x="5328970" y="18430"/>
                </a:lnTo>
                <a:lnTo>
                  <a:pt x="5327369" y="22915"/>
                </a:lnTo>
                <a:lnTo>
                  <a:pt x="5325126" y="27722"/>
                </a:lnTo>
                <a:lnTo>
                  <a:pt x="5322882" y="32528"/>
                </a:lnTo>
                <a:lnTo>
                  <a:pt x="5317436" y="41499"/>
                </a:lnTo>
                <a:lnTo>
                  <a:pt x="5314873" y="45984"/>
                </a:lnTo>
                <a:lnTo>
                  <a:pt x="5312950" y="50791"/>
                </a:lnTo>
                <a:lnTo>
                  <a:pt x="5312309" y="54956"/>
                </a:lnTo>
                <a:lnTo>
                  <a:pt x="5311989" y="57199"/>
                </a:lnTo>
                <a:lnTo>
                  <a:pt x="5311989" y="59441"/>
                </a:lnTo>
                <a:lnTo>
                  <a:pt x="5312309" y="61685"/>
                </a:lnTo>
                <a:lnTo>
                  <a:pt x="5312950" y="63927"/>
                </a:lnTo>
                <a:lnTo>
                  <a:pt x="5314232" y="66170"/>
                </a:lnTo>
                <a:lnTo>
                  <a:pt x="5315513" y="68413"/>
                </a:lnTo>
                <a:lnTo>
                  <a:pt x="5317116" y="71617"/>
                </a:lnTo>
                <a:lnTo>
                  <a:pt x="5318717" y="74501"/>
                </a:lnTo>
                <a:lnTo>
                  <a:pt x="5320319" y="77384"/>
                </a:lnTo>
                <a:lnTo>
                  <a:pt x="5321601" y="79628"/>
                </a:lnTo>
                <a:lnTo>
                  <a:pt x="5323524" y="81550"/>
                </a:lnTo>
                <a:lnTo>
                  <a:pt x="5325126" y="83151"/>
                </a:lnTo>
                <a:lnTo>
                  <a:pt x="5327048" y="84113"/>
                </a:lnTo>
                <a:lnTo>
                  <a:pt x="5328970" y="85395"/>
                </a:lnTo>
                <a:lnTo>
                  <a:pt x="5332815" y="86676"/>
                </a:lnTo>
                <a:lnTo>
                  <a:pt x="5336660" y="87638"/>
                </a:lnTo>
                <a:lnTo>
                  <a:pt x="5340825" y="87638"/>
                </a:lnTo>
                <a:lnTo>
                  <a:pt x="5344670" y="87638"/>
                </a:lnTo>
                <a:lnTo>
                  <a:pt x="5352680" y="87638"/>
                </a:lnTo>
                <a:lnTo>
                  <a:pt x="5356846" y="87958"/>
                </a:lnTo>
                <a:lnTo>
                  <a:pt x="5360691" y="88599"/>
                </a:lnTo>
                <a:lnTo>
                  <a:pt x="5364215" y="90201"/>
                </a:lnTo>
                <a:lnTo>
                  <a:pt x="5366137" y="91483"/>
                </a:lnTo>
                <a:lnTo>
                  <a:pt x="5368060" y="92444"/>
                </a:lnTo>
                <a:lnTo>
                  <a:pt x="5369662" y="94045"/>
                </a:lnTo>
                <a:lnTo>
                  <a:pt x="5371264" y="95968"/>
                </a:lnTo>
                <a:lnTo>
                  <a:pt x="5373186" y="98211"/>
                </a:lnTo>
                <a:lnTo>
                  <a:pt x="5374789" y="100774"/>
                </a:lnTo>
                <a:lnTo>
                  <a:pt x="5371584" y="103657"/>
                </a:lnTo>
                <a:lnTo>
                  <a:pt x="5369020" y="105901"/>
                </a:lnTo>
                <a:lnTo>
                  <a:pt x="5366778" y="108464"/>
                </a:lnTo>
                <a:lnTo>
                  <a:pt x="5364856" y="110706"/>
                </a:lnTo>
                <a:lnTo>
                  <a:pt x="5361652" y="116154"/>
                </a:lnTo>
                <a:lnTo>
                  <a:pt x="5359088" y="120959"/>
                </a:lnTo>
                <a:lnTo>
                  <a:pt x="5356204" y="126086"/>
                </a:lnTo>
                <a:lnTo>
                  <a:pt x="5353001" y="130892"/>
                </a:lnTo>
                <a:lnTo>
                  <a:pt x="5351078" y="133776"/>
                </a:lnTo>
                <a:lnTo>
                  <a:pt x="5348835" y="136019"/>
                </a:lnTo>
                <a:lnTo>
                  <a:pt x="5345631" y="138582"/>
                </a:lnTo>
                <a:lnTo>
                  <a:pt x="5342427" y="140824"/>
                </a:lnTo>
                <a:lnTo>
                  <a:pt x="5344991" y="146913"/>
                </a:lnTo>
                <a:lnTo>
                  <a:pt x="5347875" y="152039"/>
                </a:lnTo>
                <a:lnTo>
                  <a:pt x="5351399" y="155884"/>
                </a:lnTo>
                <a:lnTo>
                  <a:pt x="5354923" y="159088"/>
                </a:lnTo>
                <a:lnTo>
                  <a:pt x="5358128" y="161971"/>
                </a:lnTo>
                <a:lnTo>
                  <a:pt x="5361652" y="164214"/>
                </a:lnTo>
                <a:lnTo>
                  <a:pt x="5365497" y="166137"/>
                </a:lnTo>
                <a:lnTo>
                  <a:pt x="5369341" y="167418"/>
                </a:lnTo>
                <a:lnTo>
                  <a:pt x="5376390" y="170943"/>
                </a:lnTo>
                <a:lnTo>
                  <a:pt x="5380235" y="172865"/>
                </a:lnTo>
                <a:lnTo>
                  <a:pt x="5383760" y="175108"/>
                </a:lnTo>
                <a:lnTo>
                  <a:pt x="5387284" y="177671"/>
                </a:lnTo>
                <a:lnTo>
                  <a:pt x="5390488" y="181195"/>
                </a:lnTo>
                <a:lnTo>
                  <a:pt x="5394013" y="185361"/>
                </a:lnTo>
                <a:lnTo>
                  <a:pt x="5396576" y="190488"/>
                </a:lnTo>
                <a:lnTo>
                  <a:pt x="5394333" y="193051"/>
                </a:lnTo>
                <a:lnTo>
                  <a:pt x="5391770" y="194973"/>
                </a:lnTo>
                <a:lnTo>
                  <a:pt x="5389526" y="196575"/>
                </a:lnTo>
                <a:lnTo>
                  <a:pt x="5387284" y="197537"/>
                </a:lnTo>
                <a:lnTo>
                  <a:pt x="5385042" y="198497"/>
                </a:lnTo>
                <a:lnTo>
                  <a:pt x="5382478" y="199138"/>
                </a:lnTo>
                <a:lnTo>
                  <a:pt x="5378313" y="199779"/>
                </a:lnTo>
                <a:lnTo>
                  <a:pt x="5374147" y="200420"/>
                </a:lnTo>
                <a:lnTo>
                  <a:pt x="5369982" y="201060"/>
                </a:lnTo>
                <a:lnTo>
                  <a:pt x="5367739" y="201701"/>
                </a:lnTo>
                <a:lnTo>
                  <a:pt x="5365497" y="202663"/>
                </a:lnTo>
                <a:lnTo>
                  <a:pt x="5363254" y="203624"/>
                </a:lnTo>
                <a:lnTo>
                  <a:pt x="5361011" y="205226"/>
                </a:lnTo>
                <a:lnTo>
                  <a:pt x="5371905" y="214198"/>
                </a:lnTo>
                <a:lnTo>
                  <a:pt x="5382478" y="222848"/>
                </a:lnTo>
                <a:lnTo>
                  <a:pt x="5387925" y="227334"/>
                </a:lnTo>
                <a:lnTo>
                  <a:pt x="5392411" y="231500"/>
                </a:lnTo>
                <a:lnTo>
                  <a:pt x="5397216" y="235985"/>
                </a:lnTo>
                <a:lnTo>
                  <a:pt x="5400741" y="240471"/>
                </a:lnTo>
                <a:lnTo>
                  <a:pt x="5404266" y="245276"/>
                </a:lnTo>
                <a:lnTo>
                  <a:pt x="5406829" y="250083"/>
                </a:lnTo>
                <a:lnTo>
                  <a:pt x="5408751" y="255529"/>
                </a:lnTo>
                <a:lnTo>
                  <a:pt x="5410032" y="260656"/>
                </a:lnTo>
                <a:lnTo>
                  <a:pt x="5410353" y="263860"/>
                </a:lnTo>
                <a:lnTo>
                  <a:pt x="5410353" y="266744"/>
                </a:lnTo>
                <a:lnTo>
                  <a:pt x="5410353" y="269948"/>
                </a:lnTo>
                <a:lnTo>
                  <a:pt x="5410032" y="272831"/>
                </a:lnTo>
                <a:lnTo>
                  <a:pt x="5409393" y="276356"/>
                </a:lnTo>
                <a:lnTo>
                  <a:pt x="5408431" y="279880"/>
                </a:lnTo>
                <a:lnTo>
                  <a:pt x="5405868" y="286609"/>
                </a:lnTo>
                <a:lnTo>
                  <a:pt x="5406829" y="288532"/>
                </a:lnTo>
                <a:lnTo>
                  <a:pt x="5408431" y="289172"/>
                </a:lnTo>
                <a:lnTo>
                  <a:pt x="5410032" y="290133"/>
                </a:lnTo>
                <a:lnTo>
                  <a:pt x="5411314" y="290133"/>
                </a:lnTo>
                <a:lnTo>
                  <a:pt x="5412276" y="290133"/>
                </a:lnTo>
                <a:lnTo>
                  <a:pt x="5413557" y="289813"/>
                </a:lnTo>
                <a:lnTo>
                  <a:pt x="5414519" y="288851"/>
                </a:lnTo>
                <a:lnTo>
                  <a:pt x="5415480" y="287891"/>
                </a:lnTo>
                <a:lnTo>
                  <a:pt x="5416761" y="285647"/>
                </a:lnTo>
                <a:lnTo>
                  <a:pt x="5417402" y="283084"/>
                </a:lnTo>
                <a:lnTo>
                  <a:pt x="5417402" y="282123"/>
                </a:lnTo>
                <a:lnTo>
                  <a:pt x="5417402" y="280842"/>
                </a:lnTo>
                <a:lnTo>
                  <a:pt x="5416761" y="280201"/>
                </a:lnTo>
                <a:lnTo>
                  <a:pt x="5416121" y="279560"/>
                </a:lnTo>
                <a:lnTo>
                  <a:pt x="5421567" y="282764"/>
                </a:lnTo>
                <a:lnTo>
                  <a:pt x="5427014" y="287570"/>
                </a:lnTo>
                <a:lnTo>
                  <a:pt x="5432782" y="292376"/>
                </a:lnTo>
                <a:lnTo>
                  <a:pt x="5438549" y="298464"/>
                </a:lnTo>
                <a:lnTo>
                  <a:pt x="5443996" y="304872"/>
                </a:lnTo>
                <a:lnTo>
                  <a:pt x="5449123" y="311921"/>
                </a:lnTo>
                <a:lnTo>
                  <a:pt x="5454249" y="319291"/>
                </a:lnTo>
                <a:lnTo>
                  <a:pt x="5458734" y="326980"/>
                </a:lnTo>
                <a:lnTo>
                  <a:pt x="5462900" y="334990"/>
                </a:lnTo>
                <a:lnTo>
                  <a:pt x="5466745" y="343320"/>
                </a:lnTo>
                <a:lnTo>
                  <a:pt x="5469629" y="351331"/>
                </a:lnTo>
                <a:lnTo>
                  <a:pt x="5472512" y="359340"/>
                </a:lnTo>
                <a:lnTo>
                  <a:pt x="5474113" y="367351"/>
                </a:lnTo>
                <a:lnTo>
                  <a:pt x="5475075" y="375041"/>
                </a:lnTo>
                <a:lnTo>
                  <a:pt x="5475075" y="382090"/>
                </a:lnTo>
                <a:lnTo>
                  <a:pt x="5475075" y="385614"/>
                </a:lnTo>
                <a:lnTo>
                  <a:pt x="5474434" y="389139"/>
                </a:lnTo>
                <a:lnTo>
                  <a:pt x="5477638" y="390420"/>
                </a:lnTo>
                <a:lnTo>
                  <a:pt x="5481163" y="391702"/>
                </a:lnTo>
                <a:lnTo>
                  <a:pt x="5484687" y="392022"/>
                </a:lnTo>
                <a:lnTo>
                  <a:pt x="5487571" y="392022"/>
                </a:lnTo>
                <a:lnTo>
                  <a:pt x="5490774" y="391702"/>
                </a:lnTo>
                <a:lnTo>
                  <a:pt x="5493338" y="391061"/>
                </a:lnTo>
                <a:lnTo>
                  <a:pt x="5498464" y="390099"/>
                </a:lnTo>
                <a:lnTo>
                  <a:pt x="5500388" y="389780"/>
                </a:lnTo>
                <a:lnTo>
                  <a:pt x="5501669" y="390099"/>
                </a:lnTo>
                <a:lnTo>
                  <a:pt x="5502951" y="391061"/>
                </a:lnTo>
                <a:lnTo>
                  <a:pt x="5503591" y="392343"/>
                </a:lnTo>
                <a:lnTo>
                  <a:pt x="5503911" y="394906"/>
                </a:lnTo>
                <a:lnTo>
                  <a:pt x="5503591" y="398110"/>
                </a:lnTo>
                <a:lnTo>
                  <a:pt x="5502951" y="402275"/>
                </a:lnTo>
                <a:lnTo>
                  <a:pt x="5501669" y="408042"/>
                </a:lnTo>
                <a:lnTo>
                  <a:pt x="5505514" y="411888"/>
                </a:lnTo>
                <a:lnTo>
                  <a:pt x="5509679" y="415412"/>
                </a:lnTo>
                <a:lnTo>
                  <a:pt x="5513844" y="418295"/>
                </a:lnTo>
                <a:lnTo>
                  <a:pt x="5518009" y="421179"/>
                </a:lnTo>
                <a:lnTo>
                  <a:pt x="5522175" y="423743"/>
                </a:lnTo>
                <a:lnTo>
                  <a:pt x="5526981" y="425985"/>
                </a:lnTo>
                <a:lnTo>
                  <a:pt x="5531146" y="428228"/>
                </a:lnTo>
                <a:lnTo>
                  <a:pt x="5535952" y="430150"/>
                </a:lnTo>
                <a:lnTo>
                  <a:pt x="5540438" y="431752"/>
                </a:lnTo>
                <a:lnTo>
                  <a:pt x="5545244" y="433355"/>
                </a:lnTo>
                <a:lnTo>
                  <a:pt x="5550050" y="434316"/>
                </a:lnTo>
                <a:lnTo>
                  <a:pt x="5555176" y="434956"/>
                </a:lnTo>
                <a:lnTo>
                  <a:pt x="5560303" y="435918"/>
                </a:lnTo>
                <a:lnTo>
                  <a:pt x="5565429" y="436238"/>
                </a:lnTo>
                <a:lnTo>
                  <a:pt x="5570556" y="436238"/>
                </a:lnTo>
                <a:lnTo>
                  <a:pt x="5576003" y="436238"/>
                </a:lnTo>
                <a:lnTo>
                  <a:pt x="5575361" y="439763"/>
                </a:lnTo>
                <a:lnTo>
                  <a:pt x="5573760" y="442967"/>
                </a:lnTo>
                <a:lnTo>
                  <a:pt x="5571837" y="446491"/>
                </a:lnTo>
                <a:lnTo>
                  <a:pt x="5569915" y="449695"/>
                </a:lnTo>
                <a:lnTo>
                  <a:pt x="5565429" y="456103"/>
                </a:lnTo>
                <a:lnTo>
                  <a:pt x="5559982" y="462512"/>
                </a:lnTo>
                <a:lnTo>
                  <a:pt x="5555497" y="468599"/>
                </a:lnTo>
                <a:lnTo>
                  <a:pt x="5553254" y="472123"/>
                </a:lnTo>
                <a:lnTo>
                  <a:pt x="5551331" y="475007"/>
                </a:lnTo>
                <a:lnTo>
                  <a:pt x="5549729" y="478532"/>
                </a:lnTo>
                <a:lnTo>
                  <a:pt x="5548447" y="482056"/>
                </a:lnTo>
                <a:lnTo>
                  <a:pt x="5548127" y="485260"/>
                </a:lnTo>
                <a:lnTo>
                  <a:pt x="5548127" y="488784"/>
                </a:lnTo>
                <a:lnTo>
                  <a:pt x="5555497" y="491668"/>
                </a:lnTo>
                <a:lnTo>
                  <a:pt x="5559342" y="493591"/>
                </a:lnTo>
                <a:lnTo>
                  <a:pt x="5562545" y="496154"/>
                </a:lnTo>
                <a:lnTo>
                  <a:pt x="5565750" y="498397"/>
                </a:lnTo>
                <a:lnTo>
                  <a:pt x="5569274" y="501600"/>
                </a:lnTo>
                <a:lnTo>
                  <a:pt x="5571837" y="505125"/>
                </a:lnTo>
                <a:lnTo>
                  <a:pt x="5574401" y="509611"/>
                </a:lnTo>
                <a:lnTo>
                  <a:pt x="5578886" y="507048"/>
                </a:lnTo>
                <a:lnTo>
                  <a:pt x="5582731" y="504165"/>
                </a:lnTo>
                <a:lnTo>
                  <a:pt x="5586576" y="501280"/>
                </a:lnTo>
                <a:lnTo>
                  <a:pt x="5589780" y="498397"/>
                </a:lnTo>
                <a:lnTo>
                  <a:pt x="5595227" y="492309"/>
                </a:lnTo>
                <a:lnTo>
                  <a:pt x="5600354" y="485580"/>
                </a:lnTo>
                <a:lnTo>
                  <a:pt x="5606441" y="479493"/>
                </a:lnTo>
                <a:lnTo>
                  <a:pt x="5609965" y="476930"/>
                </a:lnTo>
                <a:lnTo>
                  <a:pt x="5613490" y="474045"/>
                </a:lnTo>
                <a:lnTo>
                  <a:pt x="5617976" y="471162"/>
                </a:lnTo>
                <a:lnTo>
                  <a:pt x="5622781" y="468599"/>
                </a:lnTo>
                <a:lnTo>
                  <a:pt x="5628550" y="466036"/>
                </a:lnTo>
                <a:lnTo>
                  <a:pt x="5634958" y="463794"/>
                </a:lnTo>
                <a:lnTo>
                  <a:pt x="5637200" y="467958"/>
                </a:lnTo>
                <a:lnTo>
                  <a:pt x="5638802" y="471162"/>
                </a:lnTo>
                <a:lnTo>
                  <a:pt x="5639763" y="474045"/>
                </a:lnTo>
                <a:lnTo>
                  <a:pt x="5640404" y="476289"/>
                </a:lnTo>
                <a:lnTo>
                  <a:pt x="5640404" y="478211"/>
                </a:lnTo>
                <a:lnTo>
                  <a:pt x="5639763" y="479172"/>
                </a:lnTo>
                <a:lnTo>
                  <a:pt x="5638802" y="480455"/>
                </a:lnTo>
                <a:lnTo>
                  <a:pt x="5637521" y="481094"/>
                </a:lnTo>
                <a:lnTo>
                  <a:pt x="5635597" y="481415"/>
                </a:lnTo>
                <a:lnTo>
                  <a:pt x="5633676" y="482376"/>
                </a:lnTo>
                <a:lnTo>
                  <a:pt x="5629189" y="482697"/>
                </a:lnTo>
                <a:lnTo>
                  <a:pt x="5624063" y="483338"/>
                </a:lnTo>
                <a:lnTo>
                  <a:pt x="5621180" y="484298"/>
                </a:lnTo>
                <a:lnTo>
                  <a:pt x="5618297" y="485260"/>
                </a:lnTo>
                <a:lnTo>
                  <a:pt x="5618936" y="490708"/>
                </a:lnTo>
                <a:lnTo>
                  <a:pt x="5620539" y="495193"/>
                </a:lnTo>
                <a:lnTo>
                  <a:pt x="5622461" y="498717"/>
                </a:lnTo>
                <a:lnTo>
                  <a:pt x="5624705" y="501280"/>
                </a:lnTo>
                <a:lnTo>
                  <a:pt x="5626947" y="503523"/>
                </a:lnTo>
                <a:lnTo>
                  <a:pt x="5630151" y="505125"/>
                </a:lnTo>
                <a:lnTo>
                  <a:pt x="5633034" y="506728"/>
                </a:lnTo>
                <a:lnTo>
                  <a:pt x="5636239" y="507688"/>
                </a:lnTo>
                <a:lnTo>
                  <a:pt x="5642326" y="509611"/>
                </a:lnTo>
                <a:lnTo>
                  <a:pt x="5645211" y="511213"/>
                </a:lnTo>
                <a:lnTo>
                  <a:pt x="5647774" y="512815"/>
                </a:lnTo>
                <a:lnTo>
                  <a:pt x="5650337" y="515057"/>
                </a:lnTo>
                <a:lnTo>
                  <a:pt x="5651939" y="517622"/>
                </a:lnTo>
                <a:lnTo>
                  <a:pt x="5653861" y="521146"/>
                </a:lnTo>
                <a:lnTo>
                  <a:pt x="5655143" y="525631"/>
                </a:lnTo>
                <a:lnTo>
                  <a:pt x="5655143" y="528514"/>
                </a:lnTo>
                <a:lnTo>
                  <a:pt x="5655143" y="531399"/>
                </a:lnTo>
                <a:lnTo>
                  <a:pt x="5654502" y="534603"/>
                </a:lnTo>
                <a:lnTo>
                  <a:pt x="5653540" y="537807"/>
                </a:lnTo>
                <a:lnTo>
                  <a:pt x="5650977" y="544855"/>
                </a:lnTo>
                <a:lnTo>
                  <a:pt x="5647453" y="552224"/>
                </a:lnTo>
                <a:lnTo>
                  <a:pt x="5639442" y="567284"/>
                </a:lnTo>
                <a:lnTo>
                  <a:pt x="5635278" y="574653"/>
                </a:lnTo>
                <a:lnTo>
                  <a:pt x="5632394" y="581703"/>
                </a:lnTo>
                <a:lnTo>
                  <a:pt x="5629510" y="588110"/>
                </a:lnTo>
                <a:lnTo>
                  <a:pt x="5628869" y="591315"/>
                </a:lnTo>
                <a:lnTo>
                  <a:pt x="5628550" y="593877"/>
                </a:lnTo>
                <a:lnTo>
                  <a:pt x="5628550" y="596441"/>
                </a:lnTo>
                <a:lnTo>
                  <a:pt x="5628869" y="598684"/>
                </a:lnTo>
                <a:lnTo>
                  <a:pt x="5629510" y="600927"/>
                </a:lnTo>
                <a:lnTo>
                  <a:pt x="5630792" y="602528"/>
                </a:lnTo>
                <a:lnTo>
                  <a:pt x="5632714" y="604130"/>
                </a:lnTo>
                <a:lnTo>
                  <a:pt x="5635278" y="605413"/>
                </a:lnTo>
                <a:lnTo>
                  <a:pt x="5638482" y="606053"/>
                </a:lnTo>
                <a:lnTo>
                  <a:pt x="5642326" y="606373"/>
                </a:lnTo>
                <a:lnTo>
                  <a:pt x="5646812" y="606373"/>
                </a:lnTo>
                <a:lnTo>
                  <a:pt x="5651939" y="606053"/>
                </a:lnTo>
                <a:lnTo>
                  <a:pt x="5658027" y="605413"/>
                </a:lnTo>
                <a:lnTo>
                  <a:pt x="5665075" y="604130"/>
                </a:lnTo>
                <a:lnTo>
                  <a:pt x="5667318" y="602209"/>
                </a:lnTo>
                <a:lnTo>
                  <a:pt x="5668920" y="599965"/>
                </a:lnTo>
                <a:lnTo>
                  <a:pt x="5669881" y="597402"/>
                </a:lnTo>
                <a:lnTo>
                  <a:pt x="5670843" y="594519"/>
                </a:lnTo>
                <a:lnTo>
                  <a:pt x="5670843" y="591956"/>
                </a:lnTo>
                <a:lnTo>
                  <a:pt x="5670201" y="588752"/>
                </a:lnTo>
                <a:lnTo>
                  <a:pt x="5669561" y="586188"/>
                </a:lnTo>
                <a:lnTo>
                  <a:pt x="5668920" y="583624"/>
                </a:lnTo>
                <a:lnTo>
                  <a:pt x="5667318" y="580741"/>
                </a:lnTo>
                <a:lnTo>
                  <a:pt x="5665717" y="579138"/>
                </a:lnTo>
                <a:lnTo>
                  <a:pt x="5663473" y="577217"/>
                </a:lnTo>
                <a:lnTo>
                  <a:pt x="5661551" y="575614"/>
                </a:lnTo>
                <a:lnTo>
                  <a:pt x="5659308" y="574333"/>
                </a:lnTo>
                <a:lnTo>
                  <a:pt x="5656745" y="574013"/>
                </a:lnTo>
                <a:lnTo>
                  <a:pt x="5653861" y="574333"/>
                </a:lnTo>
                <a:lnTo>
                  <a:pt x="5651298" y="575614"/>
                </a:lnTo>
                <a:lnTo>
                  <a:pt x="5652579" y="571449"/>
                </a:lnTo>
                <a:lnTo>
                  <a:pt x="5653861" y="567605"/>
                </a:lnTo>
                <a:lnTo>
                  <a:pt x="5656745" y="564080"/>
                </a:lnTo>
                <a:lnTo>
                  <a:pt x="5659628" y="560876"/>
                </a:lnTo>
                <a:lnTo>
                  <a:pt x="5663153" y="557352"/>
                </a:lnTo>
                <a:lnTo>
                  <a:pt x="5667318" y="553827"/>
                </a:lnTo>
                <a:lnTo>
                  <a:pt x="5675649" y="547739"/>
                </a:lnTo>
                <a:lnTo>
                  <a:pt x="5684941" y="541332"/>
                </a:lnTo>
                <a:lnTo>
                  <a:pt x="5693912" y="535243"/>
                </a:lnTo>
                <a:lnTo>
                  <a:pt x="5698077" y="532039"/>
                </a:lnTo>
                <a:lnTo>
                  <a:pt x="5702242" y="528835"/>
                </a:lnTo>
                <a:lnTo>
                  <a:pt x="5705767" y="525310"/>
                </a:lnTo>
                <a:lnTo>
                  <a:pt x="5708650" y="521786"/>
                </a:lnTo>
                <a:lnTo>
                  <a:pt x="5722428" y="536846"/>
                </a:lnTo>
                <a:lnTo>
                  <a:pt x="5729477" y="544215"/>
                </a:lnTo>
                <a:lnTo>
                  <a:pt x="5736206" y="552224"/>
                </a:lnTo>
                <a:lnTo>
                  <a:pt x="5742293" y="561196"/>
                </a:lnTo>
                <a:lnTo>
                  <a:pt x="5745177" y="566002"/>
                </a:lnTo>
                <a:lnTo>
                  <a:pt x="5748380" y="571129"/>
                </a:lnTo>
                <a:lnTo>
                  <a:pt x="5750943" y="576255"/>
                </a:lnTo>
                <a:lnTo>
                  <a:pt x="5753187" y="582023"/>
                </a:lnTo>
                <a:lnTo>
                  <a:pt x="5756070" y="588110"/>
                </a:lnTo>
                <a:lnTo>
                  <a:pt x="5758313" y="594839"/>
                </a:lnTo>
                <a:lnTo>
                  <a:pt x="5755750" y="595480"/>
                </a:lnTo>
                <a:lnTo>
                  <a:pt x="5753187" y="595800"/>
                </a:lnTo>
                <a:lnTo>
                  <a:pt x="5750943" y="595480"/>
                </a:lnTo>
                <a:lnTo>
                  <a:pt x="5749022" y="594839"/>
                </a:lnTo>
                <a:lnTo>
                  <a:pt x="5747098" y="594198"/>
                </a:lnTo>
                <a:lnTo>
                  <a:pt x="5745177" y="593237"/>
                </a:lnTo>
                <a:lnTo>
                  <a:pt x="5743895" y="591635"/>
                </a:lnTo>
                <a:lnTo>
                  <a:pt x="5742293" y="590033"/>
                </a:lnTo>
                <a:lnTo>
                  <a:pt x="5739089" y="586508"/>
                </a:lnTo>
                <a:lnTo>
                  <a:pt x="5736526" y="582343"/>
                </a:lnTo>
                <a:lnTo>
                  <a:pt x="5731719" y="573372"/>
                </a:lnTo>
                <a:lnTo>
                  <a:pt x="5728836" y="569206"/>
                </a:lnTo>
                <a:lnTo>
                  <a:pt x="5726273" y="565042"/>
                </a:lnTo>
                <a:lnTo>
                  <a:pt x="5723389" y="561837"/>
                </a:lnTo>
                <a:lnTo>
                  <a:pt x="5721787" y="560235"/>
                </a:lnTo>
                <a:lnTo>
                  <a:pt x="5719864" y="559274"/>
                </a:lnTo>
                <a:lnTo>
                  <a:pt x="5717942" y="558312"/>
                </a:lnTo>
                <a:lnTo>
                  <a:pt x="5716020" y="557992"/>
                </a:lnTo>
                <a:lnTo>
                  <a:pt x="5713776" y="557672"/>
                </a:lnTo>
                <a:lnTo>
                  <a:pt x="5711534" y="557672"/>
                </a:lnTo>
                <a:lnTo>
                  <a:pt x="5709292" y="558312"/>
                </a:lnTo>
                <a:lnTo>
                  <a:pt x="5706407" y="559274"/>
                </a:lnTo>
                <a:lnTo>
                  <a:pt x="5703844" y="560876"/>
                </a:lnTo>
                <a:lnTo>
                  <a:pt x="5700640" y="562477"/>
                </a:lnTo>
                <a:lnTo>
                  <a:pt x="5699999" y="567284"/>
                </a:lnTo>
                <a:lnTo>
                  <a:pt x="5699678" y="571770"/>
                </a:lnTo>
                <a:lnTo>
                  <a:pt x="5699999" y="576576"/>
                </a:lnTo>
                <a:lnTo>
                  <a:pt x="5700320" y="581382"/>
                </a:lnTo>
                <a:lnTo>
                  <a:pt x="5701281" y="586188"/>
                </a:lnTo>
                <a:lnTo>
                  <a:pt x="5702242" y="590674"/>
                </a:lnTo>
                <a:lnTo>
                  <a:pt x="5703844" y="595800"/>
                </a:lnTo>
                <a:lnTo>
                  <a:pt x="5705767" y="600286"/>
                </a:lnTo>
                <a:lnTo>
                  <a:pt x="5707689" y="605413"/>
                </a:lnTo>
                <a:lnTo>
                  <a:pt x="5709931" y="609898"/>
                </a:lnTo>
                <a:lnTo>
                  <a:pt x="5712495" y="614384"/>
                </a:lnTo>
                <a:lnTo>
                  <a:pt x="5715700" y="618870"/>
                </a:lnTo>
                <a:lnTo>
                  <a:pt x="5721787" y="627840"/>
                </a:lnTo>
                <a:lnTo>
                  <a:pt x="5728516" y="636172"/>
                </a:lnTo>
                <a:lnTo>
                  <a:pt x="5736206" y="643861"/>
                </a:lnTo>
                <a:lnTo>
                  <a:pt x="5744215" y="650910"/>
                </a:lnTo>
                <a:lnTo>
                  <a:pt x="5752546" y="656997"/>
                </a:lnTo>
                <a:lnTo>
                  <a:pt x="5761196" y="662765"/>
                </a:lnTo>
                <a:lnTo>
                  <a:pt x="5769528" y="667250"/>
                </a:lnTo>
                <a:lnTo>
                  <a:pt x="5774012" y="669173"/>
                </a:lnTo>
                <a:lnTo>
                  <a:pt x="5778178" y="670775"/>
                </a:lnTo>
                <a:lnTo>
                  <a:pt x="5782344" y="672377"/>
                </a:lnTo>
                <a:lnTo>
                  <a:pt x="5786509" y="673338"/>
                </a:lnTo>
                <a:lnTo>
                  <a:pt x="5790354" y="674299"/>
                </a:lnTo>
                <a:lnTo>
                  <a:pt x="5794198" y="674620"/>
                </a:lnTo>
                <a:lnTo>
                  <a:pt x="5794518" y="677824"/>
                </a:lnTo>
                <a:lnTo>
                  <a:pt x="5794839" y="681668"/>
                </a:lnTo>
                <a:lnTo>
                  <a:pt x="5796442" y="689359"/>
                </a:lnTo>
                <a:lnTo>
                  <a:pt x="5798684" y="697368"/>
                </a:lnTo>
                <a:lnTo>
                  <a:pt x="5801247" y="705378"/>
                </a:lnTo>
                <a:lnTo>
                  <a:pt x="5807015" y="721398"/>
                </a:lnTo>
                <a:lnTo>
                  <a:pt x="5809258" y="729409"/>
                </a:lnTo>
                <a:lnTo>
                  <a:pt x="5811500" y="737419"/>
                </a:lnTo>
                <a:lnTo>
                  <a:pt x="5812782" y="745108"/>
                </a:lnTo>
                <a:lnTo>
                  <a:pt x="5813103" y="748312"/>
                </a:lnTo>
                <a:lnTo>
                  <a:pt x="5813103" y="752158"/>
                </a:lnTo>
                <a:lnTo>
                  <a:pt x="5813103" y="755682"/>
                </a:lnTo>
                <a:lnTo>
                  <a:pt x="5812461" y="758886"/>
                </a:lnTo>
                <a:lnTo>
                  <a:pt x="5811500" y="762090"/>
                </a:lnTo>
                <a:lnTo>
                  <a:pt x="5810540" y="764973"/>
                </a:lnTo>
                <a:lnTo>
                  <a:pt x="5808616" y="768178"/>
                </a:lnTo>
                <a:lnTo>
                  <a:pt x="5806695" y="770740"/>
                </a:lnTo>
                <a:lnTo>
                  <a:pt x="5803811" y="773625"/>
                </a:lnTo>
                <a:lnTo>
                  <a:pt x="5800926" y="776188"/>
                </a:lnTo>
                <a:lnTo>
                  <a:pt x="5797402" y="778430"/>
                </a:lnTo>
                <a:lnTo>
                  <a:pt x="5793237" y="780354"/>
                </a:lnTo>
                <a:lnTo>
                  <a:pt x="5788752" y="782275"/>
                </a:lnTo>
                <a:lnTo>
                  <a:pt x="5783305" y="783878"/>
                </a:lnTo>
                <a:lnTo>
                  <a:pt x="5783626" y="787722"/>
                </a:lnTo>
                <a:lnTo>
                  <a:pt x="5784265" y="790927"/>
                </a:lnTo>
                <a:lnTo>
                  <a:pt x="5784907" y="794131"/>
                </a:lnTo>
                <a:lnTo>
                  <a:pt x="5785547" y="796694"/>
                </a:lnTo>
                <a:lnTo>
                  <a:pt x="5786829" y="798936"/>
                </a:lnTo>
                <a:lnTo>
                  <a:pt x="5788110" y="801179"/>
                </a:lnTo>
                <a:lnTo>
                  <a:pt x="5789072" y="803102"/>
                </a:lnTo>
                <a:lnTo>
                  <a:pt x="5790673" y="804703"/>
                </a:lnTo>
                <a:lnTo>
                  <a:pt x="5794198" y="807268"/>
                </a:lnTo>
                <a:lnTo>
                  <a:pt x="5797402" y="809510"/>
                </a:lnTo>
                <a:lnTo>
                  <a:pt x="5801247" y="811112"/>
                </a:lnTo>
                <a:lnTo>
                  <a:pt x="5805092" y="812714"/>
                </a:lnTo>
                <a:lnTo>
                  <a:pt x="5813103" y="814957"/>
                </a:lnTo>
                <a:lnTo>
                  <a:pt x="5816948" y="816879"/>
                </a:lnTo>
                <a:lnTo>
                  <a:pt x="5820793" y="818802"/>
                </a:lnTo>
                <a:lnTo>
                  <a:pt x="5823676" y="821365"/>
                </a:lnTo>
                <a:lnTo>
                  <a:pt x="5825277" y="822967"/>
                </a:lnTo>
                <a:lnTo>
                  <a:pt x="5826239" y="824889"/>
                </a:lnTo>
                <a:lnTo>
                  <a:pt x="5827521" y="827132"/>
                </a:lnTo>
                <a:lnTo>
                  <a:pt x="5828161" y="829375"/>
                </a:lnTo>
                <a:lnTo>
                  <a:pt x="5829443" y="832579"/>
                </a:lnTo>
                <a:lnTo>
                  <a:pt x="5829764" y="835142"/>
                </a:lnTo>
                <a:lnTo>
                  <a:pt x="5829122" y="838987"/>
                </a:lnTo>
                <a:lnTo>
                  <a:pt x="5828161" y="841550"/>
                </a:lnTo>
                <a:lnTo>
                  <a:pt x="5827201" y="843152"/>
                </a:lnTo>
                <a:lnTo>
                  <a:pt x="5825919" y="844435"/>
                </a:lnTo>
                <a:lnTo>
                  <a:pt x="5824957" y="844435"/>
                </a:lnTo>
                <a:lnTo>
                  <a:pt x="5823676" y="843473"/>
                </a:lnTo>
                <a:lnTo>
                  <a:pt x="5822074" y="842511"/>
                </a:lnTo>
                <a:lnTo>
                  <a:pt x="5821112" y="840910"/>
                </a:lnTo>
                <a:lnTo>
                  <a:pt x="5817908" y="836424"/>
                </a:lnTo>
                <a:lnTo>
                  <a:pt x="5815345" y="830977"/>
                </a:lnTo>
                <a:lnTo>
                  <a:pt x="5812782" y="824889"/>
                </a:lnTo>
                <a:lnTo>
                  <a:pt x="5810859" y="819442"/>
                </a:lnTo>
                <a:lnTo>
                  <a:pt x="5807655" y="821045"/>
                </a:lnTo>
                <a:lnTo>
                  <a:pt x="5804771" y="823288"/>
                </a:lnTo>
                <a:lnTo>
                  <a:pt x="5801888" y="825530"/>
                </a:lnTo>
                <a:lnTo>
                  <a:pt x="5799645" y="827774"/>
                </a:lnTo>
                <a:lnTo>
                  <a:pt x="5795160" y="833540"/>
                </a:lnTo>
                <a:lnTo>
                  <a:pt x="5790994" y="839307"/>
                </a:lnTo>
                <a:lnTo>
                  <a:pt x="5787470" y="845715"/>
                </a:lnTo>
                <a:lnTo>
                  <a:pt x="5784265" y="852444"/>
                </a:lnTo>
                <a:lnTo>
                  <a:pt x="5780741" y="858532"/>
                </a:lnTo>
                <a:lnTo>
                  <a:pt x="5777217" y="864620"/>
                </a:lnTo>
                <a:lnTo>
                  <a:pt x="5773373" y="870066"/>
                </a:lnTo>
                <a:lnTo>
                  <a:pt x="5769207" y="875513"/>
                </a:lnTo>
                <a:lnTo>
                  <a:pt x="5766964" y="877757"/>
                </a:lnTo>
                <a:lnTo>
                  <a:pt x="5764401" y="879678"/>
                </a:lnTo>
                <a:lnTo>
                  <a:pt x="5761838" y="881601"/>
                </a:lnTo>
                <a:lnTo>
                  <a:pt x="5758954" y="883203"/>
                </a:lnTo>
                <a:lnTo>
                  <a:pt x="5756070" y="884165"/>
                </a:lnTo>
                <a:lnTo>
                  <a:pt x="5752546" y="885445"/>
                </a:lnTo>
                <a:lnTo>
                  <a:pt x="5749022" y="885766"/>
                </a:lnTo>
                <a:lnTo>
                  <a:pt x="5745177" y="886086"/>
                </a:lnTo>
                <a:lnTo>
                  <a:pt x="5741011" y="886086"/>
                </a:lnTo>
                <a:lnTo>
                  <a:pt x="5736526" y="885445"/>
                </a:lnTo>
                <a:lnTo>
                  <a:pt x="5732040" y="884806"/>
                </a:lnTo>
                <a:lnTo>
                  <a:pt x="5726592" y="883203"/>
                </a:lnTo>
                <a:lnTo>
                  <a:pt x="5724671" y="887048"/>
                </a:lnTo>
                <a:lnTo>
                  <a:pt x="5723389" y="891214"/>
                </a:lnTo>
                <a:lnTo>
                  <a:pt x="5722108" y="895698"/>
                </a:lnTo>
                <a:lnTo>
                  <a:pt x="5721787" y="900505"/>
                </a:lnTo>
                <a:lnTo>
                  <a:pt x="5721787" y="905951"/>
                </a:lnTo>
                <a:lnTo>
                  <a:pt x="5722428" y="911399"/>
                </a:lnTo>
                <a:lnTo>
                  <a:pt x="5723709" y="916525"/>
                </a:lnTo>
                <a:lnTo>
                  <a:pt x="5724671" y="921651"/>
                </a:lnTo>
                <a:lnTo>
                  <a:pt x="5726592" y="926778"/>
                </a:lnTo>
                <a:lnTo>
                  <a:pt x="5728836" y="931584"/>
                </a:lnTo>
                <a:lnTo>
                  <a:pt x="5731719" y="936390"/>
                </a:lnTo>
                <a:lnTo>
                  <a:pt x="5734282" y="940555"/>
                </a:lnTo>
                <a:lnTo>
                  <a:pt x="5737487" y="944080"/>
                </a:lnTo>
                <a:lnTo>
                  <a:pt x="5740690" y="947605"/>
                </a:lnTo>
                <a:lnTo>
                  <a:pt x="5744535" y="949847"/>
                </a:lnTo>
                <a:lnTo>
                  <a:pt x="5748380" y="951769"/>
                </a:lnTo>
                <a:lnTo>
                  <a:pt x="5750943" y="948887"/>
                </a:lnTo>
                <a:lnTo>
                  <a:pt x="5752867" y="946003"/>
                </a:lnTo>
                <a:lnTo>
                  <a:pt x="5754788" y="942798"/>
                </a:lnTo>
                <a:lnTo>
                  <a:pt x="5756070" y="939914"/>
                </a:lnTo>
                <a:lnTo>
                  <a:pt x="5756712" y="936390"/>
                </a:lnTo>
                <a:lnTo>
                  <a:pt x="5757351" y="932546"/>
                </a:lnTo>
                <a:lnTo>
                  <a:pt x="5757993" y="929021"/>
                </a:lnTo>
                <a:lnTo>
                  <a:pt x="5757993" y="925497"/>
                </a:lnTo>
                <a:lnTo>
                  <a:pt x="5757351" y="917807"/>
                </a:lnTo>
                <a:lnTo>
                  <a:pt x="5757031" y="909796"/>
                </a:lnTo>
                <a:lnTo>
                  <a:pt x="5756712" y="902107"/>
                </a:lnTo>
                <a:lnTo>
                  <a:pt x="5756712" y="894418"/>
                </a:lnTo>
                <a:lnTo>
                  <a:pt x="5758954" y="895379"/>
                </a:lnTo>
                <a:lnTo>
                  <a:pt x="5761196" y="895698"/>
                </a:lnTo>
                <a:lnTo>
                  <a:pt x="5763440" y="896019"/>
                </a:lnTo>
                <a:lnTo>
                  <a:pt x="5766003" y="895698"/>
                </a:lnTo>
                <a:lnTo>
                  <a:pt x="5771129" y="895058"/>
                </a:lnTo>
                <a:lnTo>
                  <a:pt x="5776576" y="893456"/>
                </a:lnTo>
                <a:lnTo>
                  <a:pt x="5782023" y="891214"/>
                </a:lnTo>
                <a:lnTo>
                  <a:pt x="5787470" y="888970"/>
                </a:lnTo>
                <a:lnTo>
                  <a:pt x="5793237" y="886407"/>
                </a:lnTo>
                <a:lnTo>
                  <a:pt x="5799005" y="884165"/>
                </a:lnTo>
                <a:lnTo>
                  <a:pt x="5804771" y="882241"/>
                </a:lnTo>
                <a:lnTo>
                  <a:pt x="5809898" y="881281"/>
                </a:lnTo>
                <a:lnTo>
                  <a:pt x="5812782" y="881281"/>
                </a:lnTo>
                <a:lnTo>
                  <a:pt x="5815345" y="881281"/>
                </a:lnTo>
                <a:lnTo>
                  <a:pt x="5817908" y="881281"/>
                </a:lnTo>
                <a:lnTo>
                  <a:pt x="5820793" y="881922"/>
                </a:lnTo>
                <a:lnTo>
                  <a:pt x="5823035" y="882882"/>
                </a:lnTo>
                <a:lnTo>
                  <a:pt x="5825277" y="884165"/>
                </a:lnTo>
                <a:lnTo>
                  <a:pt x="5827521" y="885766"/>
                </a:lnTo>
                <a:lnTo>
                  <a:pt x="5829764" y="887689"/>
                </a:lnTo>
                <a:lnTo>
                  <a:pt x="5832006" y="890252"/>
                </a:lnTo>
                <a:lnTo>
                  <a:pt x="5833929" y="893456"/>
                </a:lnTo>
                <a:lnTo>
                  <a:pt x="5835851" y="896980"/>
                </a:lnTo>
                <a:lnTo>
                  <a:pt x="5837773" y="900505"/>
                </a:lnTo>
                <a:lnTo>
                  <a:pt x="5839696" y="908516"/>
                </a:lnTo>
                <a:lnTo>
                  <a:pt x="5840337" y="914282"/>
                </a:lnTo>
                <a:lnTo>
                  <a:pt x="5840978" y="916525"/>
                </a:lnTo>
                <a:lnTo>
                  <a:pt x="5840337" y="918127"/>
                </a:lnTo>
                <a:lnTo>
                  <a:pt x="5840017" y="919729"/>
                </a:lnTo>
                <a:lnTo>
                  <a:pt x="5839696" y="920370"/>
                </a:lnTo>
                <a:lnTo>
                  <a:pt x="5839055" y="921331"/>
                </a:lnTo>
                <a:lnTo>
                  <a:pt x="5837773" y="921651"/>
                </a:lnTo>
                <a:lnTo>
                  <a:pt x="5837133" y="921651"/>
                </a:lnTo>
                <a:lnTo>
                  <a:pt x="5835530" y="921331"/>
                </a:lnTo>
                <a:lnTo>
                  <a:pt x="5832327" y="920370"/>
                </a:lnTo>
                <a:lnTo>
                  <a:pt x="5829122" y="918448"/>
                </a:lnTo>
                <a:lnTo>
                  <a:pt x="5820151" y="914603"/>
                </a:lnTo>
                <a:lnTo>
                  <a:pt x="5815666" y="913321"/>
                </a:lnTo>
                <a:lnTo>
                  <a:pt x="5810859" y="911719"/>
                </a:lnTo>
                <a:lnTo>
                  <a:pt x="5805413" y="911399"/>
                </a:lnTo>
                <a:lnTo>
                  <a:pt x="5802850" y="911399"/>
                </a:lnTo>
                <a:lnTo>
                  <a:pt x="5800287" y="911719"/>
                </a:lnTo>
                <a:lnTo>
                  <a:pt x="5797402" y="912360"/>
                </a:lnTo>
                <a:lnTo>
                  <a:pt x="5795160" y="913321"/>
                </a:lnTo>
                <a:lnTo>
                  <a:pt x="5792597" y="914603"/>
                </a:lnTo>
                <a:lnTo>
                  <a:pt x="5789713" y="916204"/>
                </a:lnTo>
                <a:lnTo>
                  <a:pt x="5792597" y="922293"/>
                </a:lnTo>
                <a:lnTo>
                  <a:pt x="5795800" y="927419"/>
                </a:lnTo>
                <a:lnTo>
                  <a:pt x="5799325" y="931905"/>
                </a:lnTo>
                <a:lnTo>
                  <a:pt x="5803170" y="935750"/>
                </a:lnTo>
                <a:lnTo>
                  <a:pt x="5807015" y="938954"/>
                </a:lnTo>
                <a:lnTo>
                  <a:pt x="5810859" y="942157"/>
                </a:lnTo>
                <a:lnTo>
                  <a:pt x="5817268" y="947925"/>
                </a:lnTo>
                <a:lnTo>
                  <a:pt x="5819831" y="950488"/>
                </a:lnTo>
                <a:lnTo>
                  <a:pt x="5821432" y="953691"/>
                </a:lnTo>
                <a:lnTo>
                  <a:pt x="5822074" y="954653"/>
                </a:lnTo>
                <a:lnTo>
                  <a:pt x="5822714" y="956255"/>
                </a:lnTo>
                <a:lnTo>
                  <a:pt x="5822714" y="957858"/>
                </a:lnTo>
                <a:lnTo>
                  <a:pt x="5822714" y="959780"/>
                </a:lnTo>
                <a:lnTo>
                  <a:pt x="5821753" y="961062"/>
                </a:lnTo>
                <a:lnTo>
                  <a:pt x="5821112" y="962983"/>
                </a:lnTo>
                <a:lnTo>
                  <a:pt x="5819831" y="964905"/>
                </a:lnTo>
                <a:lnTo>
                  <a:pt x="5818549" y="966828"/>
                </a:lnTo>
                <a:lnTo>
                  <a:pt x="5814704" y="971315"/>
                </a:lnTo>
                <a:lnTo>
                  <a:pt x="5808937" y="976439"/>
                </a:lnTo>
                <a:lnTo>
                  <a:pt x="5811821" y="980927"/>
                </a:lnTo>
                <a:lnTo>
                  <a:pt x="5814704" y="983490"/>
                </a:lnTo>
                <a:lnTo>
                  <a:pt x="5815986" y="984450"/>
                </a:lnTo>
                <a:lnTo>
                  <a:pt x="5817268" y="985091"/>
                </a:lnTo>
                <a:lnTo>
                  <a:pt x="5818869" y="985411"/>
                </a:lnTo>
                <a:lnTo>
                  <a:pt x="5819831" y="985411"/>
                </a:lnTo>
                <a:lnTo>
                  <a:pt x="5821112" y="985091"/>
                </a:lnTo>
                <a:lnTo>
                  <a:pt x="5822714" y="984771"/>
                </a:lnTo>
                <a:lnTo>
                  <a:pt x="5824957" y="983170"/>
                </a:lnTo>
                <a:lnTo>
                  <a:pt x="5827201" y="980927"/>
                </a:lnTo>
                <a:lnTo>
                  <a:pt x="5829764" y="978684"/>
                </a:lnTo>
                <a:lnTo>
                  <a:pt x="5835210" y="972596"/>
                </a:lnTo>
                <a:lnTo>
                  <a:pt x="5837773" y="969393"/>
                </a:lnTo>
                <a:lnTo>
                  <a:pt x="5840978" y="966828"/>
                </a:lnTo>
                <a:lnTo>
                  <a:pt x="5844182" y="964585"/>
                </a:lnTo>
                <a:lnTo>
                  <a:pt x="5848026" y="962983"/>
                </a:lnTo>
                <a:lnTo>
                  <a:pt x="5850270" y="962343"/>
                </a:lnTo>
                <a:lnTo>
                  <a:pt x="5852191" y="962023"/>
                </a:lnTo>
                <a:lnTo>
                  <a:pt x="5854435" y="962023"/>
                </a:lnTo>
                <a:lnTo>
                  <a:pt x="5856998" y="962023"/>
                </a:lnTo>
                <a:lnTo>
                  <a:pt x="5855716" y="964585"/>
                </a:lnTo>
                <a:lnTo>
                  <a:pt x="5854435" y="966828"/>
                </a:lnTo>
                <a:lnTo>
                  <a:pt x="5853153" y="972276"/>
                </a:lnTo>
                <a:lnTo>
                  <a:pt x="5852512" y="978363"/>
                </a:lnTo>
                <a:lnTo>
                  <a:pt x="5852512" y="984450"/>
                </a:lnTo>
                <a:lnTo>
                  <a:pt x="5853153" y="990539"/>
                </a:lnTo>
                <a:lnTo>
                  <a:pt x="5854115" y="997266"/>
                </a:lnTo>
                <a:lnTo>
                  <a:pt x="5855716" y="1004316"/>
                </a:lnTo>
                <a:lnTo>
                  <a:pt x="5857318" y="1011043"/>
                </a:lnTo>
                <a:lnTo>
                  <a:pt x="5861483" y="1025463"/>
                </a:lnTo>
                <a:lnTo>
                  <a:pt x="5865649" y="1039881"/>
                </a:lnTo>
                <a:lnTo>
                  <a:pt x="5869494" y="1053978"/>
                </a:lnTo>
                <a:lnTo>
                  <a:pt x="5870776" y="1061348"/>
                </a:lnTo>
                <a:lnTo>
                  <a:pt x="5872057" y="1068077"/>
                </a:lnTo>
                <a:lnTo>
                  <a:pt x="5870776" y="1069999"/>
                </a:lnTo>
                <a:lnTo>
                  <a:pt x="5869494" y="1071921"/>
                </a:lnTo>
                <a:lnTo>
                  <a:pt x="5867892" y="1073523"/>
                </a:lnTo>
                <a:lnTo>
                  <a:pt x="5865969" y="1074805"/>
                </a:lnTo>
                <a:lnTo>
                  <a:pt x="5864047" y="1076086"/>
                </a:lnTo>
                <a:lnTo>
                  <a:pt x="5862124" y="1076727"/>
                </a:lnTo>
                <a:lnTo>
                  <a:pt x="5857959" y="1078009"/>
                </a:lnTo>
                <a:lnTo>
                  <a:pt x="5853473" y="1078649"/>
                </a:lnTo>
                <a:lnTo>
                  <a:pt x="5848988" y="1079611"/>
                </a:lnTo>
                <a:lnTo>
                  <a:pt x="5839375" y="1079932"/>
                </a:lnTo>
                <a:lnTo>
                  <a:pt x="5834890" y="1080252"/>
                </a:lnTo>
                <a:lnTo>
                  <a:pt x="5830725" y="1081212"/>
                </a:lnTo>
                <a:lnTo>
                  <a:pt x="5826880" y="1082494"/>
                </a:lnTo>
                <a:lnTo>
                  <a:pt x="5824957" y="1083456"/>
                </a:lnTo>
                <a:lnTo>
                  <a:pt x="5823356" y="1084417"/>
                </a:lnTo>
                <a:lnTo>
                  <a:pt x="5821753" y="1086019"/>
                </a:lnTo>
                <a:lnTo>
                  <a:pt x="5820151" y="1087621"/>
                </a:lnTo>
                <a:lnTo>
                  <a:pt x="5819190" y="1089543"/>
                </a:lnTo>
                <a:lnTo>
                  <a:pt x="5818549" y="1091465"/>
                </a:lnTo>
                <a:lnTo>
                  <a:pt x="5817268" y="1094029"/>
                </a:lnTo>
                <a:lnTo>
                  <a:pt x="5816948" y="1096593"/>
                </a:lnTo>
                <a:lnTo>
                  <a:pt x="5816627" y="1100117"/>
                </a:lnTo>
                <a:lnTo>
                  <a:pt x="5815986" y="1103642"/>
                </a:lnTo>
                <a:lnTo>
                  <a:pt x="5816948" y="1106525"/>
                </a:lnTo>
                <a:lnTo>
                  <a:pt x="5817908" y="1109729"/>
                </a:lnTo>
                <a:lnTo>
                  <a:pt x="5819190" y="1112292"/>
                </a:lnTo>
                <a:lnTo>
                  <a:pt x="5820151" y="1114536"/>
                </a:lnTo>
                <a:lnTo>
                  <a:pt x="5821753" y="1116778"/>
                </a:lnTo>
                <a:lnTo>
                  <a:pt x="5823356" y="1118700"/>
                </a:lnTo>
                <a:lnTo>
                  <a:pt x="5825277" y="1120623"/>
                </a:lnTo>
                <a:lnTo>
                  <a:pt x="5827201" y="1122225"/>
                </a:lnTo>
                <a:lnTo>
                  <a:pt x="5829443" y="1123186"/>
                </a:lnTo>
                <a:lnTo>
                  <a:pt x="5831685" y="1124468"/>
                </a:lnTo>
                <a:lnTo>
                  <a:pt x="5836812" y="1126390"/>
                </a:lnTo>
                <a:lnTo>
                  <a:pt x="5841938" y="1127352"/>
                </a:lnTo>
                <a:lnTo>
                  <a:pt x="5847707" y="1127993"/>
                </a:lnTo>
                <a:lnTo>
                  <a:pt x="5850910" y="1126710"/>
                </a:lnTo>
                <a:lnTo>
                  <a:pt x="5852512" y="1124788"/>
                </a:lnTo>
                <a:lnTo>
                  <a:pt x="5854115" y="1122545"/>
                </a:lnTo>
                <a:lnTo>
                  <a:pt x="5855075" y="1120303"/>
                </a:lnTo>
                <a:lnTo>
                  <a:pt x="5855396" y="1117739"/>
                </a:lnTo>
                <a:lnTo>
                  <a:pt x="5855396" y="1114855"/>
                </a:lnTo>
                <a:lnTo>
                  <a:pt x="5855396" y="1109088"/>
                </a:lnTo>
                <a:lnTo>
                  <a:pt x="5855396" y="1103642"/>
                </a:lnTo>
                <a:lnTo>
                  <a:pt x="5855716" y="1100758"/>
                </a:lnTo>
                <a:lnTo>
                  <a:pt x="5856036" y="1098515"/>
                </a:lnTo>
                <a:lnTo>
                  <a:pt x="5857639" y="1096272"/>
                </a:lnTo>
                <a:lnTo>
                  <a:pt x="5859241" y="1094350"/>
                </a:lnTo>
                <a:lnTo>
                  <a:pt x="5861804" y="1092748"/>
                </a:lnTo>
                <a:lnTo>
                  <a:pt x="5864687" y="1091786"/>
                </a:lnTo>
                <a:lnTo>
                  <a:pt x="5868212" y="1089864"/>
                </a:lnTo>
                <a:lnTo>
                  <a:pt x="5871736" y="1088262"/>
                </a:lnTo>
                <a:lnTo>
                  <a:pt x="5874300" y="1087621"/>
                </a:lnTo>
                <a:lnTo>
                  <a:pt x="5876863" y="1086661"/>
                </a:lnTo>
                <a:lnTo>
                  <a:pt x="5879747" y="1086340"/>
                </a:lnTo>
                <a:lnTo>
                  <a:pt x="5881989" y="1086340"/>
                </a:lnTo>
                <a:lnTo>
                  <a:pt x="5883912" y="1086661"/>
                </a:lnTo>
                <a:lnTo>
                  <a:pt x="5885513" y="1087621"/>
                </a:lnTo>
                <a:lnTo>
                  <a:pt x="5886795" y="1088262"/>
                </a:lnTo>
                <a:lnTo>
                  <a:pt x="5888397" y="1089543"/>
                </a:lnTo>
                <a:lnTo>
                  <a:pt x="5889679" y="1090505"/>
                </a:lnTo>
                <a:lnTo>
                  <a:pt x="5890640" y="1092106"/>
                </a:lnTo>
                <a:lnTo>
                  <a:pt x="5892563" y="1095632"/>
                </a:lnTo>
                <a:lnTo>
                  <a:pt x="5894165" y="1099797"/>
                </a:lnTo>
                <a:lnTo>
                  <a:pt x="5894806" y="1104283"/>
                </a:lnTo>
                <a:lnTo>
                  <a:pt x="5895766" y="1109088"/>
                </a:lnTo>
                <a:lnTo>
                  <a:pt x="5897048" y="1119342"/>
                </a:lnTo>
                <a:lnTo>
                  <a:pt x="5898010" y="1124468"/>
                </a:lnTo>
                <a:lnTo>
                  <a:pt x="5898650" y="1128953"/>
                </a:lnTo>
                <a:lnTo>
                  <a:pt x="5899932" y="1133439"/>
                </a:lnTo>
                <a:lnTo>
                  <a:pt x="5901854" y="1137285"/>
                </a:lnTo>
                <a:lnTo>
                  <a:pt x="5905699" y="1135361"/>
                </a:lnTo>
                <a:lnTo>
                  <a:pt x="5908903" y="1133439"/>
                </a:lnTo>
                <a:lnTo>
                  <a:pt x="5912107" y="1131837"/>
                </a:lnTo>
                <a:lnTo>
                  <a:pt x="5914351" y="1129274"/>
                </a:lnTo>
                <a:lnTo>
                  <a:pt x="5916272" y="1127352"/>
                </a:lnTo>
                <a:lnTo>
                  <a:pt x="5918196" y="1125429"/>
                </a:lnTo>
                <a:lnTo>
                  <a:pt x="5919156" y="1123827"/>
                </a:lnTo>
                <a:lnTo>
                  <a:pt x="5920117" y="1121264"/>
                </a:lnTo>
                <a:lnTo>
                  <a:pt x="5920759" y="1119342"/>
                </a:lnTo>
                <a:lnTo>
                  <a:pt x="5920759" y="1117099"/>
                </a:lnTo>
                <a:lnTo>
                  <a:pt x="5920759" y="1114855"/>
                </a:lnTo>
                <a:lnTo>
                  <a:pt x="5920759" y="1112933"/>
                </a:lnTo>
                <a:lnTo>
                  <a:pt x="5919156" y="1108447"/>
                </a:lnTo>
                <a:lnTo>
                  <a:pt x="5917234" y="1103962"/>
                </a:lnTo>
                <a:lnTo>
                  <a:pt x="5914671" y="1098835"/>
                </a:lnTo>
                <a:lnTo>
                  <a:pt x="5911788" y="1094350"/>
                </a:lnTo>
                <a:lnTo>
                  <a:pt x="5905059" y="1084097"/>
                </a:lnTo>
                <a:lnTo>
                  <a:pt x="5902495" y="1078649"/>
                </a:lnTo>
                <a:lnTo>
                  <a:pt x="5899932" y="1073523"/>
                </a:lnTo>
                <a:lnTo>
                  <a:pt x="5898010" y="1067756"/>
                </a:lnTo>
                <a:lnTo>
                  <a:pt x="5897048" y="1064552"/>
                </a:lnTo>
                <a:lnTo>
                  <a:pt x="5896408" y="1061668"/>
                </a:lnTo>
                <a:lnTo>
                  <a:pt x="5902495" y="1061989"/>
                </a:lnTo>
                <a:lnTo>
                  <a:pt x="5907943" y="1062629"/>
                </a:lnTo>
                <a:lnTo>
                  <a:pt x="5912748" y="1063912"/>
                </a:lnTo>
                <a:lnTo>
                  <a:pt x="5917234" y="1065193"/>
                </a:lnTo>
                <a:lnTo>
                  <a:pt x="5921079" y="1067116"/>
                </a:lnTo>
                <a:lnTo>
                  <a:pt x="5924604" y="1068717"/>
                </a:lnTo>
                <a:lnTo>
                  <a:pt x="5927487" y="1071280"/>
                </a:lnTo>
                <a:lnTo>
                  <a:pt x="5930370" y="1073844"/>
                </a:lnTo>
                <a:lnTo>
                  <a:pt x="5932613" y="1076407"/>
                </a:lnTo>
                <a:lnTo>
                  <a:pt x="5934857" y="1079611"/>
                </a:lnTo>
                <a:lnTo>
                  <a:pt x="5936458" y="1082815"/>
                </a:lnTo>
                <a:lnTo>
                  <a:pt x="5938060" y="1086340"/>
                </a:lnTo>
                <a:lnTo>
                  <a:pt x="5938702" y="1090185"/>
                </a:lnTo>
                <a:lnTo>
                  <a:pt x="5939662" y="1094350"/>
                </a:lnTo>
                <a:lnTo>
                  <a:pt x="5940944" y="1102680"/>
                </a:lnTo>
                <a:lnTo>
                  <a:pt x="5941585" y="1111651"/>
                </a:lnTo>
                <a:lnTo>
                  <a:pt x="5942226" y="1120944"/>
                </a:lnTo>
                <a:lnTo>
                  <a:pt x="5942546" y="1141130"/>
                </a:lnTo>
                <a:lnTo>
                  <a:pt x="5943186" y="1151062"/>
                </a:lnTo>
                <a:lnTo>
                  <a:pt x="5944468" y="1161315"/>
                </a:lnTo>
                <a:lnTo>
                  <a:pt x="5945110" y="1166762"/>
                </a:lnTo>
                <a:lnTo>
                  <a:pt x="5946391" y="1171568"/>
                </a:lnTo>
                <a:lnTo>
                  <a:pt x="5947673" y="1176694"/>
                </a:lnTo>
                <a:lnTo>
                  <a:pt x="5949274" y="1181501"/>
                </a:lnTo>
                <a:lnTo>
                  <a:pt x="5946391" y="1181501"/>
                </a:lnTo>
                <a:lnTo>
                  <a:pt x="5943507" y="1180859"/>
                </a:lnTo>
                <a:lnTo>
                  <a:pt x="5940944" y="1179898"/>
                </a:lnTo>
                <a:lnTo>
                  <a:pt x="5938702" y="1179257"/>
                </a:lnTo>
                <a:lnTo>
                  <a:pt x="5934215" y="1177014"/>
                </a:lnTo>
                <a:lnTo>
                  <a:pt x="5929409" y="1174451"/>
                </a:lnTo>
                <a:lnTo>
                  <a:pt x="5924924" y="1171568"/>
                </a:lnTo>
                <a:lnTo>
                  <a:pt x="5920438" y="1169646"/>
                </a:lnTo>
                <a:lnTo>
                  <a:pt x="5917875" y="1169004"/>
                </a:lnTo>
                <a:lnTo>
                  <a:pt x="5914991" y="1168683"/>
                </a:lnTo>
                <a:lnTo>
                  <a:pt x="5912107" y="1168364"/>
                </a:lnTo>
                <a:lnTo>
                  <a:pt x="5908903" y="1168364"/>
                </a:lnTo>
                <a:lnTo>
                  <a:pt x="5912107" y="1173811"/>
                </a:lnTo>
                <a:lnTo>
                  <a:pt x="5914351" y="1179577"/>
                </a:lnTo>
                <a:lnTo>
                  <a:pt x="5916272" y="1184705"/>
                </a:lnTo>
                <a:lnTo>
                  <a:pt x="5917875" y="1189509"/>
                </a:lnTo>
                <a:lnTo>
                  <a:pt x="5918835" y="1194637"/>
                </a:lnTo>
                <a:lnTo>
                  <a:pt x="5919156" y="1198803"/>
                </a:lnTo>
                <a:lnTo>
                  <a:pt x="5919797" y="1202967"/>
                </a:lnTo>
                <a:lnTo>
                  <a:pt x="5919156" y="1207132"/>
                </a:lnTo>
                <a:lnTo>
                  <a:pt x="5918835" y="1210978"/>
                </a:lnTo>
                <a:lnTo>
                  <a:pt x="5918196" y="1214182"/>
                </a:lnTo>
                <a:lnTo>
                  <a:pt x="5916593" y="1217707"/>
                </a:lnTo>
                <a:lnTo>
                  <a:pt x="5915311" y="1221231"/>
                </a:lnTo>
                <a:lnTo>
                  <a:pt x="5913389" y="1224114"/>
                </a:lnTo>
                <a:lnTo>
                  <a:pt x="5911788" y="1227318"/>
                </a:lnTo>
                <a:lnTo>
                  <a:pt x="5906981" y="1232445"/>
                </a:lnTo>
                <a:lnTo>
                  <a:pt x="5901854" y="1237892"/>
                </a:lnTo>
                <a:lnTo>
                  <a:pt x="5896087" y="1242698"/>
                </a:lnTo>
                <a:lnTo>
                  <a:pt x="5884232" y="1252311"/>
                </a:lnTo>
                <a:lnTo>
                  <a:pt x="5878145" y="1256795"/>
                </a:lnTo>
                <a:lnTo>
                  <a:pt x="5872697" y="1261922"/>
                </a:lnTo>
                <a:lnTo>
                  <a:pt x="5867571" y="1267049"/>
                </a:lnTo>
                <a:lnTo>
                  <a:pt x="5865328" y="1269932"/>
                </a:lnTo>
                <a:lnTo>
                  <a:pt x="5863406" y="1272495"/>
                </a:lnTo>
                <a:lnTo>
                  <a:pt x="5864687" y="1275058"/>
                </a:lnTo>
                <a:lnTo>
                  <a:pt x="5867251" y="1276981"/>
                </a:lnTo>
                <a:lnTo>
                  <a:pt x="5872057" y="1280825"/>
                </a:lnTo>
                <a:lnTo>
                  <a:pt x="5874300" y="1282428"/>
                </a:lnTo>
                <a:lnTo>
                  <a:pt x="5876222" y="1284671"/>
                </a:lnTo>
                <a:lnTo>
                  <a:pt x="5878145" y="1287233"/>
                </a:lnTo>
                <a:lnTo>
                  <a:pt x="5878465" y="1288836"/>
                </a:lnTo>
                <a:lnTo>
                  <a:pt x="5878785" y="1290758"/>
                </a:lnTo>
                <a:lnTo>
                  <a:pt x="5885834" y="1286594"/>
                </a:lnTo>
                <a:lnTo>
                  <a:pt x="5891921" y="1282107"/>
                </a:lnTo>
                <a:lnTo>
                  <a:pt x="5898010" y="1277622"/>
                </a:lnTo>
                <a:lnTo>
                  <a:pt x="5903777" y="1272816"/>
                </a:lnTo>
                <a:lnTo>
                  <a:pt x="5914991" y="1262884"/>
                </a:lnTo>
                <a:lnTo>
                  <a:pt x="5926205" y="1252950"/>
                </a:lnTo>
                <a:lnTo>
                  <a:pt x="5931973" y="1248144"/>
                </a:lnTo>
                <a:lnTo>
                  <a:pt x="5938060" y="1243339"/>
                </a:lnTo>
                <a:lnTo>
                  <a:pt x="5944148" y="1238533"/>
                </a:lnTo>
                <a:lnTo>
                  <a:pt x="5950556" y="1234368"/>
                </a:lnTo>
                <a:lnTo>
                  <a:pt x="5957284" y="1230202"/>
                </a:lnTo>
                <a:lnTo>
                  <a:pt x="5964974" y="1226037"/>
                </a:lnTo>
                <a:lnTo>
                  <a:pt x="5972984" y="1222513"/>
                </a:lnTo>
                <a:lnTo>
                  <a:pt x="5981315" y="1219308"/>
                </a:lnTo>
                <a:lnTo>
                  <a:pt x="5979072" y="1228280"/>
                </a:lnTo>
                <a:lnTo>
                  <a:pt x="5977470" y="1233085"/>
                </a:lnTo>
                <a:lnTo>
                  <a:pt x="5975548" y="1237251"/>
                </a:lnTo>
                <a:lnTo>
                  <a:pt x="5973625" y="1241417"/>
                </a:lnTo>
                <a:lnTo>
                  <a:pt x="5971382" y="1245582"/>
                </a:lnTo>
                <a:lnTo>
                  <a:pt x="5968819" y="1249426"/>
                </a:lnTo>
                <a:lnTo>
                  <a:pt x="5965935" y="1252631"/>
                </a:lnTo>
                <a:lnTo>
                  <a:pt x="5962731" y="1256155"/>
                </a:lnTo>
                <a:lnTo>
                  <a:pt x="5958887" y="1259679"/>
                </a:lnTo>
                <a:lnTo>
                  <a:pt x="5954721" y="1262243"/>
                </a:lnTo>
                <a:lnTo>
                  <a:pt x="5950236" y="1264805"/>
                </a:lnTo>
                <a:lnTo>
                  <a:pt x="5945110" y="1267049"/>
                </a:lnTo>
                <a:lnTo>
                  <a:pt x="5939341" y="1268971"/>
                </a:lnTo>
                <a:lnTo>
                  <a:pt x="5933254" y="1270893"/>
                </a:lnTo>
                <a:lnTo>
                  <a:pt x="5926846" y="1272175"/>
                </a:lnTo>
                <a:lnTo>
                  <a:pt x="5926846" y="1278263"/>
                </a:lnTo>
                <a:lnTo>
                  <a:pt x="5927487" y="1283709"/>
                </a:lnTo>
                <a:lnTo>
                  <a:pt x="5928768" y="1288515"/>
                </a:lnTo>
                <a:lnTo>
                  <a:pt x="5930691" y="1292681"/>
                </a:lnTo>
                <a:lnTo>
                  <a:pt x="5932613" y="1296526"/>
                </a:lnTo>
                <a:lnTo>
                  <a:pt x="5935177" y="1300051"/>
                </a:lnTo>
                <a:lnTo>
                  <a:pt x="5938060" y="1302934"/>
                </a:lnTo>
                <a:lnTo>
                  <a:pt x="5940944" y="1305497"/>
                </a:lnTo>
                <a:lnTo>
                  <a:pt x="5944468" y="1308059"/>
                </a:lnTo>
                <a:lnTo>
                  <a:pt x="5947673" y="1310303"/>
                </a:lnTo>
                <a:lnTo>
                  <a:pt x="5951518" y="1311585"/>
                </a:lnTo>
                <a:lnTo>
                  <a:pt x="5955683" y="1313507"/>
                </a:lnTo>
                <a:lnTo>
                  <a:pt x="5964013" y="1316391"/>
                </a:lnTo>
                <a:lnTo>
                  <a:pt x="5972984" y="1318634"/>
                </a:lnTo>
                <a:lnTo>
                  <a:pt x="5971382" y="1321517"/>
                </a:lnTo>
                <a:lnTo>
                  <a:pt x="5970100" y="1324400"/>
                </a:lnTo>
                <a:lnTo>
                  <a:pt x="5968499" y="1326644"/>
                </a:lnTo>
                <a:lnTo>
                  <a:pt x="5966576" y="1328886"/>
                </a:lnTo>
                <a:lnTo>
                  <a:pt x="5964013" y="1331128"/>
                </a:lnTo>
                <a:lnTo>
                  <a:pt x="5961450" y="1333051"/>
                </a:lnTo>
                <a:lnTo>
                  <a:pt x="5958887" y="1334974"/>
                </a:lnTo>
                <a:lnTo>
                  <a:pt x="5955683" y="1336897"/>
                </a:lnTo>
                <a:lnTo>
                  <a:pt x="5949274" y="1339780"/>
                </a:lnTo>
                <a:lnTo>
                  <a:pt x="5942226" y="1342664"/>
                </a:lnTo>
                <a:lnTo>
                  <a:pt x="5934536" y="1344906"/>
                </a:lnTo>
                <a:lnTo>
                  <a:pt x="5926205" y="1346829"/>
                </a:lnTo>
                <a:lnTo>
                  <a:pt x="5928128" y="1351955"/>
                </a:lnTo>
                <a:lnTo>
                  <a:pt x="5930370" y="1356120"/>
                </a:lnTo>
                <a:lnTo>
                  <a:pt x="5932613" y="1359645"/>
                </a:lnTo>
                <a:lnTo>
                  <a:pt x="5934857" y="1362208"/>
                </a:lnTo>
                <a:lnTo>
                  <a:pt x="5937420" y="1364771"/>
                </a:lnTo>
                <a:lnTo>
                  <a:pt x="5939341" y="1366053"/>
                </a:lnTo>
                <a:lnTo>
                  <a:pt x="5943507" y="1369578"/>
                </a:lnTo>
                <a:lnTo>
                  <a:pt x="5945110" y="1371499"/>
                </a:lnTo>
                <a:lnTo>
                  <a:pt x="5946711" y="1373743"/>
                </a:lnTo>
                <a:lnTo>
                  <a:pt x="5947352" y="1376947"/>
                </a:lnTo>
                <a:lnTo>
                  <a:pt x="5948313" y="1380471"/>
                </a:lnTo>
                <a:lnTo>
                  <a:pt x="5948313" y="1385277"/>
                </a:lnTo>
                <a:lnTo>
                  <a:pt x="5947673" y="1391365"/>
                </a:lnTo>
                <a:lnTo>
                  <a:pt x="5946711" y="1398413"/>
                </a:lnTo>
                <a:lnTo>
                  <a:pt x="5945110" y="1407386"/>
                </a:lnTo>
                <a:lnTo>
                  <a:pt x="5944148" y="1414114"/>
                </a:lnTo>
                <a:lnTo>
                  <a:pt x="5942866" y="1421482"/>
                </a:lnTo>
                <a:lnTo>
                  <a:pt x="5941585" y="1428211"/>
                </a:lnTo>
                <a:lnTo>
                  <a:pt x="5940303" y="1434940"/>
                </a:lnTo>
                <a:lnTo>
                  <a:pt x="5939341" y="1438464"/>
                </a:lnTo>
                <a:lnTo>
                  <a:pt x="5938060" y="1441028"/>
                </a:lnTo>
                <a:lnTo>
                  <a:pt x="5936778" y="1443912"/>
                </a:lnTo>
                <a:lnTo>
                  <a:pt x="5934857" y="1446474"/>
                </a:lnTo>
                <a:lnTo>
                  <a:pt x="5932933" y="1448398"/>
                </a:lnTo>
                <a:lnTo>
                  <a:pt x="5930370" y="1449999"/>
                </a:lnTo>
                <a:lnTo>
                  <a:pt x="5927487" y="1450961"/>
                </a:lnTo>
                <a:lnTo>
                  <a:pt x="5924604" y="1451281"/>
                </a:lnTo>
                <a:lnTo>
                  <a:pt x="5925885" y="1454806"/>
                </a:lnTo>
                <a:lnTo>
                  <a:pt x="5927167" y="1457368"/>
                </a:lnTo>
                <a:lnTo>
                  <a:pt x="5928449" y="1459932"/>
                </a:lnTo>
                <a:lnTo>
                  <a:pt x="5930050" y="1462175"/>
                </a:lnTo>
                <a:lnTo>
                  <a:pt x="5931332" y="1463456"/>
                </a:lnTo>
                <a:lnTo>
                  <a:pt x="5932933" y="1464738"/>
                </a:lnTo>
                <a:lnTo>
                  <a:pt x="5934536" y="1465378"/>
                </a:lnTo>
                <a:lnTo>
                  <a:pt x="5936458" y="1466340"/>
                </a:lnTo>
                <a:lnTo>
                  <a:pt x="5938060" y="1466661"/>
                </a:lnTo>
                <a:lnTo>
                  <a:pt x="5939662" y="1466661"/>
                </a:lnTo>
                <a:lnTo>
                  <a:pt x="5943186" y="1466661"/>
                </a:lnTo>
                <a:lnTo>
                  <a:pt x="5947352" y="1465378"/>
                </a:lnTo>
                <a:lnTo>
                  <a:pt x="5951197" y="1464418"/>
                </a:lnTo>
                <a:lnTo>
                  <a:pt x="5959847" y="1461214"/>
                </a:lnTo>
                <a:lnTo>
                  <a:pt x="5964654" y="1460253"/>
                </a:lnTo>
                <a:lnTo>
                  <a:pt x="5969140" y="1459291"/>
                </a:lnTo>
                <a:lnTo>
                  <a:pt x="5973945" y="1459932"/>
                </a:lnTo>
                <a:lnTo>
                  <a:pt x="5976188" y="1460253"/>
                </a:lnTo>
                <a:lnTo>
                  <a:pt x="5979072" y="1460573"/>
                </a:lnTo>
                <a:lnTo>
                  <a:pt x="5981315" y="1461534"/>
                </a:lnTo>
                <a:lnTo>
                  <a:pt x="5983878" y="1462815"/>
                </a:lnTo>
                <a:lnTo>
                  <a:pt x="5986761" y="1464418"/>
                </a:lnTo>
                <a:lnTo>
                  <a:pt x="5989005" y="1466340"/>
                </a:lnTo>
                <a:lnTo>
                  <a:pt x="5985801" y="1434620"/>
                </a:lnTo>
                <a:lnTo>
                  <a:pt x="5988043" y="1435901"/>
                </a:lnTo>
                <a:lnTo>
                  <a:pt x="5989966" y="1436862"/>
                </a:lnTo>
                <a:lnTo>
                  <a:pt x="5991888" y="1438464"/>
                </a:lnTo>
                <a:lnTo>
                  <a:pt x="5993490" y="1440387"/>
                </a:lnTo>
                <a:lnTo>
                  <a:pt x="5995093" y="1442309"/>
                </a:lnTo>
                <a:lnTo>
                  <a:pt x="5996374" y="1444553"/>
                </a:lnTo>
                <a:lnTo>
                  <a:pt x="5997335" y="1447116"/>
                </a:lnTo>
                <a:lnTo>
                  <a:pt x="5997976" y="1449999"/>
                </a:lnTo>
                <a:lnTo>
                  <a:pt x="5999258" y="1455445"/>
                </a:lnTo>
                <a:lnTo>
                  <a:pt x="5999577" y="1462175"/>
                </a:lnTo>
                <a:lnTo>
                  <a:pt x="5998938" y="1468263"/>
                </a:lnTo>
                <a:lnTo>
                  <a:pt x="5997335" y="1474671"/>
                </a:lnTo>
                <a:lnTo>
                  <a:pt x="5996374" y="1477554"/>
                </a:lnTo>
                <a:lnTo>
                  <a:pt x="5995093" y="1480758"/>
                </a:lnTo>
                <a:lnTo>
                  <a:pt x="5993811" y="1483642"/>
                </a:lnTo>
                <a:lnTo>
                  <a:pt x="5991888" y="1486526"/>
                </a:lnTo>
                <a:lnTo>
                  <a:pt x="5989966" y="1489088"/>
                </a:lnTo>
                <a:lnTo>
                  <a:pt x="5988043" y="1491652"/>
                </a:lnTo>
                <a:lnTo>
                  <a:pt x="5985480" y="1493895"/>
                </a:lnTo>
                <a:lnTo>
                  <a:pt x="5983237" y="1495817"/>
                </a:lnTo>
                <a:lnTo>
                  <a:pt x="5980033" y="1497740"/>
                </a:lnTo>
                <a:lnTo>
                  <a:pt x="5977150" y="1499342"/>
                </a:lnTo>
                <a:lnTo>
                  <a:pt x="5973945" y="1500623"/>
                </a:lnTo>
                <a:lnTo>
                  <a:pt x="5970742" y="1501264"/>
                </a:lnTo>
                <a:lnTo>
                  <a:pt x="5966897" y="1501585"/>
                </a:lnTo>
                <a:lnTo>
                  <a:pt x="5963052" y="1501905"/>
                </a:lnTo>
                <a:lnTo>
                  <a:pt x="5958887" y="1501585"/>
                </a:lnTo>
                <a:lnTo>
                  <a:pt x="5954721" y="1500944"/>
                </a:lnTo>
                <a:lnTo>
                  <a:pt x="5956644" y="1509273"/>
                </a:lnTo>
                <a:lnTo>
                  <a:pt x="5957605" y="1516963"/>
                </a:lnTo>
                <a:lnTo>
                  <a:pt x="5957926" y="1524012"/>
                </a:lnTo>
                <a:lnTo>
                  <a:pt x="5957605" y="1530741"/>
                </a:lnTo>
                <a:lnTo>
                  <a:pt x="5957284" y="1537149"/>
                </a:lnTo>
                <a:lnTo>
                  <a:pt x="5956323" y="1543237"/>
                </a:lnTo>
                <a:lnTo>
                  <a:pt x="5954721" y="1549005"/>
                </a:lnTo>
                <a:lnTo>
                  <a:pt x="5953119" y="1554452"/>
                </a:lnTo>
                <a:lnTo>
                  <a:pt x="5950236" y="1565986"/>
                </a:lnTo>
                <a:lnTo>
                  <a:pt x="5948634" y="1572074"/>
                </a:lnTo>
                <a:lnTo>
                  <a:pt x="5947352" y="1577841"/>
                </a:lnTo>
                <a:lnTo>
                  <a:pt x="5946391" y="1584249"/>
                </a:lnTo>
                <a:lnTo>
                  <a:pt x="5945749" y="1590657"/>
                </a:lnTo>
                <a:lnTo>
                  <a:pt x="5946391" y="1597706"/>
                </a:lnTo>
                <a:lnTo>
                  <a:pt x="5946711" y="1604755"/>
                </a:lnTo>
                <a:lnTo>
                  <a:pt x="5948955" y="1602512"/>
                </a:lnTo>
                <a:lnTo>
                  <a:pt x="5951197" y="1599629"/>
                </a:lnTo>
                <a:lnTo>
                  <a:pt x="5953119" y="1596425"/>
                </a:lnTo>
                <a:lnTo>
                  <a:pt x="5955042" y="1592901"/>
                </a:lnTo>
                <a:lnTo>
                  <a:pt x="5957926" y="1585531"/>
                </a:lnTo>
                <a:lnTo>
                  <a:pt x="5961129" y="1576879"/>
                </a:lnTo>
                <a:lnTo>
                  <a:pt x="5967217" y="1559578"/>
                </a:lnTo>
                <a:lnTo>
                  <a:pt x="5969780" y="1550606"/>
                </a:lnTo>
                <a:lnTo>
                  <a:pt x="5972984" y="1542276"/>
                </a:lnTo>
                <a:lnTo>
                  <a:pt x="5976188" y="1534266"/>
                </a:lnTo>
                <a:lnTo>
                  <a:pt x="5978111" y="1531062"/>
                </a:lnTo>
                <a:lnTo>
                  <a:pt x="5980033" y="1527537"/>
                </a:lnTo>
                <a:lnTo>
                  <a:pt x="5982277" y="1524654"/>
                </a:lnTo>
                <a:lnTo>
                  <a:pt x="5984840" y="1521450"/>
                </a:lnTo>
                <a:lnTo>
                  <a:pt x="5987082" y="1519206"/>
                </a:lnTo>
                <a:lnTo>
                  <a:pt x="5989645" y="1516963"/>
                </a:lnTo>
                <a:lnTo>
                  <a:pt x="5992209" y="1515362"/>
                </a:lnTo>
                <a:lnTo>
                  <a:pt x="5995413" y="1514080"/>
                </a:lnTo>
                <a:lnTo>
                  <a:pt x="5998296" y="1513119"/>
                </a:lnTo>
                <a:lnTo>
                  <a:pt x="6001821" y="1513119"/>
                </a:lnTo>
                <a:lnTo>
                  <a:pt x="6005666" y="1513119"/>
                </a:lnTo>
                <a:lnTo>
                  <a:pt x="6009830" y="1513759"/>
                </a:lnTo>
                <a:lnTo>
                  <a:pt x="6013996" y="1515042"/>
                </a:lnTo>
                <a:lnTo>
                  <a:pt x="6018482" y="1517284"/>
                </a:lnTo>
                <a:lnTo>
                  <a:pt x="6018482" y="1519847"/>
                </a:lnTo>
                <a:lnTo>
                  <a:pt x="6018482" y="1522091"/>
                </a:lnTo>
                <a:lnTo>
                  <a:pt x="6018162" y="1524654"/>
                </a:lnTo>
                <a:lnTo>
                  <a:pt x="6017841" y="1526896"/>
                </a:lnTo>
                <a:lnTo>
                  <a:pt x="6016239" y="1531062"/>
                </a:lnTo>
                <a:lnTo>
                  <a:pt x="6013996" y="1534266"/>
                </a:lnTo>
                <a:lnTo>
                  <a:pt x="6011433" y="1537469"/>
                </a:lnTo>
                <a:lnTo>
                  <a:pt x="6008229" y="1540033"/>
                </a:lnTo>
                <a:lnTo>
                  <a:pt x="6005346" y="1542916"/>
                </a:lnTo>
                <a:lnTo>
                  <a:pt x="6001501" y="1545481"/>
                </a:lnTo>
                <a:lnTo>
                  <a:pt x="5994772" y="1550286"/>
                </a:lnTo>
                <a:lnTo>
                  <a:pt x="5991568" y="1553169"/>
                </a:lnTo>
                <a:lnTo>
                  <a:pt x="5988685" y="1556054"/>
                </a:lnTo>
                <a:lnTo>
                  <a:pt x="5986121" y="1559258"/>
                </a:lnTo>
                <a:lnTo>
                  <a:pt x="5984198" y="1562782"/>
                </a:lnTo>
                <a:lnTo>
                  <a:pt x="5983878" y="1564704"/>
                </a:lnTo>
                <a:lnTo>
                  <a:pt x="5983558" y="1567267"/>
                </a:lnTo>
                <a:lnTo>
                  <a:pt x="5983237" y="1569511"/>
                </a:lnTo>
                <a:lnTo>
                  <a:pt x="5983237" y="1572074"/>
                </a:lnTo>
                <a:lnTo>
                  <a:pt x="5984840" y="1574637"/>
                </a:lnTo>
                <a:lnTo>
                  <a:pt x="5986121" y="1577520"/>
                </a:lnTo>
                <a:lnTo>
                  <a:pt x="5990927" y="1581365"/>
                </a:lnTo>
                <a:lnTo>
                  <a:pt x="5993169" y="1583608"/>
                </a:lnTo>
                <a:lnTo>
                  <a:pt x="5994772" y="1585851"/>
                </a:lnTo>
                <a:lnTo>
                  <a:pt x="5996054" y="1588735"/>
                </a:lnTo>
                <a:lnTo>
                  <a:pt x="5996374" y="1590336"/>
                </a:lnTo>
                <a:lnTo>
                  <a:pt x="5996374" y="1592259"/>
                </a:lnTo>
                <a:lnTo>
                  <a:pt x="6000859" y="1592259"/>
                </a:lnTo>
                <a:lnTo>
                  <a:pt x="6004064" y="1591939"/>
                </a:lnTo>
                <a:lnTo>
                  <a:pt x="6007588" y="1590977"/>
                </a:lnTo>
                <a:lnTo>
                  <a:pt x="6010472" y="1590336"/>
                </a:lnTo>
                <a:lnTo>
                  <a:pt x="6015919" y="1588093"/>
                </a:lnTo>
                <a:lnTo>
                  <a:pt x="6020725" y="1585531"/>
                </a:lnTo>
                <a:lnTo>
                  <a:pt x="6026172" y="1582968"/>
                </a:lnTo>
                <a:lnTo>
                  <a:pt x="6031618" y="1580724"/>
                </a:lnTo>
                <a:lnTo>
                  <a:pt x="6034823" y="1580083"/>
                </a:lnTo>
                <a:lnTo>
                  <a:pt x="6038347" y="1579764"/>
                </a:lnTo>
                <a:lnTo>
                  <a:pt x="6042192" y="1579443"/>
                </a:lnTo>
                <a:lnTo>
                  <a:pt x="6046358" y="1579443"/>
                </a:lnTo>
                <a:lnTo>
                  <a:pt x="6046997" y="1575598"/>
                </a:lnTo>
                <a:lnTo>
                  <a:pt x="6046997" y="1571753"/>
                </a:lnTo>
                <a:lnTo>
                  <a:pt x="6046997" y="1568229"/>
                </a:lnTo>
                <a:lnTo>
                  <a:pt x="6046678" y="1565345"/>
                </a:lnTo>
                <a:lnTo>
                  <a:pt x="6046037" y="1562462"/>
                </a:lnTo>
                <a:lnTo>
                  <a:pt x="6044755" y="1559898"/>
                </a:lnTo>
                <a:lnTo>
                  <a:pt x="6042513" y="1555413"/>
                </a:lnTo>
                <a:lnTo>
                  <a:pt x="6039629" y="1551247"/>
                </a:lnTo>
                <a:lnTo>
                  <a:pt x="6036744" y="1547082"/>
                </a:lnTo>
                <a:lnTo>
                  <a:pt x="6034181" y="1542276"/>
                </a:lnTo>
                <a:lnTo>
                  <a:pt x="6032900" y="1540033"/>
                </a:lnTo>
                <a:lnTo>
                  <a:pt x="6031939" y="1537469"/>
                </a:lnTo>
                <a:lnTo>
                  <a:pt x="6034823" y="1535868"/>
                </a:lnTo>
                <a:lnTo>
                  <a:pt x="6037386" y="1534907"/>
                </a:lnTo>
                <a:lnTo>
                  <a:pt x="6039950" y="1533946"/>
                </a:lnTo>
                <a:lnTo>
                  <a:pt x="6042192" y="1533946"/>
                </a:lnTo>
                <a:lnTo>
                  <a:pt x="6044114" y="1534907"/>
                </a:lnTo>
                <a:lnTo>
                  <a:pt x="6046037" y="1535548"/>
                </a:lnTo>
                <a:lnTo>
                  <a:pt x="6047639" y="1537149"/>
                </a:lnTo>
                <a:lnTo>
                  <a:pt x="6048921" y="1539072"/>
                </a:lnTo>
                <a:lnTo>
                  <a:pt x="6050202" y="1540994"/>
                </a:lnTo>
                <a:lnTo>
                  <a:pt x="6051163" y="1543557"/>
                </a:lnTo>
                <a:lnTo>
                  <a:pt x="6052445" y="1546440"/>
                </a:lnTo>
                <a:lnTo>
                  <a:pt x="6053086" y="1549645"/>
                </a:lnTo>
                <a:lnTo>
                  <a:pt x="6054047" y="1556373"/>
                </a:lnTo>
                <a:lnTo>
                  <a:pt x="6054367" y="1564383"/>
                </a:lnTo>
                <a:lnTo>
                  <a:pt x="6054047" y="1572394"/>
                </a:lnTo>
                <a:lnTo>
                  <a:pt x="6053086" y="1580724"/>
                </a:lnTo>
                <a:lnTo>
                  <a:pt x="6051163" y="1589696"/>
                </a:lnTo>
                <a:lnTo>
                  <a:pt x="6049561" y="1597706"/>
                </a:lnTo>
                <a:lnTo>
                  <a:pt x="6046678" y="1605076"/>
                </a:lnTo>
                <a:lnTo>
                  <a:pt x="6043473" y="1612124"/>
                </a:lnTo>
                <a:lnTo>
                  <a:pt x="6041871" y="1615008"/>
                </a:lnTo>
                <a:lnTo>
                  <a:pt x="6039629" y="1617891"/>
                </a:lnTo>
                <a:lnTo>
                  <a:pt x="6037706" y="1620454"/>
                </a:lnTo>
                <a:lnTo>
                  <a:pt x="6035784" y="1622377"/>
                </a:lnTo>
                <a:lnTo>
                  <a:pt x="6031618" y="1622698"/>
                </a:lnTo>
                <a:lnTo>
                  <a:pt x="6027773" y="1622698"/>
                </a:lnTo>
                <a:lnTo>
                  <a:pt x="6024570" y="1622057"/>
                </a:lnTo>
                <a:lnTo>
                  <a:pt x="6021686" y="1621416"/>
                </a:lnTo>
                <a:lnTo>
                  <a:pt x="6015919" y="1619815"/>
                </a:lnTo>
                <a:lnTo>
                  <a:pt x="6010472" y="1617891"/>
                </a:lnTo>
                <a:lnTo>
                  <a:pt x="6005346" y="1615328"/>
                </a:lnTo>
                <a:lnTo>
                  <a:pt x="5999577" y="1614046"/>
                </a:lnTo>
                <a:lnTo>
                  <a:pt x="5996374" y="1613726"/>
                </a:lnTo>
                <a:lnTo>
                  <a:pt x="5993169" y="1613085"/>
                </a:lnTo>
                <a:lnTo>
                  <a:pt x="5989325" y="1613085"/>
                </a:lnTo>
                <a:lnTo>
                  <a:pt x="5985160" y="1614046"/>
                </a:lnTo>
                <a:lnTo>
                  <a:pt x="5987082" y="1617891"/>
                </a:lnTo>
                <a:lnTo>
                  <a:pt x="5989325" y="1621416"/>
                </a:lnTo>
                <a:lnTo>
                  <a:pt x="5992849" y="1630067"/>
                </a:lnTo>
                <a:lnTo>
                  <a:pt x="5995733" y="1638718"/>
                </a:lnTo>
                <a:lnTo>
                  <a:pt x="5997976" y="1647689"/>
                </a:lnTo>
                <a:lnTo>
                  <a:pt x="5999577" y="1657302"/>
                </a:lnTo>
                <a:lnTo>
                  <a:pt x="6000219" y="1666914"/>
                </a:lnTo>
                <a:lnTo>
                  <a:pt x="6000219" y="1676526"/>
                </a:lnTo>
                <a:lnTo>
                  <a:pt x="5999258" y="1685497"/>
                </a:lnTo>
                <a:lnTo>
                  <a:pt x="5997656" y="1694788"/>
                </a:lnTo>
                <a:lnTo>
                  <a:pt x="5996374" y="1698954"/>
                </a:lnTo>
                <a:lnTo>
                  <a:pt x="5995093" y="1703119"/>
                </a:lnTo>
                <a:lnTo>
                  <a:pt x="5993490" y="1707285"/>
                </a:lnTo>
                <a:lnTo>
                  <a:pt x="5991568" y="1711130"/>
                </a:lnTo>
                <a:lnTo>
                  <a:pt x="5989645" y="1714974"/>
                </a:lnTo>
                <a:lnTo>
                  <a:pt x="5987403" y="1718178"/>
                </a:lnTo>
                <a:lnTo>
                  <a:pt x="5985160" y="1721702"/>
                </a:lnTo>
                <a:lnTo>
                  <a:pt x="5981956" y="1724587"/>
                </a:lnTo>
                <a:lnTo>
                  <a:pt x="5979392" y="1727791"/>
                </a:lnTo>
                <a:lnTo>
                  <a:pt x="5975869" y="1730354"/>
                </a:lnTo>
                <a:lnTo>
                  <a:pt x="5972663" y="1732596"/>
                </a:lnTo>
                <a:lnTo>
                  <a:pt x="5969140" y="1734840"/>
                </a:lnTo>
                <a:lnTo>
                  <a:pt x="5965295" y="1736762"/>
                </a:lnTo>
                <a:lnTo>
                  <a:pt x="5961129" y="1738364"/>
                </a:lnTo>
                <a:lnTo>
                  <a:pt x="5965295" y="1741569"/>
                </a:lnTo>
                <a:lnTo>
                  <a:pt x="5969460" y="1743811"/>
                </a:lnTo>
                <a:lnTo>
                  <a:pt x="5973625" y="1744772"/>
                </a:lnTo>
                <a:lnTo>
                  <a:pt x="5977470" y="1745412"/>
                </a:lnTo>
                <a:lnTo>
                  <a:pt x="5981635" y="1744772"/>
                </a:lnTo>
                <a:lnTo>
                  <a:pt x="5985480" y="1743811"/>
                </a:lnTo>
                <a:lnTo>
                  <a:pt x="5989645" y="1742208"/>
                </a:lnTo>
                <a:lnTo>
                  <a:pt x="5993490" y="1739966"/>
                </a:lnTo>
                <a:lnTo>
                  <a:pt x="5997335" y="1737723"/>
                </a:lnTo>
                <a:lnTo>
                  <a:pt x="6001180" y="1734519"/>
                </a:lnTo>
                <a:lnTo>
                  <a:pt x="6008549" y="1728752"/>
                </a:lnTo>
                <a:lnTo>
                  <a:pt x="6016239" y="1722663"/>
                </a:lnTo>
                <a:lnTo>
                  <a:pt x="6020083" y="1720101"/>
                </a:lnTo>
                <a:lnTo>
                  <a:pt x="6023928" y="1717538"/>
                </a:lnTo>
                <a:lnTo>
                  <a:pt x="6026812" y="1723305"/>
                </a:lnTo>
                <a:lnTo>
                  <a:pt x="6028735" y="1728431"/>
                </a:lnTo>
                <a:lnTo>
                  <a:pt x="6030336" y="1733878"/>
                </a:lnTo>
                <a:lnTo>
                  <a:pt x="6030657" y="1739325"/>
                </a:lnTo>
                <a:lnTo>
                  <a:pt x="6031298" y="1744451"/>
                </a:lnTo>
                <a:lnTo>
                  <a:pt x="6030336" y="1749899"/>
                </a:lnTo>
                <a:lnTo>
                  <a:pt x="6029697" y="1754704"/>
                </a:lnTo>
                <a:lnTo>
                  <a:pt x="6028094" y="1760152"/>
                </a:lnTo>
                <a:lnTo>
                  <a:pt x="6026172" y="1765597"/>
                </a:lnTo>
                <a:lnTo>
                  <a:pt x="6024249" y="1770405"/>
                </a:lnTo>
                <a:lnTo>
                  <a:pt x="6021686" y="1775850"/>
                </a:lnTo>
                <a:lnTo>
                  <a:pt x="6019123" y="1780657"/>
                </a:lnTo>
                <a:lnTo>
                  <a:pt x="6013036" y="1791231"/>
                </a:lnTo>
                <a:lnTo>
                  <a:pt x="6006947" y="1801484"/>
                </a:lnTo>
                <a:lnTo>
                  <a:pt x="6000219" y="1812378"/>
                </a:lnTo>
                <a:lnTo>
                  <a:pt x="5994772" y="1822950"/>
                </a:lnTo>
                <a:lnTo>
                  <a:pt x="5991888" y="1828398"/>
                </a:lnTo>
                <a:lnTo>
                  <a:pt x="5989645" y="1833844"/>
                </a:lnTo>
                <a:lnTo>
                  <a:pt x="5987723" y="1839611"/>
                </a:lnTo>
                <a:lnTo>
                  <a:pt x="5986121" y="1845059"/>
                </a:lnTo>
                <a:lnTo>
                  <a:pt x="5985160" y="1850826"/>
                </a:lnTo>
                <a:lnTo>
                  <a:pt x="5984198" y="1856913"/>
                </a:lnTo>
                <a:lnTo>
                  <a:pt x="5983878" y="1862361"/>
                </a:lnTo>
                <a:lnTo>
                  <a:pt x="5984198" y="1868449"/>
                </a:lnTo>
                <a:lnTo>
                  <a:pt x="5985480" y="1874536"/>
                </a:lnTo>
                <a:lnTo>
                  <a:pt x="5987082" y="1880623"/>
                </a:lnTo>
                <a:lnTo>
                  <a:pt x="5989645" y="1887351"/>
                </a:lnTo>
                <a:lnTo>
                  <a:pt x="5992849" y="1893439"/>
                </a:lnTo>
                <a:lnTo>
                  <a:pt x="5993490" y="1896324"/>
                </a:lnTo>
                <a:lnTo>
                  <a:pt x="5993490" y="1898886"/>
                </a:lnTo>
                <a:lnTo>
                  <a:pt x="5993490" y="1901450"/>
                </a:lnTo>
                <a:lnTo>
                  <a:pt x="5993169" y="1903372"/>
                </a:lnTo>
                <a:lnTo>
                  <a:pt x="5992209" y="1904974"/>
                </a:lnTo>
                <a:lnTo>
                  <a:pt x="5991568" y="1906576"/>
                </a:lnTo>
                <a:lnTo>
                  <a:pt x="5990286" y="1907857"/>
                </a:lnTo>
                <a:lnTo>
                  <a:pt x="5989325" y="1909460"/>
                </a:lnTo>
                <a:lnTo>
                  <a:pt x="5986121" y="1911383"/>
                </a:lnTo>
                <a:lnTo>
                  <a:pt x="5982916" y="1912664"/>
                </a:lnTo>
                <a:lnTo>
                  <a:pt x="5975227" y="1915548"/>
                </a:lnTo>
                <a:lnTo>
                  <a:pt x="5971703" y="1916509"/>
                </a:lnTo>
                <a:lnTo>
                  <a:pt x="5968499" y="1918431"/>
                </a:lnTo>
                <a:lnTo>
                  <a:pt x="5965295" y="1920355"/>
                </a:lnTo>
                <a:lnTo>
                  <a:pt x="5964013" y="1921635"/>
                </a:lnTo>
                <a:lnTo>
                  <a:pt x="5963052" y="1922917"/>
                </a:lnTo>
                <a:lnTo>
                  <a:pt x="5962411" y="1924518"/>
                </a:lnTo>
                <a:lnTo>
                  <a:pt x="5961450" y="1926442"/>
                </a:lnTo>
                <a:lnTo>
                  <a:pt x="5961129" y="1928364"/>
                </a:lnTo>
                <a:lnTo>
                  <a:pt x="5961129" y="1930607"/>
                </a:lnTo>
                <a:lnTo>
                  <a:pt x="5961129" y="1933170"/>
                </a:lnTo>
                <a:lnTo>
                  <a:pt x="5961771" y="1936053"/>
                </a:lnTo>
                <a:lnTo>
                  <a:pt x="5962731" y="1939258"/>
                </a:lnTo>
                <a:lnTo>
                  <a:pt x="5963692" y="1942782"/>
                </a:lnTo>
                <a:lnTo>
                  <a:pt x="5962731" y="1945345"/>
                </a:lnTo>
                <a:lnTo>
                  <a:pt x="5961771" y="1948229"/>
                </a:lnTo>
                <a:lnTo>
                  <a:pt x="5961450" y="1950792"/>
                </a:lnTo>
                <a:lnTo>
                  <a:pt x="5961450" y="1953035"/>
                </a:lnTo>
                <a:lnTo>
                  <a:pt x="5961450" y="1954957"/>
                </a:lnTo>
                <a:lnTo>
                  <a:pt x="5961771" y="1956880"/>
                </a:lnTo>
                <a:lnTo>
                  <a:pt x="5962411" y="1958482"/>
                </a:lnTo>
                <a:lnTo>
                  <a:pt x="5963052" y="1960405"/>
                </a:lnTo>
                <a:lnTo>
                  <a:pt x="5965295" y="1962967"/>
                </a:lnTo>
                <a:lnTo>
                  <a:pt x="5967858" y="1965210"/>
                </a:lnTo>
                <a:lnTo>
                  <a:pt x="5971062" y="1967133"/>
                </a:lnTo>
                <a:lnTo>
                  <a:pt x="5974587" y="1969055"/>
                </a:lnTo>
                <a:lnTo>
                  <a:pt x="5981956" y="1972259"/>
                </a:lnTo>
                <a:lnTo>
                  <a:pt x="5985801" y="1974182"/>
                </a:lnTo>
                <a:lnTo>
                  <a:pt x="5989325" y="1975784"/>
                </a:lnTo>
                <a:lnTo>
                  <a:pt x="5992209" y="1977706"/>
                </a:lnTo>
                <a:lnTo>
                  <a:pt x="5995093" y="1980590"/>
                </a:lnTo>
                <a:lnTo>
                  <a:pt x="5996054" y="1981550"/>
                </a:lnTo>
                <a:lnTo>
                  <a:pt x="5997014" y="1983152"/>
                </a:lnTo>
                <a:lnTo>
                  <a:pt x="5997656" y="1985075"/>
                </a:lnTo>
                <a:lnTo>
                  <a:pt x="5997976" y="1986678"/>
                </a:lnTo>
                <a:lnTo>
                  <a:pt x="5993169" y="1995328"/>
                </a:lnTo>
                <a:lnTo>
                  <a:pt x="5989005" y="2003659"/>
                </a:lnTo>
                <a:lnTo>
                  <a:pt x="5985801" y="2011669"/>
                </a:lnTo>
                <a:lnTo>
                  <a:pt x="5983237" y="2019359"/>
                </a:lnTo>
                <a:lnTo>
                  <a:pt x="5980995" y="2027048"/>
                </a:lnTo>
                <a:lnTo>
                  <a:pt x="5979392" y="2033777"/>
                </a:lnTo>
                <a:lnTo>
                  <a:pt x="5976188" y="2047555"/>
                </a:lnTo>
                <a:lnTo>
                  <a:pt x="5974587" y="2053962"/>
                </a:lnTo>
                <a:lnTo>
                  <a:pt x="5972663" y="2060049"/>
                </a:lnTo>
                <a:lnTo>
                  <a:pt x="5970100" y="2066137"/>
                </a:lnTo>
                <a:lnTo>
                  <a:pt x="5967537" y="2071905"/>
                </a:lnTo>
                <a:lnTo>
                  <a:pt x="5963692" y="2077672"/>
                </a:lnTo>
                <a:lnTo>
                  <a:pt x="5959527" y="2083119"/>
                </a:lnTo>
                <a:lnTo>
                  <a:pt x="5954401" y="2088566"/>
                </a:lnTo>
                <a:lnTo>
                  <a:pt x="5947352" y="2094013"/>
                </a:lnTo>
                <a:lnTo>
                  <a:pt x="5948955" y="2095934"/>
                </a:lnTo>
                <a:lnTo>
                  <a:pt x="5950556" y="2097858"/>
                </a:lnTo>
                <a:lnTo>
                  <a:pt x="5954721" y="2101062"/>
                </a:lnTo>
                <a:lnTo>
                  <a:pt x="5958887" y="2104266"/>
                </a:lnTo>
                <a:lnTo>
                  <a:pt x="5963052" y="2107149"/>
                </a:lnTo>
                <a:lnTo>
                  <a:pt x="5964654" y="2109072"/>
                </a:lnTo>
                <a:lnTo>
                  <a:pt x="5966576" y="2110994"/>
                </a:lnTo>
                <a:lnTo>
                  <a:pt x="5967537" y="2112917"/>
                </a:lnTo>
                <a:lnTo>
                  <a:pt x="5968819" y="2115159"/>
                </a:lnTo>
                <a:lnTo>
                  <a:pt x="5969460" y="2118043"/>
                </a:lnTo>
                <a:lnTo>
                  <a:pt x="5969460" y="2120606"/>
                </a:lnTo>
                <a:lnTo>
                  <a:pt x="5969140" y="2123490"/>
                </a:lnTo>
                <a:lnTo>
                  <a:pt x="5968499" y="2127014"/>
                </a:lnTo>
                <a:lnTo>
                  <a:pt x="5970742" y="2129577"/>
                </a:lnTo>
                <a:lnTo>
                  <a:pt x="5972984" y="2132462"/>
                </a:lnTo>
                <a:lnTo>
                  <a:pt x="5975869" y="2134704"/>
                </a:lnTo>
                <a:lnTo>
                  <a:pt x="5979072" y="2136947"/>
                </a:lnTo>
                <a:lnTo>
                  <a:pt x="5985801" y="2140791"/>
                </a:lnTo>
                <a:lnTo>
                  <a:pt x="5993169" y="2144636"/>
                </a:lnTo>
                <a:lnTo>
                  <a:pt x="5999898" y="2148802"/>
                </a:lnTo>
                <a:lnTo>
                  <a:pt x="6003102" y="2150724"/>
                </a:lnTo>
                <a:lnTo>
                  <a:pt x="6005986" y="2152966"/>
                </a:lnTo>
                <a:lnTo>
                  <a:pt x="6008549" y="2155530"/>
                </a:lnTo>
                <a:lnTo>
                  <a:pt x="6011112" y="2158414"/>
                </a:lnTo>
                <a:lnTo>
                  <a:pt x="6012394" y="2161297"/>
                </a:lnTo>
                <a:lnTo>
                  <a:pt x="6013996" y="2164822"/>
                </a:lnTo>
                <a:lnTo>
                  <a:pt x="6020083" y="2161618"/>
                </a:lnTo>
                <a:lnTo>
                  <a:pt x="6022647" y="2160977"/>
                </a:lnTo>
                <a:lnTo>
                  <a:pt x="6025210" y="2160015"/>
                </a:lnTo>
                <a:lnTo>
                  <a:pt x="6027773" y="2159695"/>
                </a:lnTo>
                <a:lnTo>
                  <a:pt x="6029697" y="2159695"/>
                </a:lnTo>
                <a:lnTo>
                  <a:pt x="6031618" y="2160015"/>
                </a:lnTo>
                <a:lnTo>
                  <a:pt x="6032900" y="2160977"/>
                </a:lnTo>
                <a:lnTo>
                  <a:pt x="6034502" y="2161938"/>
                </a:lnTo>
                <a:lnTo>
                  <a:pt x="6035784" y="2163219"/>
                </a:lnTo>
                <a:lnTo>
                  <a:pt x="6036744" y="2165142"/>
                </a:lnTo>
                <a:lnTo>
                  <a:pt x="6037706" y="2167064"/>
                </a:lnTo>
                <a:lnTo>
                  <a:pt x="6038026" y="2169308"/>
                </a:lnTo>
                <a:lnTo>
                  <a:pt x="6038026" y="2171871"/>
                </a:lnTo>
                <a:lnTo>
                  <a:pt x="6038026" y="2175075"/>
                </a:lnTo>
                <a:lnTo>
                  <a:pt x="6037386" y="2178279"/>
                </a:lnTo>
                <a:lnTo>
                  <a:pt x="6030336" y="2177638"/>
                </a:lnTo>
                <a:lnTo>
                  <a:pt x="6023608" y="2176036"/>
                </a:lnTo>
                <a:lnTo>
                  <a:pt x="6016559" y="2173793"/>
                </a:lnTo>
                <a:lnTo>
                  <a:pt x="6010151" y="2171550"/>
                </a:lnTo>
                <a:lnTo>
                  <a:pt x="5997335" y="2166744"/>
                </a:lnTo>
                <a:lnTo>
                  <a:pt x="5991248" y="2164501"/>
                </a:lnTo>
                <a:lnTo>
                  <a:pt x="5985480" y="2162579"/>
                </a:lnTo>
                <a:lnTo>
                  <a:pt x="5979713" y="2160656"/>
                </a:lnTo>
                <a:lnTo>
                  <a:pt x="5974587" y="2159695"/>
                </a:lnTo>
                <a:lnTo>
                  <a:pt x="5969460" y="2159375"/>
                </a:lnTo>
                <a:lnTo>
                  <a:pt x="5966897" y="2159695"/>
                </a:lnTo>
                <a:lnTo>
                  <a:pt x="5964654" y="2160015"/>
                </a:lnTo>
                <a:lnTo>
                  <a:pt x="5962411" y="2160977"/>
                </a:lnTo>
                <a:lnTo>
                  <a:pt x="5960489" y="2161938"/>
                </a:lnTo>
                <a:lnTo>
                  <a:pt x="5957926" y="2163540"/>
                </a:lnTo>
                <a:lnTo>
                  <a:pt x="5956323" y="2165142"/>
                </a:lnTo>
                <a:lnTo>
                  <a:pt x="5954401" y="2167064"/>
                </a:lnTo>
                <a:lnTo>
                  <a:pt x="5952478" y="2169628"/>
                </a:lnTo>
                <a:lnTo>
                  <a:pt x="5950876" y="2172191"/>
                </a:lnTo>
                <a:lnTo>
                  <a:pt x="5949274" y="2175716"/>
                </a:lnTo>
                <a:lnTo>
                  <a:pt x="5949274" y="2179881"/>
                </a:lnTo>
                <a:lnTo>
                  <a:pt x="5949594" y="2182765"/>
                </a:lnTo>
                <a:lnTo>
                  <a:pt x="5950556" y="2183725"/>
                </a:lnTo>
                <a:lnTo>
                  <a:pt x="5950876" y="2184366"/>
                </a:lnTo>
                <a:lnTo>
                  <a:pt x="5951518" y="2185007"/>
                </a:lnTo>
                <a:lnTo>
                  <a:pt x="5952799" y="2185328"/>
                </a:lnTo>
                <a:lnTo>
                  <a:pt x="5954721" y="2185328"/>
                </a:lnTo>
                <a:lnTo>
                  <a:pt x="5957284" y="2184366"/>
                </a:lnTo>
                <a:lnTo>
                  <a:pt x="5963692" y="2182124"/>
                </a:lnTo>
                <a:lnTo>
                  <a:pt x="5971382" y="2179561"/>
                </a:lnTo>
                <a:lnTo>
                  <a:pt x="5975548" y="2178920"/>
                </a:lnTo>
                <a:lnTo>
                  <a:pt x="5979713" y="2177958"/>
                </a:lnTo>
                <a:lnTo>
                  <a:pt x="5984198" y="2177958"/>
                </a:lnTo>
                <a:lnTo>
                  <a:pt x="5989325" y="2178920"/>
                </a:lnTo>
                <a:lnTo>
                  <a:pt x="5991568" y="2179561"/>
                </a:lnTo>
                <a:lnTo>
                  <a:pt x="5993811" y="2180201"/>
                </a:lnTo>
                <a:lnTo>
                  <a:pt x="5996374" y="2181483"/>
                </a:lnTo>
                <a:lnTo>
                  <a:pt x="5998938" y="2183085"/>
                </a:lnTo>
                <a:lnTo>
                  <a:pt x="5996374" y="2190133"/>
                </a:lnTo>
                <a:lnTo>
                  <a:pt x="5995413" y="2196542"/>
                </a:lnTo>
                <a:lnTo>
                  <a:pt x="5994772" y="2203590"/>
                </a:lnTo>
                <a:lnTo>
                  <a:pt x="5994772" y="2209999"/>
                </a:lnTo>
                <a:lnTo>
                  <a:pt x="5995413" y="2216087"/>
                </a:lnTo>
                <a:lnTo>
                  <a:pt x="5996374" y="2222174"/>
                </a:lnTo>
                <a:lnTo>
                  <a:pt x="5997656" y="2228262"/>
                </a:lnTo>
                <a:lnTo>
                  <a:pt x="5999577" y="2234029"/>
                </a:lnTo>
                <a:lnTo>
                  <a:pt x="6003102" y="2245564"/>
                </a:lnTo>
                <a:lnTo>
                  <a:pt x="6004384" y="2251010"/>
                </a:lnTo>
                <a:lnTo>
                  <a:pt x="6005666" y="2256458"/>
                </a:lnTo>
                <a:lnTo>
                  <a:pt x="6006947" y="2261904"/>
                </a:lnTo>
                <a:lnTo>
                  <a:pt x="6007588" y="2267031"/>
                </a:lnTo>
                <a:lnTo>
                  <a:pt x="6007588" y="2272478"/>
                </a:lnTo>
                <a:lnTo>
                  <a:pt x="6006947" y="2277924"/>
                </a:lnTo>
                <a:lnTo>
                  <a:pt x="6005986" y="2281128"/>
                </a:lnTo>
                <a:lnTo>
                  <a:pt x="6005025" y="2284653"/>
                </a:lnTo>
                <a:lnTo>
                  <a:pt x="6002141" y="2291062"/>
                </a:lnTo>
                <a:lnTo>
                  <a:pt x="5998938" y="2297149"/>
                </a:lnTo>
                <a:lnTo>
                  <a:pt x="5995093" y="2303237"/>
                </a:lnTo>
                <a:lnTo>
                  <a:pt x="5990927" y="2309004"/>
                </a:lnTo>
                <a:lnTo>
                  <a:pt x="5986121" y="2314451"/>
                </a:lnTo>
                <a:lnTo>
                  <a:pt x="5976188" y="2325665"/>
                </a:lnTo>
                <a:lnTo>
                  <a:pt x="5971703" y="2331433"/>
                </a:lnTo>
                <a:lnTo>
                  <a:pt x="5966897" y="2337200"/>
                </a:lnTo>
                <a:lnTo>
                  <a:pt x="5962411" y="2343287"/>
                </a:lnTo>
                <a:lnTo>
                  <a:pt x="5958566" y="2349695"/>
                </a:lnTo>
                <a:lnTo>
                  <a:pt x="5954721" y="2356424"/>
                </a:lnTo>
                <a:lnTo>
                  <a:pt x="5951518" y="2363793"/>
                </a:lnTo>
                <a:lnTo>
                  <a:pt x="5949274" y="2371804"/>
                </a:lnTo>
                <a:lnTo>
                  <a:pt x="5948313" y="2375968"/>
                </a:lnTo>
                <a:lnTo>
                  <a:pt x="5947352" y="2380134"/>
                </a:lnTo>
                <a:lnTo>
                  <a:pt x="5946711" y="2382057"/>
                </a:lnTo>
                <a:lnTo>
                  <a:pt x="5946711" y="2383979"/>
                </a:lnTo>
                <a:lnTo>
                  <a:pt x="5946711" y="2385580"/>
                </a:lnTo>
                <a:lnTo>
                  <a:pt x="5947031" y="2386862"/>
                </a:lnTo>
                <a:lnTo>
                  <a:pt x="5947673" y="2388144"/>
                </a:lnTo>
                <a:lnTo>
                  <a:pt x="5948955" y="2389425"/>
                </a:lnTo>
                <a:lnTo>
                  <a:pt x="5950236" y="2390066"/>
                </a:lnTo>
                <a:lnTo>
                  <a:pt x="5951518" y="2391348"/>
                </a:lnTo>
                <a:lnTo>
                  <a:pt x="5955363" y="2392309"/>
                </a:lnTo>
                <a:lnTo>
                  <a:pt x="5959527" y="2393911"/>
                </a:lnTo>
                <a:lnTo>
                  <a:pt x="5968819" y="2395833"/>
                </a:lnTo>
                <a:lnTo>
                  <a:pt x="5973305" y="2396795"/>
                </a:lnTo>
                <a:lnTo>
                  <a:pt x="5977150" y="2398077"/>
                </a:lnTo>
                <a:lnTo>
                  <a:pt x="5980674" y="2399999"/>
                </a:lnTo>
                <a:lnTo>
                  <a:pt x="5981635" y="2400640"/>
                </a:lnTo>
                <a:lnTo>
                  <a:pt x="5982916" y="2401922"/>
                </a:lnTo>
                <a:lnTo>
                  <a:pt x="5983558" y="2403523"/>
                </a:lnTo>
                <a:lnTo>
                  <a:pt x="5983878" y="2404485"/>
                </a:lnTo>
                <a:lnTo>
                  <a:pt x="5983878" y="2406407"/>
                </a:lnTo>
                <a:lnTo>
                  <a:pt x="5983558" y="2408009"/>
                </a:lnTo>
                <a:lnTo>
                  <a:pt x="5982916" y="2410252"/>
                </a:lnTo>
                <a:lnTo>
                  <a:pt x="5981315" y="2412494"/>
                </a:lnTo>
                <a:lnTo>
                  <a:pt x="5979713" y="2414738"/>
                </a:lnTo>
                <a:lnTo>
                  <a:pt x="5977470" y="2417942"/>
                </a:lnTo>
                <a:lnTo>
                  <a:pt x="5976829" y="2422747"/>
                </a:lnTo>
                <a:lnTo>
                  <a:pt x="5975869" y="2426913"/>
                </a:lnTo>
                <a:lnTo>
                  <a:pt x="5974907" y="2429796"/>
                </a:lnTo>
                <a:lnTo>
                  <a:pt x="5973625" y="2431399"/>
                </a:lnTo>
                <a:lnTo>
                  <a:pt x="5972024" y="2432360"/>
                </a:lnTo>
                <a:lnTo>
                  <a:pt x="5970742" y="2432360"/>
                </a:lnTo>
                <a:lnTo>
                  <a:pt x="5968819" y="2432040"/>
                </a:lnTo>
                <a:lnTo>
                  <a:pt x="5967217" y="2430758"/>
                </a:lnTo>
                <a:lnTo>
                  <a:pt x="5963052" y="2427874"/>
                </a:lnTo>
                <a:lnTo>
                  <a:pt x="5958887" y="2424670"/>
                </a:lnTo>
                <a:lnTo>
                  <a:pt x="5956964" y="2423068"/>
                </a:lnTo>
                <a:lnTo>
                  <a:pt x="5954721" y="2422428"/>
                </a:lnTo>
                <a:lnTo>
                  <a:pt x="5952478" y="2421787"/>
                </a:lnTo>
                <a:lnTo>
                  <a:pt x="5950556" y="2422107"/>
                </a:lnTo>
                <a:lnTo>
                  <a:pt x="5948313" y="2422747"/>
                </a:lnTo>
                <a:lnTo>
                  <a:pt x="5946391" y="2424350"/>
                </a:lnTo>
                <a:lnTo>
                  <a:pt x="5944468" y="2426272"/>
                </a:lnTo>
                <a:lnTo>
                  <a:pt x="5942546" y="2428195"/>
                </a:lnTo>
                <a:lnTo>
                  <a:pt x="5939021" y="2432681"/>
                </a:lnTo>
                <a:lnTo>
                  <a:pt x="5935496" y="2437166"/>
                </a:lnTo>
                <a:lnTo>
                  <a:pt x="5933254" y="2439409"/>
                </a:lnTo>
                <a:lnTo>
                  <a:pt x="5931012" y="2441331"/>
                </a:lnTo>
                <a:lnTo>
                  <a:pt x="5928128" y="2442933"/>
                </a:lnTo>
                <a:lnTo>
                  <a:pt x="5924924" y="2444215"/>
                </a:lnTo>
                <a:lnTo>
                  <a:pt x="5921079" y="2444856"/>
                </a:lnTo>
                <a:lnTo>
                  <a:pt x="5916914" y="2444856"/>
                </a:lnTo>
                <a:lnTo>
                  <a:pt x="5912427" y="2444215"/>
                </a:lnTo>
                <a:lnTo>
                  <a:pt x="5906661" y="2442613"/>
                </a:lnTo>
                <a:lnTo>
                  <a:pt x="5908263" y="2450302"/>
                </a:lnTo>
                <a:lnTo>
                  <a:pt x="5908903" y="2453186"/>
                </a:lnTo>
                <a:lnTo>
                  <a:pt x="5910185" y="2456070"/>
                </a:lnTo>
                <a:lnTo>
                  <a:pt x="5911146" y="2458633"/>
                </a:lnTo>
                <a:lnTo>
                  <a:pt x="5912427" y="2460876"/>
                </a:lnTo>
                <a:lnTo>
                  <a:pt x="5914030" y="2462799"/>
                </a:lnTo>
                <a:lnTo>
                  <a:pt x="5915311" y="2464721"/>
                </a:lnTo>
                <a:lnTo>
                  <a:pt x="5918835" y="2467604"/>
                </a:lnTo>
                <a:lnTo>
                  <a:pt x="5922680" y="2469847"/>
                </a:lnTo>
                <a:lnTo>
                  <a:pt x="5926846" y="2471449"/>
                </a:lnTo>
                <a:lnTo>
                  <a:pt x="5931332" y="2473052"/>
                </a:lnTo>
                <a:lnTo>
                  <a:pt x="5941265" y="2475294"/>
                </a:lnTo>
                <a:lnTo>
                  <a:pt x="5946711" y="2476575"/>
                </a:lnTo>
                <a:lnTo>
                  <a:pt x="5951518" y="2477857"/>
                </a:lnTo>
                <a:lnTo>
                  <a:pt x="5956964" y="2479780"/>
                </a:lnTo>
                <a:lnTo>
                  <a:pt x="5962411" y="2482664"/>
                </a:lnTo>
                <a:lnTo>
                  <a:pt x="5967537" y="2485547"/>
                </a:lnTo>
                <a:lnTo>
                  <a:pt x="5972984" y="2489713"/>
                </a:lnTo>
                <a:lnTo>
                  <a:pt x="5968819" y="2495159"/>
                </a:lnTo>
                <a:lnTo>
                  <a:pt x="5964654" y="2500606"/>
                </a:lnTo>
                <a:lnTo>
                  <a:pt x="5960809" y="2506694"/>
                </a:lnTo>
                <a:lnTo>
                  <a:pt x="5957284" y="2513102"/>
                </a:lnTo>
                <a:lnTo>
                  <a:pt x="5954401" y="2519510"/>
                </a:lnTo>
                <a:lnTo>
                  <a:pt x="5951197" y="2526239"/>
                </a:lnTo>
                <a:lnTo>
                  <a:pt x="5948955" y="2533608"/>
                </a:lnTo>
                <a:lnTo>
                  <a:pt x="5946711" y="2540656"/>
                </a:lnTo>
                <a:lnTo>
                  <a:pt x="5944789" y="2548026"/>
                </a:lnTo>
                <a:lnTo>
                  <a:pt x="5943186" y="2555395"/>
                </a:lnTo>
                <a:lnTo>
                  <a:pt x="5942226" y="2562444"/>
                </a:lnTo>
                <a:lnTo>
                  <a:pt x="5941265" y="2569814"/>
                </a:lnTo>
                <a:lnTo>
                  <a:pt x="5941265" y="2576863"/>
                </a:lnTo>
                <a:lnTo>
                  <a:pt x="5941265" y="2584232"/>
                </a:lnTo>
                <a:lnTo>
                  <a:pt x="5942226" y="2590640"/>
                </a:lnTo>
                <a:lnTo>
                  <a:pt x="5943186" y="2597048"/>
                </a:lnTo>
                <a:lnTo>
                  <a:pt x="5937420" y="2599291"/>
                </a:lnTo>
                <a:lnTo>
                  <a:pt x="5932613" y="2600573"/>
                </a:lnTo>
                <a:lnTo>
                  <a:pt x="5928128" y="2601214"/>
                </a:lnTo>
                <a:lnTo>
                  <a:pt x="5923962" y="2600893"/>
                </a:lnTo>
                <a:lnTo>
                  <a:pt x="5920117" y="2600252"/>
                </a:lnTo>
                <a:lnTo>
                  <a:pt x="5916272" y="2598650"/>
                </a:lnTo>
                <a:lnTo>
                  <a:pt x="5912748" y="2596728"/>
                </a:lnTo>
                <a:lnTo>
                  <a:pt x="5909864" y="2594485"/>
                </a:lnTo>
                <a:lnTo>
                  <a:pt x="5906661" y="2591921"/>
                </a:lnTo>
                <a:lnTo>
                  <a:pt x="5904098" y="2589038"/>
                </a:lnTo>
                <a:lnTo>
                  <a:pt x="5898330" y="2582950"/>
                </a:lnTo>
                <a:lnTo>
                  <a:pt x="5892242" y="2576542"/>
                </a:lnTo>
                <a:lnTo>
                  <a:pt x="5889038" y="2573659"/>
                </a:lnTo>
                <a:lnTo>
                  <a:pt x="5885834" y="2570775"/>
                </a:lnTo>
                <a:lnTo>
                  <a:pt x="5882950" y="2571736"/>
                </a:lnTo>
                <a:lnTo>
                  <a:pt x="5880387" y="2572697"/>
                </a:lnTo>
                <a:lnTo>
                  <a:pt x="5878145" y="2574300"/>
                </a:lnTo>
                <a:lnTo>
                  <a:pt x="5876222" y="2575901"/>
                </a:lnTo>
                <a:lnTo>
                  <a:pt x="5874300" y="2577823"/>
                </a:lnTo>
                <a:lnTo>
                  <a:pt x="5872697" y="2579746"/>
                </a:lnTo>
                <a:lnTo>
                  <a:pt x="5871415" y="2581989"/>
                </a:lnTo>
                <a:lnTo>
                  <a:pt x="5870134" y="2584232"/>
                </a:lnTo>
                <a:lnTo>
                  <a:pt x="5868212" y="2589679"/>
                </a:lnTo>
                <a:lnTo>
                  <a:pt x="5867251" y="2595125"/>
                </a:lnTo>
                <a:lnTo>
                  <a:pt x="5866289" y="2601854"/>
                </a:lnTo>
                <a:lnTo>
                  <a:pt x="5866289" y="2608582"/>
                </a:lnTo>
                <a:lnTo>
                  <a:pt x="5866289" y="2615631"/>
                </a:lnTo>
                <a:lnTo>
                  <a:pt x="5866610" y="2623001"/>
                </a:lnTo>
                <a:lnTo>
                  <a:pt x="5867892" y="2638700"/>
                </a:lnTo>
                <a:lnTo>
                  <a:pt x="5869173" y="2654080"/>
                </a:lnTo>
                <a:lnTo>
                  <a:pt x="5869494" y="2662090"/>
                </a:lnTo>
                <a:lnTo>
                  <a:pt x="5869494" y="2669780"/>
                </a:lnTo>
                <a:lnTo>
                  <a:pt x="5862444" y="2665935"/>
                </a:lnTo>
                <a:lnTo>
                  <a:pt x="5855716" y="2663051"/>
                </a:lnTo>
                <a:lnTo>
                  <a:pt x="5844182" y="2658886"/>
                </a:lnTo>
                <a:lnTo>
                  <a:pt x="5834249" y="2655042"/>
                </a:lnTo>
                <a:lnTo>
                  <a:pt x="5830084" y="2653439"/>
                </a:lnTo>
                <a:lnTo>
                  <a:pt x="5825919" y="2651517"/>
                </a:lnTo>
                <a:lnTo>
                  <a:pt x="5822714" y="2649594"/>
                </a:lnTo>
                <a:lnTo>
                  <a:pt x="5819511" y="2647352"/>
                </a:lnTo>
                <a:lnTo>
                  <a:pt x="5816627" y="2644789"/>
                </a:lnTo>
                <a:lnTo>
                  <a:pt x="5813743" y="2641264"/>
                </a:lnTo>
                <a:lnTo>
                  <a:pt x="5811500" y="2637099"/>
                </a:lnTo>
                <a:lnTo>
                  <a:pt x="5809258" y="2632292"/>
                </a:lnTo>
                <a:lnTo>
                  <a:pt x="5807655" y="2626525"/>
                </a:lnTo>
                <a:lnTo>
                  <a:pt x="5805733" y="2619476"/>
                </a:lnTo>
                <a:lnTo>
                  <a:pt x="5802850" y="2619156"/>
                </a:lnTo>
                <a:lnTo>
                  <a:pt x="5800287" y="2620117"/>
                </a:lnTo>
                <a:lnTo>
                  <a:pt x="5797723" y="2620758"/>
                </a:lnTo>
                <a:lnTo>
                  <a:pt x="5795800" y="2621719"/>
                </a:lnTo>
                <a:lnTo>
                  <a:pt x="5794198" y="2623642"/>
                </a:lnTo>
                <a:lnTo>
                  <a:pt x="5792597" y="2625564"/>
                </a:lnTo>
                <a:lnTo>
                  <a:pt x="5791315" y="2627807"/>
                </a:lnTo>
                <a:lnTo>
                  <a:pt x="5790354" y="2630691"/>
                </a:lnTo>
                <a:lnTo>
                  <a:pt x="5788431" y="2635817"/>
                </a:lnTo>
                <a:lnTo>
                  <a:pt x="5786829" y="2641904"/>
                </a:lnTo>
                <a:lnTo>
                  <a:pt x="5784907" y="2647672"/>
                </a:lnTo>
                <a:lnTo>
                  <a:pt x="5782664" y="2653119"/>
                </a:lnTo>
                <a:lnTo>
                  <a:pt x="5782344" y="2655042"/>
                </a:lnTo>
                <a:lnTo>
                  <a:pt x="5782344" y="2656643"/>
                </a:lnTo>
                <a:lnTo>
                  <a:pt x="5782664" y="2658566"/>
                </a:lnTo>
                <a:lnTo>
                  <a:pt x="5783305" y="2659847"/>
                </a:lnTo>
                <a:lnTo>
                  <a:pt x="5784265" y="2661450"/>
                </a:lnTo>
                <a:lnTo>
                  <a:pt x="5785227" y="2662731"/>
                </a:lnTo>
                <a:lnTo>
                  <a:pt x="5788431" y="2664974"/>
                </a:lnTo>
                <a:lnTo>
                  <a:pt x="5792597" y="2667217"/>
                </a:lnTo>
                <a:lnTo>
                  <a:pt x="5797082" y="2669139"/>
                </a:lnTo>
                <a:lnTo>
                  <a:pt x="5801888" y="2670741"/>
                </a:lnTo>
                <a:lnTo>
                  <a:pt x="5807655" y="2672023"/>
                </a:lnTo>
                <a:lnTo>
                  <a:pt x="5819831" y="2674907"/>
                </a:lnTo>
                <a:lnTo>
                  <a:pt x="5831685" y="2677790"/>
                </a:lnTo>
                <a:lnTo>
                  <a:pt x="5837454" y="2679392"/>
                </a:lnTo>
                <a:lnTo>
                  <a:pt x="5842900" y="2680994"/>
                </a:lnTo>
                <a:lnTo>
                  <a:pt x="5847386" y="2682916"/>
                </a:lnTo>
                <a:lnTo>
                  <a:pt x="5851551" y="2684519"/>
                </a:lnTo>
                <a:lnTo>
                  <a:pt x="5850910" y="2687402"/>
                </a:lnTo>
                <a:lnTo>
                  <a:pt x="5849949" y="2689645"/>
                </a:lnTo>
                <a:lnTo>
                  <a:pt x="5849949" y="2692209"/>
                </a:lnTo>
                <a:lnTo>
                  <a:pt x="5849949" y="2694451"/>
                </a:lnTo>
                <a:lnTo>
                  <a:pt x="5850270" y="2696373"/>
                </a:lnTo>
                <a:lnTo>
                  <a:pt x="5850910" y="2698617"/>
                </a:lnTo>
                <a:lnTo>
                  <a:pt x="5852191" y="2703102"/>
                </a:lnTo>
                <a:lnTo>
                  <a:pt x="5854435" y="2706626"/>
                </a:lnTo>
                <a:lnTo>
                  <a:pt x="5857318" y="2710151"/>
                </a:lnTo>
                <a:lnTo>
                  <a:pt x="5863086" y="2717520"/>
                </a:lnTo>
                <a:lnTo>
                  <a:pt x="5865649" y="2720724"/>
                </a:lnTo>
                <a:lnTo>
                  <a:pt x="5868212" y="2724569"/>
                </a:lnTo>
                <a:lnTo>
                  <a:pt x="5870134" y="2728414"/>
                </a:lnTo>
                <a:lnTo>
                  <a:pt x="5871736" y="2732580"/>
                </a:lnTo>
                <a:lnTo>
                  <a:pt x="5872377" y="2734502"/>
                </a:lnTo>
                <a:lnTo>
                  <a:pt x="5872377" y="2736744"/>
                </a:lnTo>
                <a:lnTo>
                  <a:pt x="5872377" y="2738988"/>
                </a:lnTo>
                <a:lnTo>
                  <a:pt x="5872057" y="2741871"/>
                </a:lnTo>
                <a:lnTo>
                  <a:pt x="5871736" y="2744114"/>
                </a:lnTo>
                <a:lnTo>
                  <a:pt x="5870455" y="2746677"/>
                </a:lnTo>
                <a:lnTo>
                  <a:pt x="5869494" y="2749881"/>
                </a:lnTo>
                <a:lnTo>
                  <a:pt x="5867892" y="2752445"/>
                </a:lnTo>
                <a:lnTo>
                  <a:pt x="5867892" y="2754687"/>
                </a:lnTo>
                <a:lnTo>
                  <a:pt x="5868212" y="2756609"/>
                </a:lnTo>
                <a:lnTo>
                  <a:pt x="5869173" y="2758212"/>
                </a:lnTo>
                <a:lnTo>
                  <a:pt x="5870134" y="2760134"/>
                </a:lnTo>
                <a:lnTo>
                  <a:pt x="5872057" y="2761416"/>
                </a:lnTo>
                <a:lnTo>
                  <a:pt x="5873979" y="2762698"/>
                </a:lnTo>
                <a:lnTo>
                  <a:pt x="5878465" y="2765261"/>
                </a:lnTo>
                <a:lnTo>
                  <a:pt x="5883592" y="2767503"/>
                </a:lnTo>
                <a:lnTo>
                  <a:pt x="5889038" y="2769426"/>
                </a:lnTo>
                <a:lnTo>
                  <a:pt x="5894806" y="2771989"/>
                </a:lnTo>
                <a:lnTo>
                  <a:pt x="5900253" y="2773591"/>
                </a:lnTo>
                <a:lnTo>
                  <a:pt x="5893845" y="2784485"/>
                </a:lnTo>
                <a:lnTo>
                  <a:pt x="5887757" y="2795379"/>
                </a:lnTo>
                <a:lnTo>
                  <a:pt x="5882310" y="2805952"/>
                </a:lnTo>
                <a:lnTo>
                  <a:pt x="5877824" y="2816846"/>
                </a:lnTo>
                <a:lnTo>
                  <a:pt x="5873339" y="2827739"/>
                </a:lnTo>
                <a:lnTo>
                  <a:pt x="5869173" y="2838313"/>
                </a:lnTo>
                <a:lnTo>
                  <a:pt x="5861483" y="2860101"/>
                </a:lnTo>
                <a:lnTo>
                  <a:pt x="5853794" y="2880607"/>
                </a:lnTo>
                <a:lnTo>
                  <a:pt x="5849949" y="2890860"/>
                </a:lnTo>
                <a:lnTo>
                  <a:pt x="5845783" y="2900792"/>
                </a:lnTo>
                <a:lnTo>
                  <a:pt x="5841618" y="2910725"/>
                </a:lnTo>
                <a:lnTo>
                  <a:pt x="5836812" y="2920337"/>
                </a:lnTo>
                <a:lnTo>
                  <a:pt x="5831685" y="2929308"/>
                </a:lnTo>
                <a:lnTo>
                  <a:pt x="5825598" y="2938280"/>
                </a:lnTo>
                <a:lnTo>
                  <a:pt x="5825277" y="2939561"/>
                </a:lnTo>
                <a:lnTo>
                  <a:pt x="5825277" y="2941163"/>
                </a:lnTo>
                <a:lnTo>
                  <a:pt x="5825598" y="2942765"/>
                </a:lnTo>
                <a:lnTo>
                  <a:pt x="5826239" y="2944367"/>
                </a:lnTo>
                <a:lnTo>
                  <a:pt x="5827201" y="2945329"/>
                </a:lnTo>
                <a:lnTo>
                  <a:pt x="5828161" y="2946610"/>
                </a:lnTo>
                <a:lnTo>
                  <a:pt x="5831365" y="2948853"/>
                </a:lnTo>
                <a:lnTo>
                  <a:pt x="5834890" y="2950775"/>
                </a:lnTo>
                <a:lnTo>
                  <a:pt x="5838414" y="2952697"/>
                </a:lnTo>
                <a:lnTo>
                  <a:pt x="5841938" y="2954620"/>
                </a:lnTo>
                <a:lnTo>
                  <a:pt x="5845463" y="2956542"/>
                </a:lnTo>
                <a:lnTo>
                  <a:pt x="5841618" y="2963271"/>
                </a:lnTo>
                <a:lnTo>
                  <a:pt x="5838414" y="2969999"/>
                </a:lnTo>
                <a:lnTo>
                  <a:pt x="5835851" y="2977048"/>
                </a:lnTo>
                <a:lnTo>
                  <a:pt x="5833288" y="2983456"/>
                </a:lnTo>
                <a:lnTo>
                  <a:pt x="5829122" y="2996272"/>
                </a:lnTo>
                <a:lnTo>
                  <a:pt x="5825598" y="3008448"/>
                </a:lnTo>
                <a:lnTo>
                  <a:pt x="5822074" y="3019982"/>
                </a:lnTo>
                <a:lnTo>
                  <a:pt x="5820151" y="3025430"/>
                </a:lnTo>
                <a:lnTo>
                  <a:pt x="5817908" y="3030556"/>
                </a:lnTo>
                <a:lnTo>
                  <a:pt x="5815986" y="3035683"/>
                </a:lnTo>
                <a:lnTo>
                  <a:pt x="5813423" y="3040168"/>
                </a:lnTo>
                <a:lnTo>
                  <a:pt x="5810540" y="3044654"/>
                </a:lnTo>
                <a:lnTo>
                  <a:pt x="5807335" y="3048819"/>
                </a:lnTo>
                <a:lnTo>
                  <a:pt x="5806695" y="3048819"/>
                </a:lnTo>
                <a:lnTo>
                  <a:pt x="5805733" y="3048819"/>
                </a:lnTo>
                <a:lnTo>
                  <a:pt x="5803490" y="3047858"/>
                </a:lnTo>
                <a:lnTo>
                  <a:pt x="5795800" y="3044013"/>
                </a:lnTo>
                <a:lnTo>
                  <a:pt x="5788752" y="3040488"/>
                </a:lnTo>
                <a:lnTo>
                  <a:pt x="5785547" y="3039528"/>
                </a:lnTo>
                <a:lnTo>
                  <a:pt x="5784265" y="3039207"/>
                </a:lnTo>
                <a:lnTo>
                  <a:pt x="5782023" y="3040168"/>
                </a:lnTo>
                <a:lnTo>
                  <a:pt x="5780101" y="3041770"/>
                </a:lnTo>
                <a:lnTo>
                  <a:pt x="5778499" y="3044013"/>
                </a:lnTo>
                <a:lnTo>
                  <a:pt x="5776897" y="3046577"/>
                </a:lnTo>
                <a:lnTo>
                  <a:pt x="5775615" y="3049781"/>
                </a:lnTo>
                <a:lnTo>
                  <a:pt x="5774974" y="3052985"/>
                </a:lnTo>
                <a:lnTo>
                  <a:pt x="5773373" y="3060353"/>
                </a:lnTo>
                <a:lnTo>
                  <a:pt x="5772091" y="3068043"/>
                </a:lnTo>
                <a:lnTo>
                  <a:pt x="5770168" y="3074772"/>
                </a:lnTo>
                <a:lnTo>
                  <a:pt x="5768886" y="3077976"/>
                </a:lnTo>
                <a:lnTo>
                  <a:pt x="5767284" y="3080539"/>
                </a:lnTo>
                <a:lnTo>
                  <a:pt x="5766003" y="3082462"/>
                </a:lnTo>
                <a:lnTo>
                  <a:pt x="5763440" y="3084063"/>
                </a:lnTo>
                <a:lnTo>
                  <a:pt x="5763440" y="3086307"/>
                </a:lnTo>
                <a:lnTo>
                  <a:pt x="5764401" y="3087908"/>
                </a:lnTo>
                <a:lnTo>
                  <a:pt x="5765041" y="3089831"/>
                </a:lnTo>
                <a:lnTo>
                  <a:pt x="5766323" y="3091433"/>
                </a:lnTo>
                <a:lnTo>
                  <a:pt x="5769207" y="3094637"/>
                </a:lnTo>
                <a:lnTo>
                  <a:pt x="5772731" y="3097520"/>
                </a:lnTo>
                <a:lnTo>
                  <a:pt x="5775615" y="3101045"/>
                </a:lnTo>
                <a:lnTo>
                  <a:pt x="5777217" y="3102647"/>
                </a:lnTo>
                <a:lnTo>
                  <a:pt x="5778499" y="3104569"/>
                </a:lnTo>
                <a:lnTo>
                  <a:pt x="5779139" y="3106172"/>
                </a:lnTo>
                <a:lnTo>
                  <a:pt x="5779460" y="3108094"/>
                </a:lnTo>
                <a:lnTo>
                  <a:pt x="5779139" y="3110337"/>
                </a:lnTo>
                <a:lnTo>
                  <a:pt x="5778819" y="3112580"/>
                </a:lnTo>
                <a:lnTo>
                  <a:pt x="5784265" y="3116745"/>
                </a:lnTo>
                <a:lnTo>
                  <a:pt x="5786829" y="3118347"/>
                </a:lnTo>
                <a:lnTo>
                  <a:pt x="5788752" y="3119308"/>
                </a:lnTo>
                <a:lnTo>
                  <a:pt x="5790994" y="3120270"/>
                </a:lnTo>
                <a:lnTo>
                  <a:pt x="5792917" y="3120590"/>
                </a:lnTo>
                <a:lnTo>
                  <a:pt x="5794518" y="3120590"/>
                </a:lnTo>
                <a:lnTo>
                  <a:pt x="5795800" y="3120590"/>
                </a:lnTo>
                <a:lnTo>
                  <a:pt x="5797402" y="3120270"/>
                </a:lnTo>
                <a:lnTo>
                  <a:pt x="5799005" y="3119308"/>
                </a:lnTo>
                <a:lnTo>
                  <a:pt x="5801247" y="3117706"/>
                </a:lnTo>
                <a:lnTo>
                  <a:pt x="5803490" y="3115463"/>
                </a:lnTo>
                <a:lnTo>
                  <a:pt x="5805733" y="3113221"/>
                </a:lnTo>
                <a:lnTo>
                  <a:pt x="5807655" y="3110977"/>
                </a:lnTo>
                <a:lnTo>
                  <a:pt x="5809898" y="3108735"/>
                </a:lnTo>
                <a:lnTo>
                  <a:pt x="5812461" y="3107133"/>
                </a:lnTo>
                <a:lnTo>
                  <a:pt x="5813743" y="3106813"/>
                </a:lnTo>
                <a:lnTo>
                  <a:pt x="5815345" y="3106492"/>
                </a:lnTo>
                <a:lnTo>
                  <a:pt x="5816948" y="3106172"/>
                </a:lnTo>
                <a:lnTo>
                  <a:pt x="5818549" y="3106492"/>
                </a:lnTo>
                <a:lnTo>
                  <a:pt x="5820151" y="3106813"/>
                </a:lnTo>
                <a:lnTo>
                  <a:pt x="5822714" y="3107453"/>
                </a:lnTo>
                <a:lnTo>
                  <a:pt x="5824957" y="3108735"/>
                </a:lnTo>
                <a:lnTo>
                  <a:pt x="5827201" y="3110337"/>
                </a:lnTo>
                <a:lnTo>
                  <a:pt x="5832967" y="3114502"/>
                </a:lnTo>
                <a:lnTo>
                  <a:pt x="5833609" y="3119308"/>
                </a:lnTo>
                <a:lnTo>
                  <a:pt x="5833929" y="3123474"/>
                </a:lnTo>
                <a:lnTo>
                  <a:pt x="5833929" y="3126998"/>
                </a:lnTo>
                <a:lnTo>
                  <a:pt x="5833288" y="3129882"/>
                </a:lnTo>
                <a:lnTo>
                  <a:pt x="5832327" y="3132765"/>
                </a:lnTo>
                <a:lnTo>
                  <a:pt x="5831045" y="3135008"/>
                </a:lnTo>
                <a:lnTo>
                  <a:pt x="5829122" y="3136610"/>
                </a:lnTo>
                <a:lnTo>
                  <a:pt x="5826880" y="3137572"/>
                </a:lnTo>
                <a:lnTo>
                  <a:pt x="5824637" y="3138853"/>
                </a:lnTo>
                <a:lnTo>
                  <a:pt x="5821432" y="3139494"/>
                </a:lnTo>
                <a:lnTo>
                  <a:pt x="5815345" y="3140455"/>
                </a:lnTo>
                <a:lnTo>
                  <a:pt x="5808937" y="3140455"/>
                </a:lnTo>
                <a:lnTo>
                  <a:pt x="5801888" y="3140455"/>
                </a:lnTo>
                <a:lnTo>
                  <a:pt x="5795160" y="3140455"/>
                </a:lnTo>
                <a:lnTo>
                  <a:pt x="5788752" y="3141095"/>
                </a:lnTo>
                <a:lnTo>
                  <a:pt x="5785547" y="3141736"/>
                </a:lnTo>
                <a:lnTo>
                  <a:pt x="5782984" y="3142698"/>
                </a:lnTo>
                <a:lnTo>
                  <a:pt x="5780741" y="3143980"/>
                </a:lnTo>
                <a:lnTo>
                  <a:pt x="5778499" y="3145581"/>
                </a:lnTo>
                <a:lnTo>
                  <a:pt x="5776576" y="3147504"/>
                </a:lnTo>
                <a:lnTo>
                  <a:pt x="5775294" y="3150067"/>
                </a:lnTo>
                <a:lnTo>
                  <a:pt x="5774333" y="3152951"/>
                </a:lnTo>
                <a:lnTo>
                  <a:pt x="5773373" y="3156796"/>
                </a:lnTo>
                <a:lnTo>
                  <a:pt x="5773373" y="3160961"/>
                </a:lnTo>
                <a:lnTo>
                  <a:pt x="5774333" y="3165446"/>
                </a:lnTo>
                <a:lnTo>
                  <a:pt x="5774974" y="3171214"/>
                </a:lnTo>
                <a:lnTo>
                  <a:pt x="5776897" y="3177302"/>
                </a:lnTo>
                <a:lnTo>
                  <a:pt x="5773373" y="3176020"/>
                </a:lnTo>
                <a:lnTo>
                  <a:pt x="5770488" y="3174418"/>
                </a:lnTo>
                <a:lnTo>
                  <a:pt x="5768246" y="3173457"/>
                </a:lnTo>
                <a:lnTo>
                  <a:pt x="5766003" y="3171854"/>
                </a:lnTo>
                <a:lnTo>
                  <a:pt x="5762478" y="3168330"/>
                </a:lnTo>
                <a:lnTo>
                  <a:pt x="5759915" y="3165126"/>
                </a:lnTo>
                <a:lnTo>
                  <a:pt x="5757351" y="3161601"/>
                </a:lnTo>
                <a:lnTo>
                  <a:pt x="5754788" y="3158718"/>
                </a:lnTo>
                <a:lnTo>
                  <a:pt x="5751264" y="3155193"/>
                </a:lnTo>
                <a:lnTo>
                  <a:pt x="5749022" y="3153592"/>
                </a:lnTo>
                <a:lnTo>
                  <a:pt x="5746778" y="3152630"/>
                </a:lnTo>
                <a:lnTo>
                  <a:pt x="5744215" y="3154233"/>
                </a:lnTo>
                <a:lnTo>
                  <a:pt x="5742293" y="3156796"/>
                </a:lnTo>
                <a:lnTo>
                  <a:pt x="5740690" y="3159038"/>
                </a:lnTo>
                <a:lnTo>
                  <a:pt x="5739089" y="3161282"/>
                </a:lnTo>
                <a:lnTo>
                  <a:pt x="5738127" y="3163524"/>
                </a:lnTo>
                <a:lnTo>
                  <a:pt x="5737487" y="3166087"/>
                </a:lnTo>
                <a:lnTo>
                  <a:pt x="5736206" y="3171214"/>
                </a:lnTo>
                <a:lnTo>
                  <a:pt x="5735885" y="3176340"/>
                </a:lnTo>
                <a:lnTo>
                  <a:pt x="5735885" y="3182107"/>
                </a:lnTo>
                <a:lnTo>
                  <a:pt x="5736206" y="3192360"/>
                </a:lnTo>
                <a:lnTo>
                  <a:pt x="5736526" y="3197487"/>
                </a:lnTo>
                <a:lnTo>
                  <a:pt x="5736206" y="3201653"/>
                </a:lnTo>
                <a:lnTo>
                  <a:pt x="5735885" y="3205817"/>
                </a:lnTo>
                <a:lnTo>
                  <a:pt x="5734924" y="3207420"/>
                </a:lnTo>
                <a:lnTo>
                  <a:pt x="5734282" y="3208701"/>
                </a:lnTo>
                <a:lnTo>
                  <a:pt x="5733001" y="3210303"/>
                </a:lnTo>
                <a:lnTo>
                  <a:pt x="5731719" y="3211585"/>
                </a:lnTo>
                <a:lnTo>
                  <a:pt x="5730117" y="3212546"/>
                </a:lnTo>
                <a:lnTo>
                  <a:pt x="5728195" y="3213507"/>
                </a:lnTo>
                <a:lnTo>
                  <a:pt x="5725953" y="3214148"/>
                </a:lnTo>
                <a:lnTo>
                  <a:pt x="5723389" y="3214469"/>
                </a:lnTo>
                <a:lnTo>
                  <a:pt x="5720184" y="3214469"/>
                </a:lnTo>
                <a:lnTo>
                  <a:pt x="5716339" y="3214469"/>
                </a:lnTo>
                <a:lnTo>
                  <a:pt x="5716020" y="3216391"/>
                </a:lnTo>
                <a:lnTo>
                  <a:pt x="5716339" y="3218314"/>
                </a:lnTo>
                <a:lnTo>
                  <a:pt x="5716660" y="3220236"/>
                </a:lnTo>
                <a:lnTo>
                  <a:pt x="5717942" y="3222158"/>
                </a:lnTo>
                <a:lnTo>
                  <a:pt x="5719545" y="3223760"/>
                </a:lnTo>
                <a:lnTo>
                  <a:pt x="5720826" y="3225042"/>
                </a:lnTo>
                <a:lnTo>
                  <a:pt x="5725311" y="3228246"/>
                </a:lnTo>
                <a:lnTo>
                  <a:pt x="5730117" y="3231130"/>
                </a:lnTo>
                <a:lnTo>
                  <a:pt x="5735564" y="3234013"/>
                </a:lnTo>
                <a:lnTo>
                  <a:pt x="5741011" y="3236897"/>
                </a:lnTo>
                <a:lnTo>
                  <a:pt x="5746138" y="3239780"/>
                </a:lnTo>
                <a:lnTo>
                  <a:pt x="5738127" y="3247791"/>
                </a:lnTo>
                <a:lnTo>
                  <a:pt x="5730758" y="3256121"/>
                </a:lnTo>
                <a:lnTo>
                  <a:pt x="5724671" y="3264131"/>
                </a:lnTo>
                <a:lnTo>
                  <a:pt x="5719545" y="3272142"/>
                </a:lnTo>
                <a:lnTo>
                  <a:pt x="5714738" y="3280472"/>
                </a:lnTo>
                <a:lnTo>
                  <a:pt x="5711213" y="3288482"/>
                </a:lnTo>
                <a:lnTo>
                  <a:pt x="5707689" y="3296812"/>
                </a:lnTo>
                <a:lnTo>
                  <a:pt x="5705126" y="3305143"/>
                </a:lnTo>
                <a:lnTo>
                  <a:pt x="5702242" y="3313473"/>
                </a:lnTo>
                <a:lnTo>
                  <a:pt x="5700320" y="3322125"/>
                </a:lnTo>
                <a:lnTo>
                  <a:pt x="5696475" y="3339747"/>
                </a:lnTo>
                <a:lnTo>
                  <a:pt x="5692950" y="3358330"/>
                </a:lnTo>
                <a:lnTo>
                  <a:pt x="5688465" y="3377875"/>
                </a:lnTo>
                <a:lnTo>
                  <a:pt x="5686222" y="3375953"/>
                </a:lnTo>
                <a:lnTo>
                  <a:pt x="5684941" y="3373709"/>
                </a:lnTo>
                <a:lnTo>
                  <a:pt x="5683979" y="3371467"/>
                </a:lnTo>
                <a:lnTo>
                  <a:pt x="5683659" y="3369224"/>
                </a:lnTo>
                <a:lnTo>
                  <a:pt x="5683979" y="3366341"/>
                </a:lnTo>
                <a:lnTo>
                  <a:pt x="5684299" y="3364097"/>
                </a:lnTo>
                <a:lnTo>
                  <a:pt x="5685902" y="3358651"/>
                </a:lnTo>
                <a:lnTo>
                  <a:pt x="5687504" y="3353844"/>
                </a:lnTo>
                <a:lnTo>
                  <a:pt x="5687824" y="3351281"/>
                </a:lnTo>
                <a:lnTo>
                  <a:pt x="5687824" y="3349039"/>
                </a:lnTo>
                <a:lnTo>
                  <a:pt x="5687183" y="3346155"/>
                </a:lnTo>
                <a:lnTo>
                  <a:pt x="5685902" y="3344232"/>
                </a:lnTo>
                <a:lnTo>
                  <a:pt x="5683659" y="3341990"/>
                </a:lnTo>
                <a:lnTo>
                  <a:pt x="5681096" y="3340067"/>
                </a:lnTo>
                <a:lnTo>
                  <a:pt x="5677251" y="3339747"/>
                </a:lnTo>
                <a:lnTo>
                  <a:pt x="5673726" y="3340067"/>
                </a:lnTo>
                <a:lnTo>
                  <a:pt x="5671163" y="3341349"/>
                </a:lnTo>
                <a:lnTo>
                  <a:pt x="5668600" y="3342951"/>
                </a:lnTo>
                <a:lnTo>
                  <a:pt x="5666036" y="3345194"/>
                </a:lnTo>
                <a:lnTo>
                  <a:pt x="5664755" y="3347757"/>
                </a:lnTo>
                <a:lnTo>
                  <a:pt x="5663153" y="3350640"/>
                </a:lnTo>
                <a:lnTo>
                  <a:pt x="5661872" y="3354165"/>
                </a:lnTo>
                <a:lnTo>
                  <a:pt x="5661551" y="3358010"/>
                </a:lnTo>
                <a:lnTo>
                  <a:pt x="5660910" y="3361855"/>
                </a:lnTo>
                <a:lnTo>
                  <a:pt x="5660910" y="3366341"/>
                </a:lnTo>
                <a:lnTo>
                  <a:pt x="5660910" y="3370505"/>
                </a:lnTo>
                <a:lnTo>
                  <a:pt x="5661230" y="3375312"/>
                </a:lnTo>
                <a:lnTo>
                  <a:pt x="5661872" y="3379477"/>
                </a:lnTo>
                <a:lnTo>
                  <a:pt x="5663793" y="3388128"/>
                </a:lnTo>
                <a:lnTo>
                  <a:pt x="5665075" y="3392293"/>
                </a:lnTo>
                <a:lnTo>
                  <a:pt x="5666677" y="3396138"/>
                </a:lnTo>
                <a:lnTo>
                  <a:pt x="5667959" y="3399663"/>
                </a:lnTo>
                <a:lnTo>
                  <a:pt x="5669561" y="3402867"/>
                </a:lnTo>
                <a:lnTo>
                  <a:pt x="5671483" y="3405750"/>
                </a:lnTo>
                <a:lnTo>
                  <a:pt x="5673406" y="3408313"/>
                </a:lnTo>
                <a:lnTo>
                  <a:pt x="5675328" y="3409916"/>
                </a:lnTo>
                <a:lnTo>
                  <a:pt x="5677571" y="3411197"/>
                </a:lnTo>
                <a:lnTo>
                  <a:pt x="5679493" y="3411838"/>
                </a:lnTo>
                <a:lnTo>
                  <a:pt x="5681736" y="3411838"/>
                </a:lnTo>
                <a:lnTo>
                  <a:pt x="5683979" y="3410557"/>
                </a:lnTo>
                <a:lnTo>
                  <a:pt x="5686222" y="3408954"/>
                </a:lnTo>
                <a:lnTo>
                  <a:pt x="5688465" y="3406391"/>
                </a:lnTo>
                <a:lnTo>
                  <a:pt x="5690387" y="3402867"/>
                </a:lnTo>
                <a:lnTo>
                  <a:pt x="5692950" y="3398060"/>
                </a:lnTo>
                <a:lnTo>
                  <a:pt x="5695194" y="3392614"/>
                </a:lnTo>
                <a:lnTo>
                  <a:pt x="5697115" y="3394215"/>
                </a:lnTo>
                <a:lnTo>
                  <a:pt x="5698397" y="3395818"/>
                </a:lnTo>
                <a:lnTo>
                  <a:pt x="5699678" y="3397740"/>
                </a:lnTo>
                <a:lnTo>
                  <a:pt x="5700640" y="3399663"/>
                </a:lnTo>
                <a:lnTo>
                  <a:pt x="5701281" y="3401264"/>
                </a:lnTo>
                <a:lnTo>
                  <a:pt x="5701602" y="3403187"/>
                </a:lnTo>
                <a:lnTo>
                  <a:pt x="5701602" y="3405109"/>
                </a:lnTo>
                <a:lnTo>
                  <a:pt x="5701602" y="3407032"/>
                </a:lnTo>
                <a:lnTo>
                  <a:pt x="5700320" y="3411197"/>
                </a:lnTo>
                <a:lnTo>
                  <a:pt x="5698397" y="3415362"/>
                </a:lnTo>
                <a:lnTo>
                  <a:pt x="5696154" y="3419848"/>
                </a:lnTo>
                <a:lnTo>
                  <a:pt x="5693270" y="3424333"/>
                </a:lnTo>
                <a:lnTo>
                  <a:pt x="5686862" y="3433305"/>
                </a:lnTo>
                <a:lnTo>
                  <a:pt x="5680134" y="3442276"/>
                </a:lnTo>
                <a:lnTo>
                  <a:pt x="5677251" y="3446762"/>
                </a:lnTo>
                <a:lnTo>
                  <a:pt x="5675008" y="3450928"/>
                </a:lnTo>
                <a:lnTo>
                  <a:pt x="5673085" y="3455413"/>
                </a:lnTo>
                <a:lnTo>
                  <a:pt x="5671804" y="3459578"/>
                </a:lnTo>
                <a:lnTo>
                  <a:pt x="5667959" y="3456695"/>
                </a:lnTo>
                <a:lnTo>
                  <a:pt x="5664755" y="3454452"/>
                </a:lnTo>
                <a:lnTo>
                  <a:pt x="5661230" y="3452529"/>
                </a:lnTo>
                <a:lnTo>
                  <a:pt x="5657706" y="3450928"/>
                </a:lnTo>
                <a:lnTo>
                  <a:pt x="5654822" y="3449646"/>
                </a:lnTo>
                <a:lnTo>
                  <a:pt x="5651619" y="3448684"/>
                </a:lnTo>
                <a:lnTo>
                  <a:pt x="5645850" y="3447403"/>
                </a:lnTo>
                <a:lnTo>
                  <a:pt x="5634958" y="3446442"/>
                </a:lnTo>
                <a:lnTo>
                  <a:pt x="5629189" y="3445160"/>
                </a:lnTo>
                <a:lnTo>
                  <a:pt x="5623102" y="3443558"/>
                </a:lnTo>
                <a:lnTo>
                  <a:pt x="5622781" y="3445480"/>
                </a:lnTo>
                <a:lnTo>
                  <a:pt x="5622781" y="3447403"/>
                </a:lnTo>
                <a:lnTo>
                  <a:pt x="5622781" y="3448684"/>
                </a:lnTo>
                <a:lnTo>
                  <a:pt x="5623102" y="3449646"/>
                </a:lnTo>
                <a:lnTo>
                  <a:pt x="5624063" y="3450928"/>
                </a:lnTo>
                <a:lnTo>
                  <a:pt x="5624705" y="3451568"/>
                </a:lnTo>
                <a:lnTo>
                  <a:pt x="5626626" y="3452850"/>
                </a:lnTo>
                <a:lnTo>
                  <a:pt x="5628869" y="3452850"/>
                </a:lnTo>
                <a:lnTo>
                  <a:pt x="5631113" y="3452529"/>
                </a:lnTo>
                <a:lnTo>
                  <a:pt x="5633034" y="3451247"/>
                </a:lnTo>
                <a:lnTo>
                  <a:pt x="5634316" y="3449646"/>
                </a:lnTo>
                <a:lnTo>
                  <a:pt x="5636559" y="3453811"/>
                </a:lnTo>
                <a:lnTo>
                  <a:pt x="5638161" y="3457656"/>
                </a:lnTo>
                <a:lnTo>
                  <a:pt x="5638802" y="3461181"/>
                </a:lnTo>
                <a:lnTo>
                  <a:pt x="5638802" y="3465025"/>
                </a:lnTo>
                <a:lnTo>
                  <a:pt x="5638161" y="3468549"/>
                </a:lnTo>
                <a:lnTo>
                  <a:pt x="5637200" y="3471753"/>
                </a:lnTo>
                <a:lnTo>
                  <a:pt x="5635278" y="3475278"/>
                </a:lnTo>
                <a:lnTo>
                  <a:pt x="5633355" y="3478162"/>
                </a:lnTo>
                <a:lnTo>
                  <a:pt x="5631113" y="3481366"/>
                </a:lnTo>
                <a:lnTo>
                  <a:pt x="5628550" y="3484891"/>
                </a:lnTo>
                <a:lnTo>
                  <a:pt x="5622461" y="3490978"/>
                </a:lnTo>
                <a:lnTo>
                  <a:pt x="5616053" y="3496425"/>
                </a:lnTo>
                <a:lnTo>
                  <a:pt x="5609004" y="3502512"/>
                </a:lnTo>
                <a:lnTo>
                  <a:pt x="5602596" y="3508280"/>
                </a:lnTo>
                <a:lnTo>
                  <a:pt x="5596509" y="3514368"/>
                </a:lnTo>
                <a:lnTo>
                  <a:pt x="5593946" y="3517572"/>
                </a:lnTo>
                <a:lnTo>
                  <a:pt x="5592022" y="3520455"/>
                </a:lnTo>
                <a:lnTo>
                  <a:pt x="5590101" y="3523659"/>
                </a:lnTo>
                <a:lnTo>
                  <a:pt x="5588498" y="3527184"/>
                </a:lnTo>
                <a:lnTo>
                  <a:pt x="5587858" y="3530388"/>
                </a:lnTo>
                <a:lnTo>
                  <a:pt x="5587858" y="3533592"/>
                </a:lnTo>
                <a:lnTo>
                  <a:pt x="5587858" y="3537437"/>
                </a:lnTo>
                <a:lnTo>
                  <a:pt x="5588819" y="3540641"/>
                </a:lnTo>
                <a:lnTo>
                  <a:pt x="5590741" y="3544486"/>
                </a:lnTo>
                <a:lnTo>
                  <a:pt x="5592984" y="3548331"/>
                </a:lnTo>
                <a:lnTo>
                  <a:pt x="5596509" y="3552176"/>
                </a:lnTo>
                <a:lnTo>
                  <a:pt x="5600674" y="3556340"/>
                </a:lnTo>
                <a:lnTo>
                  <a:pt x="5599712" y="3558584"/>
                </a:lnTo>
                <a:lnTo>
                  <a:pt x="5598430" y="3561147"/>
                </a:lnTo>
                <a:lnTo>
                  <a:pt x="5596829" y="3563069"/>
                </a:lnTo>
                <a:lnTo>
                  <a:pt x="5595867" y="3564671"/>
                </a:lnTo>
                <a:lnTo>
                  <a:pt x="5594266" y="3566273"/>
                </a:lnTo>
                <a:lnTo>
                  <a:pt x="5592343" y="3567234"/>
                </a:lnTo>
                <a:lnTo>
                  <a:pt x="5588819" y="3569157"/>
                </a:lnTo>
                <a:lnTo>
                  <a:pt x="5584974" y="3570438"/>
                </a:lnTo>
                <a:lnTo>
                  <a:pt x="5581449" y="3571079"/>
                </a:lnTo>
                <a:lnTo>
                  <a:pt x="5573440" y="3572041"/>
                </a:lnTo>
                <a:lnTo>
                  <a:pt x="5569274" y="3572361"/>
                </a:lnTo>
                <a:lnTo>
                  <a:pt x="5565429" y="3573001"/>
                </a:lnTo>
                <a:lnTo>
                  <a:pt x="5561584" y="3574283"/>
                </a:lnTo>
                <a:lnTo>
                  <a:pt x="5558060" y="3575886"/>
                </a:lnTo>
                <a:lnTo>
                  <a:pt x="5556458" y="3577167"/>
                </a:lnTo>
                <a:lnTo>
                  <a:pt x="5555176" y="3578769"/>
                </a:lnTo>
                <a:lnTo>
                  <a:pt x="5553574" y="3580371"/>
                </a:lnTo>
                <a:lnTo>
                  <a:pt x="5552292" y="3582294"/>
                </a:lnTo>
                <a:lnTo>
                  <a:pt x="5551331" y="3584857"/>
                </a:lnTo>
                <a:lnTo>
                  <a:pt x="5550050" y="3587420"/>
                </a:lnTo>
                <a:lnTo>
                  <a:pt x="5549089" y="3590303"/>
                </a:lnTo>
                <a:lnTo>
                  <a:pt x="5548127" y="3593507"/>
                </a:lnTo>
                <a:lnTo>
                  <a:pt x="5551972" y="3596711"/>
                </a:lnTo>
                <a:lnTo>
                  <a:pt x="5555497" y="3598955"/>
                </a:lnTo>
                <a:lnTo>
                  <a:pt x="5558380" y="3600556"/>
                </a:lnTo>
                <a:lnTo>
                  <a:pt x="5561584" y="3601197"/>
                </a:lnTo>
                <a:lnTo>
                  <a:pt x="5564148" y="3601518"/>
                </a:lnTo>
                <a:lnTo>
                  <a:pt x="5566390" y="3601197"/>
                </a:lnTo>
                <a:lnTo>
                  <a:pt x="5568633" y="3600556"/>
                </a:lnTo>
                <a:lnTo>
                  <a:pt x="5570877" y="3598955"/>
                </a:lnTo>
                <a:lnTo>
                  <a:pt x="5572798" y="3597352"/>
                </a:lnTo>
                <a:lnTo>
                  <a:pt x="5574721" y="3596071"/>
                </a:lnTo>
                <a:lnTo>
                  <a:pt x="5578566" y="3591265"/>
                </a:lnTo>
                <a:lnTo>
                  <a:pt x="5584974" y="3581332"/>
                </a:lnTo>
                <a:lnTo>
                  <a:pt x="5586576" y="3583895"/>
                </a:lnTo>
                <a:lnTo>
                  <a:pt x="5587858" y="3586138"/>
                </a:lnTo>
                <a:lnTo>
                  <a:pt x="5588498" y="3588061"/>
                </a:lnTo>
                <a:lnTo>
                  <a:pt x="5589139" y="3590303"/>
                </a:lnTo>
                <a:lnTo>
                  <a:pt x="5589139" y="3592226"/>
                </a:lnTo>
                <a:lnTo>
                  <a:pt x="5588819" y="3594469"/>
                </a:lnTo>
                <a:lnTo>
                  <a:pt x="5588498" y="3596711"/>
                </a:lnTo>
                <a:lnTo>
                  <a:pt x="5587858" y="3598634"/>
                </a:lnTo>
                <a:lnTo>
                  <a:pt x="5585614" y="3602800"/>
                </a:lnTo>
                <a:lnTo>
                  <a:pt x="5582411" y="3606964"/>
                </a:lnTo>
                <a:lnTo>
                  <a:pt x="5578566" y="3610809"/>
                </a:lnTo>
                <a:lnTo>
                  <a:pt x="5574401" y="3614654"/>
                </a:lnTo>
                <a:lnTo>
                  <a:pt x="5569915" y="3617858"/>
                </a:lnTo>
                <a:lnTo>
                  <a:pt x="5564788" y="3621383"/>
                </a:lnTo>
                <a:lnTo>
                  <a:pt x="5559662" y="3624587"/>
                </a:lnTo>
                <a:lnTo>
                  <a:pt x="5554535" y="3627150"/>
                </a:lnTo>
                <a:lnTo>
                  <a:pt x="5545564" y="3631315"/>
                </a:lnTo>
                <a:lnTo>
                  <a:pt x="5538194" y="3633878"/>
                </a:lnTo>
                <a:lnTo>
                  <a:pt x="5537874" y="3635481"/>
                </a:lnTo>
                <a:lnTo>
                  <a:pt x="5537874" y="3636762"/>
                </a:lnTo>
                <a:lnTo>
                  <a:pt x="5537874" y="3638044"/>
                </a:lnTo>
                <a:lnTo>
                  <a:pt x="5538194" y="3639326"/>
                </a:lnTo>
                <a:lnTo>
                  <a:pt x="5539797" y="3641568"/>
                </a:lnTo>
                <a:lnTo>
                  <a:pt x="5542039" y="3643490"/>
                </a:lnTo>
                <a:lnTo>
                  <a:pt x="5545244" y="3645093"/>
                </a:lnTo>
                <a:lnTo>
                  <a:pt x="5548127" y="3647015"/>
                </a:lnTo>
                <a:lnTo>
                  <a:pt x="5554535" y="3650219"/>
                </a:lnTo>
                <a:lnTo>
                  <a:pt x="5557419" y="3652783"/>
                </a:lnTo>
                <a:lnTo>
                  <a:pt x="5559982" y="3655025"/>
                </a:lnTo>
                <a:lnTo>
                  <a:pt x="5561905" y="3657588"/>
                </a:lnTo>
                <a:lnTo>
                  <a:pt x="5562225" y="3659191"/>
                </a:lnTo>
                <a:lnTo>
                  <a:pt x="5562545" y="3660792"/>
                </a:lnTo>
                <a:lnTo>
                  <a:pt x="5562545" y="3662074"/>
                </a:lnTo>
                <a:lnTo>
                  <a:pt x="5562545" y="3663996"/>
                </a:lnTo>
                <a:lnTo>
                  <a:pt x="5561905" y="3666240"/>
                </a:lnTo>
                <a:lnTo>
                  <a:pt x="5561263" y="3668162"/>
                </a:lnTo>
                <a:lnTo>
                  <a:pt x="5559982" y="3671045"/>
                </a:lnTo>
                <a:lnTo>
                  <a:pt x="5558380" y="3673289"/>
                </a:lnTo>
                <a:lnTo>
                  <a:pt x="5553895" y="3679056"/>
                </a:lnTo>
                <a:lnTo>
                  <a:pt x="5552292" y="3682580"/>
                </a:lnTo>
                <a:lnTo>
                  <a:pt x="5550691" y="3685464"/>
                </a:lnTo>
                <a:lnTo>
                  <a:pt x="5549089" y="3687386"/>
                </a:lnTo>
                <a:lnTo>
                  <a:pt x="5546526" y="3688668"/>
                </a:lnTo>
                <a:lnTo>
                  <a:pt x="5544283" y="3689629"/>
                </a:lnTo>
                <a:lnTo>
                  <a:pt x="5541719" y="3689629"/>
                </a:lnTo>
                <a:lnTo>
                  <a:pt x="5539156" y="3689309"/>
                </a:lnTo>
                <a:lnTo>
                  <a:pt x="5536273" y="3688668"/>
                </a:lnTo>
                <a:lnTo>
                  <a:pt x="5533389" y="3687706"/>
                </a:lnTo>
                <a:lnTo>
                  <a:pt x="5530185" y="3686105"/>
                </a:lnTo>
                <a:lnTo>
                  <a:pt x="5524096" y="3683221"/>
                </a:lnTo>
                <a:lnTo>
                  <a:pt x="5511280" y="3675211"/>
                </a:lnTo>
                <a:lnTo>
                  <a:pt x="5509038" y="3677453"/>
                </a:lnTo>
                <a:lnTo>
                  <a:pt x="5506796" y="3679697"/>
                </a:lnTo>
                <a:lnTo>
                  <a:pt x="5505193" y="3681939"/>
                </a:lnTo>
                <a:lnTo>
                  <a:pt x="5503271" y="3684502"/>
                </a:lnTo>
                <a:lnTo>
                  <a:pt x="5500707" y="3689950"/>
                </a:lnTo>
                <a:lnTo>
                  <a:pt x="5498785" y="3695717"/>
                </a:lnTo>
                <a:lnTo>
                  <a:pt x="5497182" y="3701804"/>
                </a:lnTo>
                <a:lnTo>
                  <a:pt x="5495901" y="3708212"/>
                </a:lnTo>
                <a:lnTo>
                  <a:pt x="5495581" y="3714941"/>
                </a:lnTo>
                <a:lnTo>
                  <a:pt x="5495261" y="3721990"/>
                </a:lnTo>
                <a:lnTo>
                  <a:pt x="5494619" y="3736088"/>
                </a:lnTo>
                <a:lnTo>
                  <a:pt x="5493979" y="3743137"/>
                </a:lnTo>
                <a:lnTo>
                  <a:pt x="5493659" y="3750506"/>
                </a:lnTo>
                <a:lnTo>
                  <a:pt x="5493018" y="3757555"/>
                </a:lnTo>
                <a:lnTo>
                  <a:pt x="5491736" y="3764604"/>
                </a:lnTo>
                <a:lnTo>
                  <a:pt x="5489814" y="3771333"/>
                </a:lnTo>
                <a:lnTo>
                  <a:pt x="5487571" y="3778381"/>
                </a:lnTo>
                <a:lnTo>
                  <a:pt x="5486930" y="3779022"/>
                </a:lnTo>
                <a:lnTo>
                  <a:pt x="5486290" y="3779663"/>
                </a:lnTo>
                <a:lnTo>
                  <a:pt x="5483726" y="3781265"/>
                </a:lnTo>
                <a:lnTo>
                  <a:pt x="5481163" y="3781905"/>
                </a:lnTo>
                <a:lnTo>
                  <a:pt x="5477638" y="3782867"/>
                </a:lnTo>
                <a:lnTo>
                  <a:pt x="5474434" y="3783508"/>
                </a:lnTo>
                <a:lnTo>
                  <a:pt x="5471230" y="3784469"/>
                </a:lnTo>
                <a:lnTo>
                  <a:pt x="5468347" y="3785430"/>
                </a:lnTo>
                <a:lnTo>
                  <a:pt x="5467065" y="3786712"/>
                </a:lnTo>
                <a:lnTo>
                  <a:pt x="5466104" y="3787353"/>
                </a:lnTo>
                <a:lnTo>
                  <a:pt x="5464502" y="3789275"/>
                </a:lnTo>
                <a:lnTo>
                  <a:pt x="5463540" y="3791198"/>
                </a:lnTo>
                <a:lnTo>
                  <a:pt x="5462900" y="3793120"/>
                </a:lnTo>
                <a:lnTo>
                  <a:pt x="5462579" y="3795043"/>
                </a:lnTo>
                <a:lnTo>
                  <a:pt x="5462579" y="3798887"/>
                </a:lnTo>
                <a:lnTo>
                  <a:pt x="5462900" y="3802091"/>
                </a:lnTo>
                <a:lnTo>
                  <a:pt x="5464822" y="3807538"/>
                </a:lnTo>
                <a:lnTo>
                  <a:pt x="5465463" y="3809781"/>
                </a:lnTo>
                <a:lnTo>
                  <a:pt x="5465463" y="3810742"/>
                </a:lnTo>
                <a:lnTo>
                  <a:pt x="5465142" y="3811063"/>
                </a:lnTo>
                <a:lnTo>
                  <a:pt x="5451365" y="3827724"/>
                </a:lnTo>
                <a:lnTo>
                  <a:pt x="5434704" y="3848550"/>
                </a:lnTo>
                <a:lnTo>
                  <a:pt x="5426054" y="3860405"/>
                </a:lnTo>
                <a:lnTo>
                  <a:pt x="5417402" y="3872581"/>
                </a:lnTo>
                <a:lnTo>
                  <a:pt x="5408431" y="3885717"/>
                </a:lnTo>
                <a:lnTo>
                  <a:pt x="5404586" y="3892446"/>
                </a:lnTo>
                <a:lnTo>
                  <a:pt x="5400741" y="3899174"/>
                </a:lnTo>
                <a:lnTo>
                  <a:pt x="5397216" y="3905903"/>
                </a:lnTo>
                <a:lnTo>
                  <a:pt x="5392090" y="3912631"/>
                </a:lnTo>
                <a:lnTo>
                  <a:pt x="5386963" y="3920320"/>
                </a:lnTo>
                <a:lnTo>
                  <a:pt x="5381517" y="3927690"/>
                </a:lnTo>
                <a:lnTo>
                  <a:pt x="5369662" y="3942749"/>
                </a:lnTo>
                <a:lnTo>
                  <a:pt x="5359409" y="3954924"/>
                </a:lnTo>
                <a:lnTo>
                  <a:pt x="5356846" y="3959090"/>
                </a:lnTo>
                <a:lnTo>
                  <a:pt x="5354603" y="3963255"/>
                </a:lnTo>
                <a:lnTo>
                  <a:pt x="5353001" y="3967740"/>
                </a:lnTo>
                <a:lnTo>
                  <a:pt x="5351399" y="3972226"/>
                </a:lnTo>
                <a:lnTo>
                  <a:pt x="5349156" y="3981838"/>
                </a:lnTo>
                <a:lnTo>
                  <a:pt x="5347875" y="3986324"/>
                </a:lnTo>
                <a:lnTo>
                  <a:pt x="5346593" y="3991130"/>
                </a:lnTo>
                <a:lnTo>
                  <a:pt x="5344991" y="3995295"/>
                </a:lnTo>
                <a:lnTo>
                  <a:pt x="5343068" y="3999140"/>
                </a:lnTo>
                <a:lnTo>
                  <a:pt x="5340825" y="4002344"/>
                </a:lnTo>
                <a:lnTo>
                  <a:pt x="5339223" y="4003947"/>
                </a:lnTo>
                <a:lnTo>
                  <a:pt x="5337301" y="4005548"/>
                </a:lnTo>
                <a:lnTo>
                  <a:pt x="5335698" y="4006510"/>
                </a:lnTo>
                <a:lnTo>
                  <a:pt x="5333456" y="4007470"/>
                </a:lnTo>
                <a:lnTo>
                  <a:pt x="5331214" y="4008432"/>
                </a:lnTo>
                <a:lnTo>
                  <a:pt x="5328970" y="4009073"/>
                </a:lnTo>
                <a:lnTo>
                  <a:pt x="5326407" y="4009393"/>
                </a:lnTo>
                <a:lnTo>
                  <a:pt x="5323203" y="4009714"/>
                </a:lnTo>
                <a:lnTo>
                  <a:pt x="5319679" y="4009714"/>
                </a:lnTo>
                <a:lnTo>
                  <a:pt x="5316474" y="4009393"/>
                </a:lnTo>
                <a:lnTo>
                  <a:pt x="5312629" y="4009393"/>
                </a:lnTo>
                <a:lnTo>
                  <a:pt x="5307503" y="4010355"/>
                </a:lnTo>
                <a:lnTo>
                  <a:pt x="5302376" y="4011956"/>
                </a:lnTo>
                <a:lnTo>
                  <a:pt x="5296610" y="4014199"/>
                </a:lnTo>
                <a:lnTo>
                  <a:pt x="5294047" y="4015801"/>
                </a:lnTo>
                <a:lnTo>
                  <a:pt x="5291803" y="4017723"/>
                </a:lnTo>
                <a:lnTo>
                  <a:pt x="5288920" y="4019646"/>
                </a:lnTo>
                <a:lnTo>
                  <a:pt x="5286997" y="4021889"/>
                </a:lnTo>
                <a:lnTo>
                  <a:pt x="5285075" y="4024132"/>
                </a:lnTo>
                <a:lnTo>
                  <a:pt x="5283794" y="4026695"/>
                </a:lnTo>
                <a:lnTo>
                  <a:pt x="5282512" y="4029579"/>
                </a:lnTo>
                <a:lnTo>
                  <a:pt x="5281870" y="4032462"/>
                </a:lnTo>
                <a:lnTo>
                  <a:pt x="5282512" y="4034065"/>
                </a:lnTo>
                <a:lnTo>
                  <a:pt x="5283794" y="4036948"/>
                </a:lnTo>
                <a:lnTo>
                  <a:pt x="5288599" y="4044958"/>
                </a:lnTo>
                <a:lnTo>
                  <a:pt x="5295328" y="4056172"/>
                </a:lnTo>
                <a:lnTo>
                  <a:pt x="5294047" y="4056813"/>
                </a:lnTo>
                <a:lnTo>
                  <a:pt x="5290842" y="4058094"/>
                </a:lnTo>
                <a:lnTo>
                  <a:pt x="5281231" y="4060979"/>
                </a:lnTo>
                <a:lnTo>
                  <a:pt x="5275142" y="4062901"/>
                </a:lnTo>
                <a:lnTo>
                  <a:pt x="5268734" y="4065784"/>
                </a:lnTo>
                <a:lnTo>
                  <a:pt x="5262326" y="4068988"/>
                </a:lnTo>
                <a:lnTo>
                  <a:pt x="5256238" y="4072513"/>
                </a:lnTo>
                <a:lnTo>
                  <a:pt x="5253355" y="4074436"/>
                </a:lnTo>
                <a:lnTo>
                  <a:pt x="5250472" y="4076678"/>
                </a:lnTo>
                <a:lnTo>
                  <a:pt x="5248228" y="4078921"/>
                </a:lnTo>
                <a:lnTo>
                  <a:pt x="5245985" y="4081485"/>
                </a:lnTo>
                <a:lnTo>
                  <a:pt x="5244064" y="4084368"/>
                </a:lnTo>
                <a:lnTo>
                  <a:pt x="5242461" y="4086931"/>
                </a:lnTo>
                <a:lnTo>
                  <a:pt x="5241179" y="4090135"/>
                </a:lnTo>
                <a:lnTo>
                  <a:pt x="5240219" y="4093019"/>
                </a:lnTo>
                <a:lnTo>
                  <a:pt x="5240219" y="4096543"/>
                </a:lnTo>
                <a:lnTo>
                  <a:pt x="5240219" y="4099747"/>
                </a:lnTo>
                <a:lnTo>
                  <a:pt x="5241179" y="4103592"/>
                </a:lnTo>
                <a:lnTo>
                  <a:pt x="5242461" y="4107437"/>
                </a:lnTo>
                <a:lnTo>
                  <a:pt x="5244383" y="4111603"/>
                </a:lnTo>
                <a:lnTo>
                  <a:pt x="5247267" y="4116408"/>
                </a:lnTo>
                <a:lnTo>
                  <a:pt x="5250151" y="4120574"/>
                </a:lnTo>
                <a:lnTo>
                  <a:pt x="5254317" y="4125380"/>
                </a:lnTo>
                <a:lnTo>
                  <a:pt x="5246306" y="4136914"/>
                </a:lnTo>
                <a:lnTo>
                  <a:pt x="5238616" y="4147488"/>
                </a:lnTo>
                <a:lnTo>
                  <a:pt x="5224839" y="4169275"/>
                </a:lnTo>
                <a:lnTo>
                  <a:pt x="5207857" y="4193626"/>
                </a:lnTo>
                <a:lnTo>
                  <a:pt x="5197604" y="4207724"/>
                </a:lnTo>
                <a:lnTo>
                  <a:pt x="5185429" y="4224064"/>
                </a:lnTo>
                <a:lnTo>
                  <a:pt x="5182866" y="4228550"/>
                </a:lnTo>
                <a:lnTo>
                  <a:pt x="5179662" y="4234317"/>
                </a:lnTo>
                <a:lnTo>
                  <a:pt x="5173574" y="4247454"/>
                </a:lnTo>
                <a:lnTo>
                  <a:pt x="5169088" y="4258668"/>
                </a:lnTo>
                <a:lnTo>
                  <a:pt x="5168448" y="4261552"/>
                </a:lnTo>
                <a:lnTo>
                  <a:pt x="5168127" y="4262513"/>
                </a:lnTo>
                <a:lnTo>
                  <a:pt x="5168448" y="4262513"/>
                </a:lnTo>
                <a:lnTo>
                  <a:pt x="5166525" y="4263475"/>
                </a:lnTo>
                <a:lnTo>
                  <a:pt x="5164282" y="4264756"/>
                </a:lnTo>
                <a:lnTo>
                  <a:pt x="5161398" y="4265076"/>
                </a:lnTo>
                <a:lnTo>
                  <a:pt x="5159156" y="4265076"/>
                </a:lnTo>
                <a:lnTo>
                  <a:pt x="5154029" y="4265076"/>
                </a:lnTo>
                <a:lnTo>
                  <a:pt x="5148582" y="4264435"/>
                </a:lnTo>
                <a:lnTo>
                  <a:pt x="5143135" y="4263475"/>
                </a:lnTo>
                <a:lnTo>
                  <a:pt x="5140572" y="4263475"/>
                </a:lnTo>
                <a:lnTo>
                  <a:pt x="5138009" y="4263475"/>
                </a:lnTo>
                <a:lnTo>
                  <a:pt x="5135766" y="4263794"/>
                </a:lnTo>
                <a:lnTo>
                  <a:pt x="5133202" y="4264756"/>
                </a:lnTo>
                <a:lnTo>
                  <a:pt x="5130960" y="4265717"/>
                </a:lnTo>
                <a:lnTo>
                  <a:pt x="5129038" y="4267319"/>
                </a:lnTo>
                <a:lnTo>
                  <a:pt x="5127115" y="4269562"/>
                </a:lnTo>
                <a:lnTo>
                  <a:pt x="5125834" y="4271484"/>
                </a:lnTo>
                <a:lnTo>
                  <a:pt x="5124231" y="4273728"/>
                </a:lnTo>
                <a:lnTo>
                  <a:pt x="5122949" y="4275970"/>
                </a:lnTo>
                <a:lnTo>
                  <a:pt x="5121989" y="4280456"/>
                </a:lnTo>
                <a:lnTo>
                  <a:pt x="5120707" y="4284621"/>
                </a:lnTo>
                <a:lnTo>
                  <a:pt x="5120707" y="4288145"/>
                </a:lnTo>
                <a:lnTo>
                  <a:pt x="5120707" y="4291990"/>
                </a:lnTo>
                <a:lnTo>
                  <a:pt x="5121028" y="4298719"/>
                </a:lnTo>
                <a:lnTo>
                  <a:pt x="5120707" y="4301282"/>
                </a:lnTo>
                <a:lnTo>
                  <a:pt x="5120386" y="4303525"/>
                </a:lnTo>
                <a:lnTo>
                  <a:pt x="5119746" y="4304165"/>
                </a:lnTo>
                <a:lnTo>
                  <a:pt x="5118785" y="4305127"/>
                </a:lnTo>
                <a:lnTo>
                  <a:pt x="5118144" y="4305768"/>
                </a:lnTo>
                <a:lnTo>
                  <a:pt x="5116541" y="4306088"/>
                </a:lnTo>
                <a:lnTo>
                  <a:pt x="5113658" y="4307050"/>
                </a:lnTo>
                <a:lnTo>
                  <a:pt x="5108852" y="4306729"/>
                </a:lnTo>
                <a:lnTo>
                  <a:pt x="5102764" y="4305768"/>
                </a:lnTo>
                <a:lnTo>
                  <a:pt x="5095396" y="4303846"/>
                </a:lnTo>
                <a:lnTo>
                  <a:pt x="5102124" y="4351585"/>
                </a:lnTo>
                <a:lnTo>
                  <a:pt x="5083861" y="4372732"/>
                </a:lnTo>
                <a:lnTo>
                  <a:pt x="5065597" y="4393879"/>
                </a:lnTo>
                <a:lnTo>
                  <a:pt x="5029071" y="4434891"/>
                </a:lnTo>
                <a:lnTo>
                  <a:pt x="4992866" y="4476223"/>
                </a:lnTo>
                <a:lnTo>
                  <a:pt x="4975243" y="4497049"/>
                </a:lnTo>
                <a:lnTo>
                  <a:pt x="4958262" y="4517876"/>
                </a:lnTo>
                <a:lnTo>
                  <a:pt x="4940640" y="4538061"/>
                </a:lnTo>
                <a:lnTo>
                  <a:pt x="4923338" y="4558247"/>
                </a:lnTo>
                <a:lnTo>
                  <a:pt x="4906356" y="4578753"/>
                </a:lnTo>
                <a:lnTo>
                  <a:pt x="4890016" y="4599259"/>
                </a:lnTo>
                <a:lnTo>
                  <a:pt x="4873675" y="4619765"/>
                </a:lnTo>
                <a:lnTo>
                  <a:pt x="4857654" y="4639950"/>
                </a:lnTo>
                <a:lnTo>
                  <a:pt x="4826895" y="4680962"/>
                </a:lnTo>
                <a:lnTo>
                  <a:pt x="4822090" y="4680321"/>
                </a:lnTo>
                <a:lnTo>
                  <a:pt x="4816963" y="4679680"/>
                </a:lnTo>
                <a:lnTo>
                  <a:pt x="4812158" y="4678079"/>
                </a:lnTo>
                <a:lnTo>
                  <a:pt x="4807031" y="4676156"/>
                </a:lnTo>
                <a:lnTo>
                  <a:pt x="4801905" y="4673913"/>
                </a:lnTo>
                <a:lnTo>
                  <a:pt x="4796778" y="4671350"/>
                </a:lnTo>
                <a:lnTo>
                  <a:pt x="4786845" y="4665582"/>
                </a:lnTo>
                <a:lnTo>
                  <a:pt x="4783641" y="4675835"/>
                </a:lnTo>
                <a:lnTo>
                  <a:pt x="4780117" y="4686088"/>
                </a:lnTo>
                <a:lnTo>
                  <a:pt x="4776272" y="4695700"/>
                </a:lnTo>
                <a:lnTo>
                  <a:pt x="4772106" y="4704993"/>
                </a:lnTo>
                <a:lnTo>
                  <a:pt x="4767621" y="4714284"/>
                </a:lnTo>
                <a:lnTo>
                  <a:pt x="4763135" y="4722935"/>
                </a:lnTo>
                <a:lnTo>
                  <a:pt x="4758009" y="4731586"/>
                </a:lnTo>
                <a:lnTo>
                  <a:pt x="4753203" y="4740237"/>
                </a:lnTo>
                <a:lnTo>
                  <a:pt x="4747756" y="4748568"/>
                </a:lnTo>
                <a:lnTo>
                  <a:pt x="4742629" y="4756577"/>
                </a:lnTo>
                <a:lnTo>
                  <a:pt x="4736862" y="4764588"/>
                </a:lnTo>
                <a:lnTo>
                  <a:pt x="4731095" y="4771957"/>
                </a:lnTo>
                <a:lnTo>
                  <a:pt x="4718919" y="4787016"/>
                </a:lnTo>
                <a:lnTo>
                  <a:pt x="4706423" y="4801434"/>
                </a:lnTo>
                <a:lnTo>
                  <a:pt x="4692967" y="4815212"/>
                </a:lnTo>
                <a:lnTo>
                  <a:pt x="4679830" y="4828669"/>
                </a:lnTo>
                <a:lnTo>
                  <a:pt x="4652275" y="4855583"/>
                </a:lnTo>
                <a:lnTo>
                  <a:pt x="4625361" y="4882176"/>
                </a:lnTo>
                <a:lnTo>
                  <a:pt x="4611904" y="4895954"/>
                </a:lnTo>
                <a:lnTo>
                  <a:pt x="4598767" y="4909411"/>
                </a:lnTo>
                <a:lnTo>
                  <a:pt x="4596845" y="4911012"/>
                </a:lnTo>
                <a:lnTo>
                  <a:pt x="4594922" y="4912294"/>
                </a:lnTo>
                <a:lnTo>
                  <a:pt x="4593640" y="4913576"/>
                </a:lnTo>
                <a:lnTo>
                  <a:pt x="4592359" y="4915178"/>
                </a:lnTo>
                <a:lnTo>
                  <a:pt x="4591719" y="4917101"/>
                </a:lnTo>
                <a:lnTo>
                  <a:pt x="4591398" y="4918702"/>
                </a:lnTo>
                <a:lnTo>
                  <a:pt x="4591077" y="4920625"/>
                </a:lnTo>
                <a:lnTo>
                  <a:pt x="4591398" y="4921906"/>
                </a:lnTo>
                <a:lnTo>
                  <a:pt x="4591719" y="4925751"/>
                </a:lnTo>
                <a:lnTo>
                  <a:pt x="4593001" y="4929917"/>
                </a:lnTo>
                <a:lnTo>
                  <a:pt x="4596204" y="4937926"/>
                </a:lnTo>
                <a:lnTo>
                  <a:pt x="4597806" y="4941771"/>
                </a:lnTo>
                <a:lnTo>
                  <a:pt x="4599088" y="4945937"/>
                </a:lnTo>
                <a:lnTo>
                  <a:pt x="4599409" y="4949461"/>
                </a:lnTo>
                <a:lnTo>
                  <a:pt x="4599409" y="4951383"/>
                </a:lnTo>
                <a:lnTo>
                  <a:pt x="4599409" y="4953306"/>
                </a:lnTo>
                <a:lnTo>
                  <a:pt x="4599088" y="4954908"/>
                </a:lnTo>
                <a:lnTo>
                  <a:pt x="4598127" y="4956831"/>
                </a:lnTo>
                <a:lnTo>
                  <a:pt x="4597165" y="4958112"/>
                </a:lnTo>
                <a:lnTo>
                  <a:pt x="4595564" y="4959714"/>
                </a:lnTo>
                <a:lnTo>
                  <a:pt x="4593961" y="4960996"/>
                </a:lnTo>
                <a:lnTo>
                  <a:pt x="4591719" y="4961957"/>
                </a:lnTo>
                <a:lnTo>
                  <a:pt x="4589476" y="4963559"/>
                </a:lnTo>
                <a:lnTo>
                  <a:pt x="4586272" y="4964200"/>
                </a:lnTo>
                <a:lnTo>
                  <a:pt x="4582748" y="4958112"/>
                </a:lnTo>
                <a:lnTo>
                  <a:pt x="4579223" y="4952986"/>
                </a:lnTo>
                <a:lnTo>
                  <a:pt x="4575378" y="4948179"/>
                </a:lnTo>
                <a:lnTo>
                  <a:pt x="4571533" y="4944655"/>
                </a:lnTo>
                <a:lnTo>
                  <a:pt x="4567688" y="4941131"/>
                </a:lnTo>
                <a:lnTo>
                  <a:pt x="4563843" y="4938567"/>
                </a:lnTo>
                <a:lnTo>
                  <a:pt x="4560318" y="4936004"/>
                </a:lnTo>
                <a:lnTo>
                  <a:pt x="4555834" y="4934403"/>
                </a:lnTo>
                <a:lnTo>
                  <a:pt x="4552309" y="4933121"/>
                </a:lnTo>
                <a:lnTo>
                  <a:pt x="4548144" y="4932480"/>
                </a:lnTo>
                <a:lnTo>
                  <a:pt x="4544299" y="4931518"/>
                </a:lnTo>
                <a:lnTo>
                  <a:pt x="4540133" y="4931198"/>
                </a:lnTo>
                <a:lnTo>
                  <a:pt x="4532123" y="4931198"/>
                </a:lnTo>
                <a:lnTo>
                  <a:pt x="4524113" y="4931198"/>
                </a:lnTo>
                <a:lnTo>
                  <a:pt x="4526996" y="4937286"/>
                </a:lnTo>
                <a:lnTo>
                  <a:pt x="4530201" y="4941771"/>
                </a:lnTo>
                <a:lnTo>
                  <a:pt x="4533404" y="4945296"/>
                </a:lnTo>
                <a:lnTo>
                  <a:pt x="4536609" y="4947539"/>
                </a:lnTo>
                <a:lnTo>
                  <a:pt x="4540133" y="4949141"/>
                </a:lnTo>
                <a:lnTo>
                  <a:pt x="4543657" y="4950102"/>
                </a:lnTo>
                <a:lnTo>
                  <a:pt x="4547182" y="4950743"/>
                </a:lnTo>
                <a:lnTo>
                  <a:pt x="4550707" y="4951064"/>
                </a:lnTo>
                <a:lnTo>
                  <a:pt x="4554231" y="4951383"/>
                </a:lnTo>
                <a:lnTo>
                  <a:pt x="4557755" y="4951704"/>
                </a:lnTo>
                <a:lnTo>
                  <a:pt x="4561280" y="4952986"/>
                </a:lnTo>
                <a:lnTo>
                  <a:pt x="4564805" y="4954268"/>
                </a:lnTo>
                <a:lnTo>
                  <a:pt x="4568008" y="4956831"/>
                </a:lnTo>
                <a:lnTo>
                  <a:pt x="4571213" y="4960035"/>
                </a:lnTo>
                <a:lnTo>
                  <a:pt x="4574737" y="4964840"/>
                </a:lnTo>
                <a:lnTo>
                  <a:pt x="4577621" y="4970288"/>
                </a:lnTo>
                <a:lnTo>
                  <a:pt x="4569931" y="4976375"/>
                </a:lnTo>
                <a:lnTo>
                  <a:pt x="4562562" y="4982142"/>
                </a:lnTo>
                <a:lnTo>
                  <a:pt x="4558717" y="4984386"/>
                </a:lnTo>
                <a:lnTo>
                  <a:pt x="4554872" y="4986308"/>
                </a:lnTo>
                <a:lnTo>
                  <a:pt x="4551027" y="4988231"/>
                </a:lnTo>
                <a:lnTo>
                  <a:pt x="4547182" y="4989832"/>
                </a:lnTo>
                <a:lnTo>
                  <a:pt x="4543337" y="4990473"/>
                </a:lnTo>
                <a:lnTo>
                  <a:pt x="4540133" y="4991114"/>
                </a:lnTo>
                <a:lnTo>
                  <a:pt x="4536609" y="4991114"/>
                </a:lnTo>
                <a:lnTo>
                  <a:pt x="4532764" y="4990153"/>
                </a:lnTo>
                <a:lnTo>
                  <a:pt x="4529240" y="4988550"/>
                </a:lnTo>
                <a:lnTo>
                  <a:pt x="4526356" y="4986628"/>
                </a:lnTo>
                <a:lnTo>
                  <a:pt x="4522831" y="4983745"/>
                </a:lnTo>
                <a:lnTo>
                  <a:pt x="4519948" y="4980220"/>
                </a:lnTo>
                <a:lnTo>
                  <a:pt x="4518346" y="4983104"/>
                </a:lnTo>
                <a:lnTo>
                  <a:pt x="4517385" y="4985987"/>
                </a:lnTo>
                <a:lnTo>
                  <a:pt x="4517064" y="4988550"/>
                </a:lnTo>
                <a:lnTo>
                  <a:pt x="4516743" y="4991755"/>
                </a:lnTo>
                <a:lnTo>
                  <a:pt x="4516743" y="4995279"/>
                </a:lnTo>
                <a:lnTo>
                  <a:pt x="4516743" y="4998163"/>
                </a:lnTo>
                <a:lnTo>
                  <a:pt x="4518025" y="5004571"/>
                </a:lnTo>
                <a:lnTo>
                  <a:pt x="4520268" y="5011620"/>
                </a:lnTo>
                <a:lnTo>
                  <a:pt x="4522831" y="5018669"/>
                </a:lnTo>
                <a:lnTo>
                  <a:pt x="4526676" y="5026038"/>
                </a:lnTo>
                <a:lnTo>
                  <a:pt x="4530841" y="5033728"/>
                </a:lnTo>
                <a:lnTo>
                  <a:pt x="4520588" y="5042378"/>
                </a:lnTo>
                <a:lnTo>
                  <a:pt x="4510977" y="5050389"/>
                </a:lnTo>
                <a:lnTo>
                  <a:pt x="4502325" y="5057438"/>
                </a:lnTo>
                <a:lnTo>
                  <a:pt x="4493674" y="5064166"/>
                </a:lnTo>
                <a:lnTo>
                  <a:pt x="4484703" y="5069613"/>
                </a:lnTo>
                <a:lnTo>
                  <a:pt x="4476373" y="5075381"/>
                </a:lnTo>
                <a:lnTo>
                  <a:pt x="4468043" y="5080507"/>
                </a:lnTo>
                <a:lnTo>
                  <a:pt x="4459712" y="5085313"/>
                </a:lnTo>
                <a:lnTo>
                  <a:pt x="4441769" y="5094925"/>
                </a:lnTo>
                <a:lnTo>
                  <a:pt x="4422865" y="5105499"/>
                </a:lnTo>
                <a:lnTo>
                  <a:pt x="4401398" y="5117674"/>
                </a:lnTo>
                <a:lnTo>
                  <a:pt x="4389543" y="5124723"/>
                </a:lnTo>
                <a:lnTo>
                  <a:pt x="4377048" y="5132413"/>
                </a:lnTo>
                <a:lnTo>
                  <a:pt x="4375125" y="5110945"/>
                </a:lnTo>
                <a:lnTo>
                  <a:pt x="4373523" y="5101654"/>
                </a:lnTo>
                <a:lnTo>
                  <a:pt x="4372562" y="5093323"/>
                </a:lnTo>
                <a:lnTo>
                  <a:pt x="4370959" y="5085634"/>
                </a:lnTo>
                <a:lnTo>
                  <a:pt x="4369037" y="5078585"/>
                </a:lnTo>
                <a:lnTo>
                  <a:pt x="4367115" y="5072177"/>
                </a:lnTo>
                <a:lnTo>
                  <a:pt x="4364872" y="5065128"/>
                </a:lnTo>
                <a:lnTo>
                  <a:pt x="4362309" y="5058720"/>
                </a:lnTo>
                <a:lnTo>
                  <a:pt x="4359105" y="5051991"/>
                </a:lnTo>
                <a:lnTo>
                  <a:pt x="4352056" y="5037252"/>
                </a:lnTo>
                <a:lnTo>
                  <a:pt x="4342444" y="5019950"/>
                </a:lnTo>
                <a:lnTo>
                  <a:pt x="4330909" y="4998484"/>
                </a:lnTo>
                <a:lnTo>
                  <a:pt x="4327384" y="5000085"/>
                </a:lnTo>
                <a:lnTo>
                  <a:pt x="4324180" y="5002007"/>
                </a:lnTo>
                <a:lnTo>
                  <a:pt x="4322258" y="5003930"/>
                </a:lnTo>
                <a:lnTo>
                  <a:pt x="4320656" y="5005852"/>
                </a:lnTo>
                <a:lnTo>
                  <a:pt x="4319695" y="5008096"/>
                </a:lnTo>
                <a:lnTo>
                  <a:pt x="4319695" y="5010659"/>
                </a:lnTo>
                <a:lnTo>
                  <a:pt x="4319695" y="5013542"/>
                </a:lnTo>
                <a:lnTo>
                  <a:pt x="4320335" y="5016105"/>
                </a:lnTo>
                <a:lnTo>
                  <a:pt x="4321297" y="5018989"/>
                </a:lnTo>
                <a:lnTo>
                  <a:pt x="4322258" y="5022193"/>
                </a:lnTo>
                <a:lnTo>
                  <a:pt x="4325783" y="5028602"/>
                </a:lnTo>
                <a:lnTo>
                  <a:pt x="4333473" y="5041738"/>
                </a:lnTo>
                <a:lnTo>
                  <a:pt x="4330588" y="5042378"/>
                </a:lnTo>
                <a:lnTo>
                  <a:pt x="4328025" y="5042699"/>
                </a:lnTo>
                <a:lnTo>
                  <a:pt x="4325462" y="5043019"/>
                </a:lnTo>
                <a:lnTo>
                  <a:pt x="4322579" y="5043019"/>
                </a:lnTo>
                <a:lnTo>
                  <a:pt x="4317772" y="5042699"/>
                </a:lnTo>
                <a:lnTo>
                  <a:pt x="4312646" y="5041097"/>
                </a:lnTo>
                <a:lnTo>
                  <a:pt x="4308160" y="5039174"/>
                </a:lnTo>
                <a:lnTo>
                  <a:pt x="4303674" y="5036611"/>
                </a:lnTo>
                <a:lnTo>
                  <a:pt x="4298548" y="5033728"/>
                </a:lnTo>
                <a:lnTo>
                  <a:pt x="4294062" y="5030203"/>
                </a:lnTo>
                <a:lnTo>
                  <a:pt x="4285412" y="5022513"/>
                </a:lnTo>
                <a:lnTo>
                  <a:pt x="4276120" y="5014183"/>
                </a:lnTo>
                <a:lnTo>
                  <a:pt x="4267469" y="5006493"/>
                </a:lnTo>
                <a:lnTo>
                  <a:pt x="4262983" y="5002648"/>
                </a:lnTo>
                <a:lnTo>
                  <a:pt x="4258498" y="4999444"/>
                </a:lnTo>
                <a:lnTo>
                  <a:pt x="4255294" y="5003930"/>
                </a:lnTo>
                <a:lnTo>
                  <a:pt x="4252410" y="5007775"/>
                </a:lnTo>
                <a:lnTo>
                  <a:pt x="4249206" y="5010979"/>
                </a:lnTo>
                <a:lnTo>
                  <a:pt x="4245682" y="5014504"/>
                </a:lnTo>
                <a:lnTo>
                  <a:pt x="4241837" y="5017708"/>
                </a:lnTo>
                <a:lnTo>
                  <a:pt x="4238633" y="5020271"/>
                </a:lnTo>
                <a:lnTo>
                  <a:pt x="4234788" y="5022513"/>
                </a:lnTo>
                <a:lnTo>
                  <a:pt x="4230943" y="5024757"/>
                </a:lnTo>
                <a:lnTo>
                  <a:pt x="4222932" y="5028602"/>
                </a:lnTo>
                <a:lnTo>
                  <a:pt x="4214923" y="5032126"/>
                </a:lnTo>
                <a:lnTo>
                  <a:pt x="4199222" y="5038214"/>
                </a:lnTo>
                <a:lnTo>
                  <a:pt x="4192173" y="5041097"/>
                </a:lnTo>
                <a:lnTo>
                  <a:pt x="4185445" y="5044622"/>
                </a:lnTo>
                <a:lnTo>
                  <a:pt x="4182241" y="5046544"/>
                </a:lnTo>
                <a:lnTo>
                  <a:pt x="4179037" y="5048467"/>
                </a:lnTo>
                <a:lnTo>
                  <a:pt x="4176474" y="5050709"/>
                </a:lnTo>
                <a:lnTo>
                  <a:pt x="4173911" y="5053272"/>
                </a:lnTo>
                <a:lnTo>
                  <a:pt x="4171668" y="5055516"/>
                </a:lnTo>
                <a:lnTo>
                  <a:pt x="4169425" y="5058720"/>
                </a:lnTo>
                <a:lnTo>
                  <a:pt x="4167503" y="5061603"/>
                </a:lnTo>
                <a:lnTo>
                  <a:pt x="4165900" y="5065448"/>
                </a:lnTo>
                <a:lnTo>
                  <a:pt x="4164619" y="5069293"/>
                </a:lnTo>
                <a:lnTo>
                  <a:pt x="4163658" y="5073458"/>
                </a:lnTo>
                <a:lnTo>
                  <a:pt x="4163337" y="5078264"/>
                </a:lnTo>
                <a:lnTo>
                  <a:pt x="4162696" y="5083070"/>
                </a:lnTo>
                <a:lnTo>
                  <a:pt x="4159813" y="5085634"/>
                </a:lnTo>
                <a:lnTo>
                  <a:pt x="4157250" y="5087556"/>
                </a:lnTo>
                <a:lnTo>
                  <a:pt x="4154046" y="5088517"/>
                </a:lnTo>
                <a:lnTo>
                  <a:pt x="4151802" y="5088517"/>
                </a:lnTo>
                <a:lnTo>
                  <a:pt x="4149239" y="5087556"/>
                </a:lnTo>
                <a:lnTo>
                  <a:pt x="4146997" y="5086915"/>
                </a:lnTo>
                <a:lnTo>
                  <a:pt x="4144434" y="5085313"/>
                </a:lnTo>
                <a:lnTo>
                  <a:pt x="4142190" y="5083390"/>
                </a:lnTo>
                <a:lnTo>
                  <a:pt x="4138026" y="5080186"/>
                </a:lnTo>
                <a:lnTo>
                  <a:pt x="4135782" y="5078264"/>
                </a:lnTo>
                <a:lnTo>
                  <a:pt x="4133540" y="5076982"/>
                </a:lnTo>
                <a:lnTo>
                  <a:pt x="4131297" y="5075701"/>
                </a:lnTo>
                <a:lnTo>
                  <a:pt x="4128733" y="5075381"/>
                </a:lnTo>
                <a:lnTo>
                  <a:pt x="4126170" y="5075381"/>
                </a:lnTo>
                <a:lnTo>
                  <a:pt x="4123607" y="5076341"/>
                </a:lnTo>
                <a:lnTo>
                  <a:pt x="4122005" y="5078264"/>
                </a:lnTo>
                <a:lnTo>
                  <a:pt x="4121364" y="5079545"/>
                </a:lnTo>
                <a:lnTo>
                  <a:pt x="4121044" y="5081468"/>
                </a:lnTo>
                <a:lnTo>
                  <a:pt x="4120724" y="5083711"/>
                </a:lnTo>
                <a:lnTo>
                  <a:pt x="4121044" y="5088517"/>
                </a:lnTo>
                <a:lnTo>
                  <a:pt x="4121684" y="5093002"/>
                </a:lnTo>
                <a:lnTo>
                  <a:pt x="4122646" y="5097488"/>
                </a:lnTo>
                <a:lnTo>
                  <a:pt x="4122646" y="5099411"/>
                </a:lnTo>
                <a:lnTo>
                  <a:pt x="4122005" y="5101654"/>
                </a:lnTo>
                <a:lnTo>
                  <a:pt x="4121684" y="5103576"/>
                </a:lnTo>
                <a:lnTo>
                  <a:pt x="4120724" y="5105499"/>
                </a:lnTo>
                <a:lnTo>
                  <a:pt x="4119442" y="5107100"/>
                </a:lnTo>
                <a:lnTo>
                  <a:pt x="4117199" y="5108703"/>
                </a:lnTo>
                <a:lnTo>
                  <a:pt x="4112072" y="5112868"/>
                </a:lnTo>
                <a:lnTo>
                  <a:pt x="4107587" y="5116072"/>
                </a:lnTo>
                <a:lnTo>
                  <a:pt x="4103101" y="5118956"/>
                </a:lnTo>
                <a:lnTo>
                  <a:pt x="4098615" y="5120237"/>
                </a:lnTo>
                <a:lnTo>
                  <a:pt x="4094450" y="5121519"/>
                </a:lnTo>
                <a:lnTo>
                  <a:pt x="4090285" y="5121839"/>
                </a:lnTo>
                <a:lnTo>
                  <a:pt x="4085799" y="5121839"/>
                </a:lnTo>
                <a:lnTo>
                  <a:pt x="4081634" y="5121839"/>
                </a:lnTo>
                <a:lnTo>
                  <a:pt x="4073304" y="5121839"/>
                </a:lnTo>
                <a:lnTo>
                  <a:pt x="4068818" y="5121839"/>
                </a:lnTo>
                <a:lnTo>
                  <a:pt x="4064652" y="5122801"/>
                </a:lnTo>
                <a:lnTo>
                  <a:pt x="4060488" y="5123441"/>
                </a:lnTo>
                <a:lnTo>
                  <a:pt x="4056002" y="5125364"/>
                </a:lnTo>
                <a:lnTo>
                  <a:pt x="4050875" y="5127606"/>
                </a:lnTo>
                <a:lnTo>
                  <a:pt x="4046069" y="5131131"/>
                </a:lnTo>
                <a:lnTo>
                  <a:pt x="4039661" y="5123761"/>
                </a:lnTo>
                <a:lnTo>
                  <a:pt x="4036137" y="5120237"/>
                </a:lnTo>
                <a:lnTo>
                  <a:pt x="4032612" y="5117353"/>
                </a:lnTo>
                <a:lnTo>
                  <a:pt x="4029088" y="5114790"/>
                </a:lnTo>
                <a:lnTo>
                  <a:pt x="4025563" y="5112227"/>
                </a:lnTo>
                <a:lnTo>
                  <a:pt x="4022039" y="5110625"/>
                </a:lnTo>
                <a:lnTo>
                  <a:pt x="4018194" y="5109023"/>
                </a:lnTo>
                <a:lnTo>
                  <a:pt x="4014028" y="5108062"/>
                </a:lnTo>
                <a:lnTo>
                  <a:pt x="4010183" y="5107741"/>
                </a:lnTo>
                <a:lnTo>
                  <a:pt x="4006019" y="5107741"/>
                </a:lnTo>
                <a:lnTo>
                  <a:pt x="4001533" y="5109023"/>
                </a:lnTo>
                <a:lnTo>
                  <a:pt x="3997047" y="5110625"/>
                </a:lnTo>
                <a:lnTo>
                  <a:pt x="3992241" y="5113188"/>
                </a:lnTo>
                <a:lnTo>
                  <a:pt x="3987435" y="5116712"/>
                </a:lnTo>
                <a:lnTo>
                  <a:pt x="3982309" y="5120878"/>
                </a:lnTo>
                <a:lnTo>
                  <a:pt x="3982309" y="5124723"/>
                </a:lnTo>
                <a:lnTo>
                  <a:pt x="3982950" y="5128247"/>
                </a:lnTo>
                <a:lnTo>
                  <a:pt x="3983590" y="5131131"/>
                </a:lnTo>
                <a:lnTo>
                  <a:pt x="3985192" y="5133373"/>
                </a:lnTo>
                <a:lnTo>
                  <a:pt x="3986473" y="5135296"/>
                </a:lnTo>
                <a:lnTo>
                  <a:pt x="3988396" y="5136258"/>
                </a:lnTo>
                <a:lnTo>
                  <a:pt x="3990959" y="5137218"/>
                </a:lnTo>
                <a:lnTo>
                  <a:pt x="3993522" y="5137859"/>
                </a:lnTo>
                <a:lnTo>
                  <a:pt x="3996086" y="5137859"/>
                </a:lnTo>
                <a:lnTo>
                  <a:pt x="3998649" y="5137539"/>
                </a:lnTo>
                <a:lnTo>
                  <a:pt x="4004737" y="5136258"/>
                </a:lnTo>
                <a:lnTo>
                  <a:pt x="4010824" y="5134335"/>
                </a:lnTo>
                <a:lnTo>
                  <a:pt x="4016912" y="5132092"/>
                </a:lnTo>
                <a:lnTo>
                  <a:pt x="4026845" y="5128247"/>
                </a:lnTo>
                <a:lnTo>
                  <a:pt x="4030369" y="5127286"/>
                </a:lnTo>
                <a:lnTo>
                  <a:pt x="4031651" y="5126965"/>
                </a:lnTo>
                <a:lnTo>
                  <a:pt x="4031971" y="5127286"/>
                </a:lnTo>
                <a:lnTo>
                  <a:pt x="4032292" y="5127606"/>
                </a:lnTo>
                <a:lnTo>
                  <a:pt x="4032292" y="5128247"/>
                </a:lnTo>
                <a:lnTo>
                  <a:pt x="4030049" y="5131772"/>
                </a:lnTo>
                <a:lnTo>
                  <a:pt x="4025563" y="5137218"/>
                </a:lnTo>
                <a:lnTo>
                  <a:pt x="4017873" y="5145229"/>
                </a:lnTo>
                <a:lnTo>
                  <a:pt x="4015631" y="5147471"/>
                </a:lnTo>
                <a:lnTo>
                  <a:pt x="4012747" y="5149394"/>
                </a:lnTo>
                <a:lnTo>
                  <a:pt x="4007300" y="5153239"/>
                </a:lnTo>
                <a:lnTo>
                  <a:pt x="4001212" y="5156123"/>
                </a:lnTo>
                <a:lnTo>
                  <a:pt x="3995445" y="5158365"/>
                </a:lnTo>
                <a:lnTo>
                  <a:pt x="3985513" y="5161569"/>
                </a:lnTo>
                <a:lnTo>
                  <a:pt x="3981988" y="5162531"/>
                </a:lnTo>
                <a:lnTo>
                  <a:pt x="3980386" y="5163812"/>
                </a:lnTo>
                <a:lnTo>
                  <a:pt x="3976861" y="5166696"/>
                </a:lnTo>
                <a:lnTo>
                  <a:pt x="3973657" y="5170221"/>
                </a:lnTo>
                <a:lnTo>
                  <a:pt x="3971094" y="5173425"/>
                </a:lnTo>
                <a:lnTo>
                  <a:pt x="3969172" y="5176629"/>
                </a:lnTo>
                <a:lnTo>
                  <a:pt x="3965327" y="5182716"/>
                </a:lnTo>
                <a:lnTo>
                  <a:pt x="3962764" y="5188483"/>
                </a:lnTo>
                <a:lnTo>
                  <a:pt x="3960841" y="5193931"/>
                </a:lnTo>
                <a:lnTo>
                  <a:pt x="3958599" y="5198416"/>
                </a:lnTo>
                <a:lnTo>
                  <a:pt x="3956036" y="5202261"/>
                </a:lnTo>
                <a:lnTo>
                  <a:pt x="3955074" y="5203863"/>
                </a:lnTo>
                <a:lnTo>
                  <a:pt x="3953472" y="5204824"/>
                </a:lnTo>
                <a:lnTo>
                  <a:pt x="3950588" y="5206426"/>
                </a:lnTo>
                <a:lnTo>
                  <a:pt x="3947705" y="5207388"/>
                </a:lnTo>
                <a:lnTo>
                  <a:pt x="3945142" y="5208348"/>
                </a:lnTo>
                <a:lnTo>
                  <a:pt x="3942578" y="5208669"/>
                </a:lnTo>
                <a:lnTo>
                  <a:pt x="3939694" y="5208989"/>
                </a:lnTo>
                <a:lnTo>
                  <a:pt x="3937131" y="5208669"/>
                </a:lnTo>
                <a:lnTo>
                  <a:pt x="3932326" y="5208348"/>
                </a:lnTo>
                <a:lnTo>
                  <a:pt x="3926878" y="5208028"/>
                </a:lnTo>
                <a:lnTo>
                  <a:pt x="3921432" y="5207388"/>
                </a:lnTo>
                <a:lnTo>
                  <a:pt x="3918548" y="5208028"/>
                </a:lnTo>
                <a:lnTo>
                  <a:pt x="3915344" y="5208348"/>
                </a:lnTo>
                <a:lnTo>
                  <a:pt x="3912460" y="5209310"/>
                </a:lnTo>
                <a:lnTo>
                  <a:pt x="3909256" y="5210592"/>
                </a:lnTo>
                <a:lnTo>
                  <a:pt x="3894838" y="5217320"/>
                </a:lnTo>
                <a:lnTo>
                  <a:pt x="3880740" y="5225009"/>
                </a:lnTo>
                <a:lnTo>
                  <a:pt x="3866322" y="5232699"/>
                </a:lnTo>
                <a:lnTo>
                  <a:pt x="3851903" y="5240710"/>
                </a:lnTo>
                <a:lnTo>
                  <a:pt x="3794551" y="5273391"/>
                </a:lnTo>
                <a:lnTo>
                  <a:pt x="3780454" y="5280760"/>
                </a:lnTo>
                <a:lnTo>
                  <a:pt x="3766676" y="5287168"/>
                </a:lnTo>
                <a:lnTo>
                  <a:pt x="3753219" y="5293256"/>
                </a:lnTo>
                <a:lnTo>
                  <a:pt x="3740402" y="5299023"/>
                </a:lnTo>
                <a:lnTo>
                  <a:pt x="3728227" y="5303509"/>
                </a:lnTo>
                <a:lnTo>
                  <a:pt x="3716692" y="5307033"/>
                </a:lnTo>
                <a:lnTo>
                  <a:pt x="3705799" y="5309596"/>
                </a:lnTo>
                <a:lnTo>
                  <a:pt x="3700672" y="5310237"/>
                </a:lnTo>
                <a:lnTo>
                  <a:pt x="3695867" y="5311199"/>
                </a:lnTo>
                <a:lnTo>
                  <a:pt x="3693944" y="5312159"/>
                </a:lnTo>
                <a:lnTo>
                  <a:pt x="3692342" y="5314082"/>
                </a:lnTo>
                <a:lnTo>
                  <a:pt x="3691701" y="5315684"/>
                </a:lnTo>
                <a:lnTo>
                  <a:pt x="3690740" y="5317927"/>
                </a:lnTo>
                <a:lnTo>
                  <a:pt x="3690740" y="5319849"/>
                </a:lnTo>
                <a:lnTo>
                  <a:pt x="3690740" y="5322412"/>
                </a:lnTo>
                <a:lnTo>
                  <a:pt x="3691701" y="5327539"/>
                </a:lnTo>
                <a:lnTo>
                  <a:pt x="3693303" y="5333306"/>
                </a:lnTo>
                <a:lnTo>
                  <a:pt x="3695226" y="5338754"/>
                </a:lnTo>
                <a:lnTo>
                  <a:pt x="3697148" y="5344521"/>
                </a:lnTo>
                <a:lnTo>
                  <a:pt x="3698430" y="5350288"/>
                </a:lnTo>
                <a:lnTo>
                  <a:pt x="3693303" y="5350288"/>
                </a:lnTo>
                <a:lnTo>
                  <a:pt x="3687856" y="5350288"/>
                </a:lnTo>
                <a:lnTo>
                  <a:pt x="3676321" y="5351570"/>
                </a:lnTo>
                <a:lnTo>
                  <a:pt x="3664787" y="5353812"/>
                </a:lnTo>
                <a:lnTo>
                  <a:pt x="3652611" y="5356696"/>
                </a:lnTo>
                <a:lnTo>
                  <a:pt x="3640436" y="5360541"/>
                </a:lnTo>
                <a:lnTo>
                  <a:pt x="3627620" y="5365027"/>
                </a:lnTo>
                <a:lnTo>
                  <a:pt x="3615125" y="5370794"/>
                </a:lnTo>
                <a:lnTo>
                  <a:pt x="3602949" y="5376881"/>
                </a:lnTo>
                <a:lnTo>
                  <a:pt x="3590774" y="5383930"/>
                </a:lnTo>
                <a:lnTo>
                  <a:pt x="3578918" y="5391300"/>
                </a:lnTo>
                <a:lnTo>
                  <a:pt x="3568025" y="5399310"/>
                </a:lnTo>
                <a:lnTo>
                  <a:pt x="3556811" y="5408281"/>
                </a:lnTo>
                <a:lnTo>
                  <a:pt x="3546558" y="5417573"/>
                </a:lnTo>
                <a:lnTo>
                  <a:pt x="3537587" y="5427185"/>
                </a:lnTo>
                <a:lnTo>
                  <a:pt x="3533101" y="5431991"/>
                </a:lnTo>
                <a:lnTo>
                  <a:pt x="3528615" y="5437438"/>
                </a:lnTo>
                <a:lnTo>
                  <a:pt x="3525090" y="5442885"/>
                </a:lnTo>
                <a:lnTo>
                  <a:pt x="3521245" y="5448011"/>
                </a:lnTo>
                <a:lnTo>
                  <a:pt x="3517401" y="5449934"/>
                </a:lnTo>
                <a:lnTo>
                  <a:pt x="3513556" y="5451536"/>
                </a:lnTo>
                <a:lnTo>
                  <a:pt x="3509711" y="5452177"/>
                </a:lnTo>
                <a:lnTo>
                  <a:pt x="3506187" y="5453138"/>
                </a:lnTo>
                <a:lnTo>
                  <a:pt x="3502662" y="5453138"/>
                </a:lnTo>
                <a:lnTo>
                  <a:pt x="3499138" y="5453138"/>
                </a:lnTo>
                <a:lnTo>
                  <a:pt x="3491768" y="5452818"/>
                </a:lnTo>
                <a:lnTo>
                  <a:pt x="3485040" y="5451536"/>
                </a:lnTo>
                <a:lnTo>
                  <a:pt x="3477670" y="5450895"/>
                </a:lnTo>
                <a:lnTo>
                  <a:pt x="3474466" y="5450255"/>
                </a:lnTo>
                <a:lnTo>
                  <a:pt x="3470942" y="5450895"/>
                </a:lnTo>
                <a:lnTo>
                  <a:pt x="3467417" y="5451215"/>
                </a:lnTo>
                <a:lnTo>
                  <a:pt x="3464213" y="5451856"/>
                </a:lnTo>
                <a:lnTo>
                  <a:pt x="3460368" y="5453138"/>
                </a:lnTo>
                <a:lnTo>
                  <a:pt x="3457164" y="5454419"/>
                </a:lnTo>
                <a:lnTo>
                  <a:pt x="3454601" y="5456342"/>
                </a:lnTo>
                <a:lnTo>
                  <a:pt x="3452359" y="5458905"/>
                </a:lnTo>
                <a:lnTo>
                  <a:pt x="3450436" y="5461148"/>
                </a:lnTo>
                <a:lnTo>
                  <a:pt x="3448514" y="5463712"/>
                </a:lnTo>
                <a:lnTo>
                  <a:pt x="3445951" y="5469158"/>
                </a:lnTo>
                <a:lnTo>
                  <a:pt x="3441465" y="5479091"/>
                </a:lnTo>
                <a:lnTo>
                  <a:pt x="3439863" y="5482295"/>
                </a:lnTo>
                <a:lnTo>
                  <a:pt x="3438581" y="5483577"/>
                </a:lnTo>
                <a:lnTo>
                  <a:pt x="3437299" y="5484217"/>
                </a:lnTo>
                <a:lnTo>
                  <a:pt x="3435057" y="5484537"/>
                </a:lnTo>
                <a:lnTo>
                  <a:pt x="3432814" y="5484537"/>
                </a:lnTo>
                <a:lnTo>
                  <a:pt x="3430571" y="5483897"/>
                </a:lnTo>
                <a:lnTo>
                  <a:pt x="3428649" y="5483256"/>
                </a:lnTo>
                <a:lnTo>
                  <a:pt x="3426726" y="5481654"/>
                </a:lnTo>
                <a:lnTo>
                  <a:pt x="3424804" y="5480052"/>
                </a:lnTo>
                <a:lnTo>
                  <a:pt x="3420959" y="5476528"/>
                </a:lnTo>
                <a:lnTo>
                  <a:pt x="3414871" y="5469158"/>
                </a:lnTo>
                <a:lnTo>
                  <a:pt x="3411988" y="5466275"/>
                </a:lnTo>
                <a:lnTo>
                  <a:pt x="3410385" y="5465634"/>
                </a:lnTo>
                <a:lnTo>
                  <a:pt x="3409104" y="5465313"/>
                </a:lnTo>
                <a:lnTo>
                  <a:pt x="3407822" y="5465634"/>
                </a:lnTo>
                <a:lnTo>
                  <a:pt x="3405580" y="5466275"/>
                </a:lnTo>
                <a:lnTo>
                  <a:pt x="3398851" y="5469158"/>
                </a:lnTo>
                <a:lnTo>
                  <a:pt x="3390841" y="5473003"/>
                </a:lnTo>
                <a:lnTo>
                  <a:pt x="3382511" y="5477488"/>
                </a:lnTo>
                <a:lnTo>
                  <a:pt x="3366169" y="5486140"/>
                </a:lnTo>
                <a:lnTo>
                  <a:pt x="3357198" y="5490626"/>
                </a:lnTo>
                <a:lnTo>
                  <a:pt x="3353674" y="5492227"/>
                </a:lnTo>
                <a:lnTo>
                  <a:pt x="3350149" y="5494149"/>
                </a:lnTo>
                <a:lnTo>
                  <a:pt x="3343741" y="5497994"/>
                </a:lnTo>
                <a:lnTo>
                  <a:pt x="3337333" y="5502160"/>
                </a:lnTo>
                <a:lnTo>
                  <a:pt x="3330925" y="5506646"/>
                </a:lnTo>
                <a:lnTo>
                  <a:pt x="3323235" y="5510491"/>
                </a:lnTo>
                <a:lnTo>
                  <a:pt x="3319390" y="5512413"/>
                </a:lnTo>
                <a:lnTo>
                  <a:pt x="3314905" y="5514335"/>
                </a:lnTo>
                <a:lnTo>
                  <a:pt x="3310419" y="5515617"/>
                </a:lnTo>
                <a:lnTo>
                  <a:pt x="3304973" y="5516899"/>
                </a:lnTo>
                <a:lnTo>
                  <a:pt x="3299525" y="5517859"/>
                </a:lnTo>
                <a:lnTo>
                  <a:pt x="3293438" y="5518500"/>
                </a:lnTo>
                <a:lnTo>
                  <a:pt x="3295040" y="5521063"/>
                </a:lnTo>
                <a:lnTo>
                  <a:pt x="3296962" y="5522986"/>
                </a:lnTo>
                <a:lnTo>
                  <a:pt x="3299205" y="5524908"/>
                </a:lnTo>
                <a:lnTo>
                  <a:pt x="3301448" y="5525870"/>
                </a:lnTo>
                <a:lnTo>
                  <a:pt x="3304332" y="5526511"/>
                </a:lnTo>
                <a:lnTo>
                  <a:pt x="3307215" y="5526831"/>
                </a:lnTo>
                <a:lnTo>
                  <a:pt x="3310419" y="5526511"/>
                </a:lnTo>
                <a:lnTo>
                  <a:pt x="3313303" y="5526190"/>
                </a:lnTo>
                <a:lnTo>
                  <a:pt x="3320352" y="5524908"/>
                </a:lnTo>
                <a:lnTo>
                  <a:pt x="3327080" y="5523627"/>
                </a:lnTo>
                <a:lnTo>
                  <a:pt x="3334129" y="5521704"/>
                </a:lnTo>
                <a:lnTo>
                  <a:pt x="3340858" y="5520423"/>
                </a:lnTo>
                <a:lnTo>
                  <a:pt x="3343421" y="5522025"/>
                </a:lnTo>
                <a:lnTo>
                  <a:pt x="3345344" y="5523627"/>
                </a:lnTo>
                <a:lnTo>
                  <a:pt x="3346304" y="5524908"/>
                </a:lnTo>
                <a:lnTo>
                  <a:pt x="3346945" y="5526511"/>
                </a:lnTo>
                <a:lnTo>
                  <a:pt x="3346945" y="5527793"/>
                </a:lnTo>
                <a:lnTo>
                  <a:pt x="3345984" y="5529074"/>
                </a:lnTo>
                <a:lnTo>
                  <a:pt x="3344703" y="5530356"/>
                </a:lnTo>
                <a:lnTo>
                  <a:pt x="3342780" y="5531316"/>
                </a:lnTo>
                <a:lnTo>
                  <a:pt x="3337654" y="5534201"/>
                </a:lnTo>
                <a:lnTo>
                  <a:pt x="3330925" y="5536443"/>
                </a:lnTo>
                <a:lnTo>
                  <a:pt x="3322915" y="5538686"/>
                </a:lnTo>
                <a:lnTo>
                  <a:pt x="3313623" y="5540929"/>
                </a:lnTo>
                <a:lnTo>
                  <a:pt x="3303691" y="5542531"/>
                </a:lnTo>
                <a:lnTo>
                  <a:pt x="3293438" y="5544454"/>
                </a:lnTo>
                <a:lnTo>
                  <a:pt x="3272932" y="5547337"/>
                </a:lnTo>
                <a:lnTo>
                  <a:pt x="3254668" y="5550221"/>
                </a:lnTo>
                <a:lnTo>
                  <a:pt x="3247620" y="5552143"/>
                </a:lnTo>
                <a:lnTo>
                  <a:pt x="3241532" y="5553425"/>
                </a:lnTo>
                <a:lnTo>
                  <a:pt x="3243455" y="5550221"/>
                </a:lnTo>
                <a:lnTo>
                  <a:pt x="3244416" y="5547017"/>
                </a:lnTo>
                <a:lnTo>
                  <a:pt x="3245377" y="5544454"/>
                </a:lnTo>
                <a:lnTo>
                  <a:pt x="3245697" y="5541890"/>
                </a:lnTo>
                <a:lnTo>
                  <a:pt x="3245697" y="5539327"/>
                </a:lnTo>
                <a:lnTo>
                  <a:pt x="3245697" y="5537084"/>
                </a:lnTo>
                <a:lnTo>
                  <a:pt x="3245377" y="5534841"/>
                </a:lnTo>
                <a:lnTo>
                  <a:pt x="3244416" y="5532919"/>
                </a:lnTo>
                <a:lnTo>
                  <a:pt x="3242173" y="5529074"/>
                </a:lnTo>
                <a:lnTo>
                  <a:pt x="3239930" y="5525870"/>
                </a:lnTo>
                <a:lnTo>
                  <a:pt x="3233843" y="5519782"/>
                </a:lnTo>
                <a:lnTo>
                  <a:pt x="3231279" y="5516899"/>
                </a:lnTo>
                <a:lnTo>
                  <a:pt x="3228716" y="5514015"/>
                </a:lnTo>
                <a:lnTo>
                  <a:pt x="3228075" y="5512413"/>
                </a:lnTo>
                <a:lnTo>
                  <a:pt x="3227435" y="5510811"/>
                </a:lnTo>
                <a:lnTo>
                  <a:pt x="3227114" y="5509529"/>
                </a:lnTo>
                <a:lnTo>
                  <a:pt x="3227114" y="5507927"/>
                </a:lnTo>
                <a:lnTo>
                  <a:pt x="3227435" y="5506005"/>
                </a:lnTo>
                <a:lnTo>
                  <a:pt x="3227754" y="5504083"/>
                </a:lnTo>
                <a:lnTo>
                  <a:pt x="3228716" y="5502160"/>
                </a:lnTo>
                <a:lnTo>
                  <a:pt x="3230318" y="5499917"/>
                </a:lnTo>
                <a:lnTo>
                  <a:pt x="3232240" y="5497674"/>
                </a:lnTo>
                <a:lnTo>
                  <a:pt x="3234483" y="5495431"/>
                </a:lnTo>
                <a:lnTo>
                  <a:pt x="3240892" y="5489985"/>
                </a:lnTo>
                <a:lnTo>
                  <a:pt x="3238007" y="5485178"/>
                </a:lnTo>
                <a:lnTo>
                  <a:pt x="3236726" y="5483577"/>
                </a:lnTo>
                <a:lnTo>
                  <a:pt x="3235444" y="5482295"/>
                </a:lnTo>
                <a:lnTo>
                  <a:pt x="3234163" y="5481654"/>
                </a:lnTo>
                <a:lnTo>
                  <a:pt x="3233202" y="5481333"/>
                </a:lnTo>
                <a:lnTo>
                  <a:pt x="3232240" y="5481654"/>
                </a:lnTo>
                <a:lnTo>
                  <a:pt x="3231279" y="5481974"/>
                </a:lnTo>
                <a:lnTo>
                  <a:pt x="3228716" y="5483897"/>
                </a:lnTo>
                <a:lnTo>
                  <a:pt x="3227114" y="5486781"/>
                </a:lnTo>
                <a:lnTo>
                  <a:pt x="3222308" y="5494470"/>
                </a:lnTo>
                <a:lnTo>
                  <a:pt x="3220065" y="5498635"/>
                </a:lnTo>
                <a:lnTo>
                  <a:pt x="3217182" y="5502801"/>
                </a:lnTo>
                <a:lnTo>
                  <a:pt x="3213657" y="5506966"/>
                </a:lnTo>
                <a:lnTo>
                  <a:pt x="3211734" y="5508568"/>
                </a:lnTo>
                <a:lnTo>
                  <a:pt x="3209812" y="5510170"/>
                </a:lnTo>
                <a:lnTo>
                  <a:pt x="3207569" y="5511772"/>
                </a:lnTo>
                <a:lnTo>
                  <a:pt x="3205326" y="5512733"/>
                </a:lnTo>
                <a:lnTo>
                  <a:pt x="3202443" y="5513695"/>
                </a:lnTo>
                <a:lnTo>
                  <a:pt x="3199880" y="5514015"/>
                </a:lnTo>
                <a:lnTo>
                  <a:pt x="3197316" y="5514335"/>
                </a:lnTo>
                <a:lnTo>
                  <a:pt x="3194112" y="5514015"/>
                </a:lnTo>
                <a:lnTo>
                  <a:pt x="3190908" y="5513054"/>
                </a:lnTo>
                <a:lnTo>
                  <a:pt x="3187064" y="5512092"/>
                </a:lnTo>
                <a:lnTo>
                  <a:pt x="3186102" y="5514976"/>
                </a:lnTo>
                <a:lnTo>
                  <a:pt x="3185782" y="5517859"/>
                </a:lnTo>
                <a:lnTo>
                  <a:pt x="3185461" y="5520423"/>
                </a:lnTo>
                <a:lnTo>
                  <a:pt x="3185461" y="5522666"/>
                </a:lnTo>
                <a:lnTo>
                  <a:pt x="3185782" y="5525229"/>
                </a:lnTo>
                <a:lnTo>
                  <a:pt x="3186743" y="5527793"/>
                </a:lnTo>
                <a:lnTo>
                  <a:pt x="3188024" y="5531957"/>
                </a:lnTo>
                <a:lnTo>
                  <a:pt x="3189947" y="5535802"/>
                </a:lnTo>
                <a:lnTo>
                  <a:pt x="3192831" y="5539327"/>
                </a:lnTo>
                <a:lnTo>
                  <a:pt x="3195394" y="5542531"/>
                </a:lnTo>
                <a:lnTo>
                  <a:pt x="3198277" y="5545414"/>
                </a:lnTo>
                <a:lnTo>
                  <a:pt x="3203084" y="5550541"/>
                </a:lnTo>
                <a:lnTo>
                  <a:pt x="3204365" y="5552784"/>
                </a:lnTo>
                <a:lnTo>
                  <a:pt x="3205326" y="5554707"/>
                </a:lnTo>
                <a:lnTo>
                  <a:pt x="3205326" y="5555667"/>
                </a:lnTo>
                <a:lnTo>
                  <a:pt x="3205006" y="5556629"/>
                </a:lnTo>
                <a:lnTo>
                  <a:pt x="3204044" y="5557590"/>
                </a:lnTo>
                <a:lnTo>
                  <a:pt x="3203404" y="5558551"/>
                </a:lnTo>
                <a:lnTo>
                  <a:pt x="3200200" y="5560153"/>
                </a:lnTo>
                <a:lnTo>
                  <a:pt x="3195714" y="5561435"/>
                </a:lnTo>
                <a:lnTo>
                  <a:pt x="3188665" y="5563037"/>
                </a:lnTo>
                <a:lnTo>
                  <a:pt x="3182898" y="5563678"/>
                </a:lnTo>
                <a:lnTo>
                  <a:pt x="3179053" y="5563357"/>
                </a:lnTo>
                <a:lnTo>
                  <a:pt x="3177451" y="5563037"/>
                </a:lnTo>
                <a:lnTo>
                  <a:pt x="3176490" y="5562716"/>
                </a:lnTo>
                <a:lnTo>
                  <a:pt x="3175529" y="5562075"/>
                </a:lnTo>
                <a:lnTo>
                  <a:pt x="3175208" y="5561115"/>
                </a:lnTo>
                <a:lnTo>
                  <a:pt x="3174888" y="5559192"/>
                </a:lnTo>
                <a:lnTo>
                  <a:pt x="3174888" y="5556629"/>
                </a:lnTo>
                <a:lnTo>
                  <a:pt x="3175529" y="5554066"/>
                </a:lnTo>
                <a:lnTo>
                  <a:pt x="3177130" y="5547337"/>
                </a:lnTo>
                <a:lnTo>
                  <a:pt x="3177451" y="5544454"/>
                </a:lnTo>
                <a:lnTo>
                  <a:pt x="3177451" y="5540929"/>
                </a:lnTo>
                <a:lnTo>
                  <a:pt x="3177130" y="5539006"/>
                </a:lnTo>
                <a:lnTo>
                  <a:pt x="3176490" y="5537405"/>
                </a:lnTo>
                <a:lnTo>
                  <a:pt x="3175529" y="5536123"/>
                </a:lnTo>
                <a:lnTo>
                  <a:pt x="3174567" y="5534201"/>
                </a:lnTo>
                <a:lnTo>
                  <a:pt x="3173286" y="5532598"/>
                </a:lnTo>
                <a:lnTo>
                  <a:pt x="3171363" y="5530997"/>
                </a:lnTo>
                <a:lnTo>
                  <a:pt x="3169121" y="5530035"/>
                </a:lnTo>
                <a:lnTo>
                  <a:pt x="3166878" y="5528433"/>
                </a:lnTo>
                <a:lnTo>
                  <a:pt x="3163033" y="5528753"/>
                </a:lnTo>
                <a:lnTo>
                  <a:pt x="3159829" y="5529715"/>
                </a:lnTo>
                <a:lnTo>
                  <a:pt x="3157586" y="5530997"/>
                </a:lnTo>
                <a:lnTo>
                  <a:pt x="3155664" y="5532919"/>
                </a:lnTo>
                <a:lnTo>
                  <a:pt x="3154702" y="5535802"/>
                </a:lnTo>
                <a:lnTo>
                  <a:pt x="3153741" y="5538686"/>
                </a:lnTo>
                <a:lnTo>
                  <a:pt x="3153421" y="5541890"/>
                </a:lnTo>
                <a:lnTo>
                  <a:pt x="3153101" y="5545094"/>
                </a:lnTo>
                <a:lnTo>
                  <a:pt x="3152780" y="5559192"/>
                </a:lnTo>
                <a:lnTo>
                  <a:pt x="3152780" y="5562716"/>
                </a:lnTo>
                <a:lnTo>
                  <a:pt x="3152139" y="5565279"/>
                </a:lnTo>
                <a:lnTo>
                  <a:pt x="3151178" y="5567523"/>
                </a:lnTo>
                <a:lnTo>
                  <a:pt x="3150216" y="5569445"/>
                </a:lnTo>
                <a:lnTo>
                  <a:pt x="3149256" y="5570727"/>
                </a:lnTo>
                <a:lnTo>
                  <a:pt x="3148294" y="5571047"/>
                </a:lnTo>
                <a:lnTo>
                  <a:pt x="3145090" y="5572328"/>
                </a:lnTo>
                <a:lnTo>
                  <a:pt x="3141245" y="5572969"/>
                </a:lnTo>
                <a:lnTo>
                  <a:pt x="3137080" y="5573290"/>
                </a:lnTo>
                <a:lnTo>
                  <a:pt x="3127468" y="5573610"/>
                </a:lnTo>
                <a:lnTo>
                  <a:pt x="3122662" y="5574251"/>
                </a:lnTo>
                <a:lnTo>
                  <a:pt x="3117856" y="5574892"/>
                </a:lnTo>
                <a:lnTo>
                  <a:pt x="3113690" y="5575532"/>
                </a:lnTo>
                <a:lnTo>
                  <a:pt x="3109845" y="5577135"/>
                </a:lnTo>
                <a:lnTo>
                  <a:pt x="3107923" y="5577776"/>
                </a:lnTo>
                <a:lnTo>
                  <a:pt x="3106321" y="5579057"/>
                </a:lnTo>
                <a:lnTo>
                  <a:pt x="3105040" y="5580339"/>
                </a:lnTo>
                <a:lnTo>
                  <a:pt x="3104078" y="5581621"/>
                </a:lnTo>
                <a:lnTo>
                  <a:pt x="3103117" y="5583222"/>
                </a:lnTo>
                <a:lnTo>
                  <a:pt x="3102797" y="5585144"/>
                </a:lnTo>
                <a:lnTo>
                  <a:pt x="3102477" y="5587067"/>
                </a:lnTo>
                <a:lnTo>
                  <a:pt x="3102797" y="5589310"/>
                </a:lnTo>
                <a:lnTo>
                  <a:pt x="3103117" y="5591873"/>
                </a:lnTo>
                <a:lnTo>
                  <a:pt x="3104399" y="5594757"/>
                </a:lnTo>
                <a:lnTo>
                  <a:pt x="3105681" y="5597961"/>
                </a:lnTo>
                <a:lnTo>
                  <a:pt x="3107603" y="5601486"/>
                </a:lnTo>
                <a:lnTo>
                  <a:pt x="3095428" y="5603728"/>
                </a:lnTo>
                <a:lnTo>
                  <a:pt x="3083893" y="5605650"/>
                </a:lnTo>
                <a:lnTo>
                  <a:pt x="3072678" y="5607253"/>
                </a:lnTo>
                <a:lnTo>
                  <a:pt x="3061785" y="5608214"/>
                </a:lnTo>
                <a:lnTo>
                  <a:pt x="3051212" y="5609175"/>
                </a:lnTo>
                <a:lnTo>
                  <a:pt x="3040992" y="5609494"/>
                </a:lnTo>
                <a:lnTo>
                  <a:pt x="3020389" y="5609494"/>
                </a:lnTo>
                <a:lnTo>
                  <a:pt x="3000588" y="5609175"/>
                </a:lnTo>
                <a:lnTo>
                  <a:pt x="2981043" y="5608214"/>
                </a:lnTo>
                <a:lnTo>
                  <a:pt x="2961178" y="5607573"/>
                </a:lnTo>
                <a:lnTo>
                  <a:pt x="2940993" y="5607253"/>
                </a:lnTo>
                <a:lnTo>
                  <a:pt x="2941633" y="5599883"/>
                </a:lnTo>
                <a:lnTo>
                  <a:pt x="2940672" y="5593796"/>
                </a:lnTo>
                <a:lnTo>
                  <a:pt x="2939711" y="5587708"/>
                </a:lnTo>
                <a:lnTo>
                  <a:pt x="2938108" y="5582581"/>
                </a:lnTo>
                <a:lnTo>
                  <a:pt x="2936186" y="5577776"/>
                </a:lnTo>
                <a:lnTo>
                  <a:pt x="2934264" y="5573290"/>
                </a:lnTo>
                <a:lnTo>
                  <a:pt x="2930419" y="5565279"/>
                </a:lnTo>
                <a:lnTo>
                  <a:pt x="2928496" y="5561435"/>
                </a:lnTo>
                <a:lnTo>
                  <a:pt x="2927536" y="5557590"/>
                </a:lnTo>
                <a:lnTo>
                  <a:pt x="2926574" y="5554066"/>
                </a:lnTo>
                <a:lnTo>
                  <a:pt x="2926574" y="5550221"/>
                </a:lnTo>
                <a:lnTo>
                  <a:pt x="2926895" y="5546055"/>
                </a:lnTo>
                <a:lnTo>
                  <a:pt x="2928817" y="5541890"/>
                </a:lnTo>
                <a:lnTo>
                  <a:pt x="2931380" y="5537084"/>
                </a:lnTo>
                <a:lnTo>
                  <a:pt x="2934904" y="5532278"/>
                </a:lnTo>
                <a:lnTo>
                  <a:pt x="2930419" y="5530676"/>
                </a:lnTo>
                <a:lnTo>
                  <a:pt x="2925613" y="5529074"/>
                </a:lnTo>
                <a:lnTo>
                  <a:pt x="2914398" y="5526831"/>
                </a:lnTo>
                <a:lnTo>
                  <a:pt x="2902544" y="5524908"/>
                </a:lnTo>
                <a:lnTo>
                  <a:pt x="2889407" y="5523627"/>
                </a:lnTo>
                <a:lnTo>
                  <a:pt x="2875630" y="5522666"/>
                </a:lnTo>
                <a:lnTo>
                  <a:pt x="2861211" y="5522345"/>
                </a:lnTo>
                <a:lnTo>
                  <a:pt x="2846473" y="5522345"/>
                </a:lnTo>
                <a:lnTo>
                  <a:pt x="2831093" y="5522666"/>
                </a:lnTo>
                <a:lnTo>
                  <a:pt x="2816035" y="5523627"/>
                </a:lnTo>
                <a:lnTo>
                  <a:pt x="2800975" y="5524908"/>
                </a:lnTo>
                <a:lnTo>
                  <a:pt x="2786557" y="5526511"/>
                </a:lnTo>
                <a:lnTo>
                  <a:pt x="2772459" y="5528753"/>
                </a:lnTo>
                <a:lnTo>
                  <a:pt x="2759322" y="5530997"/>
                </a:lnTo>
                <a:lnTo>
                  <a:pt x="2747147" y="5533880"/>
                </a:lnTo>
                <a:lnTo>
                  <a:pt x="2735933" y="5536764"/>
                </a:lnTo>
                <a:lnTo>
                  <a:pt x="2726000" y="5540288"/>
                </a:lnTo>
                <a:lnTo>
                  <a:pt x="2722796" y="5541890"/>
                </a:lnTo>
                <a:lnTo>
                  <a:pt x="2720233" y="5544133"/>
                </a:lnTo>
                <a:lnTo>
                  <a:pt x="2718631" y="5546376"/>
                </a:lnTo>
                <a:lnTo>
                  <a:pt x="2717029" y="5549259"/>
                </a:lnTo>
                <a:lnTo>
                  <a:pt x="2716068" y="5552463"/>
                </a:lnTo>
                <a:lnTo>
                  <a:pt x="2715427" y="5556308"/>
                </a:lnTo>
                <a:lnTo>
                  <a:pt x="2714146" y="5564959"/>
                </a:lnTo>
                <a:lnTo>
                  <a:pt x="2705174" y="5566241"/>
                </a:lnTo>
                <a:lnTo>
                  <a:pt x="2695882" y="5567202"/>
                </a:lnTo>
                <a:lnTo>
                  <a:pt x="2686591" y="5567523"/>
                </a:lnTo>
                <a:lnTo>
                  <a:pt x="2677299" y="5567523"/>
                </a:lnTo>
                <a:lnTo>
                  <a:pt x="2668007" y="5567523"/>
                </a:lnTo>
                <a:lnTo>
                  <a:pt x="2658395" y="5567202"/>
                </a:lnTo>
                <a:lnTo>
                  <a:pt x="2639812" y="5566241"/>
                </a:lnTo>
                <a:lnTo>
                  <a:pt x="2621548" y="5564319"/>
                </a:lnTo>
                <a:lnTo>
                  <a:pt x="2603286" y="5561435"/>
                </a:lnTo>
                <a:lnTo>
                  <a:pt x="2567720" y="5556629"/>
                </a:lnTo>
                <a:lnTo>
                  <a:pt x="2551059" y="5554066"/>
                </a:lnTo>
                <a:lnTo>
                  <a:pt x="2534719" y="5551182"/>
                </a:lnTo>
                <a:lnTo>
                  <a:pt x="2526708" y="5550541"/>
                </a:lnTo>
                <a:lnTo>
                  <a:pt x="2519019" y="5549580"/>
                </a:lnTo>
                <a:lnTo>
                  <a:pt x="2511329" y="5549259"/>
                </a:lnTo>
                <a:lnTo>
                  <a:pt x="2504280" y="5549259"/>
                </a:lnTo>
                <a:lnTo>
                  <a:pt x="2496911" y="5549580"/>
                </a:lnTo>
                <a:lnTo>
                  <a:pt x="2490182" y="5550221"/>
                </a:lnTo>
                <a:lnTo>
                  <a:pt x="2483133" y="5551182"/>
                </a:lnTo>
                <a:lnTo>
                  <a:pt x="2476725" y="5552784"/>
                </a:lnTo>
                <a:lnTo>
                  <a:pt x="2470317" y="5554707"/>
                </a:lnTo>
                <a:lnTo>
                  <a:pt x="2464230" y="5556949"/>
                </a:lnTo>
                <a:lnTo>
                  <a:pt x="2458462" y="5560153"/>
                </a:lnTo>
                <a:lnTo>
                  <a:pt x="2453336" y="5563357"/>
                </a:lnTo>
                <a:lnTo>
                  <a:pt x="2433471" y="5556949"/>
                </a:lnTo>
                <a:lnTo>
                  <a:pt x="2412003" y="5550541"/>
                </a:lnTo>
                <a:lnTo>
                  <a:pt x="2401431" y="5547337"/>
                </a:lnTo>
                <a:lnTo>
                  <a:pt x="2391177" y="5544773"/>
                </a:lnTo>
                <a:lnTo>
                  <a:pt x="2380924" y="5542851"/>
                </a:lnTo>
                <a:lnTo>
                  <a:pt x="2370991" y="5540929"/>
                </a:lnTo>
                <a:lnTo>
                  <a:pt x="2366186" y="5540609"/>
                </a:lnTo>
                <a:lnTo>
                  <a:pt x="2361379" y="5540288"/>
                </a:lnTo>
                <a:lnTo>
                  <a:pt x="2356894" y="5540288"/>
                </a:lnTo>
                <a:lnTo>
                  <a:pt x="2352408" y="5540288"/>
                </a:lnTo>
                <a:lnTo>
                  <a:pt x="2348243" y="5540609"/>
                </a:lnTo>
                <a:lnTo>
                  <a:pt x="2344399" y="5541250"/>
                </a:lnTo>
                <a:lnTo>
                  <a:pt x="2340553" y="5542531"/>
                </a:lnTo>
                <a:lnTo>
                  <a:pt x="2337028" y="5544133"/>
                </a:lnTo>
                <a:lnTo>
                  <a:pt x="2333825" y="5546055"/>
                </a:lnTo>
                <a:lnTo>
                  <a:pt x="2330620" y="5548298"/>
                </a:lnTo>
                <a:lnTo>
                  <a:pt x="2328057" y="5550862"/>
                </a:lnTo>
                <a:lnTo>
                  <a:pt x="2325815" y="5554386"/>
                </a:lnTo>
                <a:lnTo>
                  <a:pt x="2323572" y="5557590"/>
                </a:lnTo>
                <a:lnTo>
                  <a:pt x="2321649" y="5562075"/>
                </a:lnTo>
                <a:lnTo>
                  <a:pt x="2320048" y="5566561"/>
                </a:lnTo>
                <a:lnTo>
                  <a:pt x="2318766" y="5571368"/>
                </a:lnTo>
                <a:lnTo>
                  <a:pt x="2313319" y="5568483"/>
                </a:lnTo>
                <a:lnTo>
                  <a:pt x="2307551" y="5566561"/>
                </a:lnTo>
                <a:lnTo>
                  <a:pt x="2301784" y="5564959"/>
                </a:lnTo>
                <a:lnTo>
                  <a:pt x="2295697" y="5563678"/>
                </a:lnTo>
                <a:lnTo>
                  <a:pt x="2289930" y="5563357"/>
                </a:lnTo>
                <a:lnTo>
                  <a:pt x="2283842" y="5563357"/>
                </a:lnTo>
                <a:lnTo>
                  <a:pt x="2277754" y="5563678"/>
                </a:lnTo>
                <a:lnTo>
                  <a:pt x="2271666" y="5564639"/>
                </a:lnTo>
                <a:lnTo>
                  <a:pt x="2259171" y="5566241"/>
                </a:lnTo>
                <a:lnTo>
                  <a:pt x="2246995" y="5567523"/>
                </a:lnTo>
                <a:lnTo>
                  <a:pt x="2240587" y="5568164"/>
                </a:lnTo>
                <a:lnTo>
                  <a:pt x="2233858" y="5568483"/>
                </a:lnTo>
                <a:lnTo>
                  <a:pt x="2227771" y="5568164"/>
                </a:lnTo>
                <a:lnTo>
                  <a:pt x="2221363" y="5567523"/>
                </a:lnTo>
                <a:lnTo>
                  <a:pt x="2216877" y="5566882"/>
                </a:lnTo>
                <a:lnTo>
                  <a:pt x="2212712" y="5565600"/>
                </a:lnTo>
                <a:lnTo>
                  <a:pt x="2208226" y="5564319"/>
                </a:lnTo>
                <a:lnTo>
                  <a:pt x="2203420" y="5562396"/>
                </a:lnTo>
                <a:lnTo>
                  <a:pt x="2194449" y="5558551"/>
                </a:lnTo>
                <a:lnTo>
                  <a:pt x="2185157" y="5554066"/>
                </a:lnTo>
                <a:lnTo>
                  <a:pt x="2176506" y="5549259"/>
                </a:lnTo>
                <a:lnTo>
                  <a:pt x="2168176" y="5545414"/>
                </a:lnTo>
                <a:lnTo>
                  <a:pt x="2160166" y="5542531"/>
                </a:lnTo>
                <a:lnTo>
                  <a:pt x="2156320" y="5541250"/>
                </a:lnTo>
                <a:lnTo>
                  <a:pt x="2152796" y="5540609"/>
                </a:lnTo>
                <a:lnTo>
                  <a:pt x="2150233" y="5540609"/>
                </a:lnTo>
                <a:lnTo>
                  <a:pt x="2147670" y="5540929"/>
                </a:lnTo>
                <a:lnTo>
                  <a:pt x="2144787" y="5541250"/>
                </a:lnTo>
                <a:lnTo>
                  <a:pt x="2141903" y="5542531"/>
                </a:lnTo>
                <a:lnTo>
                  <a:pt x="2136135" y="5544773"/>
                </a:lnTo>
                <a:lnTo>
                  <a:pt x="2130368" y="5547978"/>
                </a:lnTo>
                <a:lnTo>
                  <a:pt x="2120115" y="5553425"/>
                </a:lnTo>
                <a:lnTo>
                  <a:pt x="2115629" y="5555667"/>
                </a:lnTo>
                <a:lnTo>
                  <a:pt x="2113707" y="5556308"/>
                </a:lnTo>
                <a:lnTo>
                  <a:pt x="2111785" y="5556629"/>
                </a:lnTo>
                <a:lnTo>
                  <a:pt x="2102172" y="5556949"/>
                </a:lnTo>
                <a:lnTo>
                  <a:pt x="2092560" y="5556629"/>
                </a:lnTo>
                <a:lnTo>
                  <a:pt x="2082948" y="5555667"/>
                </a:lnTo>
                <a:lnTo>
                  <a:pt x="2073015" y="5554707"/>
                </a:lnTo>
                <a:lnTo>
                  <a:pt x="2062762" y="5553425"/>
                </a:lnTo>
                <a:lnTo>
                  <a:pt x="2052830" y="5551502"/>
                </a:lnTo>
                <a:lnTo>
                  <a:pt x="2032644" y="5547337"/>
                </a:lnTo>
                <a:lnTo>
                  <a:pt x="2012779" y="5542531"/>
                </a:lnTo>
                <a:lnTo>
                  <a:pt x="1993235" y="5537405"/>
                </a:lnTo>
                <a:lnTo>
                  <a:pt x="1974010" y="5532598"/>
                </a:lnTo>
                <a:lnTo>
                  <a:pt x="1955427" y="5528112"/>
                </a:lnTo>
                <a:lnTo>
                  <a:pt x="1947097" y="5526190"/>
                </a:lnTo>
                <a:lnTo>
                  <a:pt x="1938766" y="5523948"/>
                </a:lnTo>
                <a:lnTo>
                  <a:pt x="1919220" y="5518180"/>
                </a:lnTo>
                <a:lnTo>
                  <a:pt x="1875966" y="5504402"/>
                </a:lnTo>
                <a:lnTo>
                  <a:pt x="1851937" y="5497354"/>
                </a:lnTo>
                <a:lnTo>
                  <a:pt x="1839760" y="5493830"/>
                </a:lnTo>
                <a:lnTo>
                  <a:pt x="1827585" y="5490626"/>
                </a:lnTo>
                <a:lnTo>
                  <a:pt x="1815090" y="5487741"/>
                </a:lnTo>
                <a:lnTo>
                  <a:pt x="1802273" y="5485499"/>
                </a:lnTo>
                <a:lnTo>
                  <a:pt x="1790098" y="5483256"/>
                </a:lnTo>
                <a:lnTo>
                  <a:pt x="1777601" y="5481333"/>
                </a:lnTo>
                <a:lnTo>
                  <a:pt x="1769592" y="5480373"/>
                </a:lnTo>
                <a:lnTo>
                  <a:pt x="1762222" y="5479732"/>
                </a:lnTo>
                <a:lnTo>
                  <a:pt x="1754532" y="5479411"/>
                </a:lnTo>
                <a:lnTo>
                  <a:pt x="1747163" y="5479411"/>
                </a:lnTo>
                <a:lnTo>
                  <a:pt x="1732426" y="5479732"/>
                </a:lnTo>
                <a:lnTo>
                  <a:pt x="1718007" y="5480052"/>
                </a:lnTo>
                <a:lnTo>
                  <a:pt x="1703908" y="5480373"/>
                </a:lnTo>
                <a:lnTo>
                  <a:pt x="1696539" y="5480052"/>
                </a:lnTo>
                <a:lnTo>
                  <a:pt x="1689811" y="5479732"/>
                </a:lnTo>
                <a:lnTo>
                  <a:pt x="1682762" y="5479091"/>
                </a:lnTo>
                <a:lnTo>
                  <a:pt x="1675713" y="5477809"/>
                </a:lnTo>
                <a:lnTo>
                  <a:pt x="1668664" y="5476207"/>
                </a:lnTo>
                <a:lnTo>
                  <a:pt x="1661936" y="5474284"/>
                </a:lnTo>
                <a:lnTo>
                  <a:pt x="1653925" y="5471721"/>
                </a:lnTo>
                <a:lnTo>
                  <a:pt x="1645916" y="5468517"/>
                </a:lnTo>
                <a:lnTo>
                  <a:pt x="1630536" y="5461789"/>
                </a:lnTo>
                <a:lnTo>
                  <a:pt x="1615157" y="5455060"/>
                </a:lnTo>
                <a:lnTo>
                  <a:pt x="1599456" y="5448011"/>
                </a:lnTo>
                <a:lnTo>
                  <a:pt x="1584078" y="5441603"/>
                </a:lnTo>
                <a:lnTo>
                  <a:pt x="1576067" y="5439040"/>
                </a:lnTo>
                <a:lnTo>
                  <a:pt x="1568057" y="5436157"/>
                </a:lnTo>
                <a:lnTo>
                  <a:pt x="1559726" y="5434554"/>
                </a:lnTo>
                <a:lnTo>
                  <a:pt x="1551076" y="5432632"/>
                </a:lnTo>
                <a:lnTo>
                  <a:pt x="1542424" y="5431030"/>
                </a:lnTo>
                <a:lnTo>
                  <a:pt x="1533774" y="5430068"/>
                </a:lnTo>
                <a:lnTo>
                  <a:pt x="1538580" y="5423660"/>
                </a:lnTo>
                <a:lnTo>
                  <a:pt x="1542104" y="5417573"/>
                </a:lnTo>
                <a:lnTo>
                  <a:pt x="1544667" y="5411806"/>
                </a:lnTo>
                <a:lnTo>
                  <a:pt x="1546590" y="5406679"/>
                </a:lnTo>
                <a:lnTo>
                  <a:pt x="1547873" y="5401232"/>
                </a:lnTo>
                <a:lnTo>
                  <a:pt x="1548513" y="5396426"/>
                </a:lnTo>
                <a:lnTo>
                  <a:pt x="1549473" y="5386493"/>
                </a:lnTo>
                <a:lnTo>
                  <a:pt x="1530891" y="5382329"/>
                </a:lnTo>
                <a:lnTo>
                  <a:pt x="1513268" y="5378484"/>
                </a:lnTo>
                <a:lnTo>
                  <a:pt x="1504296" y="5376881"/>
                </a:lnTo>
                <a:lnTo>
                  <a:pt x="1495646" y="5375921"/>
                </a:lnTo>
                <a:lnTo>
                  <a:pt x="1486995" y="5374959"/>
                </a:lnTo>
                <a:lnTo>
                  <a:pt x="1478664" y="5374639"/>
                </a:lnTo>
                <a:lnTo>
                  <a:pt x="1471935" y="5374639"/>
                </a:lnTo>
                <a:lnTo>
                  <a:pt x="1465527" y="5375280"/>
                </a:lnTo>
                <a:lnTo>
                  <a:pt x="1459119" y="5376561"/>
                </a:lnTo>
                <a:lnTo>
                  <a:pt x="1452712" y="5377843"/>
                </a:lnTo>
                <a:lnTo>
                  <a:pt x="1439254" y="5381047"/>
                </a:lnTo>
                <a:lnTo>
                  <a:pt x="1426118" y="5384892"/>
                </a:lnTo>
                <a:lnTo>
                  <a:pt x="1412661" y="5388416"/>
                </a:lnTo>
                <a:lnTo>
                  <a:pt x="1405932" y="5390018"/>
                </a:lnTo>
                <a:lnTo>
                  <a:pt x="1399204" y="5391300"/>
                </a:lnTo>
                <a:lnTo>
                  <a:pt x="1392475" y="5392261"/>
                </a:lnTo>
                <a:lnTo>
                  <a:pt x="1385747" y="5392902"/>
                </a:lnTo>
                <a:lnTo>
                  <a:pt x="1378699" y="5392902"/>
                </a:lnTo>
                <a:lnTo>
                  <a:pt x="1372290" y="5392582"/>
                </a:lnTo>
                <a:lnTo>
                  <a:pt x="1367163" y="5391620"/>
                </a:lnTo>
                <a:lnTo>
                  <a:pt x="1361396" y="5390659"/>
                </a:lnTo>
                <a:lnTo>
                  <a:pt x="1355948" y="5389057"/>
                </a:lnTo>
                <a:lnTo>
                  <a:pt x="1350181" y="5386814"/>
                </a:lnTo>
                <a:lnTo>
                  <a:pt x="1345055" y="5384571"/>
                </a:lnTo>
                <a:lnTo>
                  <a:pt x="1339609" y="5382008"/>
                </a:lnTo>
                <a:lnTo>
                  <a:pt x="1328714" y="5376240"/>
                </a:lnTo>
                <a:lnTo>
                  <a:pt x="1317500" y="5370473"/>
                </a:lnTo>
                <a:lnTo>
                  <a:pt x="1306606" y="5365347"/>
                </a:lnTo>
                <a:lnTo>
                  <a:pt x="1301160" y="5363104"/>
                </a:lnTo>
                <a:lnTo>
                  <a:pt x="1295712" y="5361182"/>
                </a:lnTo>
                <a:lnTo>
                  <a:pt x="1290267" y="5359259"/>
                </a:lnTo>
                <a:lnTo>
                  <a:pt x="1284819" y="5358619"/>
                </a:lnTo>
                <a:lnTo>
                  <a:pt x="1280333" y="5357978"/>
                </a:lnTo>
                <a:lnTo>
                  <a:pt x="1275206" y="5357978"/>
                </a:lnTo>
                <a:lnTo>
                  <a:pt x="1270080" y="5357978"/>
                </a:lnTo>
                <a:lnTo>
                  <a:pt x="1264634" y="5358298"/>
                </a:lnTo>
                <a:lnTo>
                  <a:pt x="1253099" y="5358939"/>
                </a:lnTo>
                <a:lnTo>
                  <a:pt x="1240924" y="5360541"/>
                </a:lnTo>
                <a:lnTo>
                  <a:pt x="1228107" y="5361823"/>
                </a:lnTo>
                <a:lnTo>
                  <a:pt x="1214650" y="5362464"/>
                </a:lnTo>
                <a:lnTo>
                  <a:pt x="1207921" y="5362464"/>
                </a:lnTo>
                <a:lnTo>
                  <a:pt x="1200553" y="5362143"/>
                </a:lnTo>
                <a:lnTo>
                  <a:pt x="1193504" y="5361823"/>
                </a:lnTo>
                <a:lnTo>
                  <a:pt x="1185814" y="5360541"/>
                </a:lnTo>
                <a:lnTo>
                  <a:pt x="1040991" y="5333627"/>
                </a:lnTo>
                <a:lnTo>
                  <a:pt x="1005746" y="5327539"/>
                </a:lnTo>
                <a:lnTo>
                  <a:pt x="971143" y="5321131"/>
                </a:lnTo>
                <a:lnTo>
                  <a:pt x="936540" y="5314082"/>
                </a:lnTo>
                <a:lnTo>
                  <a:pt x="901935" y="5306392"/>
                </a:lnTo>
                <a:lnTo>
                  <a:pt x="767685" y="5275954"/>
                </a:lnTo>
                <a:lnTo>
                  <a:pt x="734043" y="5266662"/>
                </a:lnTo>
                <a:lnTo>
                  <a:pt x="700721" y="5256409"/>
                </a:lnTo>
                <a:lnTo>
                  <a:pt x="667399" y="5245836"/>
                </a:lnTo>
                <a:lnTo>
                  <a:pt x="634717" y="5235262"/>
                </a:lnTo>
                <a:lnTo>
                  <a:pt x="543722" y="5203863"/>
                </a:lnTo>
                <a:lnTo>
                  <a:pt x="498545" y="5187522"/>
                </a:lnTo>
                <a:lnTo>
                  <a:pt x="452727" y="5170861"/>
                </a:lnTo>
                <a:lnTo>
                  <a:pt x="407230" y="5154200"/>
                </a:lnTo>
                <a:lnTo>
                  <a:pt x="361411" y="5136898"/>
                </a:lnTo>
                <a:lnTo>
                  <a:pt x="315914" y="5119276"/>
                </a:lnTo>
                <a:lnTo>
                  <a:pt x="269776" y="5101013"/>
                </a:lnTo>
                <a:lnTo>
                  <a:pt x="223637" y="5082430"/>
                </a:lnTo>
                <a:lnTo>
                  <a:pt x="177179" y="5063205"/>
                </a:lnTo>
                <a:lnTo>
                  <a:pt x="130400" y="5043019"/>
                </a:lnTo>
                <a:lnTo>
                  <a:pt x="83621" y="5022513"/>
                </a:lnTo>
                <a:lnTo>
                  <a:pt x="36521" y="5001367"/>
                </a:lnTo>
                <a:lnTo>
                  <a:pt x="0" y="4983976"/>
                </a:lnTo>
                <a:close/>
              </a:path>
            </a:pathLst>
          </a:custGeom>
        </p:spPr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3CF47DB-C224-19A6-0959-BC419DE3D56D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775236D-D896-46CB-4B2C-8DD3919BCCB2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35C01DE-7D15-E194-AF1C-71AF72844DA5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FD89A35-58FC-4EEE-5199-8639E081D083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8E56F82-DFC0-0FED-E1FF-861EE28EFB17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5D63B85-7536-F978-8709-F1D962686050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159D8ED-EBF0-04B3-BB6E-8DBE77DECE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74F0FEE-380E-0107-2855-0846C4DBCF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CC03581-E031-8431-F35D-955951DC71D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FA45D6B-229C-7DE4-86A6-653D0CAA094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41089D1-101F-DF74-CD71-3A773464961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F5057F4-B356-F9E7-E348-6378F60EF07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3" name="TextBox 22">
            <a:hlinkClick r:id="rId10" action="ppaction://hlinksldjump"/>
            <a:extLst>
              <a:ext uri="{FF2B5EF4-FFF2-40B4-BE49-F238E27FC236}">
                <a16:creationId xmlns:a16="http://schemas.microsoft.com/office/drawing/2014/main" id="{F0A58F14-AFB9-5071-72CD-3192F58CB2C0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1" action="ppaction://hlinksldjump"/>
            <a:extLst>
              <a:ext uri="{FF2B5EF4-FFF2-40B4-BE49-F238E27FC236}">
                <a16:creationId xmlns:a16="http://schemas.microsoft.com/office/drawing/2014/main" id="{2C7854F3-8654-D20F-EBB7-230B9753A745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2" action="ppaction://hlinksldjump"/>
            <a:extLst>
              <a:ext uri="{FF2B5EF4-FFF2-40B4-BE49-F238E27FC236}">
                <a16:creationId xmlns:a16="http://schemas.microsoft.com/office/drawing/2014/main" id="{B17E8500-E45B-4233-D73E-073A171DA61D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3" action="ppaction://hlinksldjump"/>
            <a:extLst>
              <a:ext uri="{FF2B5EF4-FFF2-40B4-BE49-F238E27FC236}">
                <a16:creationId xmlns:a16="http://schemas.microsoft.com/office/drawing/2014/main" id="{36339D1C-F1B4-D708-7244-BB2DAF089054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4" action="ppaction://hlinksldjump"/>
            <a:extLst>
              <a:ext uri="{FF2B5EF4-FFF2-40B4-BE49-F238E27FC236}">
                <a16:creationId xmlns:a16="http://schemas.microsoft.com/office/drawing/2014/main" id="{B86ADFC3-1334-F0F1-78F0-35F2B2A506D2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15" action="ppaction://hlinksldjump"/>
            <a:extLst>
              <a:ext uri="{FF2B5EF4-FFF2-40B4-BE49-F238E27FC236}">
                <a16:creationId xmlns:a16="http://schemas.microsoft.com/office/drawing/2014/main" id="{06A7859C-5661-A272-B148-168F6AE0893B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DEB3153E-B987-A8F3-05A4-E97F4862617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EC2E80D-A467-8C47-DD8B-D1A2D5E5509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731D948-71D6-6745-1408-22439D55D94D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A1A68B0-57B7-3506-0AEC-8838830FA725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373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4655856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C545EFC3-7EF8-135A-F873-1013ADA138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286384" y="1387826"/>
            <a:ext cx="9092936" cy="4960978"/>
          </a:xfrm>
          <a:custGeom>
            <a:avLst/>
            <a:gdLst>
              <a:gd name="connsiteX0" fmla="*/ 11255078 w 11802778"/>
              <a:gd name="connsiteY0" fmla="*/ 0 h 6439430"/>
              <a:gd name="connsiteX1" fmla="*/ 9545743 w 11802778"/>
              <a:gd name="connsiteY1" fmla="*/ 0 h 6439430"/>
              <a:gd name="connsiteX2" fmla="*/ 9541736 w 11802778"/>
              <a:gd name="connsiteY2" fmla="*/ 5686 h 6439430"/>
              <a:gd name="connsiteX3" fmla="*/ 9538749 w 11802778"/>
              <a:gd name="connsiteY3" fmla="*/ 12377 h 6439430"/>
              <a:gd name="connsiteX4" fmla="*/ 9536259 w 11802778"/>
              <a:gd name="connsiteY4" fmla="*/ 19812 h 6439430"/>
              <a:gd name="connsiteX5" fmla="*/ 9533771 w 11802778"/>
              <a:gd name="connsiteY5" fmla="*/ 27247 h 6439430"/>
              <a:gd name="connsiteX6" fmla="*/ 9532775 w 11802778"/>
              <a:gd name="connsiteY6" fmla="*/ 34681 h 6439430"/>
              <a:gd name="connsiteX7" fmla="*/ 9532278 w 11802778"/>
              <a:gd name="connsiteY7" fmla="*/ 42487 h 6439430"/>
              <a:gd name="connsiteX8" fmla="*/ 9531780 w 11802778"/>
              <a:gd name="connsiteY8" fmla="*/ 49922 h 6439430"/>
              <a:gd name="connsiteX9" fmla="*/ 9531780 w 11802778"/>
              <a:gd name="connsiteY9" fmla="*/ 65163 h 6439430"/>
              <a:gd name="connsiteX10" fmla="*/ 9531780 w 11802778"/>
              <a:gd name="connsiteY10" fmla="*/ 81148 h 6439430"/>
              <a:gd name="connsiteX11" fmla="*/ 9531780 w 11802778"/>
              <a:gd name="connsiteY11" fmla="*/ 88954 h 6439430"/>
              <a:gd name="connsiteX12" fmla="*/ 9531281 w 11802778"/>
              <a:gd name="connsiteY12" fmla="*/ 96762 h 6439430"/>
              <a:gd name="connsiteX13" fmla="*/ 9530286 w 11802778"/>
              <a:gd name="connsiteY13" fmla="*/ 104195 h 6439430"/>
              <a:gd name="connsiteX14" fmla="*/ 9528792 w 11802778"/>
              <a:gd name="connsiteY14" fmla="*/ 111631 h 6439430"/>
              <a:gd name="connsiteX15" fmla="*/ 9524811 w 11802778"/>
              <a:gd name="connsiteY15" fmla="*/ 125385 h 6439430"/>
              <a:gd name="connsiteX16" fmla="*/ 9522321 w 11802778"/>
              <a:gd name="connsiteY16" fmla="*/ 139511 h 6439430"/>
              <a:gd name="connsiteX17" fmla="*/ 9519334 w 11802778"/>
              <a:gd name="connsiteY17" fmla="*/ 153265 h 6439430"/>
              <a:gd name="connsiteX18" fmla="*/ 9516348 w 11802778"/>
              <a:gd name="connsiteY18" fmla="*/ 167390 h 6439430"/>
              <a:gd name="connsiteX19" fmla="*/ 9512365 w 11802778"/>
              <a:gd name="connsiteY19" fmla="*/ 195271 h 6439430"/>
              <a:gd name="connsiteX20" fmla="*/ 9509379 w 11802778"/>
              <a:gd name="connsiteY20" fmla="*/ 223895 h 6439430"/>
              <a:gd name="connsiteX21" fmla="*/ 9507386 w 11802778"/>
              <a:gd name="connsiteY21" fmla="*/ 252146 h 6439430"/>
              <a:gd name="connsiteX22" fmla="*/ 9505396 w 11802778"/>
              <a:gd name="connsiteY22" fmla="*/ 280770 h 6439430"/>
              <a:gd name="connsiteX23" fmla="*/ 9503902 w 11802778"/>
              <a:gd name="connsiteY23" fmla="*/ 337274 h 6439430"/>
              <a:gd name="connsiteX24" fmla="*/ 9502410 w 11802778"/>
              <a:gd name="connsiteY24" fmla="*/ 394149 h 6439430"/>
              <a:gd name="connsiteX25" fmla="*/ 9500916 w 11802778"/>
              <a:gd name="connsiteY25" fmla="*/ 422773 h 6439430"/>
              <a:gd name="connsiteX26" fmla="*/ 9499921 w 11802778"/>
              <a:gd name="connsiteY26" fmla="*/ 451026 h 6439430"/>
              <a:gd name="connsiteX27" fmla="*/ 9496933 w 11802778"/>
              <a:gd name="connsiteY27" fmla="*/ 479277 h 6439430"/>
              <a:gd name="connsiteX28" fmla="*/ 9494443 w 11802778"/>
              <a:gd name="connsiteY28" fmla="*/ 507529 h 6439430"/>
              <a:gd name="connsiteX29" fmla="*/ 9489964 w 11802778"/>
              <a:gd name="connsiteY29" fmla="*/ 535409 h 6439430"/>
              <a:gd name="connsiteX30" fmla="*/ 9487474 w 11802778"/>
              <a:gd name="connsiteY30" fmla="*/ 549164 h 6439430"/>
              <a:gd name="connsiteX31" fmla="*/ 9483990 w 11802778"/>
              <a:gd name="connsiteY31" fmla="*/ 563290 h 6439430"/>
              <a:gd name="connsiteX32" fmla="*/ 9437695 w 11802778"/>
              <a:gd name="connsiteY32" fmla="*/ 1037997 h 6439430"/>
              <a:gd name="connsiteX33" fmla="*/ 9433711 w 11802778"/>
              <a:gd name="connsiteY33" fmla="*/ 1048776 h 6439430"/>
              <a:gd name="connsiteX34" fmla="*/ 9430725 w 11802778"/>
              <a:gd name="connsiteY34" fmla="*/ 1058070 h 6439430"/>
              <a:gd name="connsiteX35" fmla="*/ 9429728 w 11802778"/>
              <a:gd name="connsiteY35" fmla="*/ 1062531 h 6439430"/>
              <a:gd name="connsiteX36" fmla="*/ 9429231 w 11802778"/>
              <a:gd name="connsiteY36" fmla="*/ 1066992 h 6439430"/>
              <a:gd name="connsiteX37" fmla="*/ 9429728 w 11802778"/>
              <a:gd name="connsiteY37" fmla="*/ 1070709 h 6439430"/>
              <a:gd name="connsiteX38" fmla="*/ 9430227 w 11802778"/>
              <a:gd name="connsiteY38" fmla="*/ 1074427 h 6439430"/>
              <a:gd name="connsiteX39" fmla="*/ 9427239 w 11802778"/>
              <a:gd name="connsiteY39" fmla="*/ 1089668 h 6439430"/>
              <a:gd name="connsiteX40" fmla="*/ 9424253 w 11802778"/>
              <a:gd name="connsiteY40" fmla="*/ 1104909 h 6439430"/>
              <a:gd name="connsiteX41" fmla="*/ 9420270 w 11802778"/>
              <a:gd name="connsiteY41" fmla="*/ 1135390 h 6439430"/>
              <a:gd name="connsiteX42" fmla="*/ 9417781 w 11802778"/>
              <a:gd name="connsiteY42" fmla="*/ 1166616 h 6439430"/>
              <a:gd name="connsiteX43" fmla="*/ 9415791 w 11802778"/>
              <a:gd name="connsiteY43" fmla="*/ 1197471 h 6439430"/>
              <a:gd name="connsiteX44" fmla="*/ 9414296 w 11802778"/>
              <a:gd name="connsiteY44" fmla="*/ 1228325 h 6439430"/>
              <a:gd name="connsiteX45" fmla="*/ 9413301 w 11802778"/>
              <a:gd name="connsiteY45" fmla="*/ 1259179 h 6439430"/>
              <a:gd name="connsiteX46" fmla="*/ 9410812 w 11802778"/>
              <a:gd name="connsiteY46" fmla="*/ 1321631 h 6439430"/>
              <a:gd name="connsiteX47" fmla="*/ 9424253 w 11802778"/>
              <a:gd name="connsiteY47" fmla="*/ 1332039 h 6439430"/>
              <a:gd name="connsiteX48" fmla="*/ 9424253 w 11802778"/>
              <a:gd name="connsiteY48" fmla="*/ 1332782 h 6439430"/>
              <a:gd name="connsiteX49" fmla="*/ 9410812 w 11802778"/>
              <a:gd name="connsiteY49" fmla="*/ 1321631 h 6439430"/>
              <a:gd name="connsiteX50" fmla="*/ 9406831 w 11802778"/>
              <a:gd name="connsiteY50" fmla="*/ 1327206 h 6439430"/>
              <a:gd name="connsiteX51" fmla="*/ 9403843 w 11802778"/>
              <a:gd name="connsiteY51" fmla="*/ 1333155 h 6439430"/>
              <a:gd name="connsiteX52" fmla="*/ 9401852 w 11802778"/>
              <a:gd name="connsiteY52" fmla="*/ 1339474 h 6439430"/>
              <a:gd name="connsiteX53" fmla="*/ 9399860 w 11802778"/>
              <a:gd name="connsiteY53" fmla="*/ 1345794 h 6439430"/>
              <a:gd name="connsiteX54" fmla="*/ 9398864 w 11802778"/>
              <a:gd name="connsiteY54" fmla="*/ 1352484 h 6439430"/>
              <a:gd name="connsiteX55" fmla="*/ 9398368 w 11802778"/>
              <a:gd name="connsiteY55" fmla="*/ 1359176 h 6439430"/>
              <a:gd name="connsiteX56" fmla="*/ 9397371 w 11802778"/>
              <a:gd name="connsiteY56" fmla="*/ 1373302 h 6439430"/>
              <a:gd name="connsiteX57" fmla="*/ 9395879 w 11802778"/>
              <a:gd name="connsiteY57" fmla="*/ 1387428 h 6439430"/>
              <a:gd name="connsiteX58" fmla="*/ 9394884 w 11802778"/>
              <a:gd name="connsiteY58" fmla="*/ 1394119 h 6439430"/>
              <a:gd name="connsiteX59" fmla="*/ 9393389 w 11802778"/>
              <a:gd name="connsiteY59" fmla="*/ 1400810 h 6439430"/>
              <a:gd name="connsiteX60" fmla="*/ 9390402 w 11802778"/>
              <a:gd name="connsiteY60" fmla="*/ 1407501 h 6439430"/>
              <a:gd name="connsiteX61" fmla="*/ 9386917 w 11802778"/>
              <a:gd name="connsiteY61" fmla="*/ 1413450 h 6439430"/>
              <a:gd name="connsiteX62" fmla="*/ 9382437 w 11802778"/>
              <a:gd name="connsiteY62" fmla="*/ 1419397 h 6439430"/>
              <a:gd name="connsiteX63" fmla="*/ 9376962 w 11802778"/>
              <a:gd name="connsiteY63" fmla="*/ 1425346 h 6439430"/>
              <a:gd name="connsiteX64" fmla="*/ 9326185 w 11802778"/>
              <a:gd name="connsiteY64" fmla="*/ 1171077 h 6439430"/>
              <a:gd name="connsiteX65" fmla="*/ 9276405 w 11802778"/>
              <a:gd name="connsiteY65" fmla="*/ 919784 h 6439430"/>
              <a:gd name="connsiteX66" fmla="*/ 9273915 w 11802778"/>
              <a:gd name="connsiteY66" fmla="*/ 907145 h 6439430"/>
              <a:gd name="connsiteX67" fmla="*/ 9271426 w 11802778"/>
              <a:gd name="connsiteY67" fmla="*/ 894878 h 6439430"/>
              <a:gd name="connsiteX68" fmla="*/ 9267942 w 11802778"/>
              <a:gd name="connsiteY68" fmla="*/ 882982 h 6439430"/>
              <a:gd name="connsiteX69" fmla="*/ 9263462 w 11802778"/>
              <a:gd name="connsiteY69" fmla="*/ 871458 h 6439430"/>
              <a:gd name="connsiteX70" fmla="*/ 9260474 w 11802778"/>
              <a:gd name="connsiteY70" fmla="*/ 865883 h 6439430"/>
              <a:gd name="connsiteX71" fmla="*/ 9257488 w 11802778"/>
              <a:gd name="connsiteY71" fmla="*/ 860307 h 6439430"/>
              <a:gd name="connsiteX72" fmla="*/ 9254002 w 11802778"/>
              <a:gd name="connsiteY72" fmla="*/ 855474 h 6439430"/>
              <a:gd name="connsiteX73" fmla="*/ 9250021 w 11802778"/>
              <a:gd name="connsiteY73" fmla="*/ 850642 h 6439430"/>
              <a:gd name="connsiteX74" fmla="*/ 9246038 w 11802778"/>
              <a:gd name="connsiteY74" fmla="*/ 846181 h 6439430"/>
              <a:gd name="connsiteX75" fmla="*/ 9241558 w 11802778"/>
              <a:gd name="connsiteY75" fmla="*/ 841348 h 6439430"/>
              <a:gd name="connsiteX76" fmla="*/ 9236579 w 11802778"/>
              <a:gd name="connsiteY76" fmla="*/ 837259 h 6439430"/>
              <a:gd name="connsiteX77" fmla="*/ 9231104 w 11802778"/>
              <a:gd name="connsiteY77" fmla="*/ 833169 h 6439430"/>
              <a:gd name="connsiteX78" fmla="*/ 9235584 w 11802778"/>
              <a:gd name="connsiteY78" fmla="*/ 824248 h 6439430"/>
              <a:gd name="connsiteX79" fmla="*/ 9239069 w 11802778"/>
              <a:gd name="connsiteY79" fmla="*/ 816069 h 6439430"/>
              <a:gd name="connsiteX80" fmla="*/ 9241059 w 11802778"/>
              <a:gd name="connsiteY80" fmla="*/ 807520 h 6439430"/>
              <a:gd name="connsiteX81" fmla="*/ 9243052 w 11802778"/>
              <a:gd name="connsiteY81" fmla="*/ 798598 h 6439430"/>
              <a:gd name="connsiteX82" fmla="*/ 9244047 w 11802778"/>
              <a:gd name="connsiteY82" fmla="*/ 790049 h 6439430"/>
              <a:gd name="connsiteX83" fmla="*/ 9244047 w 11802778"/>
              <a:gd name="connsiteY83" fmla="*/ 781498 h 6439430"/>
              <a:gd name="connsiteX84" fmla="*/ 9243548 w 11802778"/>
              <a:gd name="connsiteY84" fmla="*/ 773320 h 6439430"/>
              <a:gd name="connsiteX85" fmla="*/ 9242055 w 11802778"/>
              <a:gd name="connsiteY85" fmla="*/ 764770 h 6439430"/>
              <a:gd name="connsiteX86" fmla="*/ 9241059 w 11802778"/>
              <a:gd name="connsiteY86" fmla="*/ 755849 h 6439430"/>
              <a:gd name="connsiteX87" fmla="*/ 9239568 w 11802778"/>
              <a:gd name="connsiteY87" fmla="*/ 747298 h 6439430"/>
              <a:gd name="connsiteX88" fmla="*/ 9235086 w 11802778"/>
              <a:gd name="connsiteY88" fmla="*/ 730570 h 6439430"/>
              <a:gd name="connsiteX89" fmla="*/ 9230107 w 11802778"/>
              <a:gd name="connsiteY89" fmla="*/ 713843 h 6439430"/>
              <a:gd name="connsiteX90" fmla="*/ 9226126 w 11802778"/>
              <a:gd name="connsiteY90" fmla="*/ 696742 h 6439430"/>
              <a:gd name="connsiteX91" fmla="*/ 9131542 w 11802778"/>
              <a:gd name="connsiteY91" fmla="*/ 275195 h 6439430"/>
              <a:gd name="connsiteX92" fmla="*/ 9069527 w 11802778"/>
              <a:gd name="connsiteY92" fmla="*/ 0 h 6439430"/>
              <a:gd name="connsiteX93" fmla="*/ 7624310 w 11802778"/>
              <a:gd name="connsiteY93" fmla="*/ 0 h 6439430"/>
              <a:gd name="connsiteX94" fmla="*/ 7621692 w 11802778"/>
              <a:gd name="connsiteY94" fmla="*/ 27618 h 6439430"/>
              <a:gd name="connsiteX95" fmla="*/ 7613726 w 11802778"/>
              <a:gd name="connsiteY95" fmla="*/ 112003 h 6439430"/>
              <a:gd name="connsiteX96" fmla="*/ 7606757 w 11802778"/>
              <a:gd name="connsiteY96" fmla="*/ 196386 h 6439430"/>
              <a:gd name="connsiteX97" fmla="*/ 7600784 w 11802778"/>
              <a:gd name="connsiteY97" fmla="*/ 280770 h 6439430"/>
              <a:gd name="connsiteX98" fmla="*/ 7594810 w 11802778"/>
              <a:gd name="connsiteY98" fmla="*/ 365525 h 6439430"/>
              <a:gd name="connsiteX99" fmla="*/ 7589831 w 11802778"/>
              <a:gd name="connsiteY99" fmla="*/ 449910 h 6439430"/>
              <a:gd name="connsiteX100" fmla="*/ 7585850 w 11802778"/>
              <a:gd name="connsiteY100" fmla="*/ 534666 h 6439430"/>
              <a:gd name="connsiteX101" fmla="*/ 7581867 w 11802778"/>
              <a:gd name="connsiteY101" fmla="*/ 618679 h 6439430"/>
              <a:gd name="connsiteX102" fmla="*/ 7579378 w 11802778"/>
              <a:gd name="connsiteY102" fmla="*/ 703805 h 6439430"/>
              <a:gd name="connsiteX103" fmla="*/ 7576889 w 11802778"/>
              <a:gd name="connsiteY103" fmla="*/ 788561 h 6439430"/>
              <a:gd name="connsiteX104" fmla="*/ 7575397 w 11802778"/>
              <a:gd name="connsiteY104" fmla="*/ 873317 h 6439430"/>
              <a:gd name="connsiteX105" fmla="*/ 7570418 w 11802778"/>
              <a:gd name="connsiteY105" fmla="*/ 880009 h 6439430"/>
              <a:gd name="connsiteX106" fmla="*/ 7569768 w 11802778"/>
              <a:gd name="connsiteY106" fmla="*/ 881100 h 6439430"/>
              <a:gd name="connsiteX107" fmla="*/ 7569663 w 11802778"/>
              <a:gd name="connsiteY107" fmla="*/ 871832 h 6439430"/>
              <a:gd name="connsiteX108" fmla="*/ 7568169 w 11802778"/>
              <a:gd name="connsiteY108" fmla="*/ 784101 h 6439430"/>
              <a:gd name="connsiteX109" fmla="*/ 7565183 w 11802778"/>
              <a:gd name="connsiteY109" fmla="*/ 696373 h 6439430"/>
              <a:gd name="connsiteX110" fmla="*/ 7558711 w 11802778"/>
              <a:gd name="connsiteY110" fmla="*/ 520912 h 6439430"/>
              <a:gd name="connsiteX111" fmla="*/ 7556222 w 11802778"/>
              <a:gd name="connsiteY111" fmla="*/ 433184 h 6439430"/>
              <a:gd name="connsiteX112" fmla="*/ 7553236 w 11802778"/>
              <a:gd name="connsiteY112" fmla="*/ 345454 h 6439430"/>
              <a:gd name="connsiteX113" fmla="*/ 7550747 w 11802778"/>
              <a:gd name="connsiteY113" fmla="*/ 257723 h 6439430"/>
              <a:gd name="connsiteX114" fmla="*/ 7549252 w 11802778"/>
              <a:gd name="connsiteY114" fmla="*/ 169622 h 6439430"/>
              <a:gd name="connsiteX115" fmla="*/ 7549252 w 11802778"/>
              <a:gd name="connsiteY115" fmla="*/ 81892 h 6439430"/>
              <a:gd name="connsiteX116" fmla="*/ 7549252 w 11802778"/>
              <a:gd name="connsiteY116" fmla="*/ 38027 h 6439430"/>
              <a:gd name="connsiteX117" fmla="*/ 7550115 w 11802778"/>
              <a:gd name="connsiteY117" fmla="*/ 0 h 6439430"/>
              <a:gd name="connsiteX118" fmla="*/ 4252663 w 11802778"/>
              <a:gd name="connsiteY118" fmla="*/ 0 h 6439430"/>
              <a:gd name="connsiteX119" fmla="*/ 4253526 w 11802778"/>
              <a:gd name="connsiteY119" fmla="*/ 38026 h 6439430"/>
              <a:gd name="connsiteX120" fmla="*/ 4253526 w 11802778"/>
              <a:gd name="connsiteY120" fmla="*/ 81891 h 6439430"/>
              <a:gd name="connsiteX121" fmla="*/ 4253526 w 11802778"/>
              <a:gd name="connsiteY121" fmla="*/ 169621 h 6439430"/>
              <a:gd name="connsiteX122" fmla="*/ 4252032 w 11802778"/>
              <a:gd name="connsiteY122" fmla="*/ 257722 h 6439430"/>
              <a:gd name="connsiteX123" fmla="*/ 4249543 w 11802778"/>
              <a:gd name="connsiteY123" fmla="*/ 345453 h 6439430"/>
              <a:gd name="connsiteX124" fmla="*/ 4246557 w 11802778"/>
              <a:gd name="connsiteY124" fmla="*/ 433183 h 6439430"/>
              <a:gd name="connsiteX125" fmla="*/ 4244067 w 11802778"/>
              <a:gd name="connsiteY125" fmla="*/ 520911 h 6439430"/>
              <a:gd name="connsiteX126" fmla="*/ 4237595 w 11802778"/>
              <a:gd name="connsiteY126" fmla="*/ 696372 h 6439430"/>
              <a:gd name="connsiteX127" fmla="*/ 4234609 w 11802778"/>
              <a:gd name="connsiteY127" fmla="*/ 784100 h 6439430"/>
              <a:gd name="connsiteX128" fmla="*/ 4233115 w 11802778"/>
              <a:gd name="connsiteY128" fmla="*/ 871831 h 6439430"/>
              <a:gd name="connsiteX129" fmla="*/ 4233010 w 11802778"/>
              <a:gd name="connsiteY129" fmla="*/ 881102 h 6439430"/>
              <a:gd name="connsiteX130" fmla="*/ 4232360 w 11802778"/>
              <a:gd name="connsiteY130" fmla="*/ 880010 h 6439430"/>
              <a:gd name="connsiteX131" fmla="*/ 4227381 w 11802778"/>
              <a:gd name="connsiteY131" fmla="*/ 873318 h 6439430"/>
              <a:gd name="connsiteX132" fmla="*/ 4225889 w 11802778"/>
              <a:gd name="connsiteY132" fmla="*/ 788562 h 6439430"/>
              <a:gd name="connsiteX133" fmla="*/ 4223400 w 11802778"/>
              <a:gd name="connsiteY133" fmla="*/ 703806 h 6439430"/>
              <a:gd name="connsiteX134" fmla="*/ 4220911 w 11802778"/>
              <a:gd name="connsiteY134" fmla="*/ 618680 h 6439430"/>
              <a:gd name="connsiteX135" fmla="*/ 4216928 w 11802778"/>
              <a:gd name="connsiteY135" fmla="*/ 534667 h 6439430"/>
              <a:gd name="connsiteX136" fmla="*/ 4212947 w 11802778"/>
              <a:gd name="connsiteY136" fmla="*/ 449911 h 6439430"/>
              <a:gd name="connsiteX137" fmla="*/ 4207968 w 11802778"/>
              <a:gd name="connsiteY137" fmla="*/ 365527 h 6439430"/>
              <a:gd name="connsiteX138" fmla="*/ 4201995 w 11802778"/>
              <a:gd name="connsiteY138" fmla="*/ 280771 h 6439430"/>
              <a:gd name="connsiteX139" fmla="*/ 4196021 w 11802778"/>
              <a:gd name="connsiteY139" fmla="*/ 196387 h 6439430"/>
              <a:gd name="connsiteX140" fmla="*/ 4189052 w 11802778"/>
              <a:gd name="connsiteY140" fmla="*/ 112004 h 6439430"/>
              <a:gd name="connsiteX141" fmla="*/ 4181086 w 11802778"/>
              <a:gd name="connsiteY141" fmla="*/ 27619 h 6439430"/>
              <a:gd name="connsiteX142" fmla="*/ 4178468 w 11802778"/>
              <a:gd name="connsiteY142" fmla="*/ 0 h 6439430"/>
              <a:gd name="connsiteX143" fmla="*/ 2733251 w 11802778"/>
              <a:gd name="connsiteY143" fmla="*/ 0 h 6439430"/>
              <a:gd name="connsiteX144" fmla="*/ 2671235 w 11802778"/>
              <a:gd name="connsiteY144" fmla="*/ 275196 h 6439430"/>
              <a:gd name="connsiteX145" fmla="*/ 2576652 w 11802778"/>
              <a:gd name="connsiteY145" fmla="*/ 696743 h 6439430"/>
              <a:gd name="connsiteX146" fmla="*/ 2572671 w 11802778"/>
              <a:gd name="connsiteY146" fmla="*/ 713844 h 6439430"/>
              <a:gd name="connsiteX147" fmla="*/ 2567692 w 11802778"/>
              <a:gd name="connsiteY147" fmla="*/ 730571 h 6439430"/>
              <a:gd name="connsiteX148" fmla="*/ 2563211 w 11802778"/>
              <a:gd name="connsiteY148" fmla="*/ 747299 h 6439430"/>
              <a:gd name="connsiteX149" fmla="*/ 2561719 w 11802778"/>
              <a:gd name="connsiteY149" fmla="*/ 755850 h 6439430"/>
              <a:gd name="connsiteX150" fmla="*/ 2560723 w 11802778"/>
              <a:gd name="connsiteY150" fmla="*/ 764771 h 6439430"/>
              <a:gd name="connsiteX151" fmla="*/ 2559229 w 11802778"/>
              <a:gd name="connsiteY151" fmla="*/ 773321 h 6439430"/>
              <a:gd name="connsiteX152" fmla="*/ 2558731 w 11802778"/>
              <a:gd name="connsiteY152" fmla="*/ 781499 h 6439430"/>
              <a:gd name="connsiteX153" fmla="*/ 2558731 w 11802778"/>
              <a:gd name="connsiteY153" fmla="*/ 790050 h 6439430"/>
              <a:gd name="connsiteX154" fmla="*/ 2559726 w 11802778"/>
              <a:gd name="connsiteY154" fmla="*/ 798599 h 6439430"/>
              <a:gd name="connsiteX155" fmla="*/ 2561719 w 11802778"/>
              <a:gd name="connsiteY155" fmla="*/ 807521 h 6439430"/>
              <a:gd name="connsiteX156" fmla="*/ 2563709 w 11802778"/>
              <a:gd name="connsiteY156" fmla="*/ 816070 h 6439430"/>
              <a:gd name="connsiteX157" fmla="*/ 2567193 w 11802778"/>
              <a:gd name="connsiteY157" fmla="*/ 824249 h 6439430"/>
              <a:gd name="connsiteX158" fmla="*/ 2571673 w 11802778"/>
              <a:gd name="connsiteY158" fmla="*/ 833170 h 6439430"/>
              <a:gd name="connsiteX159" fmla="*/ 2566199 w 11802778"/>
              <a:gd name="connsiteY159" fmla="*/ 837260 h 6439430"/>
              <a:gd name="connsiteX160" fmla="*/ 2561220 w 11802778"/>
              <a:gd name="connsiteY160" fmla="*/ 841349 h 6439430"/>
              <a:gd name="connsiteX161" fmla="*/ 2556740 w 11802778"/>
              <a:gd name="connsiteY161" fmla="*/ 846182 h 6439430"/>
              <a:gd name="connsiteX162" fmla="*/ 2552757 w 11802778"/>
              <a:gd name="connsiteY162" fmla="*/ 850643 h 6439430"/>
              <a:gd name="connsiteX163" fmla="*/ 2548776 w 11802778"/>
              <a:gd name="connsiteY163" fmla="*/ 855475 h 6439430"/>
              <a:gd name="connsiteX164" fmla="*/ 2545289 w 11802778"/>
              <a:gd name="connsiteY164" fmla="*/ 860308 h 6439430"/>
              <a:gd name="connsiteX165" fmla="*/ 2542303 w 11802778"/>
              <a:gd name="connsiteY165" fmla="*/ 865884 h 6439430"/>
              <a:gd name="connsiteX166" fmla="*/ 2539316 w 11802778"/>
              <a:gd name="connsiteY166" fmla="*/ 871459 h 6439430"/>
              <a:gd name="connsiteX167" fmla="*/ 2534836 w 11802778"/>
              <a:gd name="connsiteY167" fmla="*/ 882983 h 6439430"/>
              <a:gd name="connsiteX168" fmla="*/ 2531351 w 11802778"/>
              <a:gd name="connsiteY168" fmla="*/ 894879 h 6439430"/>
              <a:gd name="connsiteX169" fmla="*/ 2528863 w 11802778"/>
              <a:gd name="connsiteY169" fmla="*/ 907146 h 6439430"/>
              <a:gd name="connsiteX170" fmla="*/ 2526373 w 11802778"/>
              <a:gd name="connsiteY170" fmla="*/ 919785 h 6439430"/>
              <a:gd name="connsiteX171" fmla="*/ 2476593 w 11802778"/>
              <a:gd name="connsiteY171" fmla="*/ 1171078 h 6439430"/>
              <a:gd name="connsiteX172" fmla="*/ 2425815 w 11802778"/>
              <a:gd name="connsiteY172" fmla="*/ 1425347 h 6439430"/>
              <a:gd name="connsiteX173" fmla="*/ 2420341 w 11802778"/>
              <a:gd name="connsiteY173" fmla="*/ 1419398 h 6439430"/>
              <a:gd name="connsiteX174" fmla="*/ 2415861 w 11802778"/>
              <a:gd name="connsiteY174" fmla="*/ 1413451 h 6439430"/>
              <a:gd name="connsiteX175" fmla="*/ 2412376 w 11802778"/>
              <a:gd name="connsiteY175" fmla="*/ 1407502 h 6439430"/>
              <a:gd name="connsiteX176" fmla="*/ 2409389 w 11802778"/>
              <a:gd name="connsiteY176" fmla="*/ 1400811 h 6439430"/>
              <a:gd name="connsiteX177" fmla="*/ 2407895 w 11802778"/>
              <a:gd name="connsiteY177" fmla="*/ 1394119 h 6439430"/>
              <a:gd name="connsiteX178" fmla="*/ 2406899 w 11802778"/>
              <a:gd name="connsiteY178" fmla="*/ 1387429 h 6439430"/>
              <a:gd name="connsiteX179" fmla="*/ 2405407 w 11802778"/>
              <a:gd name="connsiteY179" fmla="*/ 1373303 h 6439430"/>
              <a:gd name="connsiteX180" fmla="*/ 2404410 w 11802778"/>
              <a:gd name="connsiteY180" fmla="*/ 1359177 h 6439430"/>
              <a:gd name="connsiteX181" fmla="*/ 2403913 w 11802778"/>
              <a:gd name="connsiteY181" fmla="*/ 1352485 h 6439430"/>
              <a:gd name="connsiteX182" fmla="*/ 2402918 w 11802778"/>
              <a:gd name="connsiteY182" fmla="*/ 1345795 h 6439430"/>
              <a:gd name="connsiteX183" fmla="*/ 2400925 w 11802778"/>
              <a:gd name="connsiteY183" fmla="*/ 1339475 h 6439430"/>
              <a:gd name="connsiteX184" fmla="*/ 2398935 w 11802778"/>
              <a:gd name="connsiteY184" fmla="*/ 1333156 h 6439430"/>
              <a:gd name="connsiteX185" fmla="*/ 2395947 w 11802778"/>
              <a:gd name="connsiteY185" fmla="*/ 1327207 h 6439430"/>
              <a:gd name="connsiteX186" fmla="*/ 2391966 w 11802778"/>
              <a:gd name="connsiteY186" fmla="*/ 1321632 h 6439430"/>
              <a:gd name="connsiteX187" fmla="*/ 2378525 w 11802778"/>
              <a:gd name="connsiteY187" fmla="*/ 1332784 h 6439430"/>
              <a:gd name="connsiteX188" fmla="*/ 2378525 w 11802778"/>
              <a:gd name="connsiteY188" fmla="*/ 1332040 h 6439430"/>
              <a:gd name="connsiteX189" fmla="*/ 2391966 w 11802778"/>
              <a:gd name="connsiteY189" fmla="*/ 1321632 h 6439430"/>
              <a:gd name="connsiteX190" fmla="*/ 2389477 w 11802778"/>
              <a:gd name="connsiteY190" fmla="*/ 1259180 h 6439430"/>
              <a:gd name="connsiteX191" fmla="*/ 2388481 w 11802778"/>
              <a:gd name="connsiteY191" fmla="*/ 1228326 h 6439430"/>
              <a:gd name="connsiteX192" fmla="*/ 2386987 w 11802778"/>
              <a:gd name="connsiteY192" fmla="*/ 1197472 h 6439430"/>
              <a:gd name="connsiteX193" fmla="*/ 2384997 w 11802778"/>
              <a:gd name="connsiteY193" fmla="*/ 1166617 h 6439430"/>
              <a:gd name="connsiteX194" fmla="*/ 2382508 w 11802778"/>
              <a:gd name="connsiteY194" fmla="*/ 1135391 h 6439430"/>
              <a:gd name="connsiteX195" fmla="*/ 2378525 w 11802778"/>
              <a:gd name="connsiteY195" fmla="*/ 1104910 h 6439430"/>
              <a:gd name="connsiteX196" fmla="*/ 2375539 w 11802778"/>
              <a:gd name="connsiteY196" fmla="*/ 1089669 h 6439430"/>
              <a:gd name="connsiteX197" fmla="*/ 2372551 w 11802778"/>
              <a:gd name="connsiteY197" fmla="*/ 1074428 h 6439430"/>
              <a:gd name="connsiteX198" fmla="*/ 2373049 w 11802778"/>
              <a:gd name="connsiteY198" fmla="*/ 1070710 h 6439430"/>
              <a:gd name="connsiteX199" fmla="*/ 2373547 w 11802778"/>
              <a:gd name="connsiteY199" fmla="*/ 1066993 h 6439430"/>
              <a:gd name="connsiteX200" fmla="*/ 2373049 w 11802778"/>
              <a:gd name="connsiteY200" fmla="*/ 1062532 h 6439430"/>
              <a:gd name="connsiteX201" fmla="*/ 2372053 w 11802778"/>
              <a:gd name="connsiteY201" fmla="*/ 1058071 h 6439430"/>
              <a:gd name="connsiteX202" fmla="*/ 2369067 w 11802778"/>
              <a:gd name="connsiteY202" fmla="*/ 1048777 h 6439430"/>
              <a:gd name="connsiteX203" fmla="*/ 2365083 w 11802778"/>
              <a:gd name="connsiteY203" fmla="*/ 1037998 h 6439430"/>
              <a:gd name="connsiteX204" fmla="*/ 2318788 w 11802778"/>
              <a:gd name="connsiteY204" fmla="*/ 563291 h 6439430"/>
              <a:gd name="connsiteX205" fmla="*/ 2315303 w 11802778"/>
              <a:gd name="connsiteY205" fmla="*/ 549165 h 6439430"/>
              <a:gd name="connsiteX206" fmla="*/ 2312814 w 11802778"/>
              <a:gd name="connsiteY206" fmla="*/ 535410 h 6439430"/>
              <a:gd name="connsiteX207" fmla="*/ 2308335 w 11802778"/>
              <a:gd name="connsiteY207" fmla="*/ 507530 h 6439430"/>
              <a:gd name="connsiteX208" fmla="*/ 2305845 w 11802778"/>
              <a:gd name="connsiteY208" fmla="*/ 479278 h 6439430"/>
              <a:gd name="connsiteX209" fmla="*/ 2302857 w 11802778"/>
              <a:gd name="connsiteY209" fmla="*/ 451027 h 6439430"/>
              <a:gd name="connsiteX210" fmla="*/ 2301862 w 11802778"/>
              <a:gd name="connsiteY210" fmla="*/ 422774 h 6439430"/>
              <a:gd name="connsiteX211" fmla="*/ 2300368 w 11802778"/>
              <a:gd name="connsiteY211" fmla="*/ 394150 h 6439430"/>
              <a:gd name="connsiteX212" fmla="*/ 2298876 w 11802778"/>
              <a:gd name="connsiteY212" fmla="*/ 337275 h 6439430"/>
              <a:gd name="connsiteX213" fmla="*/ 2297382 w 11802778"/>
              <a:gd name="connsiteY213" fmla="*/ 280771 h 6439430"/>
              <a:gd name="connsiteX214" fmla="*/ 2295391 w 11802778"/>
              <a:gd name="connsiteY214" fmla="*/ 252147 h 6439430"/>
              <a:gd name="connsiteX215" fmla="*/ 2293399 w 11802778"/>
              <a:gd name="connsiteY215" fmla="*/ 223896 h 6439430"/>
              <a:gd name="connsiteX216" fmla="*/ 2290413 w 11802778"/>
              <a:gd name="connsiteY216" fmla="*/ 195272 h 6439430"/>
              <a:gd name="connsiteX217" fmla="*/ 2286430 w 11802778"/>
              <a:gd name="connsiteY217" fmla="*/ 167391 h 6439430"/>
              <a:gd name="connsiteX218" fmla="*/ 2283444 w 11802778"/>
              <a:gd name="connsiteY218" fmla="*/ 153266 h 6439430"/>
              <a:gd name="connsiteX219" fmla="*/ 2280457 w 11802778"/>
              <a:gd name="connsiteY219" fmla="*/ 139512 h 6439430"/>
              <a:gd name="connsiteX220" fmla="*/ 2277967 w 11802778"/>
              <a:gd name="connsiteY220" fmla="*/ 125386 h 6439430"/>
              <a:gd name="connsiteX221" fmla="*/ 2273986 w 11802778"/>
              <a:gd name="connsiteY221" fmla="*/ 111632 h 6439430"/>
              <a:gd name="connsiteX222" fmla="*/ 2272492 w 11802778"/>
              <a:gd name="connsiteY222" fmla="*/ 104196 h 6439430"/>
              <a:gd name="connsiteX223" fmla="*/ 2271497 w 11802778"/>
              <a:gd name="connsiteY223" fmla="*/ 96763 h 6439430"/>
              <a:gd name="connsiteX224" fmla="*/ 2270998 w 11802778"/>
              <a:gd name="connsiteY224" fmla="*/ 88955 h 6439430"/>
              <a:gd name="connsiteX225" fmla="*/ 2270998 w 11802778"/>
              <a:gd name="connsiteY225" fmla="*/ 81149 h 6439430"/>
              <a:gd name="connsiteX226" fmla="*/ 2270998 w 11802778"/>
              <a:gd name="connsiteY226" fmla="*/ 65164 h 6439430"/>
              <a:gd name="connsiteX227" fmla="*/ 2270998 w 11802778"/>
              <a:gd name="connsiteY227" fmla="*/ 49923 h 6439430"/>
              <a:gd name="connsiteX228" fmla="*/ 2270499 w 11802778"/>
              <a:gd name="connsiteY228" fmla="*/ 42488 h 6439430"/>
              <a:gd name="connsiteX229" fmla="*/ 2270003 w 11802778"/>
              <a:gd name="connsiteY229" fmla="*/ 34682 h 6439430"/>
              <a:gd name="connsiteX230" fmla="*/ 2269007 w 11802778"/>
              <a:gd name="connsiteY230" fmla="*/ 27248 h 6439430"/>
              <a:gd name="connsiteX231" fmla="*/ 2266519 w 11802778"/>
              <a:gd name="connsiteY231" fmla="*/ 19813 h 6439430"/>
              <a:gd name="connsiteX232" fmla="*/ 2264029 w 11802778"/>
              <a:gd name="connsiteY232" fmla="*/ 12378 h 6439430"/>
              <a:gd name="connsiteX233" fmla="*/ 2261041 w 11802778"/>
              <a:gd name="connsiteY233" fmla="*/ 5687 h 6439430"/>
              <a:gd name="connsiteX234" fmla="*/ 2257034 w 11802778"/>
              <a:gd name="connsiteY234" fmla="*/ 0 h 6439430"/>
              <a:gd name="connsiteX235" fmla="*/ 547700 w 11802778"/>
              <a:gd name="connsiteY235" fmla="*/ 0 h 6439430"/>
              <a:gd name="connsiteX236" fmla="*/ 547091 w 11802778"/>
              <a:gd name="connsiteY236" fmla="*/ 9776 h 6439430"/>
              <a:gd name="connsiteX237" fmla="*/ 546592 w 11802778"/>
              <a:gd name="connsiteY237" fmla="*/ 41374 h 6439430"/>
              <a:gd name="connsiteX238" fmla="*/ 533649 w 11802778"/>
              <a:gd name="connsiteY238" fmla="*/ 118322 h 6439430"/>
              <a:gd name="connsiteX239" fmla="*/ 527179 w 11802778"/>
              <a:gd name="connsiteY239" fmla="*/ 156983 h 6439430"/>
              <a:gd name="connsiteX240" fmla="*/ 521702 w 11802778"/>
              <a:gd name="connsiteY240" fmla="*/ 195272 h 6439430"/>
              <a:gd name="connsiteX241" fmla="*/ 516723 w 11802778"/>
              <a:gd name="connsiteY241" fmla="*/ 233933 h 6439430"/>
              <a:gd name="connsiteX242" fmla="*/ 511249 w 11802778"/>
              <a:gd name="connsiteY242" fmla="*/ 272221 h 6439430"/>
              <a:gd name="connsiteX243" fmla="*/ 507265 w 11802778"/>
              <a:gd name="connsiteY243" fmla="*/ 310882 h 6439430"/>
              <a:gd name="connsiteX244" fmla="*/ 503284 w 11802778"/>
              <a:gd name="connsiteY244" fmla="*/ 349171 h 6439430"/>
              <a:gd name="connsiteX245" fmla="*/ 500795 w 11802778"/>
              <a:gd name="connsiteY245" fmla="*/ 388203 h 6439430"/>
              <a:gd name="connsiteX246" fmla="*/ 497807 w 11802778"/>
              <a:gd name="connsiteY246" fmla="*/ 426864 h 6439430"/>
              <a:gd name="connsiteX247" fmla="*/ 496313 w 11802778"/>
              <a:gd name="connsiteY247" fmla="*/ 465523 h 6439430"/>
              <a:gd name="connsiteX248" fmla="*/ 495318 w 11802778"/>
              <a:gd name="connsiteY248" fmla="*/ 504557 h 6439430"/>
              <a:gd name="connsiteX249" fmla="*/ 495318 w 11802778"/>
              <a:gd name="connsiteY249" fmla="*/ 542844 h 6439430"/>
              <a:gd name="connsiteX250" fmla="*/ 496313 w 11802778"/>
              <a:gd name="connsiteY250" fmla="*/ 581877 h 6439430"/>
              <a:gd name="connsiteX251" fmla="*/ 497807 w 11802778"/>
              <a:gd name="connsiteY251" fmla="*/ 620909 h 6439430"/>
              <a:gd name="connsiteX252" fmla="*/ 501291 w 11802778"/>
              <a:gd name="connsiteY252" fmla="*/ 659941 h 6439430"/>
              <a:gd name="connsiteX253" fmla="*/ 427617 w 11802778"/>
              <a:gd name="connsiteY253" fmla="*/ 1680728 h 6439430"/>
              <a:gd name="connsiteX254" fmla="*/ 420149 w 11802778"/>
              <a:gd name="connsiteY254" fmla="*/ 1711583 h 6439430"/>
              <a:gd name="connsiteX255" fmla="*/ 413180 w 11802778"/>
              <a:gd name="connsiteY255" fmla="*/ 1742436 h 6439430"/>
              <a:gd name="connsiteX256" fmla="*/ 407705 w 11802778"/>
              <a:gd name="connsiteY256" fmla="*/ 1774035 h 6439430"/>
              <a:gd name="connsiteX257" fmla="*/ 401731 w 11802778"/>
              <a:gd name="connsiteY257" fmla="*/ 1805261 h 6439430"/>
              <a:gd name="connsiteX258" fmla="*/ 397249 w 11802778"/>
              <a:gd name="connsiteY258" fmla="*/ 1836486 h 6439430"/>
              <a:gd name="connsiteX259" fmla="*/ 393269 w 11802778"/>
              <a:gd name="connsiteY259" fmla="*/ 1867712 h 6439430"/>
              <a:gd name="connsiteX260" fmla="*/ 389285 w 11802778"/>
              <a:gd name="connsiteY260" fmla="*/ 1899309 h 6439430"/>
              <a:gd name="connsiteX261" fmla="*/ 386299 w 11802778"/>
              <a:gd name="connsiteY261" fmla="*/ 1930907 h 6439430"/>
              <a:gd name="connsiteX262" fmla="*/ 384307 w 11802778"/>
              <a:gd name="connsiteY262" fmla="*/ 1962133 h 6439430"/>
              <a:gd name="connsiteX263" fmla="*/ 381817 w 11802778"/>
              <a:gd name="connsiteY263" fmla="*/ 1993359 h 6439430"/>
              <a:gd name="connsiteX264" fmla="*/ 380823 w 11802778"/>
              <a:gd name="connsiteY264" fmla="*/ 2025328 h 6439430"/>
              <a:gd name="connsiteX265" fmla="*/ 379827 w 11802778"/>
              <a:gd name="connsiteY265" fmla="*/ 2056926 h 6439430"/>
              <a:gd name="connsiteX266" fmla="*/ 379827 w 11802778"/>
              <a:gd name="connsiteY266" fmla="*/ 2088523 h 6439430"/>
              <a:gd name="connsiteX267" fmla="*/ 379827 w 11802778"/>
              <a:gd name="connsiteY267" fmla="*/ 2120121 h 6439430"/>
              <a:gd name="connsiteX268" fmla="*/ 380325 w 11802778"/>
              <a:gd name="connsiteY268" fmla="*/ 2152090 h 6439430"/>
              <a:gd name="connsiteX269" fmla="*/ 380823 w 11802778"/>
              <a:gd name="connsiteY269" fmla="*/ 2183688 h 6439430"/>
              <a:gd name="connsiteX270" fmla="*/ 379827 w 11802778"/>
              <a:gd name="connsiteY270" fmla="*/ 2185545 h 6439430"/>
              <a:gd name="connsiteX271" fmla="*/ 378832 w 11802778"/>
              <a:gd name="connsiteY271" fmla="*/ 2187033 h 6439430"/>
              <a:gd name="connsiteX272" fmla="*/ 377837 w 11802778"/>
              <a:gd name="connsiteY272" fmla="*/ 2189635 h 6439430"/>
              <a:gd name="connsiteX273" fmla="*/ 377338 w 11802778"/>
              <a:gd name="connsiteY273" fmla="*/ 2192237 h 6439430"/>
              <a:gd name="connsiteX274" fmla="*/ 377837 w 11802778"/>
              <a:gd name="connsiteY274" fmla="*/ 2195210 h 6439430"/>
              <a:gd name="connsiteX275" fmla="*/ 378832 w 11802778"/>
              <a:gd name="connsiteY275" fmla="*/ 2198557 h 6439430"/>
              <a:gd name="connsiteX276" fmla="*/ 379827 w 11802778"/>
              <a:gd name="connsiteY276" fmla="*/ 2202274 h 6439430"/>
              <a:gd name="connsiteX277" fmla="*/ 381321 w 11802778"/>
              <a:gd name="connsiteY277" fmla="*/ 2207106 h 6439430"/>
              <a:gd name="connsiteX278" fmla="*/ 380325 w 11802778"/>
              <a:gd name="connsiteY278" fmla="*/ 2217143 h 6439430"/>
              <a:gd name="connsiteX279" fmla="*/ 379329 w 11802778"/>
              <a:gd name="connsiteY279" fmla="*/ 2227551 h 6439430"/>
              <a:gd name="connsiteX280" fmla="*/ 375347 w 11802778"/>
              <a:gd name="connsiteY280" fmla="*/ 2234614 h 6439430"/>
              <a:gd name="connsiteX281" fmla="*/ 371364 w 11802778"/>
              <a:gd name="connsiteY281" fmla="*/ 2241679 h 6439430"/>
              <a:gd name="connsiteX282" fmla="*/ 367879 w 11802778"/>
              <a:gd name="connsiteY282" fmla="*/ 2249112 h 6439430"/>
              <a:gd name="connsiteX283" fmla="*/ 365391 w 11802778"/>
              <a:gd name="connsiteY283" fmla="*/ 2256175 h 6439430"/>
              <a:gd name="connsiteX284" fmla="*/ 363400 w 11802778"/>
              <a:gd name="connsiteY284" fmla="*/ 2263610 h 6439430"/>
              <a:gd name="connsiteX285" fmla="*/ 361407 w 11802778"/>
              <a:gd name="connsiteY285" fmla="*/ 2271044 h 6439430"/>
              <a:gd name="connsiteX286" fmla="*/ 360412 w 11802778"/>
              <a:gd name="connsiteY286" fmla="*/ 2278852 h 6439430"/>
              <a:gd name="connsiteX287" fmla="*/ 359417 w 11802778"/>
              <a:gd name="connsiteY287" fmla="*/ 2286286 h 6439430"/>
              <a:gd name="connsiteX288" fmla="*/ 357923 w 11802778"/>
              <a:gd name="connsiteY288" fmla="*/ 2301528 h 6439430"/>
              <a:gd name="connsiteX289" fmla="*/ 357923 w 11802778"/>
              <a:gd name="connsiteY289" fmla="*/ 2317140 h 6439430"/>
              <a:gd name="connsiteX290" fmla="*/ 359417 w 11802778"/>
              <a:gd name="connsiteY290" fmla="*/ 2348738 h 6439430"/>
              <a:gd name="connsiteX291" fmla="*/ 352945 w 11802778"/>
              <a:gd name="connsiteY291" fmla="*/ 2358774 h 6439430"/>
              <a:gd name="connsiteX292" fmla="*/ 347469 w 11802778"/>
              <a:gd name="connsiteY292" fmla="*/ 2366581 h 6439430"/>
              <a:gd name="connsiteX293" fmla="*/ 344483 w 11802778"/>
              <a:gd name="connsiteY293" fmla="*/ 2369182 h 6439430"/>
              <a:gd name="connsiteX294" fmla="*/ 342491 w 11802778"/>
              <a:gd name="connsiteY294" fmla="*/ 2371414 h 6439430"/>
              <a:gd name="connsiteX295" fmla="*/ 340501 w 11802778"/>
              <a:gd name="connsiteY295" fmla="*/ 2372900 h 6439430"/>
              <a:gd name="connsiteX296" fmla="*/ 338510 w 11802778"/>
              <a:gd name="connsiteY296" fmla="*/ 2374015 h 6439430"/>
              <a:gd name="connsiteX297" fmla="*/ 336517 w 11802778"/>
              <a:gd name="connsiteY297" fmla="*/ 2374388 h 6439430"/>
              <a:gd name="connsiteX298" fmla="*/ 335023 w 11802778"/>
              <a:gd name="connsiteY298" fmla="*/ 2374388 h 6439430"/>
              <a:gd name="connsiteX299" fmla="*/ 333033 w 11802778"/>
              <a:gd name="connsiteY299" fmla="*/ 2374015 h 6439430"/>
              <a:gd name="connsiteX300" fmla="*/ 332037 w 11802778"/>
              <a:gd name="connsiteY300" fmla="*/ 2373272 h 6439430"/>
              <a:gd name="connsiteX301" fmla="*/ 331042 w 11802778"/>
              <a:gd name="connsiteY301" fmla="*/ 2372529 h 6439430"/>
              <a:gd name="connsiteX302" fmla="*/ 329050 w 11802778"/>
              <a:gd name="connsiteY302" fmla="*/ 2370670 h 6439430"/>
              <a:gd name="connsiteX303" fmla="*/ 327558 w 11802778"/>
              <a:gd name="connsiteY303" fmla="*/ 2367325 h 6439430"/>
              <a:gd name="connsiteX304" fmla="*/ 325565 w 11802778"/>
              <a:gd name="connsiteY304" fmla="*/ 2362492 h 6439430"/>
              <a:gd name="connsiteX305" fmla="*/ 324570 w 11802778"/>
              <a:gd name="connsiteY305" fmla="*/ 2358031 h 6439430"/>
              <a:gd name="connsiteX306" fmla="*/ 323076 w 11802778"/>
              <a:gd name="connsiteY306" fmla="*/ 2347994 h 6439430"/>
              <a:gd name="connsiteX307" fmla="*/ 322081 w 11802778"/>
              <a:gd name="connsiteY307" fmla="*/ 2334611 h 6439430"/>
              <a:gd name="connsiteX308" fmla="*/ 311627 w 11802778"/>
              <a:gd name="connsiteY308" fmla="*/ 2304874 h 6439430"/>
              <a:gd name="connsiteX309" fmla="*/ 302169 w 11802778"/>
              <a:gd name="connsiteY309" fmla="*/ 2275507 h 6439430"/>
              <a:gd name="connsiteX310" fmla="*/ 292711 w 11802778"/>
              <a:gd name="connsiteY310" fmla="*/ 2245767 h 6439430"/>
              <a:gd name="connsiteX311" fmla="*/ 283749 w 11802778"/>
              <a:gd name="connsiteY311" fmla="*/ 2216028 h 6439430"/>
              <a:gd name="connsiteX312" fmla="*/ 275287 w 11802778"/>
              <a:gd name="connsiteY312" fmla="*/ 2185918 h 6439430"/>
              <a:gd name="connsiteX313" fmla="*/ 267322 w 11802778"/>
              <a:gd name="connsiteY313" fmla="*/ 2155807 h 6439430"/>
              <a:gd name="connsiteX314" fmla="*/ 259855 w 11802778"/>
              <a:gd name="connsiteY314" fmla="*/ 2125697 h 6439430"/>
              <a:gd name="connsiteX315" fmla="*/ 253385 w 11802778"/>
              <a:gd name="connsiteY315" fmla="*/ 2095585 h 6439430"/>
              <a:gd name="connsiteX316" fmla="*/ 246415 w 11802778"/>
              <a:gd name="connsiteY316" fmla="*/ 2065103 h 6439430"/>
              <a:gd name="connsiteX317" fmla="*/ 240441 w 11802778"/>
              <a:gd name="connsiteY317" fmla="*/ 2034620 h 6439430"/>
              <a:gd name="connsiteX318" fmla="*/ 234965 w 11802778"/>
              <a:gd name="connsiteY318" fmla="*/ 2004139 h 6439430"/>
              <a:gd name="connsiteX319" fmla="*/ 230485 w 11802778"/>
              <a:gd name="connsiteY319" fmla="*/ 1973284 h 6439430"/>
              <a:gd name="connsiteX320" fmla="*/ 226005 w 11802778"/>
              <a:gd name="connsiteY320" fmla="*/ 1942431 h 6439430"/>
              <a:gd name="connsiteX321" fmla="*/ 222521 w 11802778"/>
              <a:gd name="connsiteY321" fmla="*/ 1911205 h 6439430"/>
              <a:gd name="connsiteX322" fmla="*/ 219533 w 11802778"/>
              <a:gd name="connsiteY322" fmla="*/ 1880350 h 6439430"/>
              <a:gd name="connsiteX323" fmla="*/ 217542 w 11802778"/>
              <a:gd name="connsiteY323" fmla="*/ 1848753 h 6439430"/>
              <a:gd name="connsiteX324" fmla="*/ 216048 w 11802778"/>
              <a:gd name="connsiteY324" fmla="*/ 1801543 h 6439430"/>
              <a:gd name="connsiteX325" fmla="*/ 215549 w 11802778"/>
              <a:gd name="connsiteY325" fmla="*/ 1753960 h 6439430"/>
              <a:gd name="connsiteX326" fmla="*/ 215053 w 11802778"/>
              <a:gd name="connsiteY326" fmla="*/ 1743552 h 6439430"/>
              <a:gd name="connsiteX327" fmla="*/ 214555 w 11802778"/>
              <a:gd name="connsiteY327" fmla="*/ 1732772 h 6439430"/>
              <a:gd name="connsiteX328" fmla="*/ 213559 w 11802778"/>
              <a:gd name="connsiteY328" fmla="*/ 1722734 h 6439430"/>
              <a:gd name="connsiteX329" fmla="*/ 211569 w 11802778"/>
              <a:gd name="connsiteY329" fmla="*/ 1712698 h 6439430"/>
              <a:gd name="connsiteX330" fmla="*/ 210075 w 11802778"/>
              <a:gd name="connsiteY330" fmla="*/ 1703405 h 6439430"/>
              <a:gd name="connsiteX331" fmla="*/ 207089 w 11802778"/>
              <a:gd name="connsiteY331" fmla="*/ 1694483 h 6439430"/>
              <a:gd name="connsiteX332" fmla="*/ 203105 w 11802778"/>
              <a:gd name="connsiteY332" fmla="*/ 1686677 h 6439430"/>
              <a:gd name="connsiteX333" fmla="*/ 199123 w 11802778"/>
              <a:gd name="connsiteY333" fmla="*/ 1679242 h 6439430"/>
              <a:gd name="connsiteX334" fmla="*/ 196633 w 11802778"/>
              <a:gd name="connsiteY334" fmla="*/ 1675896 h 6439430"/>
              <a:gd name="connsiteX335" fmla="*/ 194144 w 11802778"/>
              <a:gd name="connsiteY335" fmla="*/ 1672922 h 6439430"/>
              <a:gd name="connsiteX336" fmla="*/ 191158 w 11802778"/>
              <a:gd name="connsiteY336" fmla="*/ 1669948 h 6439430"/>
              <a:gd name="connsiteX337" fmla="*/ 187673 w 11802778"/>
              <a:gd name="connsiteY337" fmla="*/ 1667346 h 6439430"/>
              <a:gd name="connsiteX338" fmla="*/ 184686 w 11802778"/>
              <a:gd name="connsiteY338" fmla="*/ 1665116 h 6439430"/>
              <a:gd name="connsiteX339" fmla="*/ 181201 w 11802778"/>
              <a:gd name="connsiteY339" fmla="*/ 1662885 h 6439430"/>
              <a:gd name="connsiteX340" fmla="*/ 177220 w 11802778"/>
              <a:gd name="connsiteY340" fmla="*/ 1661026 h 6439430"/>
              <a:gd name="connsiteX341" fmla="*/ 173237 w 11802778"/>
              <a:gd name="connsiteY341" fmla="*/ 1659911 h 6439430"/>
              <a:gd name="connsiteX342" fmla="*/ 168757 w 11802778"/>
              <a:gd name="connsiteY342" fmla="*/ 1658424 h 6439430"/>
              <a:gd name="connsiteX343" fmla="*/ 164275 w 11802778"/>
              <a:gd name="connsiteY343" fmla="*/ 1657681 h 6439430"/>
              <a:gd name="connsiteX344" fmla="*/ 158801 w 11802778"/>
              <a:gd name="connsiteY344" fmla="*/ 1657308 h 6439430"/>
              <a:gd name="connsiteX345" fmla="*/ 153822 w 11802778"/>
              <a:gd name="connsiteY345" fmla="*/ 1657308 h 6439430"/>
              <a:gd name="connsiteX346" fmla="*/ 148347 w 11802778"/>
              <a:gd name="connsiteY346" fmla="*/ 1657308 h 6439430"/>
              <a:gd name="connsiteX347" fmla="*/ 142373 w 11802778"/>
              <a:gd name="connsiteY347" fmla="*/ 1657681 h 6439430"/>
              <a:gd name="connsiteX348" fmla="*/ 136399 w 11802778"/>
              <a:gd name="connsiteY348" fmla="*/ 1659167 h 6439430"/>
              <a:gd name="connsiteX349" fmla="*/ 129927 w 11802778"/>
              <a:gd name="connsiteY349" fmla="*/ 1660283 h 6439430"/>
              <a:gd name="connsiteX350" fmla="*/ 111011 w 11802778"/>
              <a:gd name="connsiteY350" fmla="*/ 1665116 h 6439430"/>
              <a:gd name="connsiteX351" fmla="*/ 101553 w 11802778"/>
              <a:gd name="connsiteY351" fmla="*/ 1667346 h 6439430"/>
              <a:gd name="connsiteX352" fmla="*/ 92095 w 11802778"/>
              <a:gd name="connsiteY352" fmla="*/ 1670320 h 6439430"/>
              <a:gd name="connsiteX353" fmla="*/ 82637 w 11802778"/>
              <a:gd name="connsiteY353" fmla="*/ 1674038 h 6439430"/>
              <a:gd name="connsiteX354" fmla="*/ 73675 w 11802778"/>
              <a:gd name="connsiteY354" fmla="*/ 1677755 h 6439430"/>
              <a:gd name="connsiteX355" fmla="*/ 65711 w 11802778"/>
              <a:gd name="connsiteY355" fmla="*/ 1682216 h 6439430"/>
              <a:gd name="connsiteX356" fmla="*/ 61727 w 11802778"/>
              <a:gd name="connsiteY356" fmla="*/ 1684818 h 6439430"/>
              <a:gd name="connsiteX357" fmla="*/ 58243 w 11802778"/>
              <a:gd name="connsiteY357" fmla="*/ 1687791 h 6439430"/>
              <a:gd name="connsiteX358" fmla="*/ 54260 w 11802778"/>
              <a:gd name="connsiteY358" fmla="*/ 1690765 h 6439430"/>
              <a:gd name="connsiteX359" fmla="*/ 51773 w 11802778"/>
              <a:gd name="connsiteY359" fmla="*/ 1693740 h 6439430"/>
              <a:gd name="connsiteX360" fmla="*/ 48785 w 11802778"/>
              <a:gd name="connsiteY360" fmla="*/ 1697085 h 6439430"/>
              <a:gd name="connsiteX361" fmla="*/ 45799 w 11802778"/>
              <a:gd name="connsiteY361" fmla="*/ 1701173 h 6439430"/>
              <a:gd name="connsiteX362" fmla="*/ 43807 w 11802778"/>
              <a:gd name="connsiteY362" fmla="*/ 1705263 h 6439430"/>
              <a:gd name="connsiteX363" fmla="*/ 41317 w 11802778"/>
              <a:gd name="connsiteY363" fmla="*/ 1709352 h 6439430"/>
              <a:gd name="connsiteX364" fmla="*/ 39825 w 11802778"/>
              <a:gd name="connsiteY364" fmla="*/ 1713813 h 6439430"/>
              <a:gd name="connsiteX365" fmla="*/ 38828 w 11802778"/>
              <a:gd name="connsiteY365" fmla="*/ 1718646 h 6439430"/>
              <a:gd name="connsiteX366" fmla="*/ 37336 w 11802778"/>
              <a:gd name="connsiteY366" fmla="*/ 1723850 h 6439430"/>
              <a:gd name="connsiteX367" fmla="*/ 36837 w 11802778"/>
              <a:gd name="connsiteY367" fmla="*/ 1729427 h 6439430"/>
              <a:gd name="connsiteX368" fmla="*/ 36837 w 11802778"/>
              <a:gd name="connsiteY368" fmla="*/ 1735001 h 6439430"/>
              <a:gd name="connsiteX369" fmla="*/ 37336 w 11802778"/>
              <a:gd name="connsiteY369" fmla="*/ 1741321 h 6439430"/>
              <a:gd name="connsiteX370" fmla="*/ 37833 w 11802778"/>
              <a:gd name="connsiteY370" fmla="*/ 1747640 h 6439430"/>
              <a:gd name="connsiteX371" fmla="*/ 39327 w 11802778"/>
              <a:gd name="connsiteY371" fmla="*/ 1754333 h 6439430"/>
              <a:gd name="connsiteX372" fmla="*/ 41317 w 11802778"/>
              <a:gd name="connsiteY372" fmla="*/ 1761768 h 6439430"/>
              <a:gd name="connsiteX373" fmla="*/ 43807 w 11802778"/>
              <a:gd name="connsiteY373" fmla="*/ 1769574 h 6439430"/>
              <a:gd name="connsiteX374" fmla="*/ 45301 w 11802778"/>
              <a:gd name="connsiteY374" fmla="*/ 1776264 h 6439430"/>
              <a:gd name="connsiteX375" fmla="*/ 47291 w 11802778"/>
              <a:gd name="connsiteY375" fmla="*/ 1783699 h 6439430"/>
              <a:gd name="connsiteX376" fmla="*/ 48286 w 11802778"/>
              <a:gd name="connsiteY376" fmla="*/ 1790390 h 6439430"/>
              <a:gd name="connsiteX377" fmla="*/ 49283 w 11802778"/>
              <a:gd name="connsiteY377" fmla="*/ 1797453 h 6439430"/>
              <a:gd name="connsiteX378" fmla="*/ 49780 w 11802778"/>
              <a:gd name="connsiteY378" fmla="*/ 1804517 h 6439430"/>
              <a:gd name="connsiteX379" fmla="*/ 49780 w 11802778"/>
              <a:gd name="connsiteY379" fmla="*/ 1811208 h 6439430"/>
              <a:gd name="connsiteX380" fmla="*/ 48785 w 11802778"/>
              <a:gd name="connsiteY380" fmla="*/ 1825334 h 6439430"/>
              <a:gd name="connsiteX381" fmla="*/ 47291 w 11802778"/>
              <a:gd name="connsiteY381" fmla="*/ 1839088 h 6439430"/>
              <a:gd name="connsiteX382" fmla="*/ 44801 w 11802778"/>
              <a:gd name="connsiteY382" fmla="*/ 1852842 h 6439430"/>
              <a:gd name="connsiteX383" fmla="*/ 41317 w 11802778"/>
              <a:gd name="connsiteY383" fmla="*/ 1866224 h 6439430"/>
              <a:gd name="connsiteX384" fmla="*/ 38828 w 11802778"/>
              <a:gd name="connsiteY384" fmla="*/ 1880350 h 6439430"/>
              <a:gd name="connsiteX385" fmla="*/ 31859 w 11802778"/>
              <a:gd name="connsiteY385" fmla="*/ 1907860 h 6439430"/>
              <a:gd name="connsiteX386" fmla="*/ 28873 w 11802778"/>
              <a:gd name="connsiteY386" fmla="*/ 1921242 h 6439430"/>
              <a:gd name="connsiteX387" fmla="*/ 26881 w 11802778"/>
              <a:gd name="connsiteY387" fmla="*/ 1935368 h 6439430"/>
              <a:gd name="connsiteX388" fmla="*/ 24890 w 11802778"/>
              <a:gd name="connsiteY388" fmla="*/ 1949494 h 6439430"/>
              <a:gd name="connsiteX389" fmla="*/ 24391 w 11802778"/>
              <a:gd name="connsiteY389" fmla="*/ 1963247 h 6439430"/>
              <a:gd name="connsiteX390" fmla="*/ 24890 w 11802778"/>
              <a:gd name="connsiteY390" fmla="*/ 1970311 h 6439430"/>
              <a:gd name="connsiteX391" fmla="*/ 25389 w 11802778"/>
              <a:gd name="connsiteY391" fmla="*/ 1977374 h 6439430"/>
              <a:gd name="connsiteX392" fmla="*/ 26881 w 11802778"/>
              <a:gd name="connsiteY392" fmla="*/ 1984437 h 6439430"/>
              <a:gd name="connsiteX393" fmla="*/ 28375 w 11802778"/>
              <a:gd name="connsiteY393" fmla="*/ 1991871 h 6439430"/>
              <a:gd name="connsiteX394" fmla="*/ 28873 w 11802778"/>
              <a:gd name="connsiteY394" fmla="*/ 2050977 h 6439430"/>
              <a:gd name="connsiteX395" fmla="*/ 29370 w 11802778"/>
              <a:gd name="connsiteY395" fmla="*/ 2110827 h 6439430"/>
              <a:gd name="connsiteX396" fmla="*/ 29370 w 11802778"/>
              <a:gd name="connsiteY396" fmla="*/ 2253573 h 6439430"/>
              <a:gd name="connsiteX397" fmla="*/ 25885 w 11802778"/>
              <a:gd name="connsiteY397" fmla="*/ 2320858 h 6439430"/>
              <a:gd name="connsiteX398" fmla="*/ 19911 w 11802778"/>
              <a:gd name="connsiteY398" fmla="*/ 2344278 h 6439430"/>
              <a:gd name="connsiteX399" fmla="*/ 14933 w 11802778"/>
              <a:gd name="connsiteY399" fmla="*/ 2368440 h 6439430"/>
              <a:gd name="connsiteX400" fmla="*/ 10952 w 11802778"/>
              <a:gd name="connsiteY400" fmla="*/ 2392231 h 6439430"/>
              <a:gd name="connsiteX401" fmla="*/ 7965 w 11802778"/>
              <a:gd name="connsiteY401" fmla="*/ 2416394 h 6439430"/>
              <a:gd name="connsiteX402" fmla="*/ 5475 w 11802778"/>
              <a:gd name="connsiteY402" fmla="*/ 2440185 h 6439430"/>
              <a:gd name="connsiteX403" fmla="*/ 4480 w 11802778"/>
              <a:gd name="connsiteY403" fmla="*/ 2464348 h 6439430"/>
              <a:gd name="connsiteX404" fmla="*/ 3485 w 11802778"/>
              <a:gd name="connsiteY404" fmla="*/ 2488511 h 6439430"/>
              <a:gd name="connsiteX405" fmla="*/ 3485 w 11802778"/>
              <a:gd name="connsiteY405" fmla="*/ 2512674 h 6439430"/>
              <a:gd name="connsiteX406" fmla="*/ 4480 w 11802778"/>
              <a:gd name="connsiteY406" fmla="*/ 2561000 h 6439430"/>
              <a:gd name="connsiteX407" fmla="*/ 5475 w 11802778"/>
              <a:gd name="connsiteY407" fmla="*/ 2609324 h 6439430"/>
              <a:gd name="connsiteX408" fmla="*/ 7467 w 11802778"/>
              <a:gd name="connsiteY408" fmla="*/ 2658022 h 6439430"/>
              <a:gd name="connsiteX409" fmla="*/ 7467 w 11802778"/>
              <a:gd name="connsiteY409" fmla="*/ 2682185 h 6439430"/>
              <a:gd name="connsiteX410" fmla="*/ 6969 w 11802778"/>
              <a:gd name="connsiteY410" fmla="*/ 2706348 h 6439430"/>
              <a:gd name="connsiteX411" fmla="*/ 4480 w 11802778"/>
              <a:gd name="connsiteY411" fmla="*/ 2742035 h 6439430"/>
              <a:gd name="connsiteX412" fmla="*/ 2489 w 11802778"/>
              <a:gd name="connsiteY412" fmla="*/ 2777721 h 6439430"/>
              <a:gd name="connsiteX413" fmla="*/ 995 w 11802778"/>
              <a:gd name="connsiteY413" fmla="*/ 2812663 h 6439430"/>
              <a:gd name="connsiteX414" fmla="*/ 0 w 11802778"/>
              <a:gd name="connsiteY414" fmla="*/ 2848351 h 6439430"/>
              <a:gd name="connsiteX415" fmla="*/ 497 w 11802778"/>
              <a:gd name="connsiteY415" fmla="*/ 2884037 h 6439430"/>
              <a:gd name="connsiteX416" fmla="*/ 1494 w 11802778"/>
              <a:gd name="connsiteY416" fmla="*/ 2919723 h 6439430"/>
              <a:gd name="connsiteX417" fmla="*/ 3983 w 11802778"/>
              <a:gd name="connsiteY417" fmla="*/ 2955039 h 6439430"/>
              <a:gd name="connsiteX418" fmla="*/ 5475 w 11802778"/>
              <a:gd name="connsiteY418" fmla="*/ 2972882 h 6439430"/>
              <a:gd name="connsiteX419" fmla="*/ 7467 w 11802778"/>
              <a:gd name="connsiteY419" fmla="*/ 2990726 h 6439430"/>
              <a:gd name="connsiteX420" fmla="*/ 5475 w 11802778"/>
              <a:gd name="connsiteY420" fmla="*/ 3347220 h 6439430"/>
              <a:gd name="connsiteX421" fmla="*/ 4480 w 11802778"/>
              <a:gd name="connsiteY421" fmla="*/ 3389598 h 6439430"/>
              <a:gd name="connsiteX422" fmla="*/ 3485 w 11802778"/>
              <a:gd name="connsiteY422" fmla="*/ 3431605 h 6439430"/>
              <a:gd name="connsiteX423" fmla="*/ 2489 w 11802778"/>
              <a:gd name="connsiteY423" fmla="*/ 3515988 h 6439430"/>
              <a:gd name="connsiteX424" fmla="*/ 2986 w 11802778"/>
              <a:gd name="connsiteY424" fmla="*/ 3600371 h 6439430"/>
              <a:gd name="connsiteX425" fmla="*/ 3983 w 11802778"/>
              <a:gd name="connsiteY425" fmla="*/ 3684756 h 6439430"/>
              <a:gd name="connsiteX426" fmla="*/ 6969 w 11802778"/>
              <a:gd name="connsiteY426" fmla="*/ 3769140 h 6439430"/>
              <a:gd name="connsiteX427" fmla="*/ 10453 w 11802778"/>
              <a:gd name="connsiteY427" fmla="*/ 3853152 h 6439430"/>
              <a:gd name="connsiteX428" fmla="*/ 14933 w 11802778"/>
              <a:gd name="connsiteY428" fmla="*/ 3936792 h 6439430"/>
              <a:gd name="connsiteX429" fmla="*/ 19911 w 11802778"/>
              <a:gd name="connsiteY429" fmla="*/ 4020805 h 6439430"/>
              <a:gd name="connsiteX430" fmla="*/ 25885 w 11802778"/>
              <a:gd name="connsiteY430" fmla="*/ 4105190 h 6439430"/>
              <a:gd name="connsiteX431" fmla="*/ 32855 w 11802778"/>
              <a:gd name="connsiteY431" fmla="*/ 4189201 h 6439430"/>
              <a:gd name="connsiteX432" fmla="*/ 40821 w 11802778"/>
              <a:gd name="connsiteY432" fmla="*/ 4272470 h 6439430"/>
              <a:gd name="connsiteX433" fmla="*/ 48785 w 11802778"/>
              <a:gd name="connsiteY433" fmla="*/ 4356483 h 6439430"/>
              <a:gd name="connsiteX434" fmla="*/ 57247 w 11802778"/>
              <a:gd name="connsiteY434" fmla="*/ 4440495 h 6439430"/>
              <a:gd name="connsiteX435" fmla="*/ 66207 w 11802778"/>
              <a:gd name="connsiteY435" fmla="*/ 4524508 h 6439430"/>
              <a:gd name="connsiteX436" fmla="*/ 85125 w 11802778"/>
              <a:gd name="connsiteY436" fmla="*/ 4691788 h 6439430"/>
              <a:gd name="connsiteX437" fmla="*/ 90102 w 11802778"/>
              <a:gd name="connsiteY437" fmla="*/ 4736026 h 6439430"/>
              <a:gd name="connsiteX438" fmla="*/ 94584 w 11802778"/>
              <a:gd name="connsiteY438" fmla="*/ 4779889 h 6439430"/>
              <a:gd name="connsiteX439" fmla="*/ 104042 w 11802778"/>
              <a:gd name="connsiteY439" fmla="*/ 4867992 h 6439430"/>
              <a:gd name="connsiteX440" fmla="*/ 102049 w 11802778"/>
              <a:gd name="connsiteY440" fmla="*/ 4884720 h 6439430"/>
              <a:gd name="connsiteX441" fmla="*/ 100557 w 11802778"/>
              <a:gd name="connsiteY441" fmla="*/ 4900704 h 6439430"/>
              <a:gd name="connsiteX442" fmla="*/ 99562 w 11802778"/>
              <a:gd name="connsiteY442" fmla="*/ 4917061 h 6439430"/>
              <a:gd name="connsiteX443" fmla="*/ 100059 w 11802778"/>
              <a:gd name="connsiteY443" fmla="*/ 4933045 h 6439430"/>
              <a:gd name="connsiteX444" fmla="*/ 100557 w 11802778"/>
              <a:gd name="connsiteY444" fmla="*/ 4940479 h 6439430"/>
              <a:gd name="connsiteX445" fmla="*/ 101553 w 11802778"/>
              <a:gd name="connsiteY445" fmla="*/ 4948658 h 6439430"/>
              <a:gd name="connsiteX446" fmla="*/ 103543 w 11802778"/>
              <a:gd name="connsiteY446" fmla="*/ 4956466 h 6439430"/>
              <a:gd name="connsiteX447" fmla="*/ 105536 w 11802778"/>
              <a:gd name="connsiteY447" fmla="*/ 4964271 h 6439430"/>
              <a:gd name="connsiteX448" fmla="*/ 108023 w 11802778"/>
              <a:gd name="connsiteY448" fmla="*/ 4972077 h 6439430"/>
              <a:gd name="connsiteX449" fmla="*/ 111011 w 11802778"/>
              <a:gd name="connsiteY449" fmla="*/ 4979513 h 6439430"/>
              <a:gd name="connsiteX450" fmla="*/ 114495 w 11802778"/>
              <a:gd name="connsiteY450" fmla="*/ 4987319 h 6439430"/>
              <a:gd name="connsiteX451" fmla="*/ 118975 w 11802778"/>
              <a:gd name="connsiteY451" fmla="*/ 4994382 h 6439430"/>
              <a:gd name="connsiteX452" fmla="*/ 124949 w 11802778"/>
              <a:gd name="connsiteY452" fmla="*/ 5050513 h 6439430"/>
              <a:gd name="connsiteX453" fmla="*/ 129927 w 11802778"/>
              <a:gd name="connsiteY453" fmla="*/ 5106645 h 6439430"/>
              <a:gd name="connsiteX454" fmla="*/ 133911 w 11802778"/>
              <a:gd name="connsiteY454" fmla="*/ 5162777 h 6439430"/>
              <a:gd name="connsiteX455" fmla="*/ 137891 w 11802778"/>
              <a:gd name="connsiteY455" fmla="*/ 5218539 h 6439430"/>
              <a:gd name="connsiteX456" fmla="*/ 144863 w 11802778"/>
              <a:gd name="connsiteY456" fmla="*/ 5331175 h 6439430"/>
              <a:gd name="connsiteX457" fmla="*/ 151333 w 11802778"/>
              <a:gd name="connsiteY457" fmla="*/ 5443439 h 6439430"/>
              <a:gd name="connsiteX458" fmla="*/ 158302 w 11802778"/>
              <a:gd name="connsiteY458" fmla="*/ 5555703 h 6439430"/>
              <a:gd name="connsiteX459" fmla="*/ 162285 w 11802778"/>
              <a:gd name="connsiteY459" fmla="*/ 5612208 h 6439430"/>
              <a:gd name="connsiteX460" fmla="*/ 166765 w 11802778"/>
              <a:gd name="connsiteY460" fmla="*/ 5667967 h 6439430"/>
              <a:gd name="connsiteX461" fmla="*/ 171743 w 11802778"/>
              <a:gd name="connsiteY461" fmla="*/ 5724099 h 6439430"/>
              <a:gd name="connsiteX462" fmla="*/ 177717 w 11802778"/>
              <a:gd name="connsiteY462" fmla="*/ 5779860 h 6439430"/>
              <a:gd name="connsiteX463" fmla="*/ 184686 w 11802778"/>
              <a:gd name="connsiteY463" fmla="*/ 5835992 h 6439430"/>
              <a:gd name="connsiteX464" fmla="*/ 192652 w 11802778"/>
              <a:gd name="connsiteY464" fmla="*/ 5891752 h 6439430"/>
              <a:gd name="connsiteX465" fmla="*/ 194144 w 11802778"/>
              <a:gd name="connsiteY465" fmla="*/ 5921119 h 6439430"/>
              <a:gd name="connsiteX466" fmla="*/ 195638 w 11802778"/>
              <a:gd name="connsiteY466" fmla="*/ 5950115 h 6439430"/>
              <a:gd name="connsiteX467" fmla="*/ 197629 w 11802778"/>
              <a:gd name="connsiteY467" fmla="*/ 5979482 h 6439430"/>
              <a:gd name="connsiteX468" fmla="*/ 200617 w 11802778"/>
              <a:gd name="connsiteY468" fmla="*/ 6008849 h 6439430"/>
              <a:gd name="connsiteX469" fmla="*/ 203105 w 11802778"/>
              <a:gd name="connsiteY469" fmla="*/ 6037472 h 6439430"/>
              <a:gd name="connsiteX470" fmla="*/ 206590 w 11802778"/>
              <a:gd name="connsiteY470" fmla="*/ 6066839 h 6439430"/>
              <a:gd name="connsiteX471" fmla="*/ 210075 w 11802778"/>
              <a:gd name="connsiteY471" fmla="*/ 6095834 h 6439430"/>
              <a:gd name="connsiteX472" fmla="*/ 214057 w 11802778"/>
              <a:gd name="connsiteY472" fmla="*/ 6124458 h 6439430"/>
              <a:gd name="connsiteX473" fmla="*/ 218537 w 11802778"/>
              <a:gd name="connsiteY473" fmla="*/ 6153454 h 6439430"/>
              <a:gd name="connsiteX474" fmla="*/ 223017 w 11802778"/>
              <a:gd name="connsiteY474" fmla="*/ 6182078 h 6439430"/>
              <a:gd name="connsiteX475" fmla="*/ 228991 w 11802778"/>
              <a:gd name="connsiteY475" fmla="*/ 6211072 h 6439430"/>
              <a:gd name="connsiteX476" fmla="*/ 234468 w 11802778"/>
              <a:gd name="connsiteY476" fmla="*/ 6239696 h 6439430"/>
              <a:gd name="connsiteX477" fmla="*/ 239943 w 11802778"/>
              <a:gd name="connsiteY477" fmla="*/ 6268320 h 6439430"/>
              <a:gd name="connsiteX478" fmla="*/ 246912 w 11802778"/>
              <a:gd name="connsiteY478" fmla="*/ 6296944 h 6439430"/>
              <a:gd name="connsiteX479" fmla="*/ 253881 w 11802778"/>
              <a:gd name="connsiteY479" fmla="*/ 6325568 h 6439430"/>
              <a:gd name="connsiteX480" fmla="*/ 261349 w 11802778"/>
              <a:gd name="connsiteY480" fmla="*/ 6353819 h 6439430"/>
              <a:gd name="connsiteX481" fmla="*/ 258363 w 11802778"/>
              <a:gd name="connsiteY481" fmla="*/ 6370176 h 6439430"/>
              <a:gd name="connsiteX482" fmla="*/ 256370 w 11802778"/>
              <a:gd name="connsiteY482" fmla="*/ 6387276 h 6439430"/>
              <a:gd name="connsiteX483" fmla="*/ 255375 w 11802778"/>
              <a:gd name="connsiteY483" fmla="*/ 6404004 h 6439430"/>
              <a:gd name="connsiteX484" fmla="*/ 255375 w 11802778"/>
              <a:gd name="connsiteY484" fmla="*/ 6420361 h 6439430"/>
              <a:gd name="connsiteX485" fmla="*/ 256370 w 11802778"/>
              <a:gd name="connsiteY485" fmla="*/ 6436716 h 6439430"/>
              <a:gd name="connsiteX486" fmla="*/ 256693 w 11802778"/>
              <a:gd name="connsiteY486" fmla="*/ 6439430 h 6439430"/>
              <a:gd name="connsiteX487" fmla="*/ 2790787 w 11802778"/>
              <a:gd name="connsiteY487" fmla="*/ 6439430 h 6439430"/>
              <a:gd name="connsiteX488" fmla="*/ 2789714 w 11802778"/>
              <a:gd name="connsiteY488" fmla="*/ 6429282 h 6439430"/>
              <a:gd name="connsiteX489" fmla="*/ 2787723 w 11802778"/>
              <a:gd name="connsiteY489" fmla="*/ 6414784 h 6439430"/>
              <a:gd name="connsiteX490" fmla="*/ 2791705 w 11802778"/>
              <a:gd name="connsiteY490" fmla="*/ 6409208 h 6439430"/>
              <a:gd name="connsiteX491" fmla="*/ 2794693 w 11802778"/>
              <a:gd name="connsiteY491" fmla="*/ 6404376 h 6439430"/>
              <a:gd name="connsiteX492" fmla="*/ 2797181 w 11802778"/>
              <a:gd name="connsiteY492" fmla="*/ 6398800 h 6439430"/>
              <a:gd name="connsiteX493" fmla="*/ 2799671 w 11802778"/>
              <a:gd name="connsiteY493" fmla="*/ 6392852 h 6439430"/>
              <a:gd name="connsiteX494" fmla="*/ 2801661 w 11802778"/>
              <a:gd name="connsiteY494" fmla="*/ 6386904 h 6439430"/>
              <a:gd name="connsiteX495" fmla="*/ 2803652 w 11802778"/>
              <a:gd name="connsiteY495" fmla="*/ 6380956 h 6439430"/>
              <a:gd name="connsiteX496" fmla="*/ 2805645 w 11802778"/>
              <a:gd name="connsiteY496" fmla="*/ 6368689 h 6439430"/>
              <a:gd name="connsiteX497" fmla="*/ 2806640 w 11802778"/>
              <a:gd name="connsiteY497" fmla="*/ 6356050 h 6439430"/>
              <a:gd name="connsiteX498" fmla="*/ 2808132 w 11802778"/>
              <a:gd name="connsiteY498" fmla="*/ 6343039 h 6439430"/>
              <a:gd name="connsiteX499" fmla="*/ 2809129 w 11802778"/>
              <a:gd name="connsiteY499" fmla="*/ 6317389 h 6439430"/>
              <a:gd name="connsiteX500" fmla="*/ 2810125 w 11802778"/>
              <a:gd name="connsiteY500" fmla="*/ 6304750 h 6439430"/>
              <a:gd name="connsiteX501" fmla="*/ 2812115 w 11802778"/>
              <a:gd name="connsiteY501" fmla="*/ 6291740 h 6439430"/>
              <a:gd name="connsiteX502" fmla="*/ 2814604 w 11802778"/>
              <a:gd name="connsiteY502" fmla="*/ 6279473 h 6439430"/>
              <a:gd name="connsiteX503" fmla="*/ 2816595 w 11802778"/>
              <a:gd name="connsiteY503" fmla="*/ 6273524 h 6439430"/>
              <a:gd name="connsiteX504" fmla="*/ 2818587 w 11802778"/>
              <a:gd name="connsiteY504" fmla="*/ 6268320 h 6439430"/>
              <a:gd name="connsiteX505" fmla="*/ 2821573 w 11802778"/>
              <a:gd name="connsiteY505" fmla="*/ 6262373 h 6439430"/>
              <a:gd name="connsiteX506" fmla="*/ 2824561 w 11802778"/>
              <a:gd name="connsiteY506" fmla="*/ 6256796 h 6439430"/>
              <a:gd name="connsiteX507" fmla="*/ 2828045 w 11802778"/>
              <a:gd name="connsiteY507" fmla="*/ 6251592 h 6439430"/>
              <a:gd name="connsiteX508" fmla="*/ 2832525 w 11802778"/>
              <a:gd name="connsiteY508" fmla="*/ 6246388 h 6439430"/>
              <a:gd name="connsiteX509" fmla="*/ 2837005 w 11802778"/>
              <a:gd name="connsiteY509" fmla="*/ 6241555 h 6439430"/>
              <a:gd name="connsiteX510" fmla="*/ 2841983 w 11802778"/>
              <a:gd name="connsiteY510" fmla="*/ 6236723 h 6439430"/>
              <a:gd name="connsiteX511" fmla="*/ 2847957 w 11802778"/>
              <a:gd name="connsiteY511" fmla="*/ 6232262 h 6439430"/>
              <a:gd name="connsiteX512" fmla="*/ 2854429 w 11802778"/>
              <a:gd name="connsiteY512" fmla="*/ 6227802 h 6439430"/>
              <a:gd name="connsiteX513" fmla="*/ 2856420 w 11802778"/>
              <a:gd name="connsiteY513" fmla="*/ 6317761 h 6439430"/>
              <a:gd name="connsiteX514" fmla="*/ 2857914 w 11802778"/>
              <a:gd name="connsiteY514" fmla="*/ 6362370 h 6439430"/>
              <a:gd name="connsiteX515" fmla="*/ 2859408 w 11802778"/>
              <a:gd name="connsiteY515" fmla="*/ 6407349 h 6439430"/>
              <a:gd name="connsiteX516" fmla="*/ 2861211 w 11802778"/>
              <a:gd name="connsiteY516" fmla="*/ 6439430 h 6439430"/>
              <a:gd name="connsiteX517" fmla="*/ 8941566 w 11802778"/>
              <a:gd name="connsiteY517" fmla="*/ 6439430 h 6439430"/>
              <a:gd name="connsiteX518" fmla="*/ 8943370 w 11802778"/>
              <a:gd name="connsiteY518" fmla="*/ 6407348 h 6439430"/>
              <a:gd name="connsiteX519" fmla="*/ 8944864 w 11802778"/>
              <a:gd name="connsiteY519" fmla="*/ 6362369 h 6439430"/>
              <a:gd name="connsiteX520" fmla="*/ 8946358 w 11802778"/>
              <a:gd name="connsiteY520" fmla="*/ 6317760 h 6439430"/>
              <a:gd name="connsiteX521" fmla="*/ 8948348 w 11802778"/>
              <a:gd name="connsiteY521" fmla="*/ 6227801 h 6439430"/>
              <a:gd name="connsiteX522" fmla="*/ 8954821 w 11802778"/>
              <a:gd name="connsiteY522" fmla="*/ 6232261 h 6439430"/>
              <a:gd name="connsiteX523" fmla="*/ 8960794 w 11802778"/>
              <a:gd name="connsiteY523" fmla="*/ 6236722 h 6439430"/>
              <a:gd name="connsiteX524" fmla="*/ 8965773 w 11802778"/>
              <a:gd name="connsiteY524" fmla="*/ 6241554 h 6439430"/>
              <a:gd name="connsiteX525" fmla="*/ 8970252 w 11802778"/>
              <a:gd name="connsiteY525" fmla="*/ 6246387 h 6439430"/>
              <a:gd name="connsiteX526" fmla="*/ 8974733 w 11802778"/>
              <a:gd name="connsiteY526" fmla="*/ 6251591 h 6439430"/>
              <a:gd name="connsiteX527" fmla="*/ 8978217 w 11802778"/>
              <a:gd name="connsiteY527" fmla="*/ 6256795 h 6439430"/>
              <a:gd name="connsiteX528" fmla="*/ 8981205 w 11802778"/>
              <a:gd name="connsiteY528" fmla="*/ 6262372 h 6439430"/>
              <a:gd name="connsiteX529" fmla="*/ 8984190 w 11802778"/>
              <a:gd name="connsiteY529" fmla="*/ 6268319 h 6439430"/>
              <a:gd name="connsiteX530" fmla="*/ 8986183 w 11802778"/>
              <a:gd name="connsiteY530" fmla="*/ 6273523 h 6439430"/>
              <a:gd name="connsiteX531" fmla="*/ 8988174 w 11802778"/>
              <a:gd name="connsiteY531" fmla="*/ 6279472 h 6439430"/>
              <a:gd name="connsiteX532" fmla="*/ 8990663 w 11802778"/>
              <a:gd name="connsiteY532" fmla="*/ 6291739 h 6439430"/>
              <a:gd name="connsiteX533" fmla="*/ 8992653 w 11802778"/>
              <a:gd name="connsiteY533" fmla="*/ 6304749 h 6439430"/>
              <a:gd name="connsiteX534" fmla="*/ 8993649 w 11802778"/>
              <a:gd name="connsiteY534" fmla="*/ 6317388 h 6439430"/>
              <a:gd name="connsiteX535" fmla="*/ 8994646 w 11802778"/>
              <a:gd name="connsiteY535" fmla="*/ 6343038 h 6439430"/>
              <a:gd name="connsiteX536" fmla="*/ 8996138 w 11802778"/>
              <a:gd name="connsiteY536" fmla="*/ 6356049 h 6439430"/>
              <a:gd name="connsiteX537" fmla="*/ 8997133 w 11802778"/>
              <a:gd name="connsiteY537" fmla="*/ 6368688 h 6439430"/>
              <a:gd name="connsiteX538" fmla="*/ 8999126 w 11802778"/>
              <a:gd name="connsiteY538" fmla="*/ 6380955 h 6439430"/>
              <a:gd name="connsiteX539" fmla="*/ 9001116 w 11802778"/>
              <a:gd name="connsiteY539" fmla="*/ 6386903 h 6439430"/>
              <a:gd name="connsiteX540" fmla="*/ 9003107 w 11802778"/>
              <a:gd name="connsiteY540" fmla="*/ 6392851 h 6439430"/>
              <a:gd name="connsiteX541" fmla="*/ 9005596 w 11802778"/>
              <a:gd name="connsiteY541" fmla="*/ 6398799 h 6439430"/>
              <a:gd name="connsiteX542" fmla="*/ 9008085 w 11802778"/>
              <a:gd name="connsiteY542" fmla="*/ 6404375 h 6439430"/>
              <a:gd name="connsiteX543" fmla="*/ 9011073 w 11802778"/>
              <a:gd name="connsiteY543" fmla="*/ 6409207 h 6439430"/>
              <a:gd name="connsiteX544" fmla="*/ 9015055 w 11802778"/>
              <a:gd name="connsiteY544" fmla="*/ 6414783 h 6439430"/>
              <a:gd name="connsiteX545" fmla="*/ 9013064 w 11802778"/>
              <a:gd name="connsiteY545" fmla="*/ 6429281 h 6439430"/>
              <a:gd name="connsiteX546" fmla="*/ 9011990 w 11802778"/>
              <a:gd name="connsiteY546" fmla="*/ 6439430 h 6439430"/>
              <a:gd name="connsiteX547" fmla="*/ 11546084 w 11802778"/>
              <a:gd name="connsiteY547" fmla="*/ 6439430 h 6439430"/>
              <a:gd name="connsiteX548" fmla="*/ 11546408 w 11802778"/>
              <a:gd name="connsiteY548" fmla="*/ 6436715 h 6439430"/>
              <a:gd name="connsiteX549" fmla="*/ 11547403 w 11802778"/>
              <a:gd name="connsiteY549" fmla="*/ 6420360 h 6439430"/>
              <a:gd name="connsiteX550" fmla="*/ 11547403 w 11802778"/>
              <a:gd name="connsiteY550" fmla="*/ 6404003 h 6439430"/>
              <a:gd name="connsiteX551" fmla="*/ 11546408 w 11802778"/>
              <a:gd name="connsiteY551" fmla="*/ 6387275 h 6439430"/>
              <a:gd name="connsiteX552" fmla="*/ 11544415 w 11802778"/>
              <a:gd name="connsiteY552" fmla="*/ 6370175 h 6439430"/>
              <a:gd name="connsiteX553" fmla="*/ 11541429 w 11802778"/>
              <a:gd name="connsiteY553" fmla="*/ 6353818 h 6439430"/>
              <a:gd name="connsiteX554" fmla="*/ 11548897 w 11802778"/>
              <a:gd name="connsiteY554" fmla="*/ 6325567 h 6439430"/>
              <a:gd name="connsiteX555" fmla="*/ 11555866 w 11802778"/>
              <a:gd name="connsiteY555" fmla="*/ 6296943 h 6439430"/>
              <a:gd name="connsiteX556" fmla="*/ 11562835 w 11802778"/>
              <a:gd name="connsiteY556" fmla="*/ 6268319 h 6439430"/>
              <a:gd name="connsiteX557" fmla="*/ 11568310 w 11802778"/>
              <a:gd name="connsiteY557" fmla="*/ 6239695 h 6439430"/>
              <a:gd name="connsiteX558" fmla="*/ 11573787 w 11802778"/>
              <a:gd name="connsiteY558" fmla="*/ 6211071 h 6439430"/>
              <a:gd name="connsiteX559" fmla="*/ 11579761 w 11802778"/>
              <a:gd name="connsiteY559" fmla="*/ 6182077 h 6439430"/>
              <a:gd name="connsiteX560" fmla="*/ 11584240 w 11802778"/>
              <a:gd name="connsiteY560" fmla="*/ 6153453 h 6439430"/>
              <a:gd name="connsiteX561" fmla="*/ 11588720 w 11802778"/>
              <a:gd name="connsiteY561" fmla="*/ 6124457 h 6439430"/>
              <a:gd name="connsiteX562" fmla="*/ 11592703 w 11802778"/>
              <a:gd name="connsiteY562" fmla="*/ 6095833 h 6439430"/>
              <a:gd name="connsiteX563" fmla="*/ 11596188 w 11802778"/>
              <a:gd name="connsiteY563" fmla="*/ 6066838 h 6439430"/>
              <a:gd name="connsiteX564" fmla="*/ 11599672 w 11802778"/>
              <a:gd name="connsiteY564" fmla="*/ 6037471 h 6439430"/>
              <a:gd name="connsiteX565" fmla="*/ 11602161 w 11802778"/>
              <a:gd name="connsiteY565" fmla="*/ 6008848 h 6439430"/>
              <a:gd name="connsiteX566" fmla="*/ 11605149 w 11802778"/>
              <a:gd name="connsiteY566" fmla="*/ 5979481 h 6439430"/>
              <a:gd name="connsiteX567" fmla="*/ 11607140 w 11802778"/>
              <a:gd name="connsiteY567" fmla="*/ 5950114 h 6439430"/>
              <a:gd name="connsiteX568" fmla="*/ 11608634 w 11802778"/>
              <a:gd name="connsiteY568" fmla="*/ 5921118 h 6439430"/>
              <a:gd name="connsiteX569" fmla="*/ 11610126 w 11802778"/>
              <a:gd name="connsiteY569" fmla="*/ 5891751 h 6439430"/>
              <a:gd name="connsiteX570" fmla="*/ 11618092 w 11802778"/>
              <a:gd name="connsiteY570" fmla="*/ 5835992 h 6439430"/>
              <a:gd name="connsiteX571" fmla="*/ 11625061 w 11802778"/>
              <a:gd name="connsiteY571" fmla="*/ 5779859 h 6439430"/>
              <a:gd name="connsiteX572" fmla="*/ 11631035 w 11802778"/>
              <a:gd name="connsiteY572" fmla="*/ 5724098 h 6439430"/>
              <a:gd name="connsiteX573" fmla="*/ 11636013 w 11802778"/>
              <a:gd name="connsiteY573" fmla="*/ 5667966 h 6439430"/>
              <a:gd name="connsiteX574" fmla="*/ 11640493 w 11802778"/>
              <a:gd name="connsiteY574" fmla="*/ 5612206 h 6439430"/>
              <a:gd name="connsiteX575" fmla="*/ 11644476 w 11802778"/>
              <a:gd name="connsiteY575" fmla="*/ 5555702 h 6439430"/>
              <a:gd name="connsiteX576" fmla="*/ 11651445 w 11802778"/>
              <a:gd name="connsiteY576" fmla="*/ 5443438 h 6439430"/>
              <a:gd name="connsiteX577" fmla="*/ 11657915 w 11802778"/>
              <a:gd name="connsiteY577" fmla="*/ 5331174 h 6439430"/>
              <a:gd name="connsiteX578" fmla="*/ 11664886 w 11802778"/>
              <a:gd name="connsiteY578" fmla="*/ 5218538 h 6439430"/>
              <a:gd name="connsiteX579" fmla="*/ 11668867 w 11802778"/>
              <a:gd name="connsiteY579" fmla="*/ 5162776 h 6439430"/>
              <a:gd name="connsiteX580" fmla="*/ 11672850 w 11802778"/>
              <a:gd name="connsiteY580" fmla="*/ 5106644 h 6439430"/>
              <a:gd name="connsiteX581" fmla="*/ 11677829 w 11802778"/>
              <a:gd name="connsiteY581" fmla="*/ 5050512 h 6439430"/>
              <a:gd name="connsiteX582" fmla="*/ 11683803 w 11802778"/>
              <a:gd name="connsiteY582" fmla="*/ 4994380 h 6439430"/>
              <a:gd name="connsiteX583" fmla="*/ 11688282 w 11802778"/>
              <a:gd name="connsiteY583" fmla="*/ 4987318 h 6439430"/>
              <a:gd name="connsiteX584" fmla="*/ 11691767 w 11802778"/>
              <a:gd name="connsiteY584" fmla="*/ 4979512 h 6439430"/>
              <a:gd name="connsiteX585" fmla="*/ 11694755 w 11802778"/>
              <a:gd name="connsiteY585" fmla="*/ 4972076 h 6439430"/>
              <a:gd name="connsiteX586" fmla="*/ 11697242 w 11802778"/>
              <a:gd name="connsiteY586" fmla="*/ 4964270 h 6439430"/>
              <a:gd name="connsiteX587" fmla="*/ 11699234 w 11802778"/>
              <a:gd name="connsiteY587" fmla="*/ 4956464 h 6439430"/>
              <a:gd name="connsiteX588" fmla="*/ 11701225 w 11802778"/>
              <a:gd name="connsiteY588" fmla="*/ 4948658 h 6439430"/>
              <a:gd name="connsiteX589" fmla="*/ 11702220 w 11802778"/>
              <a:gd name="connsiteY589" fmla="*/ 4940478 h 6439430"/>
              <a:gd name="connsiteX590" fmla="*/ 11702719 w 11802778"/>
              <a:gd name="connsiteY590" fmla="*/ 4933044 h 6439430"/>
              <a:gd name="connsiteX591" fmla="*/ 11703216 w 11802778"/>
              <a:gd name="connsiteY591" fmla="*/ 4917060 h 6439430"/>
              <a:gd name="connsiteX592" fmla="*/ 11702220 w 11802778"/>
              <a:gd name="connsiteY592" fmla="*/ 4900703 h 6439430"/>
              <a:gd name="connsiteX593" fmla="*/ 11700728 w 11802778"/>
              <a:gd name="connsiteY593" fmla="*/ 4884720 h 6439430"/>
              <a:gd name="connsiteX594" fmla="*/ 11698736 w 11802778"/>
              <a:gd name="connsiteY594" fmla="*/ 4867991 h 6439430"/>
              <a:gd name="connsiteX595" fmla="*/ 11708194 w 11802778"/>
              <a:gd name="connsiteY595" fmla="*/ 4779888 h 6439430"/>
              <a:gd name="connsiteX596" fmla="*/ 11712676 w 11802778"/>
              <a:gd name="connsiteY596" fmla="*/ 4736025 h 6439430"/>
              <a:gd name="connsiteX597" fmla="*/ 11717652 w 11802778"/>
              <a:gd name="connsiteY597" fmla="*/ 4691787 h 6439430"/>
              <a:gd name="connsiteX598" fmla="*/ 11736570 w 11802778"/>
              <a:gd name="connsiteY598" fmla="*/ 4524507 h 6439430"/>
              <a:gd name="connsiteX599" fmla="*/ 11745530 w 11802778"/>
              <a:gd name="connsiteY599" fmla="*/ 4440494 h 6439430"/>
              <a:gd name="connsiteX600" fmla="*/ 11753993 w 11802778"/>
              <a:gd name="connsiteY600" fmla="*/ 4356482 h 6439430"/>
              <a:gd name="connsiteX601" fmla="*/ 11761957 w 11802778"/>
              <a:gd name="connsiteY601" fmla="*/ 4272469 h 6439430"/>
              <a:gd name="connsiteX602" fmla="*/ 11769923 w 11802778"/>
              <a:gd name="connsiteY602" fmla="*/ 4189200 h 6439430"/>
              <a:gd name="connsiteX603" fmla="*/ 11776892 w 11802778"/>
              <a:gd name="connsiteY603" fmla="*/ 4105189 h 6439430"/>
              <a:gd name="connsiteX604" fmla="*/ 11782866 w 11802778"/>
              <a:gd name="connsiteY604" fmla="*/ 4020804 h 6439430"/>
              <a:gd name="connsiteX605" fmla="*/ 11787844 w 11802778"/>
              <a:gd name="connsiteY605" fmla="*/ 3936791 h 6439430"/>
              <a:gd name="connsiteX606" fmla="*/ 11792324 w 11802778"/>
              <a:gd name="connsiteY606" fmla="*/ 3853151 h 6439430"/>
              <a:gd name="connsiteX607" fmla="*/ 11795809 w 11802778"/>
              <a:gd name="connsiteY607" fmla="*/ 3769139 h 6439430"/>
              <a:gd name="connsiteX608" fmla="*/ 11798795 w 11802778"/>
              <a:gd name="connsiteY608" fmla="*/ 3684755 h 6439430"/>
              <a:gd name="connsiteX609" fmla="*/ 11799792 w 11802778"/>
              <a:gd name="connsiteY609" fmla="*/ 3600370 h 6439430"/>
              <a:gd name="connsiteX610" fmla="*/ 11800289 w 11802778"/>
              <a:gd name="connsiteY610" fmla="*/ 3515987 h 6439430"/>
              <a:gd name="connsiteX611" fmla="*/ 11799293 w 11802778"/>
              <a:gd name="connsiteY611" fmla="*/ 3431604 h 6439430"/>
              <a:gd name="connsiteX612" fmla="*/ 11798298 w 11802778"/>
              <a:gd name="connsiteY612" fmla="*/ 3389597 h 6439430"/>
              <a:gd name="connsiteX613" fmla="*/ 11797303 w 11802778"/>
              <a:gd name="connsiteY613" fmla="*/ 3347219 h 6439430"/>
              <a:gd name="connsiteX614" fmla="*/ 11795310 w 11802778"/>
              <a:gd name="connsiteY614" fmla="*/ 2990725 h 6439430"/>
              <a:gd name="connsiteX615" fmla="*/ 11797303 w 11802778"/>
              <a:gd name="connsiteY615" fmla="*/ 2972881 h 6439430"/>
              <a:gd name="connsiteX616" fmla="*/ 11798795 w 11802778"/>
              <a:gd name="connsiteY616" fmla="*/ 2955038 h 6439430"/>
              <a:gd name="connsiteX617" fmla="*/ 11801284 w 11802778"/>
              <a:gd name="connsiteY617" fmla="*/ 2919722 h 6439430"/>
              <a:gd name="connsiteX618" fmla="*/ 11802281 w 11802778"/>
              <a:gd name="connsiteY618" fmla="*/ 2884036 h 6439430"/>
              <a:gd name="connsiteX619" fmla="*/ 11802778 w 11802778"/>
              <a:gd name="connsiteY619" fmla="*/ 2848350 h 6439430"/>
              <a:gd name="connsiteX620" fmla="*/ 11801782 w 11802778"/>
              <a:gd name="connsiteY620" fmla="*/ 2812662 h 6439430"/>
              <a:gd name="connsiteX621" fmla="*/ 11800289 w 11802778"/>
              <a:gd name="connsiteY621" fmla="*/ 2777720 h 6439430"/>
              <a:gd name="connsiteX622" fmla="*/ 11798298 w 11802778"/>
              <a:gd name="connsiteY622" fmla="*/ 2742034 h 6439430"/>
              <a:gd name="connsiteX623" fmla="*/ 11795809 w 11802778"/>
              <a:gd name="connsiteY623" fmla="*/ 2706347 h 6439430"/>
              <a:gd name="connsiteX624" fmla="*/ 11795310 w 11802778"/>
              <a:gd name="connsiteY624" fmla="*/ 2682184 h 6439430"/>
              <a:gd name="connsiteX625" fmla="*/ 11795310 w 11802778"/>
              <a:gd name="connsiteY625" fmla="*/ 2658021 h 6439430"/>
              <a:gd name="connsiteX626" fmla="*/ 11797303 w 11802778"/>
              <a:gd name="connsiteY626" fmla="*/ 2609323 h 6439430"/>
              <a:gd name="connsiteX627" fmla="*/ 11798298 w 11802778"/>
              <a:gd name="connsiteY627" fmla="*/ 2560999 h 6439430"/>
              <a:gd name="connsiteX628" fmla="*/ 11799293 w 11802778"/>
              <a:gd name="connsiteY628" fmla="*/ 2512673 h 6439430"/>
              <a:gd name="connsiteX629" fmla="*/ 11799293 w 11802778"/>
              <a:gd name="connsiteY629" fmla="*/ 2488510 h 6439430"/>
              <a:gd name="connsiteX630" fmla="*/ 11798298 w 11802778"/>
              <a:gd name="connsiteY630" fmla="*/ 2464347 h 6439430"/>
              <a:gd name="connsiteX631" fmla="*/ 11797303 w 11802778"/>
              <a:gd name="connsiteY631" fmla="*/ 2440184 h 6439430"/>
              <a:gd name="connsiteX632" fmla="*/ 11794813 w 11802778"/>
              <a:gd name="connsiteY632" fmla="*/ 2416393 h 6439430"/>
              <a:gd name="connsiteX633" fmla="*/ 11791826 w 11802778"/>
              <a:gd name="connsiteY633" fmla="*/ 2392230 h 6439430"/>
              <a:gd name="connsiteX634" fmla="*/ 11787844 w 11802778"/>
              <a:gd name="connsiteY634" fmla="*/ 2368439 h 6439430"/>
              <a:gd name="connsiteX635" fmla="*/ 11782866 w 11802778"/>
              <a:gd name="connsiteY635" fmla="*/ 2344277 h 6439430"/>
              <a:gd name="connsiteX636" fmla="*/ 11776892 w 11802778"/>
              <a:gd name="connsiteY636" fmla="*/ 2320857 h 6439430"/>
              <a:gd name="connsiteX637" fmla="*/ 11773408 w 11802778"/>
              <a:gd name="connsiteY637" fmla="*/ 2253572 h 6439430"/>
              <a:gd name="connsiteX638" fmla="*/ 11773408 w 11802778"/>
              <a:gd name="connsiteY638" fmla="*/ 2110826 h 6439430"/>
              <a:gd name="connsiteX639" fmla="*/ 11773905 w 11802778"/>
              <a:gd name="connsiteY639" fmla="*/ 2050976 h 6439430"/>
              <a:gd name="connsiteX640" fmla="*/ 11774403 w 11802778"/>
              <a:gd name="connsiteY640" fmla="*/ 1991870 h 6439430"/>
              <a:gd name="connsiteX641" fmla="*/ 11775897 w 11802778"/>
              <a:gd name="connsiteY641" fmla="*/ 1984436 h 6439430"/>
              <a:gd name="connsiteX642" fmla="*/ 11777389 w 11802778"/>
              <a:gd name="connsiteY642" fmla="*/ 1977373 h 6439430"/>
              <a:gd name="connsiteX643" fmla="*/ 11777888 w 11802778"/>
              <a:gd name="connsiteY643" fmla="*/ 1970310 h 6439430"/>
              <a:gd name="connsiteX644" fmla="*/ 11778386 w 11802778"/>
              <a:gd name="connsiteY644" fmla="*/ 1963246 h 6439430"/>
              <a:gd name="connsiteX645" fmla="*/ 11777888 w 11802778"/>
              <a:gd name="connsiteY645" fmla="*/ 1949493 h 6439430"/>
              <a:gd name="connsiteX646" fmla="*/ 11775897 w 11802778"/>
              <a:gd name="connsiteY646" fmla="*/ 1935367 h 6439430"/>
              <a:gd name="connsiteX647" fmla="*/ 11773905 w 11802778"/>
              <a:gd name="connsiteY647" fmla="*/ 1921241 h 6439430"/>
              <a:gd name="connsiteX648" fmla="*/ 11770919 w 11802778"/>
              <a:gd name="connsiteY648" fmla="*/ 1907859 h 6439430"/>
              <a:gd name="connsiteX649" fmla="*/ 11763950 w 11802778"/>
              <a:gd name="connsiteY649" fmla="*/ 1880349 h 6439430"/>
              <a:gd name="connsiteX650" fmla="*/ 11761460 w 11802778"/>
              <a:gd name="connsiteY650" fmla="*/ 1866223 h 6439430"/>
              <a:gd name="connsiteX651" fmla="*/ 11757976 w 11802778"/>
              <a:gd name="connsiteY651" fmla="*/ 1852841 h 6439430"/>
              <a:gd name="connsiteX652" fmla="*/ 11755487 w 11802778"/>
              <a:gd name="connsiteY652" fmla="*/ 1839087 h 6439430"/>
              <a:gd name="connsiteX653" fmla="*/ 11753993 w 11802778"/>
              <a:gd name="connsiteY653" fmla="*/ 1825333 h 6439430"/>
              <a:gd name="connsiteX654" fmla="*/ 11752998 w 11802778"/>
              <a:gd name="connsiteY654" fmla="*/ 1811207 h 6439430"/>
              <a:gd name="connsiteX655" fmla="*/ 11752998 w 11802778"/>
              <a:gd name="connsiteY655" fmla="*/ 1804516 h 6439430"/>
              <a:gd name="connsiteX656" fmla="*/ 11753494 w 11802778"/>
              <a:gd name="connsiteY656" fmla="*/ 1797452 h 6439430"/>
              <a:gd name="connsiteX657" fmla="*/ 11754492 w 11802778"/>
              <a:gd name="connsiteY657" fmla="*/ 1790389 h 6439430"/>
              <a:gd name="connsiteX658" fmla="*/ 11755487 w 11802778"/>
              <a:gd name="connsiteY658" fmla="*/ 1783698 h 6439430"/>
              <a:gd name="connsiteX659" fmla="*/ 11757477 w 11802778"/>
              <a:gd name="connsiteY659" fmla="*/ 1776263 h 6439430"/>
              <a:gd name="connsiteX660" fmla="*/ 11758971 w 11802778"/>
              <a:gd name="connsiteY660" fmla="*/ 1769573 h 6439430"/>
              <a:gd name="connsiteX661" fmla="*/ 11761460 w 11802778"/>
              <a:gd name="connsiteY661" fmla="*/ 1761767 h 6439430"/>
              <a:gd name="connsiteX662" fmla="*/ 11763451 w 11802778"/>
              <a:gd name="connsiteY662" fmla="*/ 1754331 h 6439430"/>
              <a:gd name="connsiteX663" fmla="*/ 11764945 w 11802778"/>
              <a:gd name="connsiteY663" fmla="*/ 1747639 h 6439430"/>
              <a:gd name="connsiteX664" fmla="*/ 11765442 w 11802778"/>
              <a:gd name="connsiteY664" fmla="*/ 1741320 h 6439430"/>
              <a:gd name="connsiteX665" fmla="*/ 11765940 w 11802778"/>
              <a:gd name="connsiteY665" fmla="*/ 1735000 h 6439430"/>
              <a:gd name="connsiteX666" fmla="*/ 11765940 w 11802778"/>
              <a:gd name="connsiteY666" fmla="*/ 1729426 h 6439430"/>
              <a:gd name="connsiteX667" fmla="*/ 11765442 w 11802778"/>
              <a:gd name="connsiteY667" fmla="*/ 1723849 h 6439430"/>
              <a:gd name="connsiteX668" fmla="*/ 11763950 w 11802778"/>
              <a:gd name="connsiteY668" fmla="*/ 1718645 h 6439430"/>
              <a:gd name="connsiteX669" fmla="*/ 11762953 w 11802778"/>
              <a:gd name="connsiteY669" fmla="*/ 1713812 h 6439430"/>
              <a:gd name="connsiteX670" fmla="*/ 11761460 w 11802778"/>
              <a:gd name="connsiteY670" fmla="*/ 1709351 h 6439430"/>
              <a:gd name="connsiteX671" fmla="*/ 11758971 w 11802778"/>
              <a:gd name="connsiteY671" fmla="*/ 1705262 h 6439430"/>
              <a:gd name="connsiteX672" fmla="*/ 11756979 w 11802778"/>
              <a:gd name="connsiteY672" fmla="*/ 1701172 h 6439430"/>
              <a:gd name="connsiteX673" fmla="*/ 11753993 w 11802778"/>
              <a:gd name="connsiteY673" fmla="*/ 1697084 h 6439430"/>
              <a:gd name="connsiteX674" fmla="*/ 11751005 w 11802778"/>
              <a:gd name="connsiteY674" fmla="*/ 1693739 h 6439430"/>
              <a:gd name="connsiteX675" fmla="*/ 11748518 w 11802778"/>
              <a:gd name="connsiteY675" fmla="*/ 1690764 h 6439430"/>
              <a:gd name="connsiteX676" fmla="*/ 11744535 w 11802778"/>
              <a:gd name="connsiteY676" fmla="*/ 1687790 h 6439430"/>
              <a:gd name="connsiteX677" fmla="*/ 11741050 w 11802778"/>
              <a:gd name="connsiteY677" fmla="*/ 1684817 h 6439430"/>
              <a:gd name="connsiteX678" fmla="*/ 11737067 w 11802778"/>
              <a:gd name="connsiteY678" fmla="*/ 1682215 h 6439430"/>
              <a:gd name="connsiteX679" fmla="*/ 11729103 w 11802778"/>
              <a:gd name="connsiteY679" fmla="*/ 1677754 h 6439430"/>
              <a:gd name="connsiteX680" fmla="*/ 11720141 w 11802778"/>
              <a:gd name="connsiteY680" fmla="*/ 1674036 h 6439430"/>
              <a:gd name="connsiteX681" fmla="*/ 11710683 w 11802778"/>
              <a:gd name="connsiteY681" fmla="*/ 1670319 h 6439430"/>
              <a:gd name="connsiteX682" fmla="*/ 11701225 w 11802778"/>
              <a:gd name="connsiteY682" fmla="*/ 1667345 h 6439430"/>
              <a:gd name="connsiteX683" fmla="*/ 11691767 w 11802778"/>
              <a:gd name="connsiteY683" fmla="*/ 1665115 h 6439430"/>
              <a:gd name="connsiteX684" fmla="*/ 11672850 w 11802778"/>
              <a:gd name="connsiteY684" fmla="*/ 1660282 h 6439430"/>
              <a:gd name="connsiteX685" fmla="*/ 11666378 w 11802778"/>
              <a:gd name="connsiteY685" fmla="*/ 1659166 h 6439430"/>
              <a:gd name="connsiteX686" fmla="*/ 11660404 w 11802778"/>
              <a:gd name="connsiteY686" fmla="*/ 1657680 h 6439430"/>
              <a:gd name="connsiteX687" fmla="*/ 11654431 w 11802778"/>
              <a:gd name="connsiteY687" fmla="*/ 1657307 h 6439430"/>
              <a:gd name="connsiteX688" fmla="*/ 11648956 w 11802778"/>
              <a:gd name="connsiteY688" fmla="*/ 1657307 h 6439430"/>
              <a:gd name="connsiteX689" fmla="*/ 11643977 w 11802778"/>
              <a:gd name="connsiteY689" fmla="*/ 1657307 h 6439430"/>
              <a:gd name="connsiteX690" fmla="*/ 11638502 w 11802778"/>
              <a:gd name="connsiteY690" fmla="*/ 1657680 h 6439430"/>
              <a:gd name="connsiteX691" fmla="*/ 11634020 w 11802778"/>
              <a:gd name="connsiteY691" fmla="*/ 1658423 h 6439430"/>
              <a:gd name="connsiteX692" fmla="*/ 11629541 w 11802778"/>
              <a:gd name="connsiteY692" fmla="*/ 1659910 h 6439430"/>
              <a:gd name="connsiteX693" fmla="*/ 11625558 w 11802778"/>
              <a:gd name="connsiteY693" fmla="*/ 1661025 h 6439430"/>
              <a:gd name="connsiteX694" fmla="*/ 11621576 w 11802778"/>
              <a:gd name="connsiteY694" fmla="*/ 1662884 h 6439430"/>
              <a:gd name="connsiteX695" fmla="*/ 11618092 w 11802778"/>
              <a:gd name="connsiteY695" fmla="*/ 1665115 h 6439430"/>
              <a:gd name="connsiteX696" fmla="*/ 11615104 w 11802778"/>
              <a:gd name="connsiteY696" fmla="*/ 1667345 h 6439430"/>
              <a:gd name="connsiteX697" fmla="*/ 11611620 w 11802778"/>
              <a:gd name="connsiteY697" fmla="*/ 1669947 h 6439430"/>
              <a:gd name="connsiteX698" fmla="*/ 11608634 w 11802778"/>
              <a:gd name="connsiteY698" fmla="*/ 1672921 h 6439430"/>
              <a:gd name="connsiteX699" fmla="*/ 11606145 w 11802778"/>
              <a:gd name="connsiteY699" fmla="*/ 1675895 h 6439430"/>
              <a:gd name="connsiteX700" fmla="*/ 11603655 w 11802778"/>
              <a:gd name="connsiteY700" fmla="*/ 1679241 h 6439430"/>
              <a:gd name="connsiteX701" fmla="*/ 11599672 w 11802778"/>
              <a:gd name="connsiteY701" fmla="*/ 1686676 h 6439430"/>
              <a:gd name="connsiteX702" fmla="*/ 11595689 w 11802778"/>
              <a:gd name="connsiteY702" fmla="*/ 1694482 h 6439430"/>
              <a:gd name="connsiteX703" fmla="*/ 11592703 w 11802778"/>
              <a:gd name="connsiteY703" fmla="*/ 1703404 h 6439430"/>
              <a:gd name="connsiteX704" fmla="*/ 11591209 w 11802778"/>
              <a:gd name="connsiteY704" fmla="*/ 1712697 h 6439430"/>
              <a:gd name="connsiteX705" fmla="*/ 11589219 w 11802778"/>
              <a:gd name="connsiteY705" fmla="*/ 1722733 h 6439430"/>
              <a:gd name="connsiteX706" fmla="*/ 11588223 w 11802778"/>
              <a:gd name="connsiteY706" fmla="*/ 1732771 h 6439430"/>
              <a:gd name="connsiteX707" fmla="*/ 11587725 w 11802778"/>
              <a:gd name="connsiteY707" fmla="*/ 1743551 h 6439430"/>
              <a:gd name="connsiteX708" fmla="*/ 11587228 w 11802778"/>
              <a:gd name="connsiteY708" fmla="*/ 1753959 h 6439430"/>
              <a:gd name="connsiteX709" fmla="*/ 11586730 w 11802778"/>
              <a:gd name="connsiteY709" fmla="*/ 1801542 h 6439430"/>
              <a:gd name="connsiteX710" fmla="*/ 11585236 w 11802778"/>
              <a:gd name="connsiteY710" fmla="*/ 1848752 h 6439430"/>
              <a:gd name="connsiteX711" fmla="*/ 11583245 w 11802778"/>
              <a:gd name="connsiteY711" fmla="*/ 1880349 h 6439430"/>
              <a:gd name="connsiteX712" fmla="*/ 11580257 w 11802778"/>
              <a:gd name="connsiteY712" fmla="*/ 1911204 h 6439430"/>
              <a:gd name="connsiteX713" fmla="*/ 11576773 w 11802778"/>
              <a:gd name="connsiteY713" fmla="*/ 1942430 h 6439430"/>
              <a:gd name="connsiteX714" fmla="*/ 11572293 w 11802778"/>
              <a:gd name="connsiteY714" fmla="*/ 1973283 h 6439430"/>
              <a:gd name="connsiteX715" fmla="*/ 11567813 w 11802778"/>
              <a:gd name="connsiteY715" fmla="*/ 2004138 h 6439430"/>
              <a:gd name="connsiteX716" fmla="*/ 11562336 w 11802778"/>
              <a:gd name="connsiteY716" fmla="*/ 2034619 h 6439430"/>
              <a:gd name="connsiteX717" fmla="*/ 11556362 w 11802778"/>
              <a:gd name="connsiteY717" fmla="*/ 2065102 h 6439430"/>
              <a:gd name="connsiteX718" fmla="*/ 11549393 w 11802778"/>
              <a:gd name="connsiteY718" fmla="*/ 2095584 h 6439430"/>
              <a:gd name="connsiteX719" fmla="*/ 11542923 w 11802778"/>
              <a:gd name="connsiteY719" fmla="*/ 2125696 h 6439430"/>
              <a:gd name="connsiteX720" fmla="*/ 11535456 w 11802778"/>
              <a:gd name="connsiteY720" fmla="*/ 2155806 h 6439430"/>
              <a:gd name="connsiteX721" fmla="*/ 11527491 w 11802778"/>
              <a:gd name="connsiteY721" fmla="*/ 2185917 h 6439430"/>
              <a:gd name="connsiteX722" fmla="*/ 11519028 w 11802778"/>
              <a:gd name="connsiteY722" fmla="*/ 2216027 h 6439430"/>
              <a:gd name="connsiteX723" fmla="*/ 11510067 w 11802778"/>
              <a:gd name="connsiteY723" fmla="*/ 2245766 h 6439430"/>
              <a:gd name="connsiteX724" fmla="*/ 11500609 w 11802778"/>
              <a:gd name="connsiteY724" fmla="*/ 2275506 h 6439430"/>
              <a:gd name="connsiteX725" fmla="*/ 11491150 w 11802778"/>
              <a:gd name="connsiteY725" fmla="*/ 2304873 h 6439430"/>
              <a:gd name="connsiteX726" fmla="*/ 11480697 w 11802778"/>
              <a:gd name="connsiteY726" fmla="*/ 2334610 h 6439430"/>
              <a:gd name="connsiteX727" fmla="*/ 11479702 w 11802778"/>
              <a:gd name="connsiteY727" fmla="*/ 2347993 h 6439430"/>
              <a:gd name="connsiteX728" fmla="*/ 11478208 w 11802778"/>
              <a:gd name="connsiteY728" fmla="*/ 2358030 h 6439430"/>
              <a:gd name="connsiteX729" fmla="*/ 11477212 w 11802778"/>
              <a:gd name="connsiteY729" fmla="*/ 2362491 h 6439430"/>
              <a:gd name="connsiteX730" fmla="*/ 11475220 w 11802778"/>
              <a:gd name="connsiteY730" fmla="*/ 2367324 h 6439430"/>
              <a:gd name="connsiteX731" fmla="*/ 11473728 w 11802778"/>
              <a:gd name="connsiteY731" fmla="*/ 2370669 h 6439430"/>
              <a:gd name="connsiteX732" fmla="*/ 11471736 w 11802778"/>
              <a:gd name="connsiteY732" fmla="*/ 2372528 h 6439430"/>
              <a:gd name="connsiteX733" fmla="*/ 11470740 w 11802778"/>
              <a:gd name="connsiteY733" fmla="*/ 2373271 h 6439430"/>
              <a:gd name="connsiteX734" fmla="*/ 11469745 w 11802778"/>
              <a:gd name="connsiteY734" fmla="*/ 2374014 h 6439430"/>
              <a:gd name="connsiteX735" fmla="*/ 11467754 w 11802778"/>
              <a:gd name="connsiteY735" fmla="*/ 2374387 h 6439430"/>
              <a:gd name="connsiteX736" fmla="*/ 11466260 w 11802778"/>
              <a:gd name="connsiteY736" fmla="*/ 2374387 h 6439430"/>
              <a:gd name="connsiteX737" fmla="*/ 11464268 w 11802778"/>
              <a:gd name="connsiteY737" fmla="*/ 2374014 h 6439430"/>
              <a:gd name="connsiteX738" fmla="*/ 11462277 w 11802778"/>
              <a:gd name="connsiteY738" fmla="*/ 2372899 h 6439430"/>
              <a:gd name="connsiteX739" fmla="*/ 11460287 w 11802778"/>
              <a:gd name="connsiteY739" fmla="*/ 2371413 h 6439430"/>
              <a:gd name="connsiteX740" fmla="*/ 11458294 w 11802778"/>
              <a:gd name="connsiteY740" fmla="*/ 2369181 h 6439430"/>
              <a:gd name="connsiteX741" fmla="*/ 11455308 w 11802778"/>
              <a:gd name="connsiteY741" fmla="*/ 2366580 h 6439430"/>
              <a:gd name="connsiteX742" fmla="*/ 11449833 w 11802778"/>
              <a:gd name="connsiteY742" fmla="*/ 2358773 h 6439430"/>
              <a:gd name="connsiteX743" fmla="*/ 11443361 w 11802778"/>
              <a:gd name="connsiteY743" fmla="*/ 2348737 h 6439430"/>
              <a:gd name="connsiteX744" fmla="*/ 11444855 w 11802778"/>
              <a:gd name="connsiteY744" fmla="*/ 2317139 h 6439430"/>
              <a:gd name="connsiteX745" fmla="*/ 11444855 w 11802778"/>
              <a:gd name="connsiteY745" fmla="*/ 2301527 h 6439430"/>
              <a:gd name="connsiteX746" fmla="*/ 11443361 w 11802778"/>
              <a:gd name="connsiteY746" fmla="*/ 2286285 h 6439430"/>
              <a:gd name="connsiteX747" fmla="*/ 11442366 w 11802778"/>
              <a:gd name="connsiteY747" fmla="*/ 2278851 h 6439430"/>
              <a:gd name="connsiteX748" fmla="*/ 11441370 w 11802778"/>
              <a:gd name="connsiteY748" fmla="*/ 2271043 h 6439430"/>
              <a:gd name="connsiteX749" fmla="*/ 11439378 w 11802778"/>
              <a:gd name="connsiteY749" fmla="*/ 2263609 h 6439430"/>
              <a:gd name="connsiteX750" fmla="*/ 11437387 w 11802778"/>
              <a:gd name="connsiteY750" fmla="*/ 2256174 h 6439430"/>
              <a:gd name="connsiteX751" fmla="*/ 11434898 w 11802778"/>
              <a:gd name="connsiteY751" fmla="*/ 2249111 h 6439430"/>
              <a:gd name="connsiteX752" fmla="*/ 11431414 w 11802778"/>
              <a:gd name="connsiteY752" fmla="*/ 2241678 h 6439430"/>
              <a:gd name="connsiteX753" fmla="*/ 11427430 w 11802778"/>
              <a:gd name="connsiteY753" fmla="*/ 2234613 h 6439430"/>
              <a:gd name="connsiteX754" fmla="*/ 11423449 w 11802778"/>
              <a:gd name="connsiteY754" fmla="*/ 2227550 h 6439430"/>
              <a:gd name="connsiteX755" fmla="*/ 11422452 w 11802778"/>
              <a:gd name="connsiteY755" fmla="*/ 2217142 h 6439430"/>
              <a:gd name="connsiteX756" fmla="*/ 11421457 w 11802778"/>
              <a:gd name="connsiteY756" fmla="*/ 2207105 h 6439430"/>
              <a:gd name="connsiteX757" fmla="*/ 11422951 w 11802778"/>
              <a:gd name="connsiteY757" fmla="*/ 2202273 h 6439430"/>
              <a:gd name="connsiteX758" fmla="*/ 11423946 w 11802778"/>
              <a:gd name="connsiteY758" fmla="*/ 2198556 h 6439430"/>
              <a:gd name="connsiteX759" fmla="*/ 11424941 w 11802778"/>
              <a:gd name="connsiteY759" fmla="*/ 2195209 h 6439430"/>
              <a:gd name="connsiteX760" fmla="*/ 11425440 w 11802778"/>
              <a:gd name="connsiteY760" fmla="*/ 2192236 h 6439430"/>
              <a:gd name="connsiteX761" fmla="*/ 11424941 w 11802778"/>
              <a:gd name="connsiteY761" fmla="*/ 2189634 h 6439430"/>
              <a:gd name="connsiteX762" fmla="*/ 11423946 w 11802778"/>
              <a:gd name="connsiteY762" fmla="*/ 2187032 h 6439430"/>
              <a:gd name="connsiteX763" fmla="*/ 11422951 w 11802778"/>
              <a:gd name="connsiteY763" fmla="*/ 2185544 h 6439430"/>
              <a:gd name="connsiteX764" fmla="*/ 11421955 w 11802778"/>
              <a:gd name="connsiteY764" fmla="*/ 2183687 h 6439430"/>
              <a:gd name="connsiteX765" fmla="*/ 11422452 w 11802778"/>
              <a:gd name="connsiteY765" fmla="*/ 2152089 h 6439430"/>
              <a:gd name="connsiteX766" fmla="*/ 11422951 w 11802778"/>
              <a:gd name="connsiteY766" fmla="*/ 2120120 h 6439430"/>
              <a:gd name="connsiteX767" fmla="*/ 11422951 w 11802778"/>
              <a:gd name="connsiteY767" fmla="*/ 2088522 h 6439430"/>
              <a:gd name="connsiteX768" fmla="*/ 11422951 w 11802778"/>
              <a:gd name="connsiteY768" fmla="*/ 2056925 h 6439430"/>
              <a:gd name="connsiteX769" fmla="*/ 11421955 w 11802778"/>
              <a:gd name="connsiteY769" fmla="*/ 2025327 h 6439430"/>
              <a:gd name="connsiteX770" fmla="*/ 11420960 w 11802778"/>
              <a:gd name="connsiteY770" fmla="*/ 1993358 h 6439430"/>
              <a:gd name="connsiteX771" fmla="*/ 11418471 w 11802778"/>
              <a:gd name="connsiteY771" fmla="*/ 1962132 h 6439430"/>
              <a:gd name="connsiteX772" fmla="*/ 11416478 w 11802778"/>
              <a:gd name="connsiteY772" fmla="*/ 1930906 h 6439430"/>
              <a:gd name="connsiteX773" fmla="*/ 11413492 w 11802778"/>
              <a:gd name="connsiteY773" fmla="*/ 1899308 h 6439430"/>
              <a:gd name="connsiteX774" fmla="*/ 11409509 w 11802778"/>
              <a:gd name="connsiteY774" fmla="*/ 1867711 h 6439430"/>
              <a:gd name="connsiteX775" fmla="*/ 11405528 w 11802778"/>
              <a:gd name="connsiteY775" fmla="*/ 1836485 h 6439430"/>
              <a:gd name="connsiteX776" fmla="*/ 11401047 w 11802778"/>
              <a:gd name="connsiteY776" fmla="*/ 1805260 h 6439430"/>
              <a:gd name="connsiteX777" fmla="*/ 11395073 w 11802778"/>
              <a:gd name="connsiteY777" fmla="*/ 1774034 h 6439430"/>
              <a:gd name="connsiteX778" fmla="*/ 11389598 w 11802778"/>
              <a:gd name="connsiteY778" fmla="*/ 1742435 h 6439430"/>
              <a:gd name="connsiteX779" fmla="*/ 11382629 w 11802778"/>
              <a:gd name="connsiteY779" fmla="*/ 1711582 h 6439430"/>
              <a:gd name="connsiteX780" fmla="*/ 11375161 w 11802778"/>
              <a:gd name="connsiteY780" fmla="*/ 1680727 h 6439430"/>
              <a:gd name="connsiteX781" fmla="*/ 11301486 w 11802778"/>
              <a:gd name="connsiteY781" fmla="*/ 659940 h 6439430"/>
              <a:gd name="connsiteX782" fmla="*/ 11304971 w 11802778"/>
              <a:gd name="connsiteY782" fmla="*/ 620908 h 6439430"/>
              <a:gd name="connsiteX783" fmla="*/ 11306465 w 11802778"/>
              <a:gd name="connsiteY783" fmla="*/ 581876 h 6439430"/>
              <a:gd name="connsiteX784" fmla="*/ 11307460 w 11802778"/>
              <a:gd name="connsiteY784" fmla="*/ 542843 h 6439430"/>
              <a:gd name="connsiteX785" fmla="*/ 11307460 w 11802778"/>
              <a:gd name="connsiteY785" fmla="*/ 504556 h 6439430"/>
              <a:gd name="connsiteX786" fmla="*/ 11306465 w 11802778"/>
              <a:gd name="connsiteY786" fmla="*/ 465522 h 6439430"/>
              <a:gd name="connsiteX787" fmla="*/ 11304971 w 11802778"/>
              <a:gd name="connsiteY787" fmla="*/ 426863 h 6439430"/>
              <a:gd name="connsiteX788" fmla="*/ 11301983 w 11802778"/>
              <a:gd name="connsiteY788" fmla="*/ 388202 h 6439430"/>
              <a:gd name="connsiteX789" fmla="*/ 11299494 w 11802778"/>
              <a:gd name="connsiteY789" fmla="*/ 349170 h 6439430"/>
              <a:gd name="connsiteX790" fmla="*/ 11295513 w 11802778"/>
              <a:gd name="connsiteY790" fmla="*/ 310881 h 6439430"/>
              <a:gd name="connsiteX791" fmla="*/ 11291529 w 11802778"/>
              <a:gd name="connsiteY791" fmla="*/ 272220 h 6439430"/>
              <a:gd name="connsiteX792" fmla="*/ 11286054 w 11802778"/>
              <a:gd name="connsiteY792" fmla="*/ 233932 h 6439430"/>
              <a:gd name="connsiteX793" fmla="*/ 11281076 w 11802778"/>
              <a:gd name="connsiteY793" fmla="*/ 195271 h 6439430"/>
              <a:gd name="connsiteX794" fmla="*/ 11275599 w 11802778"/>
              <a:gd name="connsiteY794" fmla="*/ 156982 h 6439430"/>
              <a:gd name="connsiteX795" fmla="*/ 11269129 w 11802778"/>
              <a:gd name="connsiteY795" fmla="*/ 118321 h 6439430"/>
              <a:gd name="connsiteX796" fmla="*/ 11256186 w 11802778"/>
              <a:gd name="connsiteY796" fmla="*/ 41373 h 6439430"/>
              <a:gd name="connsiteX797" fmla="*/ 11255687 w 11802778"/>
              <a:gd name="connsiteY797" fmla="*/ 9775 h 643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</a:cxnLst>
            <a:rect l="l" t="t" r="r" b="b"/>
            <a:pathLst>
              <a:path w="11802778" h="6439430">
                <a:moveTo>
                  <a:pt x="11255078" y="0"/>
                </a:moveTo>
                <a:lnTo>
                  <a:pt x="9545743" y="0"/>
                </a:lnTo>
                <a:lnTo>
                  <a:pt x="9541736" y="5686"/>
                </a:lnTo>
                <a:lnTo>
                  <a:pt x="9538749" y="12377"/>
                </a:lnTo>
                <a:lnTo>
                  <a:pt x="9536259" y="19812"/>
                </a:lnTo>
                <a:lnTo>
                  <a:pt x="9533771" y="27247"/>
                </a:lnTo>
                <a:lnTo>
                  <a:pt x="9532775" y="34681"/>
                </a:lnTo>
                <a:lnTo>
                  <a:pt x="9532278" y="42487"/>
                </a:lnTo>
                <a:lnTo>
                  <a:pt x="9531780" y="49922"/>
                </a:lnTo>
                <a:lnTo>
                  <a:pt x="9531780" y="65163"/>
                </a:lnTo>
                <a:lnTo>
                  <a:pt x="9531780" y="81148"/>
                </a:lnTo>
                <a:lnTo>
                  <a:pt x="9531780" y="88954"/>
                </a:lnTo>
                <a:lnTo>
                  <a:pt x="9531281" y="96762"/>
                </a:lnTo>
                <a:lnTo>
                  <a:pt x="9530286" y="104195"/>
                </a:lnTo>
                <a:lnTo>
                  <a:pt x="9528792" y="111631"/>
                </a:lnTo>
                <a:lnTo>
                  <a:pt x="9524811" y="125385"/>
                </a:lnTo>
                <a:lnTo>
                  <a:pt x="9522321" y="139511"/>
                </a:lnTo>
                <a:lnTo>
                  <a:pt x="9519334" y="153265"/>
                </a:lnTo>
                <a:lnTo>
                  <a:pt x="9516348" y="167390"/>
                </a:lnTo>
                <a:lnTo>
                  <a:pt x="9512365" y="195271"/>
                </a:lnTo>
                <a:lnTo>
                  <a:pt x="9509379" y="223895"/>
                </a:lnTo>
                <a:lnTo>
                  <a:pt x="9507386" y="252146"/>
                </a:lnTo>
                <a:lnTo>
                  <a:pt x="9505396" y="280770"/>
                </a:lnTo>
                <a:lnTo>
                  <a:pt x="9503902" y="337274"/>
                </a:lnTo>
                <a:lnTo>
                  <a:pt x="9502410" y="394149"/>
                </a:lnTo>
                <a:lnTo>
                  <a:pt x="9500916" y="422773"/>
                </a:lnTo>
                <a:lnTo>
                  <a:pt x="9499921" y="451026"/>
                </a:lnTo>
                <a:lnTo>
                  <a:pt x="9496933" y="479277"/>
                </a:lnTo>
                <a:lnTo>
                  <a:pt x="9494443" y="507529"/>
                </a:lnTo>
                <a:lnTo>
                  <a:pt x="9489964" y="535409"/>
                </a:lnTo>
                <a:lnTo>
                  <a:pt x="9487474" y="549164"/>
                </a:lnTo>
                <a:lnTo>
                  <a:pt x="9483990" y="563290"/>
                </a:lnTo>
                <a:lnTo>
                  <a:pt x="9437695" y="1037997"/>
                </a:lnTo>
                <a:lnTo>
                  <a:pt x="9433711" y="1048776"/>
                </a:lnTo>
                <a:lnTo>
                  <a:pt x="9430725" y="1058070"/>
                </a:lnTo>
                <a:lnTo>
                  <a:pt x="9429728" y="1062531"/>
                </a:lnTo>
                <a:lnTo>
                  <a:pt x="9429231" y="1066992"/>
                </a:lnTo>
                <a:lnTo>
                  <a:pt x="9429728" y="1070709"/>
                </a:lnTo>
                <a:lnTo>
                  <a:pt x="9430227" y="1074427"/>
                </a:lnTo>
                <a:lnTo>
                  <a:pt x="9427239" y="1089668"/>
                </a:lnTo>
                <a:lnTo>
                  <a:pt x="9424253" y="1104909"/>
                </a:lnTo>
                <a:lnTo>
                  <a:pt x="9420270" y="1135390"/>
                </a:lnTo>
                <a:lnTo>
                  <a:pt x="9417781" y="1166616"/>
                </a:lnTo>
                <a:lnTo>
                  <a:pt x="9415791" y="1197471"/>
                </a:lnTo>
                <a:lnTo>
                  <a:pt x="9414296" y="1228325"/>
                </a:lnTo>
                <a:lnTo>
                  <a:pt x="9413301" y="1259179"/>
                </a:lnTo>
                <a:lnTo>
                  <a:pt x="9410812" y="1321631"/>
                </a:lnTo>
                <a:lnTo>
                  <a:pt x="9424253" y="1332039"/>
                </a:lnTo>
                <a:lnTo>
                  <a:pt x="9424253" y="1332782"/>
                </a:lnTo>
                <a:lnTo>
                  <a:pt x="9410812" y="1321631"/>
                </a:lnTo>
                <a:lnTo>
                  <a:pt x="9406831" y="1327206"/>
                </a:lnTo>
                <a:lnTo>
                  <a:pt x="9403843" y="1333155"/>
                </a:lnTo>
                <a:lnTo>
                  <a:pt x="9401852" y="1339474"/>
                </a:lnTo>
                <a:lnTo>
                  <a:pt x="9399860" y="1345794"/>
                </a:lnTo>
                <a:lnTo>
                  <a:pt x="9398864" y="1352484"/>
                </a:lnTo>
                <a:lnTo>
                  <a:pt x="9398368" y="1359176"/>
                </a:lnTo>
                <a:lnTo>
                  <a:pt x="9397371" y="1373302"/>
                </a:lnTo>
                <a:lnTo>
                  <a:pt x="9395879" y="1387428"/>
                </a:lnTo>
                <a:lnTo>
                  <a:pt x="9394884" y="1394119"/>
                </a:lnTo>
                <a:lnTo>
                  <a:pt x="9393389" y="1400810"/>
                </a:lnTo>
                <a:lnTo>
                  <a:pt x="9390402" y="1407501"/>
                </a:lnTo>
                <a:lnTo>
                  <a:pt x="9386917" y="1413450"/>
                </a:lnTo>
                <a:lnTo>
                  <a:pt x="9382437" y="1419397"/>
                </a:lnTo>
                <a:lnTo>
                  <a:pt x="9376962" y="1425346"/>
                </a:lnTo>
                <a:lnTo>
                  <a:pt x="9326185" y="1171077"/>
                </a:lnTo>
                <a:lnTo>
                  <a:pt x="9276405" y="919784"/>
                </a:lnTo>
                <a:lnTo>
                  <a:pt x="9273915" y="907145"/>
                </a:lnTo>
                <a:lnTo>
                  <a:pt x="9271426" y="894878"/>
                </a:lnTo>
                <a:lnTo>
                  <a:pt x="9267942" y="882982"/>
                </a:lnTo>
                <a:lnTo>
                  <a:pt x="9263462" y="871458"/>
                </a:lnTo>
                <a:lnTo>
                  <a:pt x="9260474" y="865883"/>
                </a:lnTo>
                <a:lnTo>
                  <a:pt x="9257488" y="860307"/>
                </a:lnTo>
                <a:lnTo>
                  <a:pt x="9254002" y="855474"/>
                </a:lnTo>
                <a:lnTo>
                  <a:pt x="9250021" y="850642"/>
                </a:lnTo>
                <a:lnTo>
                  <a:pt x="9246038" y="846181"/>
                </a:lnTo>
                <a:lnTo>
                  <a:pt x="9241558" y="841348"/>
                </a:lnTo>
                <a:lnTo>
                  <a:pt x="9236579" y="837259"/>
                </a:lnTo>
                <a:lnTo>
                  <a:pt x="9231104" y="833169"/>
                </a:lnTo>
                <a:lnTo>
                  <a:pt x="9235584" y="824248"/>
                </a:lnTo>
                <a:lnTo>
                  <a:pt x="9239069" y="816069"/>
                </a:lnTo>
                <a:lnTo>
                  <a:pt x="9241059" y="807520"/>
                </a:lnTo>
                <a:lnTo>
                  <a:pt x="9243052" y="798598"/>
                </a:lnTo>
                <a:lnTo>
                  <a:pt x="9244047" y="790049"/>
                </a:lnTo>
                <a:lnTo>
                  <a:pt x="9244047" y="781498"/>
                </a:lnTo>
                <a:lnTo>
                  <a:pt x="9243548" y="773320"/>
                </a:lnTo>
                <a:lnTo>
                  <a:pt x="9242055" y="764770"/>
                </a:lnTo>
                <a:lnTo>
                  <a:pt x="9241059" y="755849"/>
                </a:lnTo>
                <a:lnTo>
                  <a:pt x="9239568" y="747298"/>
                </a:lnTo>
                <a:lnTo>
                  <a:pt x="9235086" y="730570"/>
                </a:lnTo>
                <a:lnTo>
                  <a:pt x="9230107" y="713843"/>
                </a:lnTo>
                <a:lnTo>
                  <a:pt x="9226126" y="696742"/>
                </a:lnTo>
                <a:lnTo>
                  <a:pt x="9131542" y="275195"/>
                </a:lnTo>
                <a:lnTo>
                  <a:pt x="9069527" y="0"/>
                </a:lnTo>
                <a:lnTo>
                  <a:pt x="7624310" y="0"/>
                </a:lnTo>
                <a:lnTo>
                  <a:pt x="7621692" y="27618"/>
                </a:lnTo>
                <a:lnTo>
                  <a:pt x="7613726" y="112003"/>
                </a:lnTo>
                <a:lnTo>
                  <a:pt x="7606757" y="196386"/>
                </a:lnTo>
                <a:lnTo>
                  <a:pt x="7600784" y="280770"/>
                </a:lnTo>
                <a:lnTo>
                  <a:pt x="7594810" y="365525"/>
                </a:lnTo>
                <a:lnTo>
                  <a:pt x="7589831" y="449910"/>
                </a:lnTo>
                <a:lnTo>
                  <a:pt x="7585850" y="534666"/>
                </a:lnTo>
                <a:lnTo>
                  <a:pt x="7581867" y="618679"/>
                </a:lnTo>
                <a:lnTo>
                  <a:pt x="7579378" y="703805"/>
                </a:lnTo>
                <a:lnTo>
                  <a:pt x="7576889" y="788561"/>
                </a:lnTo>
                <a:lnTo>
                  <a:pt x="7575397" y="873317"/>
                </a:lnTo>
                <a:lnTo>
                  <a:pt x="7570418" y="880009"/>
                </a:lnTo>
                <a:lnTo>
                  <a:pt x="7569768" y="881100"/>
                </a:lnTo>
                <a:lnTo>
                  <a:pt x="7569663" y="871832"/>
                </a:lnTo>
                <a:lnTo>
                  <a:pt x="7568169" y="784101"/>
                </a:lnTo>
                <a:lnTo>
                  <a:pt x="7565183" y="696373"/>
                </a:lnTo>
                <a:lnTo>
                  <a:pt x="7558711" y="520912"/>
                </a:lnTo>
                <a:lnTo>
                  <a:pt x="7556222" y="433184"/>
                </a:lnTo>
                <a:lnTo>
                  <a:pt x="7553236" y="345454"/>
                </a:lnTo>
                <a:lnTo>
                  <a:pt x="7550747" y="257723"/>
                </a:lnTo>
                <a:lnTo>
                  <a:pt x="7549252" y="169622"/>
                </a:lnTo>
                <a:lnTo>
                  <a:pt x="7549252" y="81892"/>
                </a:lnTo>
                <a:lnTo>
                  <a:pt x="7549252" y="38027"/>
                </a:lnTo>
                <a:lnTo>
                  <a:pt x="7550115" y="0"/>
                </a:lnTo>
                <a:lnTo>
                  <a:pt x="4252663" y="0"/>
                </a:lnTo>
                <a:lnTo>
                  <a:pt x="4253526" y="38026"/>
                </a:lnTo>
                <a:lnTo>
                  <a:pt x="4253526" y="81891"/>
                </a:lnTo>
                <a:lnTo>
                  <a:pt x="4253526" y="169621"/>
                </a:lnTo>
                <a:lnTo>
                  <a:pt x="4252032" y="257722"/>
                </a:lnTo>
                <a:lnTo>
                  <a:pt x="4249543" y="345453"/>
                </a:lnTo>
                <a:lnTo>
                  <a:pt x="4246557" y="433183"/>
                </a:lnTo>
                <a:lnTo>
                  <a:pt x="4244067" y="520911"/>
                </a:lnTo>
                <a:lnTo>
                  <a:pt x="4237595" y="696372"/>
                </a:lnTo>
                <a:lnTo>
                  <a:pt x="4234609" y="784100"/>
                </a:lnTo>
                <a:lnTo>
                  <a:pt x="4233115" y="871831"/>
                </a:lnTo>
                <a:lnTo>
                  <a:pt x="4233010" y="881102"/>
                </a:lnTo>
                <a:lnTo>
                  <a:pt x="4232360" y="880010"/>
                </a:lnTo>
                <a:lnTo>
                  <a:pt x="4227381" y="873318"/>
                </a:lnTo>
                <a:lnTo>
                  <a:pt x="4225889" y="788562"/>
                </a:lnTo>
                <a:lnTo>
                  <a:pt x="4223400" y="703806"/>
                </a:lnTo>
                <a:lnTo>
                  <a:pt x="4220911" y="618680"/>
                </a:lnTo>
                <a:lnTo>
                  <a:pt x="4216928" y="534667"/>
                </a:lnTo>
                <a:lnTo>
                  <a:pt x="4212947" y="449911"/>
                </a:lnTo>
                <a:lnTo>
                  <a:pt x="4207968" y="365527"/>
                </a:lnTo>
                <a:lnTo>
                  <a:pt x="4201995" y="280771"/>
                </a:lnTo>
                <a:lnTo>
                  <a:pt x="4196021" y="196387"/>
                </a:lnTo>
                <a:lnTo>
                  <a:pt x="4189052" y="112004"/>
                </a:lnTo>
                <a:lnTo>
                  <a:pt x="4181086" y="27619"/>
                </a:lnTo>
                <a:lnTo>
                  <a:pt x="4178468" y="0"/>
                </a:lnTo>
                <a:lnTo>
                  <a:pt x="2733251" y="0"/>
                </a:lnTo>
                <a:lnTo>
                  <a:pt x="2671235" y="275196"/>
                </a:lnTo>
                <a:lnTo>
                  <a:pt x="2576652" y="696743"/>
                </a:lnTo>
                <a:lnTo>
                  <a:pt x="2572671" y="713844"/>
                </a:lnTo>
                <a:lnTo>
                  <a:pt x="2567692" y="730571"/>
                </a:lnTo>
                <a:lnTo>
                  <a:pt x="2563211" y="747299"/>
                </a:lnTo>
                <a:lnTo>
                  <a:pt x="2561719" y="755850"/>
                </a:lnTo>
                <a:lnTo>
                  <a:pt x="2560723" y="764771"/>
                </a:lnTo>
                <a:lnTo>
                  <a:pt x="2559229" y="773321"/>
                </a:lnTo>
                <a:lnTo>
                  <a:pt x="2558731" y="781499"/>
                </a:lnTo>
                <a:lnTo>
                  <a:pt x="2558731" y="790050"/>
                </a:lnTo>
                <a:lnTo>
                  <a:pt x="2559726" y="798599"/>
                </a:lnTo>
                <a:lnTo>
                  <a:pt x="2561719" y="807521"/>
                </a:lnTo>
                <a:lnTo>
                  <a:pt x="2563709" y="816070"/>
                </a:lnTo>
                <a:lnTo>
                  <a:pt x="2567193" y="824249"/>
                </a:lnTo>
                <a:lnTo>
                  <a:pt x="2571673" y="833170"/>
                </a:lnTo>
                <a:lnTo>
                  <a:pt x="2566199" y="837260"/>
                </a:lnTo>
                <a:lnTo>
                  <a:pt x="2561220" y="841349"/>
                </a:lnTo>
                <a:lnTo>
                  <a:pt x="2556740" y="846182"/>
                </a:lnTo>
                <a:lnTo>
                  <a:pt x="2552757" y="850643"/>
                </a:lnTo>
                <a:lnTo>
                  <a:pt x="2548776" y="855475"/>
                </a:lnTo>
                <a:lnTo>
                  <a:pt x="2545289" y="860308"/>
                </a:lnTo>
                <a:lnTo>
                  <a:pt x="2542303" y="865884"/>
                </a:lnTo>
                <a:lnTo>
                  <a:pt x="2539316" y="871459"/>
                </a:lnTo>
                <a:lnTo>
                  <a:pt x="2534836" y="882983"/>
                </a:lnTo>
                <a:lnTo>
                  <a:pt x="2531351" y="894879"/>
                </a:lnTo>
                <a:lnTo>
                  <a:pt x="2528863" y="907146"/>
                </a:lnTo>
                <a:lnTo>
                  <a:pt x="2526373" y="919785"/>
                </a:lnTo>
                <a:lnTo>
                  <a:pt x="2476593" y="1171078"/>
                </a:lnTo>
                <a:lnTo>
                  <a:pt x="2425815" y="1425347"/>
                </a:lnTo>
                <a:lnTo>
                  <a:pt x="2420341" y="1419398"/>
                </a:lnTo>
                <a:lnTo>
                  <a:pt x="2415861" y="1413451"/>
                </a:lnTo>
                <a:lnTo>
                  <a:pt x="2412376" y="1407502"/>
                </a:lnTo>
                <a:lnTo>
                  <a:pt x="2409389" y="1400811"/>
                </a:lnTo>
                <a:lnTo>
                  <a:pt x="2407895" y="1394119"/>
                </a:lnTo>
                <a:lnTo>
                  <a:pt x="2406899" y="1387429"/>
                </a:lnTo>
                <a:lnTo>
                  <a:pt x="2405407" y="1373303"/>
                </a:lnTo>
                <a:lnTo>
                  <a:pt x="2404410" y="1359177"/>
                </a:lnTo>
                <a:lnTo>
                  <a:pt x="2403913" y="1352485"/>
                </a:lnTo>
                <a:lnTo>
                  <a:pt x="2402918" y="1345795"/>
                </a:lnTo>
                <a:lnTo>
                  <a:pt x="2400925" y="1339475"/>
                </a:lnTo>
                <a:lnTo>
                  <a:pt x="2398935" y="1333156"/>
                </a:lnTo>
                <a:lnTo>
                  <a:pt x="2395947" y="1327207"/>
                </a:lnTo>
                <a:lnTo>
                  <a:pt x="2391966" y="1321632"/>
                </a:lnTo>
                <a:lnTo>
                  <a:pt x="2378525" y="1332784"/>
                </a:lnTo>
                <a:lnTo>
                  <a:pt x="2378525" y="1332040"/>
                </a:lnTo>
                <a:lnTo>
                  <a:pt x="2391966" y="1321632"/>
                </a:lnTo>
                <a:lnTo>
                  <a:pt x="2389477" y="1259180"/>
                </a:lnTo>
                <a:lnTo>
                  <a:pt x="2388481" y="1228326"/>
                </a:lnTo>
                <a:lnTo>
                  <a:pt x="2386987" y="1197472"/>
                </a:lnTo>
                <a:lnTo>
                  <a:pt x="2384997" y="1166617"/>
                </a:lnTo>
                <a:lnTo>
                  <a:pt x="2382508" y="1135391"/>
                </a:lnTo>
                <a:lnTo>
                  <a:pt x="2378525" y="1104910"/>
                </a:lnTo>
                <a:lnTo>
                  <a:pt x="2375539" y="1089669"/>
                </a:lnTo>
                <a:lnTo>
                  <a:pt x="2372551" y="1074428"/>
                </a:lnTo>
                <a:lnTo>
                  <a:pt x="2373049" y="1070710"/>
                </a:lnTo>
                <a:lnTo>
                  <a:pt x="2373547" y="1066993"/>
                </a:lnTo>
                <a:lnTo>
                  <a:pt x="2373049" y="1062532"/>
                </a:lnTo>
                <a:lnTo>
                  <a:pt x="2372053" y="1058071"/>
                </a:lnTo>
                <a:lnTo>
                  <a:pt x="2369067" y="1048777"/>
                </a:lnTo>
                <a:lnTo>
                  <a:pt x="2365083" y="1037998"/>
                </a:lnTo>
                <a:lnTo>
                  <a:pt x="2318788" y="563291"/>
                </a:lnTo>
                <a:lnTo>
                  <a:pt x="2315303" y="549165"/>
                </a:lnTo>
                <a:lnTo>
                  <a:pt x="2312814" y="535410"/>
                </a:lnTo>
                <a:lnTo>
                  <a:pt x="2308335" y="507530"/>
                </a:lnTo>
                <a:lnTo>
                  <a:pt x="2305845" y="479278"/>
                </a:lnTo>
                <a:lnTo>
                  <a:pt x="2302857" y="451027"/>
                </a:lnTo>
                <a:lnTo>
                  <a:pt x="2301862" y="422774"/>
                </a:lnTo>
                <a:lnTo>
                  <a:pt x="2300368" y="394150"/>
                </a:lnTo>
                <a:lnTo>
                  <a:pt x="2298876" y="337275"/>
                </a:lnTo>
                <a:lnTo>
                  <a:pt x="2297382" y="280771"/>
                </a:lnTo>
                <a:lnTo>
                  <a:pt x="2295391" y="252147"/>
                </a:lnTo>
                <a:lnTo>
                  <a:pt x="2293399" y="223896"/>
                </a:lnTo>
                <a:lnTo>
                  <a:pt x="2290413" y="195272"/>
                </a:lnTo>
                <a:lnTo>
                  <a:pt x="2286430" y="167391"/>
                </a:lnTo>
                <a:lnTo>
                  <a:pt x="2283444" y="153266"/>
                </a:lnTo>
                <a:lnTo>
                  <a:pt x="2280457" y="139512"/>
                </a:lnTo>
                <a:lnTo>
                  <a:pt x="2277967" y="125386"/>
                </a:lnTo>
                <a:lnTo>
                  <a:pt x="2273986" y="111632"/>
                </a:lnTo>
                <a:lnTo>
                  <a:pt x="2272492" y="104196"/>
                </a:lnTo>
                <a:lnTo>
                  <a:pt x="2271497" y="96763"/>
                </a:lnTo>
                <a:lnTo>
                  <a:pt x="2270998" y="88955"/>
                </a:lnTo>
                <a:lnTo>
                  <a:pt x="2270998" y="81149"/>
                </a:lnTo>
                <a:lnTo>
                  <a:pt x="2270998" y="65164"/>
                </a:lnTo>
                <a:lnTo>
                  <a:pt x="2270998" y="49923"/>
                </a:lnTo>
                <a:lnTo>
                  <a:pt x="2270499" y="42488"/>
                </a:lnTo>
                <a:lnTo>
                  <a:pt x="2270003" y="34682"/>
                </a:lnTo>
                <a:lnTo>
                  <a:pt x="2269007" y="27248"/>
                </a:lnTo>
                <a:lnTo>
                  <a:pt x="2266519" y="19813"/>
                </a:lnTo>
                <a:lnTo>
                  <a:pt x="2264029" y="12378"/>
                </a:lnTo>
                <a:lnTo>
                  <a:pt x="2261041" y="5687"/>
                </a:lnTo>
                <a:lnTo>
                  <a:pt x="2257034" y="0"/>
                </a:lnTo>
                <a:lnTo>
                  <a:pt x="547700" y="0"/>
                </a:lnTo>
                <a:lnTo>
                  <a:pt x="547091" y="9776"/>
                </a:lnTo>
                <a:lnTo>
                  <a:pt x="546592" y="41374"/>
                </a:lnTo>
                <a:lnTo>
                  <a:pt x="533649" y="118322"/>
                </a:lnTo>
                <a:lnTo>
                  <a:pt x="527179" y="156983"/>
                </a:lnTo>
                <a:lnTo>
                  <a:pt x="521702" y="195272"/>
                </a:lnTo>
                <a:lnTo>
                  <a:pt x="516723" y="233933"/>
                </a:lnTo>
                <a:lnTo>
                  <a:pt x="511249" y="272221"/>
                </a:lnTo>
                <a:lnTo>
                  <a:pt x="507265" y="310882"/>
                </a:lnTo>
                <a:lnTo>
                  <a:pt x="503284" y="349171"/>
                </a:lnTo>
                <a:lnTo>
                  <a:pt x="500795" y="388203"/>
                </a:lnTo>
                <a:lnTo>
                  <a:pt x="497807" y="426864"/>
                </a:lnTo>
                <a:lnTo>
                  <a:pt x="496313" y="465523"/>
                </a:lnTo>
                <a:lnTo>
                  <a:pt x="495318" y="504557"/>
                </a:lnTo>
                <a:lnTo>
                  <a:pt x="495318" y="542844"/>
                </a:lnTo>
                <a:lnTo>
                  <a:pt x="496313" y="581877"/>
                </a:lnTo>
                <a:lnTo>
                  <a:pt x="497807" y="620909"/>
                </a:lnTo>
                <a:lnTo>
                  <a:pt x="501291" y="659941"/>
                </a:lnTo>
                <a:lnTo>
                  <a:pt x="427617" y="1680728"/>
                </a:lnTo>
                <a:lnTo>
                  <a:pt x="420149" y="1711583"/>
                </a:lnTo>
                <a:lnTo>
                  <a:pt x="413180" y="1742436"/>
                </a:lnTo>
                <a:lnTo>
                  <a:pt x="407705" y="1774035"/>
                </a:lnTo>
                <a:lnTo>
                  <a:pt x="401731" y="1805261"/>
                </a:lnTo>
                <a:lnTo>
                  <a:pt x="397249" y="1836486"/>
                </a:lnTo>
                <a:lnTo>
                  <a:pt x="393269" y="1867712"/>
                </a:lnTo>
                <a:lnTo>
                  <a:pt x="389285" y="1899309"/>
                </a:lnTo>
                <a:lnTo>
                  <a:pt x="386299" y="1930907"/>
                </a:lnTo>
                <a:lnTo>
                  <a:pt x="384307" y="1962133"/>
                </a:lnTo>
                <a:lnTo>
                  <a:pt x="381817" y="1993359"/>
                </a:lnTo>
                <a:lnTo>
                  <a:pt x="380823" y="2025328"/>
                </a:lnTo>
                <a:lnTo>
                  <a:pt x="379827" y="2056926"/>
                </a:lnTo>
                <a:lnTo>
                  <a:pt x="379827" y="2088523"/>
                </a:lnTo>
                <a:lnTo>
                  <a:pt x="379827" y="2120121"/>
                </a:lnTo>
                <a:lnTo>
                  <a:pt x="380325" y="2152090"/>
                </a:lnTo>
                <a:lnTo>
                  <a:pt x="380823" y="2183688"/>
                </a:lnTo>
                <a:lnTo>
                  <a:pt x="379827" y="2185545"/>
                </a:lnTo>
                <a:lnTo>
                  <a:pt x="378832" y="2187033"/>
                </a:lnTo>
                <a:lnTo>
                  <a:pt x="377837" y="2189635"/>
                </a:lnTo>
                <a:lnTo>
                  <a:pt x="377338" y="2192237"/>
                </a:lnTo>
                <a:lnTo>
                  <a:pt x="377837" y="2195210"/>
                </a:lnTo>
                <a:lnTo>
                  <a:pt x="378832" y="2198557"/>
                </a:lnTo>
                <a:lnTo>
                  <a:pt x="379827" y="2202274"/>
                </a:lnTo>
                <a:lnTo>
                  <a:pt x="381321" y="2207106"/>
                </a:lnTo>
                <a:lnTo>
                  <a:pt x="380325" y="2217143"/>
                </a:lnTo>
                <a:lnTo>
                  <a:pt x="379329" y="2227551"/>
                </a:lnTo>
                <a:lnTo>
                  <a:pt x="375347" y="2234614"/>
                </a:lnTo>
                <a:lnTo>
                  <a:pt x="371364" y="2241679"/>
                </a:lnTo>
                <a:lnTo>
                  <a:pt x="367879" y="2249112"/>
                </a:lnTo>
                <a:lnTo>
                  <a:pt x="365391" y="2256175"/>
                </a:lnTo>
                <a:lnTo>
                  <a:pt x="363400" y="2263610"/>
                </a:lnTo>
                <a:lnTo>
                  <a:pt x="361407" y="2271044"/>
                </a:lnTo>
                <a:lnTo>
                  <a:pt x="360412" y="2278852"/>
                </a:lnTo>
                <a:lnTo>
                  <a:pt x="359417" y="2286286"/>
                </a:lnTo>
                <a:lnTo>
                  <a:pt x="357923" y="2301528"/>
                </a:lnTo>
                <a:lnTo>
                  <a:pt x="357923" y="2317140"/>
                </a:lnTo>
                <a:lnTo>
                  <a:pt x="359417" y="2348738"/>
                </a:lnTo>
                <a:lnTo>
                  <a:pt x="352945" y="2358774"/>
                </a:lnTo>
                <a:lnTo>
                  <a:pt x="347469" y="2366581"/>
                </a:lnTo>
                <a:lnTo>
                  <a:pt x="344483" y="2369182"/>
                </a:lnTo>
                <a:lnTo>
                  <a:pt x="342491" y="2371414"/>
                </a:lnTo>
                <a:lnTo>
                  <a:pt x="340501" y="2372900"/>
                </a:lnTo>
                <a:lnTo>
                  <a:pt x="338510" y="2374015"/>
                </a:lnTo>
                <a:lnTo>
                  <a:pt x="336517" y="2374388"/>
                </a:lnTo>
                <a:lnTo>
                  <a:pt x="335023" y="2374388"/>
                </a:lnTo>
                <a:lnTo>
                  <a:pt x="333033" y="2374015"/>
                </a:lnTo>
                <a:lnTo>
                  <a:pt x="332037" y="2373272"/>
                </a:lnTo>
                <a:lnTo>
                  <a:pt x="331042" y="2372529"/>
                </a:lnTo>
                <a:lnTo>
                  <a:pt x="329050" y="2370670"/>
                </a:lnTo>
                <a:lnTo>
                  <a:pt x="327558" y="2367325"/>
                </a:lnTo>
                <a:lnTo>
                  <a:pt x="325565" y="2362492"/>
                </a:lnTo>
                <a:lnTo>
                  <a:pt x="324570" y="2358031"/>
                </a:lnTo>
                <a:lnTo>
                  <a:pt x="323076" y="2347994"/>
                </a:lnTo>
                <a:lnTo>
                  <a:pt x="322081" y="2334611"/>
                </a:lnTo>
                <a:lnTo>
                  <a:pt x="311627" y="2304874"/>
                </a:lnTo>
                <a:lnTo>
                  <a:pt x="302169" y="2275507"/>
                </a:lnTo>
                <a:lnTo>
                  <a:pt x="292711" y="2245767"/>
                </a:lnTo>
                <a:lnTo>
                  <a:pt x="283749" y="2216028"/>
                </a:lnTo>
                <a:lnTo>
                  <a:pt x="275287" y="2185918"/>
                </a:lnTo>
                <a:lnTo>
                  <a:pt x="267322" y="2155807"/>
                </a:lnTo>
                <a:lnTo>
                  <a:pt x="259855" y="2125697"/>
                </a:lnTo>
                <a:lnTo>
                  <a:pt x="253385" y="2095585"/>
                </a:lnTo>
                <a:lnTo>
                  <a:pt x="246415" y="2065103"/>
                </a:lnTo>
                <a:lnTo>
                  <a:pt x="240441" y="2034620"/>
                </a:lnTo>
                <a:lnTo>
                  <a:pt x="234965" y="2004139"/>
                </a:lnTo>
                <a:lnTo>
                  <a:pt x="230485" y="1973284"/>
                </a:lnTo>
                <a:lnTo>
                  <a:pt x="226005" y="1942431"/>
                </a:lnTo>
                <a:lnTo>
                  <a:pt x="222521" y="1911205"/>
                </a:lnTo>
                <a:lnTo>
                  <a:pt x="219533" y="1880350"/>
                </a:lnTo>
                <a:lnTo>
                  <a:pt x="217542" y="1848753"/>
                </a:lnTo>
                <a:lnTo>
                  <a:pt x="216048" y="1801543"/>
                </a:lnTo>
                <a:lnTo>
                  <a:pt x="215549" y="1753960"/>
                </a:lnTo>
                <a:lnTo>
                  <a:pt x="215053" y="1743552"/>
                </a:lnTo>
                <a:lnTo>
                  <a:pt x="214555" y="1732772"/>
                </a:lnTo>
                <a:lnTo>
                  <a:pt x="213559" y="1722734"/>
                </a:lnTo>
                <a:lnTo>
                  <a:pt x="211569" y="1712698"/>
                </a:lnTo>
                <a:lnTo>
                  <a:pt x="210075" y="1703405"/>
                </a:lnTo>
                <a:lnTo>
                  <a:pt x="207089" y="1694483"/>
                </a:lnTo>
                <a:lnTo>
                  <a:pt x="203105" y="1686677"/>
                </a:lnTo>
                <a:lnTo>
                  <a:pt x="199123" y="1679242"/>
                </a:lnTo>
                <a:lnTo>
                  <a:pt x="196633" y="1675896"/>
                </a:lnTo>
                <a:lnTo>
                  <a:pt x="194144" y="1672922"/>
                </a:lnTo>
                <a:lnTo>
                  <a:pt x="191158" y="1669948"/>
                </a:lnTo>
                <a:lnTo>
                  <a:pt x="187673" y="1667346"/>
                </a:lnTo>
                <a:lnTo>
                  <a:pt x="184686" y="1665116"/>
                </a:lnTo>
                <a:lnTo>
                  <a:pt x="181201" y="1662885"/>
                </a:lnTo>
                <a:lnTo>
                  <a:pt x="177220" y="1661026"/>
                </a:lnTo>
                <a:lnTo>
                  <a:pt x="173237" y="1659911"/>
                </a:lnTo>
                <a:lnTo>
                  <a:pt x="168757" y="1658424"/>
                </a:lnTo>
                <a:lnTo>
                  <a:pt x="164275" y="1657681"/>
                </a:lnTo>
                <a:lnTo>
                  <a:pt x="158801" y="1657308"/>
                </a:lnTo>
                <a:lnTo>
                  <a:pt x="153822" y="1657308"/>
                </a:lnTo>
                <a:lnTo>
                  <a:pt x="148347" y="1657308"/>
                </a:lnTo>
                <a:lnTo>
                  <a:pt x="142373" y="1657681"/>
                </a:lnTo>
                <a:lnTo>
                  <a:pt x="136399" y="1659167"/>
                </a:lnTo>
                <a:lnTo>
                  <a:pt x="129927" y="1660283"/>
                </a:lnTo>
                <a:lnTo>
                  <a:pt x="111011" y="1665116"/>
                </a:lnTo>
                <a:lnTo>
                  <a:pt x="101553" y="1667346"/>
                </a:lnTo>
                <a:lnTo>
                  <a:pt x="92095" y="1670320"/>
                </a:lnTo>
                <a:lnTo>
                  <a:pt x="82637" y="1674038"/>
                </a:lnTo>
                <a:lnTo>
                  <a:pt x="73675" y="1677755"/>
                </a:lnTo>
                <a:lnTo>
                  <a:pt x="65711" y="1682216"/>
                </a:lnTo>
                <a:lnTo>
                  <a:pt x="61727" y="1684818"/>
                </a:lnTo>
                <a:lnTo>
                  <a:pt x="58243" y="1687791"/>
                </a:lnTo>
                <a:lnTo>
                  <a:pt x="54260" y="1690765"/>
                </a:lnTo>
                <a:lnTo>
                  <a:pt x="51773" y="1693740"/>
                </a:lnTo>
                <a:lnTo>
                  <a:pt x="48785" y="1697085"/>
                </a:lnTo>
                <a:lnTo>
                  <a:pt x="45799" y="1701173"/>
                </a:lnTo>
                <a:lnTo>
                  <a:pt x="43807" y="1705263"/>
                </a:lnTo>
                <a:lnTo>
                  <a:pt x="41317" y="1709352"/>
                </a:lnTo>
                <a:lnTo>
                  <a:pt x="39825" y="1713813"/>
                </a:lnTo>
                <a:lnTo>
                  <a:pt x="38828" y="1718646"/>
                </a:lnTo>
                <a:lnTo>
                  <a:pt x="37336" y="1723850"/>
                </a:lnTo>
                <a:lnTo>
                  <a:pt x="36837" y="1729427"/>
                </a:lnTo>
                <a:lnTo>
                  <a:pt x="36837" y="1735001"/>
                </a:lnTo>
                <a:lnTo>
                  <a:pt x="37336" y="1741321"/>
                </a:lnTo>
                <a:lnTo>
                  <a:pt x="37833" y="1747640"/>
                </a:lnTo>
                <a:lnTo>
                  <a:pt x="39327" y="1754333"/>
                </a:lnTo>
                <a:lnTo>
                  <a:pt x="41317" y="1761768"/>
                </a:lnTo>
                <a:lnTo>
                  <a:pt x="43807" y="1769574"/>
                </a:lnTo>
                <a:lnTo>
                  <a:pt x="45301" y="1776264"/>
                </a:lnTo>
                <a:lnTo>
                  <a:pt x="47291" y="1783699"/>
                </a:lnTo>
                <a:lnTo>
                  <a:pt x="48286" y="1790390"/>
                </a:lnTo>
                <a:lnTo>
                  <a:pt x="49283" y="1797453"/>
                </a:lnTo>
                <a:lnTo>
                  <a:pt x="49780" y="1804517"/>
                </a:lnTo>
                <a:lnTo>
                  <a:pt x="49780" y="1811208"/>
                </a:lnTo>
                <a:lnTo>
                  <a:pt x="48785" y="1825334"/>
                </a:lnTo>
                <a:lnTo>
                  <a:pt x="47291" y="1839088"/>
                </a:lnTo>
                <a:lnTo>
                  <a:pt x="44801" y="1852842"/>
                </a:lnTo>
                <a:lnTo>
                  <a:pt x="41317" y="1866224"/>
                </a:lnTo>
                <a:lnTo>
                  <a:pt x="38828" y="1880350"/>
                </a:lnTo>
                <a:lnTo>
                  <a:pt x="31859" y="1907860"/>
                </a:lnTo>
                <a:lnTo>
                  <a:pt x="28873" y="1921242"/>
                </a:lnTo>
                <a:lnTo>
                  <a:pt x="26881" y="1935368"/>
                </a:lnTo>
                <a:lnTo>
                  <a:pt x="24890" y="1949494"/>
                </a:lnTo>
                <a:lnTo>
                  <a:pt x="24391" y="1963247"/>
                </a:lnTo>
                <a:lnTo>
                  <a:pt x="24890" y="1970311"/>
                </a:lnTo>
                <a:lnTo>
                  <a:pt x="25389" y="1977374"/>
                </a:lnTo>
                <a:lnTo>
                  <a:pt x="26881" y="1984437"/>
                </a:lnTo>
                <a:lnTo>
                  <a:pt x="28375" y="1991871"/>
                </a:lnTo>
                <a:lnTo>
                  <a:pt x="28873" y="2050977"/>
                </a:lnTo>
                <a:lnTo>
                  <a:pt x="29370" y="2110827"/>
                </a:lnTo>
                <a:lnTo>
                  <a:pt x="29370" y="2253573"/>
                </a:lnTo>
                <a:lnTo>
                  <a:pt x="25885" y="2320858"/>
                </a:lnTo>
                <a:lnTo>
                  <a:pt x="19911" y="2344278"/>
                </a:lnTo>
                <a:lnTo>
                  <a:pt x="14933" y="2368440"/>
                </a:lnTo>
                <a:lnTo>
                  <a:pt x="10952" y="2392231"/>
                </a:lnTo>
                <a:lnTo>
                  <a:pt x="7965" y="2416394"/>
                </a:lnTo>
                <a:lnTo>
                  <a:pt x="5475" y="2440185"/>
                </a:lnTo>
                <a:lnTo>
                  <a:pt x="4480" y="2464348"/>
                </a:lnTo>
                <a:lnTo>
                  <a:pt x="3485" y="2488511"/>
                </a:lnTo>
                <a:lnTo>
                  <a:pt x="3485" y="2512674"/>
                </a:lnTo>
                <a:lnTo>
                  <a:pt x="4480" y="2561000"/>
                </a:lnTo>
                <a:lnTo>
                  <a:pt x="5475" y="2609324"/>
                </a:lnTo>
                <a:lnTo>
                  <a:pt x="7467" y="2658022"/>
                </a:lnTo>
                <a:lnTo>
                  <a:pt x="7467" y="2682185"/>
                </a:lnTo>
                <a:lnTo>
                  <a:pt x="6969" y="2706348"/>
                </a:lnTo>
                <a:lnTo>
                  <a:pt x="4480" y="2742035"/>
                </a:lnTo>
                <a:lnTo>
                  <a:pt x="2489" y="2777721"/>
                </a:lnTo>
                <a:lnTo>
                  <a:pt x="995" y="2812663"/>
                </a:lnTo>
                <a:lnTo>
                  <a:pt x="0" y="2848351"/>
                </a:lnTo>
                <a:lnTo>
                  <a:pt x="497" y="2884037"/>
                </a:lnTo>
                <a:lnTo>
                  <a:pt x="1494" y="2919723"/>
                </a:lnTo>
                <a:lnTo>
                  <a:pt x="3983" y="2955039"/>
                </a:lnTo>
                <a:lnTo>
                  <a:pt x="5475" y="2972882"/>
                </a:lnTo>
                <a:lnTo>
                  <a:pt x="7467" y="2990726"/>
                </a:lnTo>
                <a:lnTo>
                  <a:pt x="5475" y="3347220"/>
                </a:lnTo>
                <a:lnTo>
                  <a:pt x="4480" y="3389598"/>
                </a:lnTo>
                <a:lnTo>
                  <a:pt x="3485" y="3431605"/>
                </a:lnTo>
                <a:lnTo>
                  <a:pt x="2489" y="3515988"/>
                </a:lnTo>
                <a:lnTo>
                  <a:pt x="2986" y="3600371"/>
                </a:lnTo>
                <a:lnTo>
                  <a:pt x="3983" y="3684756"/>
                </a:lnTo>
                <a:lnTo>
                  <a:pt x="6969" y="3769140"/>
                </a:lnTo>
                <a:lnTo>
                  <a:pt x="10453" y="3853152"/>
                </a:lnTo>
                <a:lnTo>
                  <a:pt x="14933" y="3936792"/>
                </a:lnTo>
                <a:lnTo>
                  <a:pt x="19911" y="4020805"/>
                </a:lnTo>
                <a:lnTo>
                  <a:pt x="25885" y="4105190"/>
                </a:lnTo>
                <a:lnTo>
                  <a:pt x="32855" y="4189201"/>
                </a:lnTo>
                <a:lnTo>
                  <a:pt x="40821" y="4272470"/>
                </a:lnTo>
                <a:lnTo>
                  <a:pt x="48785" y="4356483"/>
                </a:lnTo>
                <a:lnTo>
                  <a:pt x="57247" y="4440495"/>
                </a:lnTo>
                <a:lnTo>
                  <a:pt x="66207" y="4524508"/>
                </a:lnTo>
                <a:lnTo>
                  <a:pt x="85125" y="4691788"/>
                </a:lnTo>
                <a:lnTo>
                  <a:pt x="90102" y="4736026"/>
                </a:lnTo>
                <a:lnTo>
                  <a:pt x="94584" y="4779889"/>
                </a:lnTo>
                <a:lnTo>
                  <a:pt x="104042" y="4867992"/>
                </a:lnTo>
                <a:lnTo>
                  <a:pt x="102049" y="4884720"/>
                </a:lnTo>
                <a:lnTo>
                  <a:pt x="100557" y="4900704"/>
                </a:lnTo>
                <a:lnTo>
                  <a:pt x="99562" y="4917061"/>
                </a:lnTo>
                <a:lnTo>
                  <a:pt x="100059" y="4933045"/>
                </a:lnTo>
                <a:lnTo>
                  <a:pt x="100557" y="4940479"/>
                </a:lnTo>
                <a:lnTo>
                  <a:pt x="101553" y="4948658"/>
                </a:lnTo>
                <a:lnTo>
                  <a:pt x="103543" y="4956466"/>
                </a:lnTo>
                <a:lnTo>
                  <a:pt x="105536" y="4964271"/>
                </a:lnTo>
                <a:lnTo>
                  <a:pt x="108023" y="4972077"/>
                </a:lnTo>
                <a:lnTo>
                  <a:pt x="111011" y="4979513"/>
                </a:lnTo>
                <a:lnTo>
                  <a:pt x="114495" y="4987319"/>
                </a:lnTo>
                <a:lnTo>
                  <a:pt x="118975" y="4994382"/>
                </a:lnTo>
                <a:lnTo>
                  <a:pt x="124949" y="5050513"/>
                </a:lnTo>
                <a:lnTo>
                  <a:pt x="129927" y="5106645"/>
                </a:lnTo>
                <a:lnTo>
                  <a:pt x="133911" y="5162777"/>
                </a:lnTo>
                <a:lnTo>
                  <a:pt x="137891" y="5218539"/>
                </a:lnTo>
                <a:lnTo>
                  <a:pt x="144863" y="5331175"/>
                </a:lnTo>
                <a:lnTo>
                  <a:pt x="151333" y="5443439"/>
                </a:lnTo>
                <a:lnTo>
                  <a:pt x="158302" y="5555703"/>
                </a:lnTo>
                <a:lnTo>
                  <a:pt x="162285" y="5612208"/>
                </a:lnTo>
                <a:lnTo>
                  <a:pt x="166765" y="5667967"/>
                </a:lnTo>
                <a:lnTo>
                  <a:pt x="171743" y="5724099"/>
                </a:lnTo>
                <a:lnTo>
                  <a:pt x="177717" y="5779860"/>
                </a:lnTo>
                <a:lnTo>
                  <a:pt x="184686" y="5835992"/>
                </a:lnTo>
                <a:lnTo>
                  <a:pt x="192652" y="5891752"/>
                </a:lnTo>
                <a:lnTo>
                  <a:pt x="194144" y="5921119"/>
                </a:lnTo>
                <a:lnTo>
                  <a:pt x="195638" y="5950115"/>
                </a:lnTo>
                <a:lnTo>
                  <a:pt x="197629" y="5979482"/>
                </a:lnTo>
                <a:lnTo>
                  <a:pt x="200617" y="6008849"/>
                </a:lnTo>
                <a:lnTo>
                  <a:pt x="203105" y="6037472"/>
                </a:lnTo>
                <a:lnTo>
                  <a:pt x="206590" y="6066839"/>
                </a:lnTo>
                <a:lnTo>
                  <a:pt x="210075" y="6095834"/>
                </a:lnTo>
                <a:lnTo>
                  <a:pt x="214057" y="6124458"/>
                </a:lnTo>
                <a:lnTo>
                  <a:pt x="218537" y="6153454"/>
                </a:lnTo>
                <a:lnTo>
                  <a:pt x="223017" y="6182078"/>
                </a:lnTo>
                <a:lnTo>
                  <a:pt x="228991" y="6211072"/>
                </a:lnTo>
                <a:lnTo>
                  <a:pt x="234468" y="6239696"/>
                </a:lnTo>
                <a:lnTo>
                  <a:pt x="239943" y="6268320"/>
                </a:lnTo>
                <a:lnTo>
                  <a:pt x="246912" y="6296944"/>
                </a:lnTo>
                <a:lnTo>
                  <a:pt x="253881" y="6325568"/>
                </a:lnTo>
                <a:lnTo>
                  <a:pt x="261349" y="6353819"/>
                </a:lnTo>
                <a:lnTo>
                  <a:pt x="258363" y="6370176"/>
                </a:lnTo>
                <a:lnTo>
                  <a:pt x="256370" y="6387276"/>
                </a:lnTo>
                <a:lnTo>
                  <a:pt x="255375" y="6404004"/>
                </a:lnTo>
                <a:lnTo>
                  <a:pt x="255375" y="6420361"/>
                </a:lnTo>
                <a:lnTo>
                  <a:pt x="256370" y="6436716"/>
                </a:lnTo>
                <a:lnTo>
                  <a:pt x="256693" y="6439430"/>
                </a:lnTo>
                <a:lnTo>
                  <a:pt x="2790787" y="6439430"/>
                </a:lnTo>
                <a:lnTo>
                  <a:pt x="2789714" y="6429282"/>
                </a:lnTo>
                <a:lnTo>
                  <a:pt x="2787723" y="6414784"/>
                </a:lnTo>
                <a:lnTo>
                  <a:pt x="2791705" y="6409208"/>
                </a:lnTo>
                <a:lnTo>
                  <a:pt x="2794693" y="6404376"/>
                </a:lnTo>
                <a:lnTo>
                  <a:pt x="2797181" y="6398800"/>
                </a:lnTo>
                <a:lnTo>
                  <a:pt x="2799671" y="6392852"/>
                </a:lnTo>
                <a:lnTo>
                  <a:pt x="2801661" y="6386904"/>
                </a:lnTo>
                <a:lnTo>
                  <a:pt x="2803652" y="6380956"/>
                </a:lnTo>
                <a:lnTo>
                  <a:pt x="2805645" y="6368689"/>
                </a:lnTo>
                <a:lnTo>
                  <a:pt x="2806640" y="6356050"/>
                </a:lnTo>
                <a:lnTo>
                  <a:pt x="2808132" y="6343039"/>
                </a:lnTo>
                <a:lnTo>
                  <a:pt x="2809129" y="6317389"/>
                </a:lnTo>
                <a:lnTo>
                  <a:pt x="2810125" y="6304750"/>
                </a:lnTo>
                <a:lnTo>
                  <a:pt x="2812115" y="6291740"/>
                </a:lnTo>
                <a:lnTo>
                  <a:pt x="2814604" y="6279473"/>
                </a:lnTo>
                <a:lnTo>
                  <a:pt x="2816595" y="6273524"/>
                </a:lnTo>
                <a:lnTo>
                  <a:pt x="2818587" y="6268320"/>
                </a:lnTo>
                <a:lnTo>
                  <a:pt x="2821573" y="6262373"/>
                </a:lnTo>
                <a:lnTo>
                  <a:pt x="2824561" y="6256796"/>
                </a:lnTo>
                <a:lnTo>
                  <a:pt x="2828045" y="6251592"/>
                </a:lnTo>
                <a:lnTo>
                  <a:pt x="2832525" y="6246388"/>
                </a:lnTo>
                <a:lnTo>
                  <a:pt x="2837005" y="6241555"/>
                </a:lnTo>
                <a:lnTo>
                  <a:pt x="2841983" y="6236723"/>
                </a:lnTo>
                <a:lnTo>
                  <a:pt x="2847957" y="6232262"/>
                </a:lnTo>
                <a:lnTo>
                  <a:pt x="2854429" y="6227802"/>
                </a:lnTo>
                <a:lnTo>
                  <a:pt x="2856420" y="6317761"/>
                </a:lnTo>
                <a:lnTo>
                  <a:pt x="2857914" y="6362370"/>
                </a:lnTo>
                <a:lnTo>
                  <a:pt x="2859408" y="6407349"/>
                </a:lnTo>
                <a:lnTo>
                  <a:pt x="2861211" y="6439430"/>
                </a:lnTo>
                <a:lnTo>
                  <a:pt x="8941566" y="6439430"/>
                </a:lnTo>
                <a:lnTo>
                  <a:pt x="8943370" y="6407348"/>
                </a:lnTo>
                <a:lnTo>
                  <a:pt x="8944864" y="6362369"/>
                </a:lnTo>
                <a:lnTo>
                  <a:pt x="8946358" y="6317760"/>
                </a:lnTo>
                <a:lnTo>
                  <a:pt x="8948348" y="6227801"/>
                </a:lnTo>
                <a:lnTo>
                  <a:pt x="8954821" y="6232261"/>
                </a:lnTo>
                <a:lnTo>
                  <a:pt x="8960794" y="6236722"/>
                </a:lnTo>
                <a:lnTo>
                  <a:pt x="8965773" y="6241554"/>
                </a:lnTo>
                <a:lnTo>
                  <a:pt x="8970252" y="6246387"/>
                </a:lnTo>
                <a:lnTo>
                  <a:pt x="8974733" y="6251591"/>
                </a:lnTo>
                <a:lnTo>
                  <a:pt x="8978217" y="6256795"/>
                </a:lnTo>
                <a:lnTo>
                  <a:pt x="8981205" y="6262372"/>
                </a:lnTo>
                <a:lnTo>
                  <a:pt x="8984190" y="6268319"/>
                </a:lnTo>
                <a:lnTo>
                  <a:pt x="8986183" y="6273523"/>
                </a:lnTo>
                <a:lnTo>
                  <a:pt x="8988174" y="6279472"/>
                </a:lnTo>
                <a:lnTo>
                  <a:pt x="8990663" y="6291739"/>
                </a:lnTo>
                <a:lnTo>
                  <a:pt x="8992653" y="6304749"/>
                </a:lnTo>
                <a:lnTo>
                  <a:pt x="8993649" y="6317388"/>
                </a:lnTo>
                <a:lnTo>
                  <a:pt x="8994646" y="6343038"/>
                </a:lnTo>
                <a:lnTo>
                  <a:pt x="8996138" y="6356049"/>
                </a:lnTo>
                <a:lnTo>
                  <a:pt x="8997133" y="6368688"/>
                </a:lnTo>
                <a:lnTo>
                  <a:pt x="8999126" y="6380955"/>
                </a:lnTo>
                <a:lnTo>
                  <a:pt x="9001116" y="6386903"/>
                </a:lnTo>
                <a:lnTo>
                  <a:pt x="9003107" y="6392851"/>
                </a:lnTo>
                <a:lnTo>
                  <a:pt x="9005596" y="6398799"/>
                </a:lnTo>
                <a:lnTo>
                  <a:pt x="9008085" y="6404375"/>
                </a:lnTo>
                <a:lnTo>
                  <a:pt x="9011073" y="6409207"/>
                </a:lnTo>
                <a:lnTo>
                  <a:pt x="9015055" y="6414783"/>
                </a:lnTo>
                <a:lnTo>
                  <a:pt x="9013064" y="6429281"/>
                </a:lnTo>
                <a:lnTo>
                  <a:pt x="9011990" y="6439430"/>
                </a:lnTo>
                <a:lnTo>
                  <a:pt x="11546084" y="6439430"/>
                </a:lnTo>
                <a:lnTo>
                  <a:pt x="11546408" y="6436715"/>
                </a:lnTo>
                <a:lnTo>
                  <a:pt x="11547403" y="6420360"/>
                </a:lnTo>
                <a:lnTo>
                  <a:pt x="11547403" y="6404003"/>
                </a:lnTo>
                <a:lnTo>
                  <a:pt x="11546408" y="6387275"/>
                </a:lnTo>
                <a:lnTo>
                  <a:pt x="11544415" y="6370175"/>
                </a:lnTo>
                <a:lnTo>
                  <a:pt x="11541429" y="6353818"/>
                </a:lnTo>
                <a:lnTo>
                  <a:pt x="11548897" y="6325567"/>
                </a:lnTo>
                <a:lnTo>
                  <a:pt x="11555866" y="6296943"/>
                </a:lnTo>
                <a:lnTo>
                  <a:pt x="11562835" y="6268319"/>
                </a:lnTo>
                <a:lnTo>
                  <a:pt x="11568310" y="6239695"/>
                </a:lnTo>
                <a:lnTo>
                  <a:pt x="11573787" y="6211071"/>
                </a:lnTo>
                <a:lnTo>
                  <a:pt x="11579761" y="6182077"/>
                </a:lnTo>
                <a:lnTo>
                  <a:pt x="11584240" y="6153453"/>
                </a:lnTo>
                <a:lnTo>
                  <a:pt x="11588720" y="6124457"/>
                </a:lnTo>
                <a:lnTo>
                  <a:pt x="11592703" y="6095833"/>
                </a:lnTo>
                <a:lnTo>
                  <a:pt x="11596188" y="6066838"/>
                </a:lnTo>
                <a:lnTo>
                  <a:pt x="11599672" y="6037471"/>
                </a:lnTo>
                <a:lnTo>
                  <a:pt x="11602161" y="6008848"/>
                </a:lnTo>
                <a:lnTo>
                  <a:pt x="11605149" y="5979481"/>
                </a:lnTo>
                <a:lnTo>
                  <a:pt x="11607140" y="5950114"/>
                </a:lnTo>
                <a:lnTo>
                  <a:pt x="11608634" y="5921118"/>
                </a:lnTo>
                <a:lnTo>
                  <a:pt x="11610126" y="5891751"/>
                </a:lnTo>
                <a:lnTo>
                  <a:pt x="11618092" y="5835992"/>
                </a:lnTo>
                <a:lnTo>
                  <a:pt x="11625061" y="5779859"/>
                </a:lnTo>
                <a:lnTo>
                  <a:pt x="11631035" y="5724098"/>
                </a:lnTo>
                <a:lnTo>
                  <a:pt x="11636013" y="5667966"/>
                </a:lnTo>
                <a:lnTo>
                  <a:pt x="11640493" y="5612206"/>
                </a:lnTo>
                <a:lnTo>
                  <a:pt x="11644476" y="5555702"/>
                </a:lnTo>
                <a:lnTo>
                  <a:pt x="11651445" y="5443438"/>
                </a:lnTo>
                <a:lnTo>
                  <a:pt x="11657915" y="5331174"/>
                </a:lnTo>
                <a:lnTo>
                  <a:pt x="11664886" y="5218538"/>
                </a:lnTo>
                <a:lnTo>
                  <a:pt x="11668867" y="5162776"/>
                </a:lnTo>
                <a:lnTo>
                  <a:pt x="11672850" y="5106644"/>
                </a:lnTo>
                <a:lnTo>
                  <a:pt x="11677829" y="5050512"/>
                </a:lnTo>
                <a:lnTo>
                  <a:pt x="11683803" y="4994380"/>
                </a:lnTo>
                <a:lnTo>
                  <a:pt x="11688282" y="4987318"/>
                </a:lnTo>
                <a:lnTo>
                  <a:pt x="11691767" y="4979512"/>
                </a:lnTo>
                <a:lnTo>
                  <a:pt x="11694755" y="4972076"/>
                </a:lnTo>
                <a:lnTo>
                  <a:pt x="11697242" y="4964270"/>
                </a:lnTo>
                <a:lnTo>
                  <a:pt x="11699234" y="4956464"/>
                </a:lnTo>
                <a:lnTo>
                  <a:pt x="11701225" y="4948658"/>
                </a:lnTo>
                <a:lnTo>
                  <a:pt x="11702220" y="4940478"/>
                </a:lnTo>
                <a:lnTo>
                  <a:pt x="11702719" y="4933044"/>
                </a:lnTo>
                <a:lnTo>
                  <a:pt x="11703216" y="4917060"/>
                </a:lnTo>
                <a:lnTo>
                  <a:pt x="11702220" y="4900703"/>
                </a:lnTo>
                <a:lnTo>
                  <a:pt x="11700728" y="4884720"/>
                </a:lnTo>
                <a:lnTo>
                  <a:pt x="11698736" y="4867991"/>
                </a:lnTo>
                <a:lnTo>
                  <a:pt x="11708194" y="4779888"/>
                </a:lnTo>
                <a:lnTo>
                  <a:pt x="11712676" y="4736025"/>
                </a:lnTo>
                <a:lnTo>
                  <a:pt x="11717652" y="4691787"/>
                </a:lnTo>
                <a:lnTo>
                  <a:pt x="11736570" y="4524507"/>
                </a:lnTo>
                <a:lnTo>
                  <a:pt x="11745530" y="4440494"/>
                </a:lnTo>
                <a:lnTo>
                  <a:pt x="11753993" y="4356482"/>
                </a:lnTo>
                <a:lnTo>
                  <a:pt x="11761957" y="4272469"/>
                </a:lnTo>
                <a:lnTo>
                  <a:pt x="11769923" y="4189200"/>
                </a:lnTo>
                <a:lnTo>
                  <a:pt x="11776892" y="4105189"/>
                </a:lnTo>
                <a:lnTo>
                  <a:pt x="11782866" y="4020804"/>
                </a:lnTo>
                <a:lnTo>
                  <a:pt x="11787844" y="3936791"/>
                </a:lnTo>
                <a:lnTo>
                  <a:pt x="11792324" y="3853151"/>
                </a:lnTo>
                <a:lnTo>
                  <a:pt x="11795809" y="3769139"/>
                </a:lnTo>
                <a:lnTo>
                  <a:pt x="11798795" y="3684755"/>
                </a:lnTo>
                <a:lnTo>
                  <a:pt x="11799792" y="3600370"/>
                </a:lnTo>
                <a:lnTo>
                  <a:pt x="11800289" y="3515987"/>
                </a:lnTo>
                <a:lnTo>
                  <a:pt x="11799293" y="3431604"/>
                </a:lnTo>
                <a:lnTo>
                  <a:pt x="11798298" y="3389597"/>
                </a:lnTo>
                <a:lnTo>
                  <a:pt x="11797303" y="3347219"/>
                </a:lnTo>
                <a:lnTo>
                  <a:pt x="11795310" y="2990725"/>
                </a:lnTo>
                <a:lnTo>
                  <a:pt x="11797303" y="2972881"/>
                </a:lnTo>
                <a:lnTo>
                  <a:pt x="11798795" y="2955038"/>
                </a:lnTo>
                <a:lnTo>
                  <a:pt x="11801284" y="2919722"/>
                </a:lnTo>
                <a:lnTo>
                  <a:pt x="11802281" y="2884036"/>
                </a:lnTo>
                <a:lnTo>
                  <a:pt x="11802778" y="2848350"/>
                </a:lnTo>
                <a:lnTo>
                  <a:pt x="11801782" y="2812662"/>
                </a:lnTo>
                <a:lnTo>
                  <a:pt x="11800289" y="2777720"/>
                </a:lnTo>
                <a:lnTo>
                  <a:pt x="11798298" y="2742034"/>
                </a:lnTo>
                <a:lnTo>
                  <a:pt x="11795809" y="2706347"/>
                </a:lnTo>
                <a:lnTo>
                  <a:pt x="11795310" y="2682184"/>
                </a:lnTo>
                <a:lnTo>
                  <a:pt x="11795310" y="2658021"/>
                </a:lnTo>
                <a:lnTo>
                  <a:pt x="11797303" y="2609323"/>
                </a:lnTo>
                <a:lnTo>
                  <a:pt x="11798298" y="2560999"/>
                </a:lnTo>
                <a:lnTo>
                  <a:pt x="11799293" y="2512673"/>
                </a:lnTo>
                <a:lnTo>
                  <a:pt x="11799293" y="2488510"/>
                </a:lnTo>
                <a:lnTo>
                  <a:pt x="11798298" y="2464347"/>
                </a:lnTo>
                <a:lnTo>
                  <a:pt x="11797303" y="2440184"/>
                </a:lnTo>
                <a:lnTo>
                  <a:pt x="11794813" y="2416393"/>
                </a:lnTo>
                <a:lnTo>
                  <a:pt x="11791826" y="2392230"/>
                </a:lnTo>
                <a:lnTo>
                  <a:pt x="11787844" y="2368439"/>
                </a:lnTo>
                <a:lnTo>
                  <a:pt x="11782866" y="2344277"/>
                </a:lnTo>
                <a:lnTo>
                  <a:pt x="11776892" y="2320857"/>
                </a:lnTo>
                <a:lnTo>
                  <a:pt x="11773408" y="2253572"/>
                </a:lnTo>
                <a:lnTo>
                  <a:pt x="11773408" y="2110826"/>
                </a:lnTo>
                <a:lnTo>
                  <a:pt x="11773905" y="2050976"/>
                </a:lnTo>
                <a:lnTo>
                  <a:pt x="11774403" y="1991870"/>
                </a:lnTo>
                <a:lnTo>
                  <a:pt x="11775897" y="1984436"/>
                </a:lnTo>
                <a:lnTo>
                  <a:pt x="11777389" y="1977373"/>
                </a:lnTo>
                <a:lnTo>
                  <a:pt x="11777888" y="1970310"/>
                </a:lnTo>
                <a:lnTo>
                  <a:pt x="11778386" y="1963246"/>
                </a:lnTo>
                <a:lnTo>
                  <a:pt x="11777888" y="1949493"/>
                </a:lnTo>
                <a:lnTo>
                  <a:pt x="11775897" y="1935367"/>
                </a:lnTo>
                <a:lnTo>
                  <a:pt x="11773905" y="1921241"/>
                </a:lnTo>
                <a:lnTo>
                  <a:pt x="11770919" y="1907859"/>
                </a:lnTo>
                <a:lnTo>
                  <a:pt x="11763950" y="1880349"/>
                </a:lnTo>
                <a:lnTo>
                  <a:pt x="11761460" y="1866223"/>
                </a:lnTo>
                <a:lnTo>
                  <a:pt x="11757976" y="1852841"/>
                </a:lnTo>
                <a:lnTo>
                  <a:pt x="11755487" y="1839087"/>
                </a:lnTo>
                <a:lnTo>
                  <a:pt x="11753993" y="1825333"/>
                </a:lnTo>
                <a:lnTo>
                  <a:pt x="11752998" y="1811207"/>
                </a:lnTo>
                <a:lnTo>
                  <a:pt x="11752998" y="1804516"/>
                </a:lnTo>
                <a:lnTo>
                  <a:pt x="11753494" y="1797452"/>
                </a:lnTo>
                <a:lnTo>
                  <a:pt x="11754492" y="1790389"/>
                </a:lnTo>
                <a:lnTo>
                  <a:pt x="11755487" y="1783698"/>
                </a:lnTo>
                <a:lnTo>
                  <a:pt x="11757477" y="1776263"/>
                </a:lnTo>
                <a:lnTo>
                  <a:pt x="11758971" y="1769573"/>
                </a:lnTo>
                <a:lnTo>
                  <a:pt x="11761460" y="1761767"/>
                </a:lnTo>
                <a:lnTo>
                  <a:pt x="11763451" y="1754331"/>
                </a:lnTo>
                <a:lnTo>
                  <a:pt x="11764945" y="1747639"/>
                </a:lnTo>
                <a:lnTo>
                  <a:pt x="11765442" y="1741320"/>
                </a:lnTo>
                <a:lnTo>
                  <a:pt x="11765940" y="1735000"/>
                </a:lnTo>
                <a:lnTo>
                  <a:pt x="11765940" y="1729426"/>
                </a:lnTo>
                <a:lnTo>
                  <a:pt x="11765442" y="1723849"/>
                </a:lnTo>
                <a:lnTo>
                  <a:pt x="11763950" y="1718645"/>
                </a:lnTo>
                <a:lnTo>
                  <a:pt x="11762953" y="1713812"/>
                </a:lnTo>
                <a:lnTo>
                  <a:pt x="11761460" y="1709351"/>
                </a:lnTo>
                <a:lnTo>
                  <a:pt x="11758971" y="1705262"/>
                </a:lnTo>
                <a:lnTo>
                  <a:pt x="11756979" y="1701172"/>
                </a:lnTo>
                <a:lnTo>
                  <a:pt x="11753993" y="1697084"/>
                </a:lnTo>
                <a:lnTo>
                  <a:pt x="11751005" y="1693739"/>
                </a:lnTo>
                <a:lnTo>
                  <a:pt x="11748518" y="1690764"/>
                </a:lnTo>
                <a:lnTo>
                  <a:pt x="11744535" y="1687790"/>
                </a:lnTo>
                <a:lnTo>
                  <a:pt x="11741050" y="1684817"/>
                </a:lnTo>
                <a:lnTo>
                  <a:pt x="11737067" y="1682215"/>
                </a:lnTo>
                <a:lnTo>
                  <a:pt x="11729103" y="1677754"/>
                </a:lnTo>
                <a:lnTo>
                  <a:pt x="11720141" y="1674036"/>
                </a:lnTo>
                <a:lnTo>
                  <a:pt x="11710683" y="1670319"/>
                </a:lnTo>
                <a:lnTo>
                  <a:pt x="11701225" y="1667345"/>
                </a:lnTo>
                <a:lnTo>
                  <a:pt x="11691767" y="1665115"/>
                </a:lnTo>
                <a:lnTo>
                  <a:pt x="11672850" y="1660282"/>
                </a:lnTo>
                <a:lnTo>
                  <a:pt x="11666378" y="1659166"/>
                </a:lnTo>
                <a:lnTo>
                  <a:pt x="11660404" y="1657680"/>
                </a:lnTo>
                <a:lnTo>
                  <a:pt x="11654431" y="1657307"/>
                </a:lnTo>
                <a:lnTo>
                  <a:pt x="11648956" y="1657307"/>
                </a:lnTo>
                <a:lnTo>
                  <a:pt x="11643977" y="1657307"/>
                </a:lnTo>
                <a:lnTo>
                  <a:pt x="11638502" y="1657680"/>
                </a:lnTo>
                <a:lnTo>
                  <a:pt x="11634020" y="1658423"/>
                </a:lnTo>
                <a:lnTo>
                  <a:pt x="11629541" y="1659910"/>
                </a:lnTo>
                <a:lnTo>
                  <a:pt x="11625558" y="1661025"/>
                </a:lnTo>
                <a:lnTo>
                  <a:pt x="11621576" y="1662884"/>
                </a:lnTo>
                <a:lnTo>
                  <a:pt x="11618092" y="1665115"/>
                </a:lnTo>
                <a:lnTo>
                  <a:pt x="11615104" y="1667345"/>
                </a:lnTo>
                <a:lnTo>
                  <a:pt x="11611620" y="1669947"/>
                </a:lnTo>
                <a:lnTo>
                  <a:pt x="11608634" y="1672921"/>
                </a:lnTo>
                <a:lnTo>
                  <a:pt x="11606145" y="1675895"/>
                </a:lnTo>
                <a:lnTo>
                  <a:pt x="11603655" y="1679241"/>
                </a:lnTo>
                <a:lnTo>
                  <a:pt x="11599672" y="1686676"/>
                </a:lnTo>
                <a:lnTo>
                  <a:pt x="11595689" y="1694482"/>
                </a:lnTo>
                <a:lnTo>
                  <a:pt x="11592703" y="1703404"/>
                </a:lnTo>
                <a:lnTo>
                  <a:pt x="11591209" y="1712697"/>
                </a:lnTo>
                <a:lnTo>
                  <a:pt x="11589219" y="1722733"/>
                </a:lnTo>
                <a:lnTo>
                  <a:pt x="11588223" y="1732771"/>
                </a:lnTo>
                <a:lnTo>
                  <a:pt x="11587725" y="1743551"/>
                </a:lnTo>
                <a:lnTo>
                  <a:pt x="11587228" y="1753959"/>
                </a:lnTo>
                <a:lnTo>
                  <a:pt x="11586730" y="1801542"/>
                </a:lnTo>
                <a:lnTo>
                  <a:pt x="11585236" y="1848752"/>
                </a:lnTo>
                <a:lnTo>
                  <a:pt x="11583245" y="1880349"/>
                </a:lnTo>
                <a:lnTo>
                  <a:pt x="11580257" y="1911204"/>
                </a:lnTo>
                <a:lnTo>
                  <a:pt x="11576773" y="1942430"/>
                </a:lnTo>
                <a:lnTo>
                  <a:pt x="11572293" y="1973283"/>
                </a:lnTo>
                <a:lnTo>
                  <a:pt x="11567813" y="2004138"/>
                </a:lnTo>
                <a:lnTo>
                  <a:pt x="11562336" y="2034619"/>
                </a:lnTo>
                <a:lnTo>
                  <a:pt x="11556362" y="2065102"/>
                </a:lnTo>
                <a:lnTo>
                  <a:pt x="11549393" y="2095584"/>
                </a:lnTo>
                <a:lnTo>
                  <a:pt x="11542923" y="2125696"/>
                </a:lnTo>
                <a:lnTo>
                  <a:pt x="11535456" y="2155806"/>
                </a:lnTo>
                <a:lnTo>
                  <a:pt x="11527491" y="2185917"/>
                </a:lnTo>
                <a:lnTo>
                  <a:pt x="11519028" y="2216027"/>
                </a:lnTo>
                <a:lnTo>
                  <a:pt x="11510067" y="2245766"/>
                </a:lnTo>
                <a:lnTo>
                  <a:pt x="11500609" y="2275506"/>
                </a:lnTo>
                <a:lnTo>
                  <a:pt x="11491150" y="2304873"/>
                </a:lnTo>
                <a:lnTo>
                  <a:pt x="11480697" y="2334610"/>
                </a:lnTo>
                <a:lnTo>
                  <a:pt x="11479702" y="2347993"/>
                </a:lnTo>
                <a:lnTo>
                  <a:pt x="11478208" y="2358030"/>
                </a:lnTo>
                <a:lnTo>
                  <a:pt x="11477212" y="2362491"/>
                </a:lnTo>
                <a:lnTo>
                  <a:pt x="11475220" y="2367324"/>
                </a:lnTo>
                <a:lnTo>
                  <a:pt x="11473728" y="2370669"/>
                </a:lnTo>
                <a:lnTo>
                  <a:pt x="11471736" y="2372528"/>
                </a:lnTo>
                <a:lnTo>
                  <a:pt x="11470740" y="2373271"/>
                </a:lnTo>
                <a:lnTo>
                  <a:pt x="11469745" y="2374014"/>
                </a:lnTo>
                <a:lnTo>
                  <a:pt x="11467754" y="2374387"/>
                </a:lnTo>
                <a:lnTo>
                  <a:pt x="11466260" y="2374387"/>
                </a:lnTo>
                <a:lnTo>
                  <a:pt x="11464268" y="2374014"/>
                </a:lnTo>
                <a:lnTo>
                  <a:pt x="11462277" y="2372899"/>
                </a:lnTo>
                <a:lnTo>
                  <a:pt x="11460287" y="2371413"/>
                </a:lnTo>
                <a:lnTo>
                  <a:pt x="11458294" y="2369181"/>
                </a:lnTo>
                <a:lnTo>
                  <a:pt x="11455308" y="2366580"/>
                </a:lnTo>
                <a:lnTo>
                  <a:pt x="11449833" y="2358773"/>
                </a:lnTo>
                <a:lnTo>
                  <a:pt x="11443361" y="2348737"/>
                </a:lnTo>
                <a:lnTo>
                  <a:pt x="11444855" y="2317139"/>
                </a:lnTo>
                <a:lnTo>
                  <a:pt x="11444855" y="2301527"/>
                </a:lnTo>
                <a:lnTo>
                  <a:pt x="11443361" y="2286285"/>
                </a:lnTo>
                <a:lnTo>
                  <a:pt x="11442366" y="2278851"/>
                </a:lnTo>
                <a:lnTo>
                  <a:pt x="11441370" y="2271043"/>
                </a:lnTo>
                <a:lnTo>
                  <a:pt x="11439378" y="2263609"/>
                </a:lnTo>
                <a:lnTo>
                  <a:pt x="11437387" y="2256174"/>
                </a:lnTo>
                <a:lnTo>
                  <a:pt x="11434898" y="2249111"/>
                </a:lnTo>
                <a:lnTo>
                  <a:pt x="11431414" y="2241678"/>
                </a:lnTo>
                <a:lnTo>
                  <a:pt x="11427430" y="2234613"/>
                </a:lnTo>
                <a:lnTo>
                  <a:pt x="11423449" y="2227550"/>
                </a:lnTo>
                <a:lnTo>
                  <a:pt x="11422452" y="2217142"/>
                </a:lnTo>
                <a:lnTo>
                  <a:pt x="11421457" y="2207105"/>
                </a:lnTo>
                <a:lnTo>
                  <a:pt x="11422951" y="2202273"/>
                </a:lnTo>
                <a:lnTo>
                  <a:pt x="11423946" y="2198556"/>
                </a:lnTo>
                <a:lnTo>
                  <a:pt x="11424941" y="2195209"/>
                </a:lnTo>
                <a:lnTo>
                  <a:pt x="11425440" y="2192236"/>
                </a:lnTo>
                <a:lnTo>
                  <a:pt x="11424941" y="2189634"/>
                </a:lnTo>
                <a:lnTo>
                  <a:pt x="11423946" y="2187032"/>
                </a:lnTo>
                <a:lnTo>
                  <a:pt x="11422951" y="2185544"/>
                </a:lnTo>
                <a:lnTo>
                  <a:pt x="11421955" y="2183687"/>
                </a:lnTo>
                <a:lnTo>
                  <a:pt x="11422452" y="2152089"/>
                </a:lnTo>
                <a:lnTo>
                  <a:pt x="11422951" y="2120120"/>
                </a:lnTo>
                <a:lnTo>
                  <a:pt x="11422951" y="2088522"/>
                </a:lnTo>
                <a:lnTo>
                  <a:pt x="11422951" y="2056925"/>
                </a:lnTo>
                <a:lnTo>
                  <a:pt x="11421955" y="2025327"/>
                </a:lnTo>
                <a:lnTo>
                  <a:pt x="11420960" y="1993358"/>
                </a:lnTo>
                <a:lnTo>
                  <a:pt x="11418471" y="1962132"/>
                </a:lnTo>
                <a:lnTo>
                  <a:pt x="11416478" y="1930906"/>
                </a:lnTo>
                <a:lnTo>
                  <a:pt x="11413492" y="1899308"/>
                </a:lnTo>
                <a:lnTo>
                  <a:pt x="11409509" y="1867711"/>
                </a:lnTo>
                <a:lnTo>
                  <a:pt x="11405528" y="1836485"/>
                </a:lnTo>
                <a:lnTo>
                  <a:pt x="11401047" y="1805260"/>
                </a:lnTo>
                <a:lnTo>
                  <a:pt x="11395073" y="1774034"/>
                </a:lnTo>
                <a:lnTo>
                  <a:pt x="11389598" y="1742435"/>
                </a:lnTo>
                <a:lnTo>
                  <a:pt x="11382629" y="1711582"/>
                </a:lnTo>
                <a:lnTo>
                  <a:pt x="11375161" y="1680727"/>
                </a:lnTo>
                <a:lnTo>
                  <a:pt x="11301486" y="659940"/>
                </a:lnTo>
                <a:lnTo>
                  <a:pt x="11304971" y="620908"/>
                </a:lnTo>
                <a:lnTo>
                  <a:pt x="11306465" y="581876"/>
                </a:lnTo>
                <a:lnTo>
                  <a:pt x="11307460" y="542843"/>
                </a:lnTo>
                <a:lnTo>
                  <a:pt x="11307460" y="504556"/>
                </a:lnTo>
                <a:lnTo>
                  <a:pt x="11306465" y="465522"/>
                </a:lnTo>
                <a:lnTo>
                  <a:pt x="11304971" y="426863"/>
                </a:lnTo>
                <a:lnTo>
                  <a:pt x="11301983" y="388202"/>
                </a:lnTo>
                <a:lnTo>
                  <a:pt x="11299494" y="349170"/>
                </a:lnTo>
                <a:lnTo>
                  <a:pt x="11295513" y="310881"/>
                </a:lnTo>
                <a:lnTo>
                  <a:pt x="11291529" y="272220"/>
                </a:lnTo>
                <a:lnTo>
                  <a:pt x="11286054" y="233932"/>
                </a:lnTo>
                <a:lnTo>
                  <a:pt x="11281076" y="195271"/>
                </a:lnTo>
                <a:lnTo>
                  <a:pt x="11275599" y="156982"/>
                </a:lnTo>
                <a:lnTo>
                  <a:pt x="11269129" y="118321"/>
                </a:lnTo>
                <a:lnTo>
                  <a:pt x="11256186" y="41373"/>
                </a:lnTo>
                <a:lnTo>
                  <a:pt x="11255687" y="9775"/>
                </a:lnTo>
                <a:close/>
              </a:path>
            </a:pathLst>
          </a:custGeom>
        </p:spPr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770AC16-8115-95B5-E71A-499D879AD832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E49E6A8-E362-ECF4-D4D2-6E562D53E0AF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277EF6-BE68-D527-71D6-6BF3DA817214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7B7C3F3-3DD4-79E9-0EDD-FDEB5169AA41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949A9A5-E485-F46E-B385-6DE545974B70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142AD8B-031E-8B54-B44E-2F227692547A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79159F-0180-160D-26AD-C39BC396D7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398CA60-C6F6-45EE-ADF6-F0FA07ACC63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21C3EE3-DC5F-3DB2-1CD4-50AAEE4652E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D27995B-E1FC-4346-F422-6CC94368067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0518292-9E5B-5595-F132-EC66618B12E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26ACFA8-8853-F30A-6D7C-197634A4B71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3" name="TextBox 22">
            <a:hlinkClick r:id="rId10" action="ppaction://hlinksldjump"/>
            <a:extLst>
              <a:ext uri="{FF2B5EF4-FFF2-40B4-BE49-F238E27FC236}">
                <a16:creationId xmlns:a16="http://schemas.microsoft.com/office/drawing/2014/main" id="{99EE48B5-EE62-9B37-7F27-811C92B144D3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1" action="ppaction://hlinksldjump"/>
            <a:extLst>
              <a:ext uri="{FF2B5EF4-FFF2-40B4-BE49-F238E27FC236}">
                <a16:creationId xmlns:a16="http://schemas.microsoft.com/office/drawing/2014/main" id="{D8759782-96F5-7B8A-6C9B-2F2443440CAB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2" action="ppaction://hlinksldjump"/>
            <a:extLst>
              <a:ext uri="{FF2B5EF4-FFF2-40B4-BE49-F238E27FC236}">
                <a16:creationId xmlns:a16="http://schemas.microsoft.com/office/drawing/2014/main" id="{24E05659-BD6D-B0A0-F0A2-4BF2B909D465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3" action="ppaction://hlinksldjump"/>
            <a:extLst>
              <a:ext uri="{FF2B5EF4-FFF2-40B4-BE49-F238E27FC236}">
                <a16:creationId xmlns:a16="http://schemas.microsoft.com/office/drawing/2014/main" id="{7C159EFF-9F32-1EF6-1C1A-8D70E3D6036B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4" action="ppaction://hlinksldjump"/>
            <a:extLst>
              <a:ext uri="{FF2B5EF4-FFF2-40B4-BE49-F238E27FC236}">
                <a16:creationId xmlns:a16="http://schemas.microsoft.com/office/drawing/2014/main" id="{DD66AA9F-753E-D6F2-E32D-97B59E824842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15" action="ppaction://hlinksldjump"/>
            <a:extLst>
              <a:ext uri="{FF2B5EF4-FFF2-40B4-BE49-F238E27FC236}">
                <a16:creationId xmlns:a16="http://schemas.microsoft.com/office/drawing/2014/main" id="{416AD249-7753-8A4B-8FF8-02B87407CAD5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9F1304AA-A2B6-7856-4239-F10BB2D8BCD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E27680-CBF4-BDB1-4680-270E0A2FAC9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7EEDFA9-7DB1-1B6E-F0E3-7C34EFB65F5F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FEBCC71-C573-E734-0894-6576BFC5F93A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494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5366407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3F1F62A-F09F-9525-6BB4-73E63BD8762F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EDE764A-932E-7085-2D0A-648BE11DE030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FFC1764-E7E0-BFC8-156A-1C87E7B726F5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06F16ED-ED6D-10C5-91AB-BB77D6C3CAF9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AEFD276-4248-FC59-685A-6319410D1422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F45E397-BB6A-7EAF-369C-E9A0FA24A333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DB5290-1B6F-A54D-B411-A202D40524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78E4F1-8CDA-D35A-857C-674AC781922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AB4008-0AFF-A9E8-51F3-A4D31DCBB10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8E4F0ED-6F63-4B7A-7AC2-67850072ECE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6E1A3F4-7B6D-5B66-1846-FCAD050B72F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FFC4A27-D1C2-ED10-2630-2CDAB511B96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2" name="TextBox 21">
            <a:hlinkClick r:id="rId10" action="ppaction://hlinksldjump"/>
            <a:extLst>
              <a:ext uri="{FF2B5EF4-FFF2-40B4-BE49-F238E27FC236}">
                <a16:creationId xmlns:a16="http://schemas.microsoft.com/office/drawing/2014/main" id="{3B0ADF43-40AC-E9D6-6691-5BEC7DCFEF1B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hlinkClick r:id="rId11" action="ppaction://hlinksldjump"/>
            <a:extLst>
              <a:ext uri="{FF2B5EF4-FFF2-40B4-BE49-F238E27FC236}">
                <a16:creationId xmlns:a16="http://schemas.microsoft.com/office/drawing/2014/main" id="{78351581-C5D6-514C-8442-6D18386E513C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2" action="ppaction://hlinksldjump"/>
            <a:extLst>
              <a:ext uri="{FF2B5EF4-FFF2-40B4-BE49-F238E27FC236}">
                <a16:creationId xmlns:a16="http://schemas.microsoft.com/office/drawing/2014/main" id="{361D1AB2-3261-9E5D-B24A-21176A3C3317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3" action="ppaction://hlinksldjump"/>
            <a:extLst>
              <a:ext uri="{FF2B5EF4-FFF2-40B4-BE49-F238E27FC236}">
                <a16:creationId xmlns:a16="http://schemas.microsoft.com/office/drawing/2014/main" id="{914280E6-1FF3-DC1C-4E09-38D1EECE746E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4" action="ppaction://hlinksldjump"/>
            <a:extLst>
              <a:ext uri="{FF2B5EF4-FFF2-40B4-BE49-F238E27FC236}">
                <a16:creationId xmlns:a16="http://schemas.microsoft.com/office/drawing/2014/main" id="{CE82AE0A-AD0D-9D38-C5F8-4ACEC6AEF4BB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5" action="ppaction://hlinksldjump"/>
            <a:extLst>
              <a:ext uri="{FF2B5EF4-FFF2-40B4-BE49-F238E27FC236}">
                <a16:creationId xmlns:a16="http://schemas.microsoft.com/office/drawing/2014/main" id="{74EADA74-8C7A-2561-678F-D186E01FCCE7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927B163D-8427-9017-D56F-AA24D4B640C0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602DAE2-429A-4304-5812-4ACC4C28DD12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A4364B0-CA2D-9E3F-DF0F-CCAA603AFA7E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7B6B3BB-07B5-2172-EA27-D48F1A57C37C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804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5366407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9AEC71-F68E-06DC-7A3F-14640888F0B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0548" y="1344090"/>
            <a:ext cx="4197389" cy="2460625"/>
          </a:xfrm>
          <a:prstGeom prst="roundRect">
            <a:avLst>
              <a:gd name="adj" fmla="val 6458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A1A09C4-AC44-43FD-0381-D7980B0628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02123" y="1344090"/>
            <a:ext cx="4310148" cy="2460625"/>
          </a:xfrm>
          <a:prstGeom prst="roundRect">
            <a:avLst>
              <a:gd name="adj" fmla="val 6458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E02B91C2-9D46-EFF0-A46E-5FC3F8FB1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9801" y="3964920"/>
            <a:ext cx="4197389" cy="2460625"/>
          </a:xfrm>
          <a:prstGeom prst="roundRect">
            <a:avLst>
              <a:gd name="adj" fmla="val 6458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592D7-EF43-7898-6B9F-C081133634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901376" y="3964920"/>
            <a:ext cx="4310148" cy="2460625"/>
          </a:xfrm>
          <a:prstGeom prst="roundRect">
            <a:avLst>
              <a:gd name="adj" fmla="val 6458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AB217C4-B121-3A01-46EA-9AE087BBDB4C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43402E-C01A-8BE4-96BE-10E2D5B3669E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3C99FFE-F89E-E6B2-FE2A-BAD2ACC0C803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5F42BC0-8567-B390-2032-F6C5FBAAFA77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CDF7270-D3AE-9C76-8A5C-7CA5B929FCDE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B16C22D-ADBF-0551-3697-E72DB04E1D53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55AA5D4-54CB-2838-5FDA-918437C708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E06AC8A-6AFE-85EE-EA71-A42669F992E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B995604-11CE-D0AB-6370-B095B252601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07297E8-47CF-32FF-7A80-C2E8B004C40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2AD675D-13E2-0485-CCBE-3BEE7F111FD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9A21A9C-530D-7FD4-8447-78E07FED66F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36" name="TextBox 35">
            <a:hlinkClick r:id="rId10" action="ppaction://hlinksldjump"/>
            <a:extLst>
              <a:ext uri="{FF2B5EF4-FFF2-40B4-BE49-F238E27FC236}">
                <a16:creationId xmlns:a16="http://schemas.microsoft.com/office/drawing/2014/main" id="{24A00617-4586-A3F7-7472-6D01AE50AE36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1" action="ppaction://hlinksldjump"/>
            <a:extLst>
              <a:ext uri="{FF2B5EF4-FFF2-40B4-BE49-F238E27FC236}">
                <a16:creationId xmlns:a16="http://schemas.microsoft.com/office/drawing/2014/main" id="{31BFEB56-28E1-9632-7B4E-B670F670A051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12" action="ppaction://hlinksldjump"/>
            <a:extLst>
              <a:ext uri="{FF2B5EF4-FFF2-40B4-BE49-F238E27FC236}">
                <a16:creationId xmlns:a16="http://schemas.microsoft.com/office/drawing/2014/main" id="{BBA599D0-87B8-F84B-800D-1304CBF90CD2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13" action="ppaction://hlinksldjump"/>
            <a:extLst>
              <a:ext uri="{FF2B5EF4-FFF2-40B4-BE49-F238E27FC236}">
                <a16:creationId xmlns:a16="http://schemas.microsoft.com/office/drawing/2014/main" id="{2DDE2A03-B1B4-460B-E97B-754AE540CD9C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hlinkClick r:id="rId14" action="ppaction://hlinksldjump"/>
            <a:extLst>
              <a:ext uri="{FF2B5EF4-FFF2-40B4-BE49-F238E27FC236}">
                <a16:creationId xmlns:a16="http://schemas.microsoft.com/office/drawing/2014/main" id="{336EDAB0-5F33-4954-C3C9-B9235A66E7B8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hlinkClick r:id="rId15" action="ppaction://hlinksldjump"/>
            <a:extLst>
              <a:ext uri="{FF2B5EF4-FFF2-40B4-BE49-F238E27FC236}">
                <a16:creationId xmlns:a16="http://schemas.microsoft.com/office/drawing/2014/main" id="{53A4D44E-D660-4BBB-0195-9A63DA155D10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54E10AAF-922F-C9C7-19AF-3B3FC0C6F568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39A4BE-C992-AF82-91D6-CE16ACA31767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55" name="Picture 5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CAAACE1-D40F-9423-4C5E-A157F6F72BDA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56" name="Picture 5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571BA9D-5976-6F73-9CB9-A02632B33AF3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509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5366407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70612"/>
            <a:ext cx="536436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B Titr (Body)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AFC319EE-6621-E4AB-2EB5-33E613847A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742" y="1101015"/>
            <a:ext cx="9393152" cy="2715208"/>
          </a:xfrm>
          <a:custGeom>
            <a:avLst/>
            <a:gdLst>
              <a:gd name="connsiteX0" fmla="*/ 0 w 11802778"/>
              <a:gd name="connsiteY0" fmla="*/ 0 h 3411740"/>
              <a:gd name="connsiteX1" fmla="*/ 11802778 w 11802778"/>
              <a:gd name="connsiteY1" fmla="*/ 0 h 3411740"/>
              <a:gd name="connsiteX2" fmla="*/ 11802778 w 11802778"/>
              <a:gd name="connsiteY2" fmla="*/ 2405686 h 3411740"/>
              <a:gd name="connsiteX3" fmla="*/ 5901389 w 11802778"/>
              <a:gd name="connsiteY3" fmla="*/ 3411740 h 3411740"/>
              <a:gd name="connsiteX4" fmla="*/ 0 w 11802778"/>
              <a:gd name="connsiteY4" fmla="*/ 2405686 h 341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02778" h="3411740">
                <a:moveTo>
                  <a:pt x="0" y="0"/>
                </a:moveTo>
                <a:lnTo>
                  <a:pt x="11802778" y="0"/>
                </a:lnTo>
                <a:lnTo>
                  <a:pt x="11802778" y="2405686"/>
                </a:lnTo>
                <a:lnTo>
                  <a:pt x="5901389" y="3411740"/>
                </a:lnTo>
                <a:lnTo>
                  <a:pt x="0" y="24056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F6BE7D-0CFC-E24F-5371-630100D5444C}"/>
              </a:ext>
            </a:extLst>
          </p:cNvPr>
          <p:cNvSpPr/>
          <p:nvPr userDrawn="1"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F7256AB-A550-A480-07A3-331C61598AEC}"/>
              </a:ext>
            </a:extLst>
          </p:cNvPr>
          <p:cNvSpPr/>
          <p:nvPr userDrawn="1"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2EE3792-46B6-07C9-BC9D-4F1877004109}"/>
              </a:ext>
            </a:extLst>
          </p:cNvPr>
          <p:cNvSpPr/>
          <p:nvPr userDrawn="1"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7F5B949-7BF0-E40B-2CB0-C571086AA41C}"/>
              </a:ext>
            </a:extLst>
          </p:cNvPr>
          <p:cNvSpPr/>
          <p:nvPr userDrawn="1"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E239B84-0158-4856-BB79-485D0E42EFB9}"/>
              </a:ext>
            </a:extLst>
          </p:cNvPr>
          <p:cNvSpPr/>
          <p:nvPr userDrawn="1"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B1F426C-549E-A856-7E1B-E0D87204F379}"/>
              </a:ext>
            </a:extLst>
          </p:cNvPr>
          <p:cNvSpPr/>
          <p:nvPr userDrawn="1"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E94C434-8D6E-34D8-F6E3-8ED15D4703D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2254D18-7B45-7C95-2D3A-6BA6CB81DE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9EF018D-2399-71D8-F3AA-F9180B4E4ED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ED85C0F-7096-5B13-CA1C-CE3A53FE348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5101D2B-2665-E88D-4F6F-08DD81C49CB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02E1582-37B9-234C-60DB-0CBBB818C080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3" name="TextBox 22">
            <a:hlinkClick r:id="rId10" action="ppaction://hlinksldjump"/>
            <a:extLst>
              <a:ext uri="{FF2B5EF4-FFF2-40B4-BE49-F238E27FC236}">
                <a16:creationId xmlns:a16="http://schemas.microsoft.com/office/drawing/2014/main" id="{6B2F90E1-7406-3129-2A2B-124ED1099262}"/>
              </a:ext>
            </a:extLst>
          </p:cNvPr>
          <p:cNvSpPr txBox="1"/>
          <p:nvPr userDrawn="1"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hlinkClick r:id="rId11" action="ppaction://hlinksldjump"/>
            <a:extLst>
              <a:ext uri="{FF2B5EF4-FFF2-40B4-BE49-F238E27FC236}">
                <a16:creationId xmlns:a16="http://schemas.microsoft.com/office/drawing/2014/main" id="{5897D473-B654-9630-E2C1-C78F282FB359}"/>
              </a:ext>
            </a:extLst>
          </p:cNvPr>
          <p:cNvSpPr txBox="1"/>
          <p:nvPr userDrawn="1"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hlinkClick r:id="rId12" action="ppaction://hlinksldjump"/>
            <a:extLst>
              <a:ext uri="{FF2B5EF4-FFF2-40B4-BE49-F238E27FC236}">
                <a16:creationId xmlns:a16="http://schemas.microsoft.com/office/drawing/2014/main" id="{66D93D0D-8209-7DF5-31A0-04AAF0B6587D}"/>
              </a:ext>
            </a:extLst>
          </p:cNvPr>
          <p:cNvSpPr txBox="1"/>
          <p:nvPr userDrawn="1"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13" action="ppaction://hlinksldjump"/>
            <a:extLst>
              <a:ext uri="{FF2B5EF4-FFF2-40B4-BE49-F238E27FC236}">
                <a16:creationId xmlns:a16="http://schemas.microsoft.com/office/drawing/2014/main" id="{435652E6-CD3F-2FFE-373E-C4D0B97F857B}"/>
              </a:ext>
            </a:extLst>
          </p:cNvPr>
          <p:cNvSpPr txBox="1"/>
          <p:nvPr userDrawn="1"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14" action="ppaction://hlinksldjump"/>
            <a:extLst>
              <a:ext uri="{FF2B5EF4-FFF2-40B4-BE49-F238E27FC236}">
                <a16:creationId xmlns:a16="http://schemas.microsoft.com/office/drawing/2014/main" id="{5D4203D6-0C55-2FC0-9DE6-13F95E3A81B4}"/>
              </a:ext>
            </a:extLst>
          </p:cNvPr>
          <p:cNvSpPr txBox="1"/>
          <p:nvPr userDrawn="1"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15" action="ppaction://hlinksldjump"/>
            <a:extLst>
              <a:ext uri="{FF2B5EF4-FFF2-40B4-BE49-F238E27FC236}">
                <a16:creationId xmlns:a16="http://schemas.microsoft.com/office/drawing/2014/main" id="{C1257293-1DE7-3BAB-3AF3-3CD91060D9F5}"/>
              </a:ext>
            </a:extLst>
          </p:cNvPr>
          <p:cNvSpPr txBox="1"/>
          <p:nvPr userDrawn="1"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7579B7F3-825D-8762-77E1-572792B4FF1F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pic>
        <p:nvPicPr>
          <p:cNvPr id="41" name="Picture 4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CC4F03A-0FBC-19FF-B705-0D0464A0ECA9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CA829FF-F50B-7229-3FA9-E4DB5C50F87D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51C6E94-98E5-64F0-1A8A-82D1331FEC30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848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A5E8A79-770E-1CCF-0714-5611402AC1E3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46D619C-6324-C552-FAFF-0A3BDAAFC49E}"/>
              </a:ext>
            </a:extLst>
          </p:cNvPr>
          <p:cNvSpPr/>
          <p:nvPr userDrawn="1"/>
        </p:nvSpPr>
        <p:spPr>
          <a:xfrm>
            <a:off x="9496883" y="913709"/>
            <a:ext cx="1354238" cy="1354238"/>
          </a:xfrm>
          <a:prstGeom prst="ellipse">
            <a:avLst/>
          </a:prstGeom>
          <a:solidFill>
            <a:srgbClr val="210073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B37A6F8-D5FF-1C4D-E141-70610EC85585}"/>
              </a:ext>
            </a:extLst>
          </p:cNvPr>
          <p:cNvSpPr/>
          <p:nvPr userDrawn="1"/>
        </p:nvSpPr>
        <p:spPr>
          <a:xfrm>
            <a:off x="7865682" y="2149628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BBDEA4D-9D19-A8B9-5B05-0A868F3A3FD8}"/>
              </a:ext>
            </a:extLst>
          </p:cNvPr>
          <p:cNvSpPr/>
          <p:nvPr userDrawn="1"/>
        </p:nvSpPr>
        <p:spPr>
          <a:xfrm>
            <a:off x="6234481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E1ADC08-2267-9918-7AEB-67DEE9535A4E}"/>
              </a:ext>
            </a:extLst>
          </p:cNvPr>
          <p:cNvSpPr/>
          <p:nvPr userDrawn="1"/>
        </p:nvSpPr>
        <p:spPr>
          <a:xfrm>
            <a:off x="4603280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38BE82F-4CD4-0E83-DD2F-A2EF409FCDDA}"/>
              </a:ext>
            </a:extLst>
          </p:cNvPr>
          <p:cNvSpPr/>
          <p:nvPr userDrawn="1"/>
        </p:nvSpPr>
        <p:spPr>
          <a:xfrm>
            <a:off x="1340878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970010B-BEE6-82EB-77CE-B16B94C2FA90}"/>
              </a:ext>
            </a:extLst>
          </p:cNvPr>
          <p:cNvSpPr/>
          <p:nvPr userDrawn="1"/>
        </p:nvSpPr>
        <p:spPr>
          <a:xfrm>
            <a:off x="2972079" y="226794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042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BB8DF75-37E7-42AF-99AB-68D7463C31E3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EB05A3B-3252-48FA-8EB0-9F3383BBEBCC}"/>
              </a:ext>
            </a:extLst>
          </p:cNvPr>
          <p:cNvSpPr/>
          <p:nvPr userDrawn="1"/>
        </p:nvSpPr>
        <p:spPr>
          <a:xfrm>
            <a:off x="9496883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C6ABA3D-3301-0A7A-9AE2-39E90621D96F}"/>
              </a:ext>
            </a:extLst>
          </p:cNvPr>
          <p:cNvSpPr/>
          <p:nvPr userDrawn="1"/>
        </p:nvSpPr>
        <p:spPr>
          <a:xfrm>
            <a:off x="7865682" y="2149628"/>
            <a:ext cx="1354238" cy="1354238"/>
          </a:xfrm>
          <a:prstGeom prst="ellipse">
            <a:avLst/>
          </a:prstGeom>
          <a:solidFill>
            <a:srgbClr val="210073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592054B-E749-2BB7-77AC-982BA2F43903}"/>
              </a:ext>
            </a:extLst>
          </p:cNvPr>
          <p:cNvSpPr/>
          <p:nvPr userDrawn="1"/>
        </p:nvSpPr>
        <p:spPr>
          <a:xfrm>
            <a:off x="6234481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893D47C-17BB-1159-3557-79831B58BBD7}"/>
              </a:ext>
            </a:extLst>
          </p:cNvPr>
          <p:cNvSpPr/>
          <p:nvPr userDrawn="1"/>
        </p:nvSpPr>
        <p:spPr>
          <a:xfrm>
            <a:off x="4603280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02AEC47-2E75-A8D5-DF90-7F0A29BD89EB}"/>
              </a:ext>
            </a:extLst>
          </p:cNvPr>
          <p:cNvSpPr/>
          <p:nvPr userDrawn="1"/>
        </p:nvSpPr>
        <p:spPr>
          <a:xfrm>
            <a:off x="1340878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163045A-5290-F093-8E38-94CA74C19404}"/>
              </a:ext>
            </a:extLst>
          </p:cNvPr>
          <p:cNvSpPr/>
          <p:nvPr userDrawn="1"/>
        </p:nvSpPr>
        <p:spPr>
          <a:xfrm>
            <a:off x="2972079" y="226794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4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C15D2A9-BCF1-3F4C-F6A1-E3BCC32699C8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12756CF-907A-C76E-08BC-3FFEFBD60AAB}"/>
              </a:ext>
            </a:extLst>
          </p:cNvPr>
          <p:cNvSpPr/>
          <p:nvPr userDrawn="1"/>
        </p:nvSpPr>
        <p:spPr>
          <a:xfrm>
            <a:off x="9496883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77A9505-0B28-4D07-F6D7-66BDB3C6AF13}"/>
              </a:ext>
            </a:extLst>
          </p:cNvPr>
          <p:cNvSpPr/>
          <p:nvPr userDrawn="1"/>
        </p:nvSpPr>
        <p:spPr>
          <a:xfrm>
            <a:off x="7865682" y="2149628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A665FC1-F70E-4973-FC85-6191F53C52C5}"/>
              </a:ext>
            </a:extLst>
          </p:cNvPr>
          <p:cNvSpPr/>
          <p:nvPr userDrawn="1"/>
        </p:nvSpPr>
        <p:spPr>
          <a:xfrm>
            <a:off x="6234481" y="2661917"/>
            <a:ext cx="1354238" cy="1354238"/>
          </a:xfrm>
          <a:prstGeom prst="ellipse">
            <a:avLst/>
          </a:prstGeom>
          <a:solidFill>
            <a:srgbClr val="210073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F3ED429-6162-D149-8CC6-17FDF840C2BA}"/>
              </a:ext>
            </a:extLst>
          </p:cNvPr>
          <p:cNvSpPr/>
          <p:nvPr userDrawn="1"/>
        </p:nvSpPr>
        <p:spPr>
          <a:xfrm>
            <a:off x="4603280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D61300F-5B48-258B-B9ED-C0433400AD80}"/>
              </a:ext>
            </a:extLst>
          </p:cNvPr>
          <p:cNvSpPr/>
          <p:nvPr userDrawn="1"/>
        </p:nvSpPr>
        <p:spPr>
          <a:xfrm>
            <a:off x="1340878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6E6BCE8-B968-172D-2502-7E24200A126D}"/>
              </a:ext>
            </a:extLst>
          </p:cNvPr>
          <p:cNvSpPr/>
          <p:nvPr userDrawn="1"/>
        </p:nvSpPr>
        <p:spPr>
          <a:xfrm>
            <a:off x="2972079" y="226794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303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8E8E2204-D8DB-DEDB-1A45-750F80C637AE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948BF68-E4E0-78D7-156A-F29AFC4B6A8C}"/>
              </a:ext>
            </a:extLst>
          </p:cNvPr>
          <p:cNvSpPr/>
          <p:nvPr userDrawn="1"/>
        </p:nvSpPr>
        <p:spPr>
          <a:xfrm>
            <a:off x="9496883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1B971AA-E8D5-5377-C8D1-42C7A5767D93}"/>
              </a:ext>
            </a:extLst>
          </p:cNvPr>
          <p:cNvSpPr/>
          <p:nvPr userDrawn="1"/>
        </p:nvSpPr>
        <p:spPr>
          <a:xfrm>
            <a:off x="7865682" y="2149628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276B4B1-7D9A-31D6-2168-8128A43113C6}"/>
              </a:ext>
            </a:extLst>
          </p:cNvPr>
          <p:cNvSpPr/>
          <p:nvPr userDrawn="1"/>
        </p:nvSpPr>
        <p:spPr>
          <a:xfrm>
            <a:off x="6234481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560DAB3-8AC0-FF78-DDCD-C338B2C1DF74}"/>
              </a:ext>
            </a:extLst>
          </p:cNvPr>
          <p:cNvSpPr/>
          <p:nvPr userDrawn="1"/>
        </p:nvSpPr>
        <p:spPr>
          <a:xfrm>
            <a:off x="4603280" y="2661917"/>
            <a:ext cx="1354238" cy="1354238"/>
          </a:xfrm>
          <a:prstGeom prst="ellipse">
            <a:avLst/>
          </a:prstGeom>
          <a:solidFill>
            <a:srgbClr val="210073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BC18048-6462-204B-3370-99260B05AD58}"/>
              </a:ext>
            </a:extLst>
          </p:cNvPr>
          <p:cNvSpPr/>
          <p:nvPr userDrawn="1"/>
        </p:nvSpPr>
        <p:spPr>
          <a:xfrm>
            <a:off x="1340878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419BF35-3448-FE2C-1D4C-5B7EB9B1B13D}"/>
              </a:ext>
            </a:extLst>
          </p:cNvPr>
          <p:cNvSpPr/>
          <p:nvPr userDrawn="1"/>
        </p:nvSpPr>
        <p:spPr>
          <a:xfrm>
            <a:off x="2972079" y="226794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9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878098F-8051-797F-03E9-A1DB3B7653CD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0D0C9D3-F9B2-1A79-8C0A-2014845BBCFF}"/>
              </a:ext>
            </a:extLst>
          </p:cNvPr>
          <p:cNvSpPr/>
          <p:nvPr userDrawn="1"/>
        </p:nvSpPr>
        <p:spPr>
          <a:xfrm>
            <a:off x="9496883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394E18E-1F74-8147-4226-A6A62DF38058}"/>
              </a:ext>
            </a:extLst>
          </p:cNvPr>
          <p:cNvSpPr/>
          <p:nvPr userDrawn="1"/>
        </p:nvSpPr>
        <p:spPr>
          <a:xfrm>
            <a:off x="7865682" y="2149628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53D9119-F073-1FC0-DDCD-ED7EA065F267}"/>
              </a:ext>
            </a:extLst>
          </p:cNvPr>
          <p:cNvSpPr/>
          <p:nvPr userDrawn="1"/>
        </p:nvSpPr>
        <p:spPr>
          <a:xfrm>
            <a:off x="6234481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7B36BAB-1524-D42A-7DFD-B59D53C72055}"/>
              </a:ext>
            </a:extLst>
          </p:cNvPr>
          <p:cNvSpPr/>
          <p:nvPr userDrawn="1"/>
        </p:nvSpPr>
        <p:spPr>
          <a:xfrm>
            <a:off x="4603280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0C15F36-7FC9-E47D-2938-8E54725F112A}"/>
              </a:ext>
            </a:extLst>
          </p:cNvPr>
          <p:cNvSpPr/>
          <p:nvPr userDrawn="1"/>
        </p:nvSpPr>
        <p:spPr>
          <a:xfrm>
            <a:off x="1340878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F63537B-DB4D-89FA-0BBE-7D11DDF49CBE}"/>
              </a:ext>
            </a:extLst>
          </p:cNvPr>
          <p:cNvSpPr/>
          <p:nvPr userDrawn="1"/>
        </p:nvSpPr>
        <p:spPr>
          <a:xfrm>
            <a:off x="2972079" y="2267947"/>
            <a:ext cx="1354238" cy="1354238"/>
          </a:xfrm>
          <a:prstGeom prst="ellipse">
            <a:avLst/>
          </a:prstGeom>
          <a:solidFill>
            <a:srgbClr val="210073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330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A4A70C4-6E85-A443-DDD3-053E004FF04A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31F61D8-22C6-DAF6-D8BC-A9E78A8A7651}"/>
              </a:ext>
            </a:extLst>
          </p:cNvPr>
          <p:cNvSpPr/>
          <p:nvPr userDrawn="1"/>
        </p:nvSpPr>
        <p:spPr>
          <a:xfrm>
            <a:off x="9496883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32C68B-A78E-108E-964E-AC0B64A3FBA0}"/>
              </a:ext>
            </a:extLst>
          </p:cNvPr>
          <p:cNvSpPr/>
          <p:nvPr userDrawn="1"/>
        </p:nvSpPr>
        <p:spPr>
          <a:xfrm>
            <a:off x="7865682" y="2149628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35FC7B5-3DF7-B6D1-4816-C08170B787C1}"/>
              </a:ext>
            </a:extLst>
          </p:cNvPr>
          <p:cNvSpPr/>
          <p:nvPr userDrawn="1"/>
        </p:nvSpPr>
        <p:spPr>
          <a:xfrm>
            <a:off x="6234481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1D7658D-EE6C-E0E2-4834-086672BAEBBA}"/>
              </a:ext>
            </a:extLst>
          </p:cNvPr>
          <p:cNvSpPr/>
          <p:nvPr userDrawn="1"/>
        </p:nvSpPr>
        <p:spPr>
          <a:xfrm>
            <a:off x="4603280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5002EAA-3A8B-74F7-B290-4E2953A8A094}"/>
              </a:ext>
            </a:extLst>
          </p:cNvPr>
          <p:cNvSpPr/>
          <p:nvPr userDrawn="1"/>
        </p:nvSpPr>
        <p:spPr>
          <a:xfrm>
            <a:off x="1340878" y="913709"/>
            <a:ext cx="1354238" cy="1354238"/>
          </a:xfrm>
          <a:prstGeom prst="ellipse">
            <a:avLst/>
          </a:prstGeom>
          <a:solidFill>
            <a:srgbClr val="210073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E53B114-35BF-034B-FAE0-4B844B8F29E6}"/>
              </a:ext>
            </a:extLst>
          </p:cNvPr>
          <p:cNvSpPr/>
          <p:nvPr userDrawn="1"/>
        </p:nvSpPr>
        <p:spPr>
          <a:xfrm>
            <a:off x="2972079" y="226794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80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BAD395F-F27E-262A-3219-3690321E60CE}"/>
              </a:ext>
            </a:extLst>
          </p:cNvPr>
          <p:cNvSpPr/>
          <p:nvPr userDrawn="1"/>
        </p:nvSpPr>
        <p:spPr>
          <a:xfrm>
            <a:off x="606544" y="2354105"/>
            <a:ext cx="10978911" cy="214978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90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04D68A-7DC6-5DC1-EE79-EF8F083EED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C8DE5-3205-439F-B05B-2CA362994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023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1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55" r:id="rId9"/>
    <p:sldLayoutId id="2147483649" r:id="rId10"/>
    <p:sldLayoutId id="2147483662" r:id="rId11"/>
    <p:sldLayoutId id="2147483656" r:id="rId12"/>
    <p:sldLayoutId id="2147483663" r:id="rId13"/>
    <p:sldLayoutId id="2147483657" r:id="rId14"/>
    <p:sldLayoutId id="2147483664" r:id="rId15"/>
    <p:sldLayoutId id="2147483666" r:id="rId16"/>
    <p:sldLayoutId id="2147483658" r:id="rId17"/>
    <p:sldLayoutId id="2147483668" r:id="rId18"/>
    <p:sldLayoutId id="2147483659" r:id="rId19"/>
    <p:sldLayoutId id="2147483669" r:id="rId20"/>
    <p:sldLayoutId id="2147483665" r:id="rId21"/>
    <p:sldLayoutId id="2147483660" r:id="rId22"/>
    <p:sldLayoutId id="2147483670" r:id="rId23"/>
    <p:sldLayoutId id="2147483667" r:id="rId24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8.xml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slide" Target="slide28.xml"/><Relationship Id="rId4" Type="http://schemas.openxmlformats.org/officeDocument/2006/relationships/slide" Target="slide7.xml"/><Relationship Id="rId9" Type="http://schemas.openxmlformats.org/officeDocument/2006/relationships/image" Target="../media/image7.png"/><Relationship Id="rId14" Type="http://schemas.openxmlformats.org/officeDocument/2006/relationships/slide" Target="slide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2.xml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slide" Target="slide28.xml"/><Relationship Id="rId4" Type="http://schemas.openxmlformats.org/officeDocument/2006/relationships/slide" Target="slide7.xml"/><Relationship Id="rId9" Type="http://schemas.openxmlformats.org/officeDocument/2006/relationships/image" Target="../media/image7.png"/><Relationship Id="rId14" Type="http://schemas.openxmlformats.org/officeDocument/2006/relationships/slide" Target="slide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slide" Target="slide2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slide" Target="slide23.xml"/><Relationship Id="rId4" Type="http://schemas.openxmlformats.org/officeDocument/2006/relationships/slide" Target="slide7.xml"/><Relationship Id="rId9" Type="http://schemas.openxmlformats.org/officeDocument/2006/relationships/image" Target="../media/image6.png"/><Relationship Id="rId1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slide" Target="slide2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slide" Target="slide28.xml"/><Relationship Id="rId4" Type="http://schemas.openxmlformats.org/officeDocument/2006/relationships/slide" Target="slide7.xml"/><Relationship Id="rId9" Type="http://schemas.openxmlformats.org/officeDocument/2006/relationships/image" Target="../media/image6.png"/><Relationship Id="rId14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slide" Target="slide2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6" Type="http://schemas.openxmlformats.org/officeDocument/2006/relationships/slide" Target="slide18.xml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slide" Target="slide23.xml"/><Relationship Id="rId4" Type="http://schemas.openxmlformats.org/officeDocument/2006/relationships/slide" Target="slide7.xml"/><Relationship Id="rId9" Type="http://schemas.openxmlformats.org/officeDocument/2006/relationships/image" Target="../media/image6.png"/><Relationship Id="rId1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slide" Target="slide2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8.xml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slide" Target="slide23.xml"/><Relationship Id="rId4" Type="http://schemas.openxmlformats.org/officeDocument/2006/relationships/slide" Target="slide7.xml"/><Relationship Id="rId9" Type="http://schemas.openxmlformats.org/officeDocument/2006/relationships/image" Target="../media/image6.png"/><Relationship Id="rId14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2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slide" Target="slide28.xml"/><Relationship Id="rId4" Type="http://schemas.openxmlformats.org/officeDocument/2006/relationships/slide" Target="slide18.xml"/><Relationship Id="rId9" Type="http://schemas.openxmlformats.org/officeDocument/2006/relationships/image" Target="../media/image7.png"/><Relationship Id="rId14" Type="http://schemas.openxmlformats.org/officeDocument/2006/relationships/slide" Target="slide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FB9F761-570C-08F5-187E-8C2DA50817B5}"/>
              </a:ext>
            </a:extLst>
          </p:cNvPr>
          <p:cNvSpPr/>
          <p:nvPr/>
        </p:nvSpPr>
        <p:spPr>
          <a:xfrm>
            <a:off x="1895754" y="3960301"/>
            <a:ext cx="8446792" cy="664761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875E4B-483C-C6DA-03C3-D98B3BF187C3}"/>
              </a:ext>
            </a:extLst>
          </p:cNvPr>
          <p:cNvGrpSpPr/>
          <p:nvPr/>
        </p:nvGrpSpPr>
        <p:grpSpPr>
          <a:xfrm>
            <a:off x="770285" y="4941656"/>
            <a:ext cx="10697731" cy="664762"/>
            <a:chOff x="2356263" y="3881318"/>
            <a:chExt cx="8900742" cy="664762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3D2651C-2E5D-486A-3759-DCF2B1A913D3}"/>
                </a:ext>
              </a:extLst>
            </p:cNvPr>
            <p:cNvSpPr/>
            <p:nvPr userDrawn="1"/>
          </p:nvSpPr>
          <p:spPr>
            <a:xfrm>
              <a:off x="7060068" y="3881319"/>
              <a:ext cx="4196937" cy="664761"/>
            </a:xfrm>
            <a:prstGeom prst="roundRect">
              <a:avLst>
                <a:gd name="adj" fmla="val 20929"/>
              </a:avLst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1DE8C8C-6513-DE68-297D-FB383EFDF2A0}"/>
                </a:ext>
              </a:extLst>
            </p:cNvPr>
            <p:cNvSpPr/>
            <p:nvPr userDrawn="1"/>
          </p:nvSpPr>
          <p:spPr>
            <a:xfrm>
              <a:off x="2356263" y="3881318"/>
              <a:ext cx="4196937" cy="664761"/>
            </a:xfrm>
            <a:prstGeom prst="roundRect">
              <a:avLst>
                <a:gd name="adj" fmla="val 20929"/>
              </a:avLst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8E09B25-8B45-4B36-39F7-EA0BF3FA1A8A}"/>
              </a:ext>
            </a:extLst>
          </p:cNvPr>
          <p:cNvSpPr/>
          <p:nvPr/>
        </p:nvSpPr>
        <p:spPr>
          <a:xfrm>
            <a:off x="4020682" y="5923013"/>
            <a:ext cx="4196937" cy="664761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5A3872-546E-8158-4DE9-773ECBFCA2BF}"/>
              </a:ext>
            </a:extLst>
          </p:cNvPr>
          <p:cNvSpPr txBox="1"/>
          <p:nvPr/>
        </p:nvSpPr>
        <p:spPr>
          <a:xfrm>
            <a:off x="3061284" y="4077953"/>
            <a:ext cx="609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A68484-A068-5FBF-EBE4-6BBDBF1C0E85}"/>
              </a:ext>
            </a:extLst>
          </p:cNvPr>
          <p:cNvSpPr txBox="1"/>
          <p:nvPr/>
        </p:nvSpPr>
        <p:spPr>
          <a:xfrm>
            <a:off x="1310326" y="5077878"/>
            <a:ext cx="9332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زهرا طالبیان طاهری                                             نام استاد راهنما: دکتر فاطمه عباسی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D96698-5A20-7DC8-005E-49568B867E53}"/>
              </a:ext>
            </a:extLst>
          </p:cNvPr>
          <p:cNvSpPr txBox="1"/>
          <p:nvPr/>
        </p:nvSpPr>
        <p:spPr>
          <a:xfrm>
            <a:off x="3187198" y="6084557"/>
            <a:ext cx="5863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تاریخ ارائه: .................................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490BA-F674-CE89-FEF0-44428D7A61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duotone>
              <a:prstClr val="black"/>
              <a:srgbClr val="21007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89" t="35555" r="18033" b="45435"/>
          <a:stretch/>
        </p:blipFill>
        <p:spPr>
          <a:xfrm>
            <a:off x="2153963" y="143696"/>
            <a:ext cx="8261361" cy="210545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C91320D-9B7A-CA18-9DEF-51B696AC39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87158" y="2503575"/>
            <a:ext cx="1240835" cy="124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028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DE7522-0327-0274-C19A-B1742B1A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A99C74-203D-5A56-9281-E97654032CBB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Google Shape;560;p23">
            <a:extLst>
              <a:ext uri="{FF2B5EF4-FFF2-40B4-BE49-F238E27FC236}">
                <a16:creationId xmlns:a16="http://schemas.microsoft.com/office/drawing/2014/main" id="{5621E872-1C11-3E33-41C4-3DF3F0175CE1}"/>
              </a:ext>
            </a:extLst>
          </p:cNvPr>
          <p:cNvSpPr/>
          <p:nvPr/>
        </p:nvSpPr>
        <p:spPr>
          <a:xfrm>
            <a:off x="976205" y="3880337"/>
            <a:ext cx="1611900" cy="2067000"/>
          </a:xfrm>
          <a:prstGeom prst="rect">
            <a:avLst/>
          </a:prstGeom>
          <a:noFill/>
          <a:ln>
            <a:solidFill>
              <a:srgbClr val="210073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1D3909B-04C2-E82F-40EE-3211CE502DB3}"/>
              </a:ext>
            </a:extLst>
          </p:cNvPr>
          <p:cNvGrpSpPr/>
          <p:nvPr/>
        </p:nvGrpSpPr>
        <p:grpSpPr>
          <a:xfrm>
            <a:off x="1264155" y="3362988"/>
            <a:ext cx="1036002" cy="1036787"/>
            <a:chOff x="1264155" y="3362988"/>
            <a:chExt cx="1036002" cy="1036787"/>
          </a:xfrm>
        </p:grpSpPr>
        <p:sp>
          <p:nvSpPr>
            <p:cNvPr id="23" name="Google Shape;561;p23">
              <a:extLst>
                <a:ext uri="{FF2B5EF4-FFF2-40B4-BE49-F238E27FC236}">
                  <a16:creationId xmlns:a16="http://schemas.microsoft.com/office/drawing/2014/main" id="{A93ED057-A6B6-D422-021E-6F922AC3110E}"/>
                </a:ext>
              </a:extLst>
            </p:cNvPr>
            <p:cNvSpPr/>
            <p:nvPr/>
          </p:nvSpPr>
          <p:spPr>
            <a:xfrm>
              <a:off x="1264155" y="3362988"/>
              <a:ext cx="1036002" cy="103678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" name="Google Shape;565;p23">
              <a:extLst>
                <a:ext uri="{FF2B5EF4-FFF2-40B4-BE49-F238E27FC236}">
                  <a16:creationId xmlns:a16="http://schemas.microsoft.com/office/drawing/2014/main" id="{28B5E090-414E-9200-5B21-C780C8ADD8D1}"/>
                </a:ext>
              </a:extLst>
            </p:cNvPr>
            <p:cNvGrpSpPr/>
            <p:nvPr/>
          </p:nvGrpSpPr>
          <p:grpSpPr>
            <a:xfrm>
              <a:off x="1610281" y="3711760"/>
              <a:ext cx="343759" cy="339271"/>
              <a:chOff x="6232000" y="1435050"/>
              <a:chExt cx="488225" cy="481850"/>
            </a:xfrm>
          </p:grpSpPr>
          <p:sp>
            <p:nvSpPr>
              <p:cNvPr id="29" name="Google Shape;566;p23">
                <a:extLst>
                  <a:ext uri="{FF2B5EF4-FFF2-40B4-BE49-F238E27FC236}">
                    <a16:creationId xmlns:a16="http://schemas.microsoft.com/office/drawing/2014/main" id="{D5CED353-7C30-5757-67FA-118F6F6803FA}"/>
                  </a:ext>
                </a:extLst>
              </p:cNvPr>
              <p:cNvSpPr/>
              <p:nvPr/>
            </p:nvSpPr>
            <p:spPr>
              <a:xfrm>
                <a:off x="6578000" y="1463375"/>
                <a:ext cx="83150" cy="7825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130" extrusionOk="0">
                    <a:moveTo>
                      <a:pt x="482" y="1"/>
                    </a:moveTo>
                    <a:cubicBezTo>
                      <a:pt x="280" y="1"/>
                      <a:pt x="95" y="114"/>
                      <a:pt x="1" y="293"/>
                    </a:cubicBezTo>
                    <a:lnTo>
                      <a:pt x="3322" y="3130"/>
                    </a:lnTo>
                    <a:lnTo>
                      <a:pt x="3322" y="564"/>
                    </a:lnTo>
                    <a:cubicBezTo>
                      <a:pt x="3325" y="253"/>
                      <a:pt x="3072" y="1"/>
                      <a:pt x="2761" y="1"/>
                    </a:cubicBezTo>
                    <a:cubicBezTo>
                      <a:pt x="2760" y="1"/>
                      <a:pt x="2758" y="1"/>
                      <a:pt x="2756" y="1"/>
                    </a:cubicBezTo>
                    <a:lnTo>
                      <a:pt x="497" y="1"/>
                    </a:lnTo>
                    <a:cubicBezTo>
                      <a:pt x="492" y="1"/>
                      <a:pt x="487" y="1"/>
                      <a:pt x="4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0" name="Google Shape;567;p23">
                <a:extLst>
                  <a:ext uri="{FF2B5EF4-FFF2-40B4-BE49-F238E27FC236}">
                    <a16:creationId xmlns:a16="http://schemas.microsoft.com/office/drawing/2014/main" id="{E0A957D9-8FA5-080E-2EDD-EC4FEC884B15}"/>
                  </a:ext>
                </a:extLst>
              </p:cNvPr>
              <p:cNvSpPr/>
              <p:nvPr/>
            </p:nvSpPr>
            <p:spPr>
              <a:xfrm>
                <a:off x="6421725" y="1773850"/>
                <a:ext cx="112950" cy="143050"/>
              </a:xfrm>
              <a:custGeom>
                <a:avLst/>
                <a:gdLst/>
                <a:ahLst/>
                <a:cxnLst/>
                <a:rect l="l" t="t" r="r" b="b"/>
                <a:pathLst>
                  <a:path w="4518" h="5722" extrusionOk="0">
                    <a:moveTo>
                      <a:pt x="2822" y="1130"/>
                    </a:moveTo>
                    <a:cubicBezTo>
                      <a:pt x="3325" y="1130"/>
                      <a:pt x="3578" y="1738"/>
                      <a:pt x="3222" y="2093"/>
                    </a:cubicBezTo>
                    <a:cubicBezTo>
                      <a:pt x="3106" y="2209"/>
                      <a:pt x="2964" y="2260"/>
                      <a:pt x="2825" y="2260"/>
                    </a:cubicBezTo>
                    <a:cubicBezTo>
                      <a:pt x="2535" y="2260"/>
                      <a:pt x="2259" y="2036"/>
                      <a:pt x="2259" y="1696"/>
                    </a:cubicBezTo>
                    <a:cubicBezTo>
                      <a:pt x="2259" y="1383"/>
                      <a:pt x="2509" y="1130"/>
                      <a:pt x="2822" y="1130"/>
                    </a:cubicBezTo>
                    <a:close/>
                    <a:moveTo>
                      <a:pt x="0" y="1"/>
                    </a:moveTo>
                    <a:lnTo>
                      <a:pt x="0" y="5722"/>
                    </a:lnTo>
                    <a:lnTo>
                      <a:pt x="4517" y="5722"/>
                    </a:lnTo>
                    <a:lnTo>
                      <a:pt x="451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1" name="Google Shape;568;p23">
                <a:extLst>
                  <a:ext uri="{FF2B5EF4-FFF2-40B4-BE49-F238E27FC236}">
                    <a16:creationId xmlns:a16="http://schemas.microsoft.com/office/drawing/2014/main" id="{DD3E521F-2682-F5CB-D6EC-62A84563B35E}"/>
                  </a:ext>
                </a:extLst>
              </p:cNvPr>
              <p:cNvSpPr/>
              <p:nvPr/>
            </p:nvSpPr>
            <p:spPr>
              <a:xfrm>
                <a:off x="6448975" y="1632700"/>
                <a:ext cx="56475" cy="56475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2259" extrusionOk="0">
                    <a:moveTo>
                      <a:pt x="0" y="0"/>
                    </a:moveTo>
                    <a:lnTo>
                      <a:pt x="0" y="2259"/>
                    </a:lnTo>
                    <a:lnTo>
                      <a:pt x="2259" y="2259"/>
                    </a:lnTo>
                    <a:lnTo>
                      <a:pt x="225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2" name="Google Shape;569;p23">
                <a:extLst>
                  <a:ext uri="{FF2B5EF4-FFF2-40B4-BE49-F238E27FC236}">
                    <a16:creationId xmlns:a16="http://schemas.microsoft.com/office/drawing/2014/main" id="{F215CF22-94CB-4605-5E02-4F23401C5F02}"/>
                  </a:ext>
                </a:extLst>
              </p:cNvPr>
              <p:cNvSpPr/>
              <p:nvPr/>
            </p:nvSpPr>
            <p:spPr>
              <a:xfrm>
                <a:off x="6232000" y="1435050"/>
                <a:ext cx="488225" cy="237825"/>
              </a:xfrm>
              <a:custGeom>
                <a:avLst/>
                <a:gdLst/>
                <a:ahLst/>
                <a:cxnLst/>
                <a:rect l="l" t="t" r="r" b="b"/>
                <a:pathLst>
                  <a:path w="19529" h="9513" extrusionOk="0">
                    <a:moveTo>
                      <a:pt x="9821" y="0"/>
                    </a:moveTo>
                    <a:cubicBezTo>
                      <a:pt x="9559" y="0"/>
                      <a:pt x="9297" y="92"/>
                      <a:pt x="9086" y="276"/>
                    </a:cubicBezTo>
                    <a:lnTo>
                      <a:pt x="531" y="7521"/>
                    </a:lnTo>
                    <a:cubicBezTo>
                      <a:pt x="61" y="7921"/>
                      <a:pt x="1" y="8626"/>
                      <a:pt x="395" y="9099"/>
                    </a:cubicBezTo>
                    <a:cubicBezTo>
                      <a:pt x="620" y="9369"/>
                      <a:pt x="942" y="9508"/>
                      <a:pt x="1266" y="9508"/>
                    </a:cubicBezTo>
                    <a:cubicBezTo>
                      <a:pt x="1525" y="9508"/>
                      <a:pt x="1785" y="9419"/>
                      <a:pt x="1997" y="9237"/>
                    </a:cubicBezTo>
                    <a:lnTo>
                      <a:pt x="9821" y="2622"/>
                    </a:lnTo>
                    <a:lnTo>
                      <a:pt x="17544" y="9240"/>
                    </a:lnTo>
                    <a:cubicBezTo>
                      <a:pt x="17759" y="9425"/>
                      <a:pt x="18019" y="9513"/>
                      <a:pt x="18278" y="9513"/>
                    </a:cubicBezTo>
                    <a:cubicBezTo>
                      <a:pt x="18661" y="9513"/>
                      <a:pt x="19039" y="9318"/>
                      <a:pt x="19252" y="8954"/>
                    </a:cubicBezTo>
                    <a:cubicBezTo>
                      <a:pt x="19529" y="8482"/>
                      <a:pt x="19430" y="7879"/>
                      <a:pt x="19014" y="7524"/>
                    </a:cubicBezTo>
                    <a:lnTo>
                      <a:pt x="10555" y="276"/>
                    </a:lnTo>
                    <a:cubicBezTo>
                      <a:pt x="10345" y="92"/>
                      <a:pt x="10083" y="0"/>
                      <a:pt x="98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3" name="Google Shape;570;p23">
                <a:extLst>
                  <a:ext uri="{FF2B5EF4-FFF2-40B4-BE49-F238E27FC236}">
                    <a16:creationId xmlns:a16="http://schemas.microsoft.com/office/drawing/2014/main" id="{C2BFD052-FF48-10AD-65F2-B54C8D42B220}"/>
                  </a:ext>
                </a:extLst>
              </p:cNvPr>
              <p:cNvSpPr/>
              <p:nvPr/>
            </p:nvSpPr>
            <p:spPr>
              <a:xfrm>
                <a:off x="6291025" y="1537700"/>
                <a:ext cx="369800" cy="379200"/>
              </a:xfrm>
              <a:custGeom>
                <a:avLst/>
                <a:gdLst/>
                <a:ahLst/>
                <a:cxnLst/>
                <a:rect l="l" t="t" r="r" b="b"/>
                <a:pathLst>
                  <a:path w="14792" h="15168" extrusionOk="0">
                    <a:moveTo>
                      <a:pt x="9143" y="2671"/>
                    </a:moveTo>
                    <a:cubicBezTo>
                      <a:pt x="9453" y="2671"/>
                      <a:pt x="9706" y="2924"/>
                      <a:pt x="9706" y="3237"/>
                    </a:cubicBezTo>
                    <a:lnTo>
                      <a:pt x="9706" y="6625"/>
                    </a:lnTo>
                    <a:cubicBezTo>
                      <a:pt x="9706" y="6935"/>
                      <a:pt x="9453" y="7188"/>
                      <a:pt x="9143" y="7188"/>
                    </a:cubicBezTo>
                    <a:lnTo>
                      <a:pt x="5755" y="7188"/>
                    </a:lnTo>
                    <a:cubicBezTo>
                      <a:pt x="5442" y="7188"/>
                      <a:pt x="5189" y="6935"/>
                      <a:pt x="5189" y="6625"/>
                    </a:cubicBezTo>
                    <a:lnTo>
                      <a:pt x="5189" y="3237"/>
                    </a:lnTo>
                    <a:cubicBezTo>
                      <a:pt x="5189" y="2924"/>
                      <a:pt x="5442" y="2671"/>
                      <a:pt x="5755" y="2671"/>
                    </a:cubicBezTo>
                    <a:close/>
                    <a:moveTo>
                      <a:pt x="7448" y="0"/>
                    </a:moveTo>
                    <a:lnTo>
                      <a:pt x="4" y="6291"/>
                    </a:lnTo>
                    <a:lnTo>
                      <a:pt x="4" y="14605"/>
                    </a:lnTo>
                    <a:cubicBezTo>
                      <a:pt x="1" y="14913"/>
                      <a:pt x="254" y="15168"/>
                      <a:pt x="564" y="15168"/>
                    </a:cubicBezTo>
                    <a:cubicBezTo>
                      <a:pt x="566" y="15168"/>
                      <a:pt x="568" y="15168"/>
                      <a:pt x="570" y="15168"/>
                    </a:cubicBezTo>
                    <a:lnTo>
                      <a:pt x="4060" y="15168"/>
                    </a:lnTo>
                    <a:lnTo>
                      <a:pt x="4060" y="8883"/>
                    </a:lnTo>
                    <a:cubicBezTo>
                      <a:pt x="4060" y="8570"/>
                      <a:pt x="4313" y="8317"/>
                      <a:pt x="4626" y="8317"/>
                    </a:cubicBezTo>
                    <a:lnTo>
                      <a:pt x="10272" y="8317"/>
                    </a:lnTo>
                    <a:cubicBezTo>
                      <a:pt x="10582" y="8317"/>
                      <a:pt x="10835" y="8570"/>
                      <a:pt x="10835" y="8883"/>
                    </a:cubicBezTo>
                    <a:lnTo>
                      <a:pt x="10835" y="15168"/>
                    </a:lnTo>
                    <a:lnTo>
                      <a:pt x="14223" y="15168"/>
                    </a:lnTo>
                    <a:cubicBezTo>
                      <a:pt x="14225" y="15168"/>
                      <a:pt x="14227" y="15168"/>
                      <a:pt x="14228" y="15168"/>
                    </a:cubicBezTo>
                    <a:cubicBezTo>
                      <a:pt x="14539" y="15168"/>
                      <a:pt x="14792" y="14913"/>
                      <a:pt x="14789" y="14605"/>
                    </a:cubicBezTo>
                    <a:lnTo>
                      <a:pt x="14789" y="6291"/>
                    </a:lnTo>
                    <a:lnTo>
                      <a:pt x="744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34" name="Google Shape;572;p23">
            <a:extLst>
              <a:ext uri="{FF2B5EF4-FFF2-40B4-BE49-F238E27FC236}">
                <a16:creationId xmlns:a16="http://schemas.microsoft.com/office/drawing/2014/main" id="{945C9660-4904-D7F8-A439-71E5CC702EA1}"/>
              </a:ext>
            </a:extLst>
          </p:cNvPr>
          <p:cNvSpPr/>
          <p:nvPr/>
        </p:nvSpPr>
        <p:spPr>
          <a:xfrm>
            <a:off x="2976905" y="3880337"/>
            <a:ext cx="1611900" cy="2067000"/>
          </a:xfrm>
          <a:prstGeom prst="rect">
            <a:avLst/>
          </a:prstGeom>
          <a:noFill/>
          <a:ln>
            <a:solidFill>
              <a:srgbClr val="210073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6780EB8-FC9B-3D22-42CB-0D04467D6621}"/>
              </a:ext>
            </a:extLst>
          </p:cNvPr>
          <p:cNvGrpSpPr/>
          <p:nvPr/>
        </p:nvGrpSpPr>
        <p:grpSpPr>
          <a:xfrm>
            <a:off x="3264855" y="3362988"/>
            <a:ext cx="1036002" cy="1036787"/>
            <a:chOff x="3264855" y="3362988"/>
            <a:chExt cx="1036002" cy="1036787"/>
          </a:xfrm>
        </p:grpSpPr>
        <p:sp>
          <p:nvSpPr>
            <p:cNvPr id="35" name="Google Shape;573;p23">
              <a:extLst>
                <a:ext uri="{FF2B5EF4-FFF2-40B4-BE49-F238E27FC236}">
                  <a16:creationId xmlns:a16="http://schemas.microsoft.com/office/drawing/2014/main" id="{7A08FFB2-4A7D-DC77-646A-801A6EB15D7B}"/>
                </a:ext>
              </a:extLst>
            </p:cNvPr>
            <p:cNvSpPr/>
            <p:nvPr/>
          </p:nvSpPr>
          <p:spPr>
            <a:xfrm>
              <a:off x="3264855" y="3362988"/>
              <a:ext cx="1036002" cy="103678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1ECCE"/>
            </a:solidFill>
            <a:ln>
              <a:solidFill>
                <a:srgbClr val="210073"/>
              </a:solidFill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" name="Google Shape;577;p23">
              <a:extLst>
                <a:ext uri="{FF2B5EF4-FFF2-40B4-BE49-F238E27FC236}">
                  <a16:creationId xmlns:a16="http://schemas.microsoft.com/office/drawing/2014/main" id="{7074F024-FFFA-444C-73CE-73EF5DFEF49F}"/>
                </a:ext>
              </a:extLst>
            </p:cNvPr>
            <p:cNvGrpSpPr/>
            <p:nvPr/>
          </p:nvGrpSpPr>
          <p:grpSpPr>
            <a:xfrm>
              <a:off x="3668566" y="3762397"/>
              <a:ext cx="228597" cy="238019"/>
              <a:chOff x="3357325" y="2093500"/>
              <a:chExt cx="311525" cy="322825"/>
            </a:xfrm>
            <a:solidFill>
              <a:srgbClr val="210073"/>
            </a:solidFill>
          </p:grpSpPr>
          <p:sp>
            <p:nvSpPr>
              <p:cNvPr id="37" name="Google Shape;578;p23">
                <a:extLst>
                  <a:ext uri="{FF2B5EF4-FFF2-40B4-BE49-F238E27FC236}">
                    <a16:creationId xmlns:a16="http://schemas.microsoft.com/office/drawing/2014/main" id="{BC31F96B-309D-A5A8-D781-2A6B4A08793E}"/>
                  </a:ext>
                </a:extLst>
              </p:cNvPr>
              <p:cNvSpPr/>
              <p:nvPr/>
            </p:nvSpPr>
            <p:spPr>
              <a:xfrm>
                <a:off x="3357325" y="2210550"/>
                <a:ext cx="85700" cy="205775"/>
              </a:xfrm>
              <a:custGeom>
                <a:avLst/>
                <a:gdLst/>
                <a:ahLst/>
                <a:cxnLst/>
                <a:rect l="l" t="t" r="r" b="b"/>
                <a:pathLst>
                  <a:path w="3428" h="8231" extrusionOk="0">
                    <a:moveTo>
                      <a:pt x="566" y="1"/>
                    </a:moveTo>
                    <a:cubicBezTo>
                      <a:pt x="253" y="1"/>
                      <a:pt x="0" y="251"/>
                      <a:pt x="0" y="564"/>
                    </a:cubicBezTo>
                    <a:lnTo>
                      <a:pt x="0" y="7664"/>
                    </a:lnTo>
                    <a:cubicBezTo>
                      <a:pt x="0" y="7978"/>
                      <a:pt x="253" y="8231"/>
                      <a:pt x="566" y="8231"/>
                    </a:cubicBezTo>
                    <a:lnTo>
                      <a:pt x="2861" y="8231"/>
                    </a:lnTo>
                    <a:cubicBezTo>
                      <a:pt x="3174" y="8231"/>
                      <a:pt x="3427" y="7978"/>
                      <a:pt x="3427" y="7664"/>
                    </a:cubicBezTo>
                    <a:lnTo>
                      <a:pt x="3427" y="564"/>
                    </a:lnTo>
                    <a:cubicBezTo>
                      <a:pt x="3427" y="251"/>
                      <a:pt x="3174" y="1"/>
                      <a:pt x="28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8" name="Google Shape;579;p23">
                <a:extLst>
                  <a:ext uri="{FF2B5EF4-FFF2-40B4-BE49-F238E27FC236}">
                    <a16:creationId xmlns:a16="http://schemas.microsoft.com/office/drawing/2014/main" id="{1611D6E3-6AE1-049D-70AD-ED1ACB07944A}"/>
                  </a:ext>
                </a:extLst>
              </p:cNvPr>
              <p:cNvSpPr/>
              <p:nvPr/>
            </p:nvSpPr>
            <p:spPr>
              <a:xfrm>
                <a:off x="3471225" y="2152075"/>
                <a:ext cx="84725" cy="264250"/>
              </a:xfrm>
              <a:custGeom>
                <a:avLst/>
                <a:gdLst/>
                <a:ahLst/>
                <a:cxnLst/>
                <a:rect l="l" t="t" r="r" b="b"/>
                <a:pathLst>
                  <a:path w="3389" h="10570" extrusionOk="0">
                    <a:moveTo>
                      <a:pt x="563" y="0"/>
                    </a:moveTo>
                    <a:cubicBezTo>
                      <a:pt x="253" y="0"/>
                      <a:pt x="0" y="250"/>
                      <a:pt x="0" y="563"/>
                    </a:cubicBezTo>
                    <a:lnTo>
                      <a:pt x="0" y="10003"/>
                    </a:lnTo>
                    <a:cubicBezTo>
                      <a:pt x="0" y="10317"/>
                      <a:pt x="253" y="10570"/>
                      <a:pt x="563" y="10570"/>
                    </a:cubicBezTo>
                    <a:lnTo>
                      <a:pt x="2822" y="10570"/>
                    </a:lnTo>
                    <a:cubicBezTo>
                      <a:pt x="3135" y="10570"/>
                      <a:pt x="3388" y="10317"/>
                      <a:pt x="3388" y="10003"/>
                    </a:cubicBezTo>
                    <a:lnTo>
                      <a:pt x="3388" y="563"/>
                    </a:lnTo>
                    <a:cubicBezTo>
                      <a:pt x="3388" y="250"/>
                      <a:pt x="3135" y="0"/>
                      <a:pt x="28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9" name="Google Shape;580;p23">
                <a:extLst>
                  <a:ext uri="{FF2B5EF4-FFF2-40B4-BE49-F238E27FC236}">
                    <a16:creationId xmlns:a16="http://schemas.microsoft.com/office/drawing/2014/main" id="{F743F8D7-3F8A-6A94-A59C-225F63367414}"/>
                  </a:ext>
                </a:extLst>
              </p:cNvPr>
              <p:cNvSpPr/>
              <p:nvPr/>
            </p:nvSpPr>
            <p:spPr>
              <a:xfrm>
                <a:off x="3584150" y="2093500"/>
                <a:ext cx="84700" cy="322825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12913" extrusionOk="0">
                    <a:moveTo>
                      <a:pt x="563" y="0"/>
                    </a:moveTo>
                    <a:cubicBezTo>
                      <a:pt x="253" y="0"/>
                      <a:pt x="0" y="253"/>
                      <a:pt x="0" y="566"/>
                    </a:cubicBezTo>
                    <a:lnTo>
                      <a:pt x="0" y="12346"/>
                    </a:lnTo>
                    <a:cubicBezTo>
                      <a:pt x="0" y="12660"/>
                      <a:pt x="253" y="12913"/>
                      <a:pt x="563" y="12913"/>
                    </a:cubicBezTo>
                    <a:lnTo>
                      <a:pt x="2822" y="12913"/>
                    </a:lnTo>
                    <a:cubicBezTo>
                      <a:pt x="3135" y="12913"/>
                      <a:pt x="3388" y="12660"/>
                      <a:pt x="3388" y="12346"/>
                    </a:cubicBezTo>
                    <a:lnTo>
                      <a:pt x="3388" y="566"/>
                    </a:lnTo>
                    <a:cubicBezTo>
                      <a:pt x="3388" y="253"/>
                      <a:pt x="3135" y="0"/>
                      <a:pt x="28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40" name="Google Shape;582;p23">
            <a:extLst>
              <a:ext uri="{FF2B5EF4-FFF2-40B4-BE49-F238E27FC236}">
                <a16:creationId xmlns:a16="http://schemas.microsoft.com/office/drawing/2014/main" id="{0E227888-EF5B-FAD5-62A6-AE33E7CA5193}"/>
              </a:ext>
            </a:extLst>
          </p:cNvPr>
          <p:cNvSpPr/>
          <p:nvPr/>
        </p:nvSpPr>
        <p:spPr>
          <a:xfrm>
            <a:off x="6978305" y="3880337"/>
            <a:ext cx="1611900" cy="2067000"/>
          </a:xfrm>
          <a:prstGeom prst="rect">
            <a:avLst/>
          </a:prstGeom>
          <a:noFill/>
          <a:ln>
            <a:solidFill>
              <a:srgbClr val="210073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4C9D635-E2A1-3145-E166-24B47DBDF8E6}"/>
              </a:ext>
            </a:extLst>
          </p:cNvPr>
          <p:cNvGrpSpPr/>
          <p:nvPr/>
        </p:nvGrpSpPr>
        <p:grpSpPr>
          <a:xfrm>
            <a:off x="7266230" y="3362961"/>
            <a:ext cx="1036002" cy="1036892"/>
            <a:chOff x="7266230" y="3362961"/>
            <a:chExt cx="1036002" cy="1036892"/>
          </a:xfrm>
        </p:grpSpPr>
        <p:sp>
          <p:nvSpPr>
            <p:cNvPr id="41" name="Google Shape;583;p23">
              <a:extLst>
                <a:ext uri="{FF2B5EF4-FFF2-40B4-BE49-F238E27FC236}">
                  <a16:creationId xmlns:a16="http://schemas.microsoft.com/office/drawing/2014/main" id="{8163C183-3A6D-03F9-2EE4-8B2670B31024}"/>
                </a:ext>
              </a:extLst>
            </p:cNvPr>
            <p:cNvSpPr/>
            <p:nvPr/>
          </p:nvSpPr>
          <p:spPr>
            <a:xfrm>
              <a:off x="7266230" y="3362961"/>
              <a:ext cx="1036002" cy="1036892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1ECCE"/>
            </a:solidFill>
            <a:ln>
              <a:solidFill>
                <a:srgbClr val="210073"/>
              </a:solidFill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" name="Google Shape;587;p23">
              <a:extLst>
                <a:ext uri="{FF2B5EF4-FFF2-40B4-BE49-F238E27FC236}">
                  <a16:creationId xmlns:a16="http://schemas.microsoft.com/office/drawing/2014/main" id="{C0E23C57-C00C-F061-416B-AF54B3DABD47}"/>
                </a:ext>
              </a:extLst>
            </p:cNvPr>
            <p:cNvGrpSpPr/>
            <p:nvPr/>
          </p:nvGrpSpPr>
          <p:grpSpPr>
            <a:xfrm>
              <a:off x="7614671" y="3711754"/>
              <a:ext cx="339200" cy="339271"/>
              <a:chOff x="5049725" y="2027900"/>
              <a:chExt cx="481750" cy="481850"/>
            </a:xfrm>
            <a:solidFill>
              <a:srgbClr val="210073"/>
            </a:solidFill>
          </p:grpSpPr>
          <p:sp>
            <p:nvSpPr>
              <p:cNvPr id="43" name="Google Shape;588;p23">
                <a:extLst>
                  <a:ext uri="{FF2B5EF4-FFF2-40B4-BE49-F238E27FC236}">
                    <a16:creationId xmlns:a16="http://schemas.microsoft.com/office/drawing/2014/main" id="{941C21A4-BA6B-FB95-E1BA-FC19E8EADBB7}"/>
                  </a:ext>
                </a:extLst>
              </p:cNvPr>
              <p:cNvSpPr/>
              <p:nvPr/>
            </p:nvSpPr>
            <p:spPr>
              <a:xfrm>
                <a:off x="5191775" y="2394925"/>
                <a:ext cx="197625" cy="114825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4593" extrusionOk="0">
                    <a:moveTo>
                      <a:pt x="0" y="0"/>
                    </a:moveTo>
                    <a:lnTo>
                      <a:pt x="0" y="566"/>
                    </a:lnTo>
                    <a:cubicBezTo>
                      <a:pt x="3" y="1298"/>
                      <a:pt x="479" y="1949"/>
                      <a:pt x="1178" y="2171"/>
                    </a:cubicBezTo>
                    <a:cubicBezTo>
                      <a:pt x="1407" y="3502"/>
                      <a:pt x="2560" y="4593"/>
                      <a:pt x="3954" y="4593"/>
                    </a:cubicBezTo>
                    <a:cubicBezTo>
                      <a:pt x="5345" y="4593"/>
                      <a:pt x="6499" y="3502"/>
                      <a:pt x="6728" y="2171"/>
                    </a:cubicBezTo>
                    <a:cubicBezTo>
                      <a:pt x="7426" y="1949"/>
                      <a:pt x="7902" y="1298"/>
                      <a:pt x="7905" y="566"/>
                    </a:cubicBezTo>
                    <a:lnTo>
                      <a:pt x="79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4" name="Google Shape;589;p23">
                <a:extLst>
                  <a:ext uri="{FF2B5EF4-FFF2-40B4-BE49-F238E27FC236}">
                    <a16:creationId xmlns:a16="http://schemas.microsoft.com/office/drawing/2014/main" id="{78E75425-7CBC-CF80-C951-49F4B64EB13F}"/>
                  </a:ext>
                </a:extLst>
              </p:cNvPr>
              <p:cNvSpPr/>
              <p:nvPr/>
            </p:nvSpPr>
            <p:spPr>
              <a:xfrm>
                <a:off x="5113625" y="2027900"/>
                <a:ext cx="347300" cy="338825"/>
              </a:xfrm>
              <a:custGeom>
                <a:avLst/>
                <a:gdLst/>
                <a:ahLst/>
                <a:cxnLst/>
                <a:rect l="l" t="t" r="r" b="b"/>
                <a:pathLst>
                  <a:path w="13892" h="13553" extrusionOk="0">
                    <a:moveTo>
                      <a:pt x="7080" y="2260"/>
                    </a:moveTo>
                    <a:cubicBezTo>
                      <a:pt x="9574" y="2263"/>
                      <a:pt x="11594" y="4284"/>
                      <a:pt x="11597" y="6777"/>
                    </a:cubicBezTo>
                    <a:cubicBezTo>
                      <a:pt x="11597" y="7090"/>
                      <a:pt x="11344" y="7340"/>
                      <a:pt x="11031" y="7340"/>
                    </a:cubicBezTo>
                    <a:cubicBezTo>
                      <a:pt x="10718" y="7340"/>
                      <a:pt x="10468" y="7090"/>
                      <a:pt x="10468" y="6777"/>
                    </a:cubicBezTo>
                    <a:cubicBezTo>
                      <a:pt x="10465" y="4907"/>
                      <a:pt x="8950" y="3392"/>
                      <a:pt x="7080" y="3389"/>
                    </a:cubicBezTo>
                    <a:cubicBezTo>
                      <a:pt x="6767" y="3389"/>
                      <a:pt x="6514" y="3136"/>
                      <a:pt x="6514" y="2826"/>
                    </a:cubicBezTo>
                    <a:cubicBezTo>
                      <a:pt x="6514" y="2513"/>
                      <a:pt x="6767" y="2260"/>
                      <a:pt x="7080" y="2260"/>
                    </a:cubicBezTo>
                    <a:close/>
                    <a:moveTo>
                      <a:pt x="7070" y="1"/>
                    </a:moveTo>
                    <a:cubicBezTo>
                      <a:pt x="6595" y="1"/>
                      <a:pt x="6111" y="50"/>
                      <a:pt x="5623" y="152"/>
                    </a:cubicBezTo>
                    <a:cubicBezTo>
                      <a:pt x="3075" y="685"/>
                      <a:pt x="1001" y="2754"/>
                      <a:pt x="459" y="5301"/>
                    </a:cubicBezTo>
                    <a:cubicBezTo>
                      <a:pt x="1" y="7469"/>
                      <a:pt x="567" y="9644"/>
                      <a:pt x="2015" y="11270"/>
                    </a:cubicBezTo>
                    <a:cubicBezTo>
                      <a:pt x="2584" y="11908"/>
                      <a:pt x="2952" y="12703"/>
                      <a:pt x="3072" y="13552"/>
                    </a:cubicBezTo>
                    <a:lnTo>
                      <a:pt x="11088" y="13552"/>
                    </a:lnTo>
                    <a:cubicBezTo>
                      <a:pt x="11221" y="12691"/>
                      <a:pt x="11597" y="11887"/>
                      <a:pt x="12175" y="11233"/>
                    </a:cubicBezTo>
                    <a:cubicBezTo>
                      <a:pt x="13259" y="10002"/>
                      <a:pt x="13892" y="8418"/>
                      <a:pt x="13892" y="6777"/>
                    </a:cubicBezTo>
                    <a:cubicBezTo>
                      <a:pt x="13892" y="2969"/>
                      <a:pt x="10766" y="1"/>
                      <a:pt x="70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5" name="Google Shape;590;p23">
                <a:extLst>
                  <a:ext uri="{FF2B5EF4-FFF2-40B4-BE49-F238E27FC236}">
                    <a16:creationId xmlns:a16="http://schemas.microsoft.com/office/drawing/2014/main" id="{079C955A-56A5-64E3-9531-FFCD10CD3029}"/>
                  </a:ext>
                </a:extLst>
              </p:cNvPr>
              <p:cNvSpPr/>
              <p:nvPr/>
            </p:nvSpPr>
            <p:spPr>
              <a:xfrm>
                <a:off x="5049725" y="2197300"/>
                <a:ext cx="56400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31" extrusionOk="0">
                    <a:moveTo>
                      <a:pt x="563" y="1"/>
                    </a:moveTo>
                    <a:cubicBezTo>
                      <a:pt x="250" y="1"/>
                      <a:pt x="0" y="254"/>
                      <a:pt x="0" y="567"/>
                    </a:cubicBezTo>
                    <a:cubicBezTo>
                      <a:pt x="0" y="877"/>
                      <a:pt x="250" y="1130"/>
                      <a:pt x="563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" name="Google Shape;591;p23">
                <a:extLst>
                  <a:ext uri="{FF2B5EF4-FFF2-40B4-BE49-F238E27FC236}">
                    <a16:creationId xmlns:a16="http://schemas.microsoft.com/office/drawing/2014/main" id="{85AEFB44-9194-E14A-216F-E47F26759CDA}"/>
                  </a:ext>
                </a:extLst>
              </p:cNvPr>
              <p:cNvSpPr/>
              <p:nvPr/>
            </p:nvSpPr>
            <p:spPr>
              <a:xfrm>
                <a:off x="5052575" y="2102800"/>
                <a:ext cx="50850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4" h="1923" extrusionOk="0">
                    <a:moveTo>
                      <a:pt x="623" y="0"/>
                    </a:moveTo>
                    <a:cubicBezTo>
                      <a:pt x="478" y="0"/>
                      <a:pt x="333" y="56"/>
                      <a:pt x="224" y="167"/>
                    </a:cubicBezTo>
                    <a:cubicBezTo>
                      <a:pt x="4" y="384"/>
                      <a:pt x="1" y="736"/>
                      <a:pt x="214" y="959"/>
                    </a:cubicBezTo>
                    <a:lnTo>
                      <a:pt x="1015" y="1757"/>
                    </a:lnTo>
                    <a:cubicBezTo>
                      <a:pt x="1125" y="1867"/>
                      <a:pt x="1269" y="1922"/>
                      <a:pt x="1413" y="1922"/>
                    </a:cubicBezTo>
                    <a:cubicBezTo>
                      <a:pt x="1558" y="1922"/>
                      <a:pt x="1702" y="1867"/>
                      <a:pt x="1813" y="1757"/>
                    </a:cubicBezTo>
                    <a:cubicBezTo>
                      <a:pt x="2033" y="1534"/>
                      <a:pt x="2033" y="1179"/>
                      <a:pt x="1813" y="959"/>
                    </a:cubicBezTo>
                    <a:lnTo>
                      <a:pt x="1015" y="158"/>
                    </a:lnTo>
                    <a:cubicBezTo>
                      <a:pt x="906" y="53"/>
                      <a:pt x="764" y="0"/>
                      <a:pt x="6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592;p23">
                <a:extLst>
                  <a:ext uri="{FF2B5EF4-FFF2-40B4-BE49-F238E27FC236}">
                    <a16:creationId xmlns:a16="http://schemas.microsoft.com/office/drawing/2014/main" id="{4B80446B-9700-A9F2-D1CD-0F20E485CE06}"/>
                  </a:ext>
                </a:extLst>
              </p:cNvPr>
              <p:cNvSpPr/>
              <p:nvPr/>
            </p:nvSpPr>
            <p:spPr>
              <a:xfrm>
                <a:off x="5052575" y="2272175"/>
                <a:ext cx="50700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1916" extrusionOk="0">
                    <a:moveTo>
                      <a:pt x="1405" y="0"/>
                    </a:moveTo>
                    <a:cubicBezTo>
                      <a:pt x="1264" y="0"/>
                      <a:pt x="1124" y="53"/>
                      <a:pt x="1015" y="159"/>
                    </a:cubicBezTo>
                    <a:lnTo>
                      <a:pt x="214" y="960"/>
                    </a:lnTo>
                    <a:cubicBezTo>
                      <a:pt x="1" y="1179"/>
                      <a:pt x="4" y="1532"/>
                      <a:pt x="224" y="1749"/>
                    </a:cubicBezTo>
                    <a:cubicBezTo>
                      <a:pt x="333" y="1860"/>
                      <a:pt x="478" y="1916"/>
                      <a:pt x="623" y="1916"/>
                    </a:cubicBezTo>
                    <a:cubicBezTo>
                      <a:pt x="764" y="1916"/>
                      <a:pt x="906" y="1863"/>
                      <a:pt x="1015" y="1758"/>
                    </a:cubicBezTo>
                    <a:lnTo>
                      <a:pt x="1813" y="960"/>
                    </a:lnTo>
                    <a:cubicBezTo>
                      <a:pt x="2027" y="737"/>
                      <a:pt x="2024" y="384"/>
                      <a:pt x="1804" y="168"/>
                    </a:cubicBezTo>
                    <a:cubicBezTo>
                      <a:pt x="1695" y="56"/>
                      <a:pt x="1550" y="0"/>
                      <a:pt x="14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8" name="Google Shape;593;p23">
                <a:extLst>
                  <a:ext uri="{FF2B5EF4-FFF2-40B4-BE49-F238E27FC236}">
                    <a16:creationId xmlns:a16="http://schemas.microsoft.com/office/drawing/2014/main" id="{41899B59-FD60-ACB6-D2C0-DA14BFA75FA6}"/>
                  </a:ext>
                </a:extLst>
              </p:cNvPr>
              <p:cNvSpPr/>
              <p:nvPr/>
            </p:nvSpPr>
            <p:spPr>
              <a:xfrm>
                <a:off x="5475050" y="2197300"/>
                <a:ext cx="56425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1131" extrusionOk="0">
                    <a:moveTo>
                      <a:pt x="564" y="1"/>
                    </a:moveTo>
                    <a:cubicBezTo>
                      <a:pt x="251" y="1"/>
                      <a:pt x="1" y="254"/>
                      <a:pt x="1" y="567"/>
                    </a:cubicBezTo>
                    <a:cubicBezTo>
                      <a:pt x="1" y="877"/>
                      <a:pt x="251" y="1130"/>
                      <a:pt x="564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9" name="Google Shape;594;p23">
                <a:extLst>
                  <a:ext uri="{FF2B5EF4-FFF2-40B4-BE49-F238E27FC236}">
                    <a16:creationId xmlns:a16="http://schemas.microsoft.com/office/drawing/2014/main" id="{5F32E373-60DF-41F5-F23E-FC7BBD2062E2}"/>
                  </a:ext>
                </a:extLst>
              </p:cNvPr>
              <p:cNvSpPr/>
              <p:nvPr/>
            </p:nvSpPr>
            <p:spPr>
              <a:xfrm>
                <a:off x="5477925" y="2102800"/>
                <a:ext cx="50675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7" h="1916" extrusionOk="0">
                    <a:moveTo>
                      <a:pt x="1405" y="0"/>
                    </a:moveTo>
                    <a:cubicBezTo>
                      <a:pt x="1264" y="0"/>
                      <a:pt x="1123" y="53"/>
                      <a:pt x="1015" y="158"/>
                    </a:cubicBezTo>
                    <a:lnTo>
                      <a:pt x="214" y="959"/>
                    </a:lnTo>
                    <a:cubicBezTo>
                      <a:pt x="0" y="1179"/>
                      <a:pt x="3" y="1531"/>
                      <a:pt x="223" y="1748"/>
                    </a:cubicBezTo>
                    <a:cubicBezTo>
                      <a:pt x="333" y="1860"/>
                      <a:pt x="478" y="1915"/>
                      <a:pt x="623" y="1915"/>
                    </a:cubicBezTo>
                    <a:cubicBezTo>
                      <a:pt x="764" y="1915"/>
                      <a:pt x="905" y="1863"/>
                      <a:pt x="1015" y="1757"/>
                    </a:cubicBezTo>
                    <a:lnTo>
                      <a:pt x="1813" y="959"/>
                    </a:lnTo>
                    <a:cubicBezTo>
                      <a:pt x="2027" y="736"/>
                      <a:pt x="2024" y="384"/>
                      <a:pt x="1804" y="167"/>
                    </a:cubicBezTo>
                    <a:cubicBezTo>
                      <a:pt x="1694" y="56"/>
                      <a:pt x="1549" y="0"/>
                      <a:pt x="14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0" name="Google Shape;595;p23">
                <a:extLst>
                  <a:ext uri="{FF2B5EF4-FFF2-40B4-BE49-F238E27FC236}">
                    <a16:creationId xmlns:a16="http://schemas.microsoft.com/office/drawing/2014/main" id="{BE6905E3-0B3A-6D6A-B564-13869D452D62}"/>
                  </a:ext>
                </a:extLst>
              </p:cNvPr>
              <p:cNvSpPr/>
              <p:nvPr/>
            </p:nvSpPr>
            <p:spPr>
              <a:xfrm>
                <a:off x="5477775" y="2272000"/>
                <a:ext cx="50825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1923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0" y="166"/>
                    </a:cubicBezTo>
                    <a:cubicBezTo>
                      <a:pt x="0" y="388"/>
                      <a:pt x="0" y="744"/>
                      <a:pt x="220" y="967"/>
                    </a:cubicBezTo>
                    <a:lnTo>
                      <a:pt x="1021" y="1765"/>
                    </a:lnTo>
                    <a:cubicBezTo>
                      <a:pt x="1129" y="1870"/>
                      <a:pt x="1270" y="1923"/>
                      <a:pt x="1411" y="1923"/>
                    </a:cubicBezTo>
                    <a:cubicBezTo>
                      <a:pt x="1555" y="1923"/>
                      <a:pt x="1700" y="1867"/>
                      <a:pt x="1810" y="1756"/>
                    </a:cubicBezTo>
                    <a:cubicBezTo>
                      <a:pt x="2030" y="1539"/>
                      <a:pt x="2033" y="1186"/>
                      <a:pt x="1819" y="967"/>
                    </a:cubicBezTo>
                    <a:lnTo>
                      <a:pt x="1021" y="166"/>
                    </a:lnTo>
                    <a:cubicBezTo>
                      <a:pt x="910" y="56"/>
                      <a:pt x="765" y="1"/>
                      <a:pt x="6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51" name="Google Shape;597;p23">
            <a:extLst>
              <a:ext uri="{FF2B5EF4-FFF2-40B4-BE49-F238E27FC236}">
                <a16:creationId xmlns:a16="http://schemas.microsoft.com/office/drawing/2014/main" id="{D8FEEBBA-66BE-F7BC-074D-731E665BB5FC}"/>
              </a:ext>
            </a:extLst>
          </p:cNvPr>
          <p:cNvSpPr/>
          <p:nvPr/>
        </p:nvSpPr>
        <p:spPr>
          <a:xfrm>
            <a:off x="4919413" y="3890690"/>
            <a:ext cx="1611900" cy="2067000"/>
          </a:xfrm>
          <a:prstGeom prst="rect">
            <a:avLst/>
          </a:prstGeom>
          <a:noFill/>
          <a:ln>
            <a:solidFill>
              <a:srgbClr val="210073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7E7B114-35C1-6618-29F4-D4862041B046}"/>
              </a:ext>
            </a:extLst>
          </p:cNvPr>
          <p:cNvGrpSpPr/>
          <p:nvPr/>
        </p:nvGrpSpPr>
        <p:grpSpPr>
          <a:xfrm>
            <a:off x="5265555" y="3362988"/>
            <a:ext cx="1036002" cy="1036787"/>
            <a:chOff x="5265555" y="3362988"/>
            <a:chExt cx="1036002" cy="1036787"/>
          </a:xfrm>
        </p:grpSpPr>
        <p:sp>
          <p:nvSpPr>
            <p:cNvPr id="52" name="Google Shape;598;p23">
              <a:extLst>
                <a:ext uri="{FF2B5EF4-FFF2-40B4-BE49-F238E27FC236}">
                  <a16:creationId xmlns:a16="http://schemas.microsoft.com/office/drawing/2014/main" id="{1BBE5429-0010-4D29-9BAB-DBF3FE81D5BB}"/>
                </a:ext>
              </a:extLst>
            </p:cNvPr>
            <p:cNvSpPr/>
            <p:nvPr/>
          </p:nvSpPr>
          <p:spPr>
            <a:xfrm>
              <a:off x="5265555" y="3362988"/>
              <a:ext cx="1036002" cy="103678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3" name="Google Shape;602;p23">
              <a:extLst>
                <a:ext uri="{FF2B5EF4-FFF2-40B4-BE49-F238E27FC236}">
                  <a16:creationId xmlns:a16="http://schemas.microsoft.com/office/drawing/2014/main" id="{76F337A1-0DF6-9A28-8CFD-FEAEDE6B200A}"/>
                </a:ext>
              </a:extLst>
            </p:cNvPr>
            <p:cNvGrpSpPr/>
            <p:nvPr/>
          </p:nvGrpSpPr>
          <p:grpSpPr>
            <a:xfrm>
              <a:off x="5614386" y="3713992"/>
              <a:ext cx="338338" cy="334800"/>
              <a:chOff x="-5971525" y="3273750"/>
              <a:chExt cx="292250" cy="290650"/>
            </a:xfrm>
          </p:grpSpPr>
          <p:sp>
            <p:nvSpPr>
              <p:cNvPr id="54" name="Google Shape;603;p23">
                <a:extLst>
                  <a:ext uri="{FF2B5EF4-FFF2-40B4-BE49-F238E27FC236}">
                    <a16:creationId xmlns:a16="http://schemas.microsoft.com/office/drawing/2014/main" id="{EE2BF380-A04E-F407-8391-C1CB03F1B459}"/>
                  </a:ext>
                </a:extLst>
              </p:cNvPr>
              <p:cNvSpPr/>
              <p:nvPr/>
            </p:nvSpPr>
            <p:spPr>
              <a:xfrm>
                <a:off x="-5868325" y="3273750"/>
                <a:ext cx="85075" cy="8430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3372" extrusionOk="0">
                    <a:moveTo>
                      <a:pt x="1701" y="0"/>
                    </a:moveTo>
                    <a:cubicBezTo>
                      <a:pt x="788" y="0"/>
                      <a:pt x="0" y="756"/>
                      <a:pt x="0" y="1702"/>
                    </a:cubicBezTo>
                    <a:cubicBezTo>
                      <a:pt x="0" y="2615"/>
                      <a:pt x="788" y="3371"/>
                      <a:pt x="1701" y="3371"/>
                    </a:cubicBezTo>
                    <a:cubicBezTo>
                      <a:pt x="2646" y="3371"/>
                      <a:pt x="3403" y="2615"/>
                      <a:pt x="3403" y="1702"/>
                    </a:cubicBezTo>
                    <a:cubicBezTo>
                      <a:pt x="3403" y="756"/>
                      <a:pt x="2646" y="0"/>
                      <a:pt x="17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604;p23">
                <a:extLst>
                  <a:ext uri="{FF2B5EF4-FFF2-40B4-BE49-F238E27FC236}">
                    <a16:creationId xmlns:a16="http://schemas.microsoft.com/office/drawing/2014/main" id="{F4481FBA-ED34-4A8C-AA9A-1C14831F7984}"/>
                  </a:ext>
                </a:extLst>
              </p:cNvPr>
              <p:cNvSpPr/>
              <p:nvPr/>
            </p:nvSpPr>
            <p:spPr>
              <a:xfrm>
                <a:off x="-5971525" y="3308400"/>
                <a:ext cx="292250" cy="256000"/>
              </a:xfrm>
              <a:custGeom>
                <a:avLst/>
                <a:gdLst/>
                <a:ahLst/>
                <a:cxnLst/>
                <a:rect l="l" t="t" r="r" b="b"/>
                <a:pathLst>
                  <a:path w="11690" h="10240" extrusionOk="0">
                    <a:moveTo>
                      <a:pt x="2049" y="1"/>
                    </a:moveTo>
                    <a:cubicBezTo>
                      <a:pt x="1324" y="1"/>
                      <a:pt x="694" y="599"/>
                      <a:pt x="694" y="1355"/>
                    </a:cubicBezTo>
                    <a:cubicBezTo>
                      <a:pt x="694" y="1733"/>
                      <a:pt x="852" y="2080"/>
                      <a:pt x="1072" y="2300"/>
                    </a:cubicBezTo>
                    <a:cubicBezTo>
                      <a:pt x="442" y="2647"/>
                      <a:pt x="1" y="3340"/>
                      <a:pt x="1" y="4096"/>
                    </a:cubicBezTo>
                    <a:lnTo>
                      <a:pt x="1" y="5766"/>
                    </a:lnTo>
                    <a:cubicBezTo>
                      <a:pt x="1" y="6207"/>
                      <a:pt x="284" y="6617"/>
                      <a:pt x="694" y="6774"/>
                    </a:cubicBezTo>
                    <a:lnTo>
                      <a:pt x="694" y="8538"/>
                    </a:lnTo>
                    <a:cubicBezTo>
                      <a:pt x="694" y="9074"/>
                      <a:pt x="1167" y="9546"/>
                      <a:pt x="1702" y="9546"/>
                    </a:cubicBezTo>
                    <a:lnTo>
                      <a:pt x="2364" y="9546"/>
                    </a:lnTo>
                    <a:cubicBezTo>
                      <a:pt x="2931" y="9546"/>
                      <a:pt x="3403" y="9074"/>
                      <a:pt x="3403" y="8538"/>
                    </a:cubicBezTo>
                    <a:lnTo>
                      <a:pt x="3403" y="6774"/>
                    </a:lnTo>
                    <a:cubicBezTo>
                      <a:pt x="3529" y="6711"/>
                      <a:pt x="3624" y="6648"/>
                      <a:pt x="3750" y="6522"/>
                    </a:cubicBezTo>
                    <a:cubicBezTo>
                      <a:pt x="3876" y="6585"/>
                      <a:pt x="3939" y="6680"/>
                      <a:pt x="4097" y="6774"/>
                    </a:cubicBezTo>
                    <a:lnTo>
                      <a:pt x="4097" y="9200"/>
                    </a:lnTo>
                    <a:cubicBezTo>
                      <a:pt x="4097" y="9735"/>
                      <a:pt x="4569" y="10240"/>
                      <a:pt x="5136" y="10240"/>
                    </a:cubicBezTo>
                    <a:lnTo>
                      <a:pt x="6522" y="10240"/>
                    </a:lnTo>
                    <a:cubicBezTo>
                      <a:pt x="7058" y="10240"/>
                      <a:pt x="7562" y="9767"/>
                      <a:pt x="7562" y="9200"/>
                    </a:cubicBezTo>
                    <a:lnTo>
                      <a:pt x="7562" y="6774"/>
                    </a:lnTo>
                    <a:cubicBezTo>
                      <a:pt x="7688" y="6711"/>
                      <a:pt x="7814" y="6648"/>
                      <a:pt x="7940" y="6522"/>
                    </a:cubicBezTo>
                    <a:cubicBezTo>
                      <a:pt x="8035" y="6585"/>
                      <a:pt x="8129" y="6680"/>
                      <a:pt x="8287" y="6774"/>
                    </a:cubicBezTo>
                    <a:lnTo>
                      <a:pt x="8287" y="8538"/>
                    </a:lnTo>
                    <a:cubicBezTo>
                      <a:pt x="8287" y="9074"/>
                      <a:pt x="8759" y="9546"/>
                      <a:pt x="9295" y="9546"/>
                    </a:cubicBezTo>
                    <a:lnTo>
                      <a:pt x="9988" y="9546"/>
                    </a:lnTo>
                    <a:cubicBezTo>
                      <a:pt x="10524" y="9546"/>
                      <a:pt x="10996" y="9074"/>
                      <a:pt x="10996" y="8538"/>
                    </a:cubicBezTo>
                    <a:lnTo>
                      <a:pt x="10996" y="6774"/>
                    </a:lnTo>
                    <a:cubicBezTo>
                      <a:pt x="11406" y="6617"/>
                      <a:pt x="11658" y="6238"/>
                      <a:pt x="11658" y="5766"/>
                    </a:cubicBezTo>
                    <a:lnTo>
                      <a:pt x="11658" y="4096"/>
                    </a:lnTo>
                    <a:cubicBezTo>
                      <a:pt x="11689" y="3340"/>
                      <a:pt x="11280" y="2678"/>
                      <a:pt x="10650" y="2300"/>
                    </a:cubicBezTo>
                    <a:cubicBezTo>
                      <a:pt x="10870" y="2080"/>
                      <a:pt x="11028" y="1733"/>
                      <a:pt x="11028" y="1355"/>
                    </a:cubicBezTo>
                    <a:cubicBezTo>
                      <a:pt x="11028" y="599"/>
                      <a:pt x="10398" y="1"/>
                      <a:pt x="9641" y="1"/>
                    </a:cubicBezTo>
                    <a:cubicBezTo>
                      <a:pt x="8917" y="1"/>
                      <a:pt x="8287" y="599"/>
                      <a:pt x="8287" y="1355"/>
                    </a:cubicBezTo>
                    <a:cubicBezTo>
                      <a:pt x="8287" y="1733"/>
                      <a:pt x="8444" y="2080"/>
                      <a:pt x="8665" y="2300"/>
                    </a:cubicBezTo>
                    <a:cubicBezTo>
                      <a:pt x="8444" y="2426"/>
                      <a:pt x="8224" y="2584"/>
                      <a:pt x="8066" y="2773"/>
                    </a:cubicBezTo>
                    <a:cubicBezTo>
                      <a:pt x="7972" y="2521"/>
                      <a:pt x="7751" y="2237"/>
                      <a:pt x="7562" y="2017"/>
                    </a:cubicBezTo>
                    <a:cubicBezTo>
                      <a:pt x="7216" y="2395"/>
                      <a:pt x="6743" y="2584"/>
                      <a:pt x="6239" y="2647"/>
                    </a:cubicBezTo>
                    <a:lnTo>
                      <a:pt x="6239" y="4380"/>
                    </a:lnTo>
                    <a:cubicBezTo>
                      <a:pt x="6239" y="4604"/>
                      <a:pt x="6043" y="4722"/>
                      <a:pt x="5851" y="4722"/>
                    </a:cubicBezTo>
                    <a:cubicBezTo>
                      <a:pt x="5665" y="4722"/>
                      <a:pt x="5483" y="4612"/>
                      <a:pt x="5483" y="4380"/>
                    </a:cubicBezTo>
                    <a:lnTo>
                      <a:pt x="5483" y="2647"/>
                    </a:lnTo>
                    <a:cubicBezTo>
                      <a:pt x="4979" y="2584"/>
                      <a:pt x="4506" y="2332"/>
                      <a:pt x="4160" y="2017"/>
                    </a:cubicBezTo>
                    <a:cubicBezTo>
                      <a:pt x="3908" y="2237"/>
                      <a:pt x="3750" y="2521"/>
                      <a:pt x="3624" y="2773"/>
                    </a:cubicBezTo>
                    <a:cubicBezTo>
                      <a:pt x="3466" y="2584"/>
                      <a:pt x="3277" y="2426"/>
                      <a:pt x="3057" y="2300"/>
                    </a:cubicBezTo>
                    <a:cubicBezTo>
                      <a:pt x="3277" y="2080"/>
                      <a:pt x="3435" y="1733"/>
                      <a:pt x="3435" y="1355"/>
                    </a:cubicBezTo>
                    <a:cubicBezTo>
                      <a:pt x="3435" y="599"/>
                      <a:pt x="2805" y="1"/>
                      <a:pt x="20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C0DA9201-89C4-0096-474C-8B4A0EF53768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54EEB9-A479-F48D-B1D4-4A73A00C517C}"/>
              </a:ext>
            </a:extLst>
          </p:cNvPr>
          <p:cNvSpPr txBox="1"/>
          <p:nvPr/>
        </p:nvSpPr>
        <p:spPr>
          <a:xfrm>
            <a:off x="6987005" y="4466046"/>
            <a:ext cx="1612532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323977F-986C-E48C-B9C3-B3C7CE32DD98}"/>
              </a:ext>
            </a:extLst>
          </p:cNvPr>
          <p:cNvSpPr txBox="1"/>
          <p:nvPr/>
        </p:nvSpPr>
        <p:spPr>
          <a:xfrm>
            <a:off x="4936166" y="4466046"/>
            <a:ext cx="1612532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056F4FB-2B29-FFFB-6009-3092FAA959D0}"/>
              </a:ext>
            </a:extLst>
          </p:cNvPr>
          <p:cNvSpPr txBox="1"/>
          <p:nvPr/>
        </p:nvSpPr>
        <p:spPr>
          <a:xfrm>
            <a:off x="2984973" y="4466046"/>
            <a:ext cx="1612532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47273EB-8BF3-0C0B-F028-621BA93B62DC}"/>
              </a:ext>
            </a:extLst>
          </p:cNvPr>
          <p:cNvSpPr txBox="1"/>
          <p:nvPr/>
        </p:nvSpPr>
        <p:spPr>
          <a:xfrm>
            <a:off x="999802" y="4466046"/>
            <a:ext cx="1612532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E626F7-A481-BF6E-F665-4A6B767727D2}"/>
              </a:ext>
            </a:extLst>
          </p:cNvPr>
          <p:cNvSpPr txBox="1"/>
          <p:nvPr/>
        </p:nvSpPr>
        <p:spPr>
          <a:xfrm>
            <a:off x="512452" y="1930612"/>
            <a:ext cx="8631925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80925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4" grpId="0" animBg="1"/>
      <p:bldP spid="40" grpId="0" animBg="1"/>
      <p:bldP spid="51" grpId="0" animBg="1"/>
      <p:bldP spid="56" grpId="0"/>
      <p:bldP spid="58" grpId="0"/>
      <p:bldP spid="59" grpId="0"/>
      <p:bldP spid="60" grpId="0"/>
      <p:bldP spid="61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DE7522-0327-0274-C19A-B1742B1A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A99C74-203D-5A56-9281-E97654032CBB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Rounded Rectangle 33">
            <a:extLst>
              <a:ext uri="{FF2B5EF4-FFF2-40B4-BE49-F238E27FC236}">
                <a16:creationId xmlns:a16="http://schemas.microsoft.com/office/drawing/2014/main" id="{586957FB-0FE9-AB08-16DF-B45F7A3B6949}"/>
              </a:ext>
            </a:extLst>
          </p:cNvPr>
          <p:cNvSpPr/>
          <p:nvPr/>
        </p:nvSpPr>
        <p:spPr>
          <a:xfrm>
            <a:off x="7969442" y="2354725"/>
            <a:ext cx="581275" cy="573663"/>
          </a:xfrm>
          <a:prstGeom prst="roundRect">
            <a:avLst>
              <a:gd name="adj" fmla="val 27999"/>
            </a:avLst>
          </a:prstGeom>
          <a:solidFill>
            <a:srgbClr val="21007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oogle Shape;1043;p44">
            <a:extLst>
              <a:ext uri="{FF2B5EF4-FFF2-40B4-BE49-F238E27FC236}">
                <a16:creationId xmlns:a16="http://schemas.microsoft.com/office/drawing/2014/main" id="{CF54D9B0-8744-52D9-4848-1CC10E9733B4}"/>
              </a:ext>
            </a:extLst>
          </p:cNvPr>
          <p:cNvGrpSpPr/>
          <p:nvPr/>
        </p:nvGrpSpPr>
        <p:grpSpPr>
          <a:xfrm>
            <a:off x="8126638" y="2477956"/>
            <a:ext cx="324118" cy="322345"/>
            <a:chOff x="-2571737" y="2764550"/>
            <a:chExt cx="292225" cy="290650"/>
          </a:xfrm>
          <a:solidFill>
            <a:schemeClr val="bg1"/>
          </a:solidFill>
        </p:grpSpPr>
        <p:sp>
          <p:nvSpPr>
            <p:cNvPr id="29" name="Google Shape;1044;p44">
              <a:extLst>
                <a:ext uri="{FF2B5EF4-FFF2-40B4-BE49-F238E27FC236}">
                  <a16:creationId xmlns:a16="http://schemas.microsoft.com/office/drawing/2014/main" id="{4A1D8726-8D9F-F6AF-AD11-A75E3AE06808}"/>
                </a:ext>
              </a:extLst>
            </p:cNvPr>
            <p:cNvSpPr/>
            <p:nvPr/>
          </p:nvSpPr>
          <p:spPr>
            <a:xfrm>
              <a:off x="-2496085" y="30091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27" y="1"/>
                    <a:pt x="0" y="158"/>
                    <a:pt x="0" y="347"/>
                  </a:cubicBezTo>
                  <a:cubicBezTo>
                    <a:pt x="0" y="536"/>
                    <a:pt x="127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62" y="158"/>
                    <a:pt x="505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045;p44">
              <a:extLst>
                <a:ext uri="{FF2B5EF4-FFF2-40B4-BE49-F238E27FC236}">
                  <a16:creationId xmlns:a16="http://schemas.microsoft.com/office/drawing/2014/main" id="{1FF0BD21-D503-5887-0D46-1B0AFFF7D86B}"/>
                </a:ext>
              </a:extLst>
            </p:cNvPr>
            <p:cNvSpPr/>
            <p:nvPr/>
          </p:nvSpPr>
          <p:spPr>
            <a:xfrm>
              <a:off x="-2398548" y="2800375"/>
              <a:ext cx="52000" cy="120525"/>
            </a:xfrm>
            <a:custGeom>
              <a:avLst/>
              <a:gdLst/>
              <a:ahLst/>
              <a:cxnLst/>
              <a:rect l="l" t="t" r="r" b="b"/>
              <a:pathLst>
                <a:path w="2080" h="4821" extrusionOk="0">
                  <a:moveTo>
                    <a:pt x="1008" y="0"/>
                  </a:moveTo>
                  <a:cubicBezTo>
                    <a:pt x="819" y="0"/>
                    <a:pt x="662" y="158"/>
                    <a:pt x="662" y="378"/>
                  </a:cubicBezTo>
                  <a:lnTo>
                    <a:pt x="662" y="757"/>
                  </a:lnTo>
                  <a:cubicBezTo>
                    <a:pt x="252" y="914"/>
                    <a:pt x="0" y="1261"/>
                    <a:pt x="0" y="1733"/>
                  </a:cubicBezTo>
                  <a:cubicBezTo>
                    <a:pt x="0" y="2300"/>
                    <a:pt x="473" y="2773"/>
                    <a:pt x="1008" y="2773"/>
                  </a:cubicBezTo>
                  <a:cubicBezTo>
                    <a:pt x="1323" y="2773"/>
                    <a:pt x="1481" y="3119"/>
                    <a:pt x="1260" y="3371"/>
                  </a:cubicBezTo>
                  <a:cubicBezTo>
                    <a:pt x="1197" y="3419"/>
                    <a:pt x="1103" y="3442"/>
                    <a:pt x="1012" y="3442"/>
                  </a:cubicBezTo>
                  <a:cubicBezTo>
                    <a:pt x="922" y="3442"/>
                    <a:pt x="835" y="3419"/>
                    <a:pt x="788" y="3371"/>
                  </a:cubicBezTo>
                  <a:cubicBezTo>
                    <a:pt x="725" y="3308"/>
                    <a:pt x="630" y="3277"/>
                    <a:pt x="540" y="3277"/>
                  </a:cubicBezTo>
                  <a:cubicBezTo>
                    <a:pt x="449" y="3277"/>
                    <a:pt x="362" y="3308"/>
                    <a:pt x="315" y="3371"/>
                  </a:cubicBezTo>
                  <a:cubicBezTo>
                    <a:pt x="189" y="3466"/>
                    <a:pt x="189" y="3718"/>
                    <a:pt x="315" y="3844"/>
                  </a:cubicBezTo>
                  <a:cubicBezTo>
                    <a:pt x="410" y="3939"/>
                    <a:pt x="536" y="4033"/>
                    <a:pt x="693" y="4065"/>
                  </a:cubicBezTo>
                  <a:lnTo>
                    <a:pt x="693" y="4474"/>
                  </a:lnTo>
                  <a:cubicBezTo>
                    <a:pt x="693" y="4663"/>
                    <a:pt x="851" y="4821"/>
                    <a:pt x="1040" y="4821"/>
                  </a:cubicBezTo>
                  <a:cubicBezTo>
                    <a:pt x="1260" y="4821"/>
                    <a:pt x="1418" y="4663"/>
                    <a:pt x="1418" y="4474"/>
                  </a:cubicBezTo>
                  <a:lnTo>
                    <a:pt x="1418" y="4065"/>
                  </a:lnTo>
                  <a:cubicBezTo>
                    <a:pt x="1796" y="3907"/>
                    <a:pt x="2079" y="3560"/>
                    <a:pt x="2079" y="3088"/>
                  </a:cubicBezTo>
                  <a:cubicBezTo>
                    <a:pt x="2079" y="2521"/>
                    <a:pt x="1607" y="2048"/>
                    <a:pt x="1040" y="2048"/>
                  </a:cubicBezTo>
                  <a:cubicBezTo>
                    <a:pt x="851" y="2048"/>
                    <a:pt x="693" y="1891"/>
                    <a:pt x="693" y="1702"/>
                  </a:cubicBezTo>
                  <a:cubicBezTo>
                    <a:pt x="693" y="1495"/>
                    <a:pt x="842" y="1356"/>
                    <a:pt x="1016" y="1356"/>
                  </a:cubicBezTo>
                  <a:cubicBezTo>
                    <a:pt x="1107" y="1356"/>
                    <a:pt x="1205" y="1394"/>
                    <a:pt x="1292" y="1481"/>
                  </a:cubicBezTo>
                  <a:cubicBezTo>
                    <a:pt x="1355" y="1528"/>
                    <a:pt x="1441" y="1552"/>
                    <a:pt x="1528" y="1552"/>
                  </a:cubicBezTo>
                  <a:cubicBezTo>
                    <a:pt x="1615" y="1552"/>
                    <a:pt x="1701" y="1528"/>
                    <a:pt x="1764" y="1481"/>
                  </a:cubicBezTo>
                  <a:cubicBezTo>
                    <a:pt x="1859" y="1355"/>
                    <a:pt x="1859" y="1103"/>
                    <a:pt x="1764" y="1009"/>
                  </a:cubicBezTo>
                  <a:cubicBezTo>
                    <a:pt x="1638" y="883"/>
                    <a:pt x="1512" y="788"/>
                    <a:pt x="1355" y="757"/>
                  </a:cubicBezTo>
                  <a:lnTo>
                    <a:pt x="1355" y="378"/>
                  </a:lnTo>
                  <a:cubicBezTo>
                    <a:pt x="1355" y="158"/>
                    <a:pt x="1197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046;p44">
              <a:extLst>
                <a:ext uri="{FF2B5EF4-FFF2-40B4-BE49-F238E27FC236}">
                  <a16:creationId xmlns:a16="http://schemas.microsoft.com/office/drawing/2014/main" id="{B1D0DFA6-8BFE-9296-DD0E-75C9E253913A}"/>
                </a:ext>
              </a:extLst>
            </p:cNvPr>
            <p:cNvSpPr/>
            <p:nvPr/>
          </p:nvSpPr>
          <p:spPr>
            <a:xfrm>
              <a:off x="-2571737" y="2764550"/>
              <a:ext cx="292225" cy="290650"/>
            </a:xfrm>
            <a:custGeom>
              <a:avLst/>
              <a:gdLst/>
              <a:ahLst/>
              <a:cxnLst/>
              <a:rect l="l" t="t" r="r" b="b"/>
              <a:pathLst>
                <a:path w="11689" h="11626" extrusionOk="0">
                  <a:moveTo>
                    <a:pt x="5009" y="1355"/>
                  </a:moveTo>
                  <a:cubicBezTo>
                    <a:pt x="4789" y="1576"/>
                    <a:pt x="4694" y="1796"/>
                    <a:pt x="4537" y="2049"/>
                  </a:cubicBezTo>
                  <a:lnTo>
                    <a:pt x="662" y="2049"/>
                  </a:lnTo>
                  <a:lnTo>
                    <a:pt x="662" y="1670"/>
                  </a:lnTo>
                  <a:cubicBezTo>
                    <a:pt x="662" y="1513"/>
                    <a:pt x="819" y="1355"/>
                    <a:pt x="1008" y="1355"/>
                  </a:cubicBezTo>
                  <a:close/>
                  <a:moveTo>
                    <a:pt x="7908" y="694"/>
                  </a:moveTo>
                  <a:cubicBezTo>
                    <a:pt x="9609" y="694"/>
                    <a:pt x="10995" y="2080"/>
                    <a:pt x="10995" y="3781"/>
                  </a:cubicBezTo>
                  <a:cubicBezTo>
                    <a:pt x="10995" y="5451"/>
                    <a:pt x="9609" y="6837"/>
                    <a:pt x="7908" y="6837"/>
                  </a:cubicBezTo>
                  <a:cubicBezTo>
                    <a:pt x="7309" y="6837"/>
                    <a:pt x="6679" y="6680"/>
                    <a:pt x="6206" y="6365"/>
                  </a:cubicBezTo>
                  <a:cubicBezTo>
                    <a:pt x="6162" y="6342"/>
                    <a:pt x="6086" y="6320"/>
                    <a:pt x="6023" y="6320"/>
                  </a:cubicBezTo>
                  <a:cubicBezTo>
                    <a:pt x="5997" y="6320"/>
                    <a:pt x="5973" y="6324"/>
                    <a:pt x="5954" y="6333"/>
                  </a:cubicBezTo>
                  <a:cubicBezTo>
                    <a:pt x="5671" y="6396"/>
                    <a:pt x="5324" y="6522"/>
                    <a:pt x="5009" y="6648"/>
                  </a:cubicBezTo>
                  <a:lnTo>
                    <a:pt x="5324" y="5703"/>
                  </a:lnTo>
                  <a:cubicBezTo>
                    <a:pt x="5356" y="5609"/>
                    <a:pt x="5324" y="5514"/>
                    <a:pt x="5261" y="5420"/>
                  </a:cubicBezTo>
                  <a:cubicBezTo>
                    <a:pt x="4946" y="4947"/>
                    <a:pt x="4789" y="4348"/>
                    <a:pt x="4789" y="3781"/>
                  </a:cubicBezTo>
                  <a:cubicBezTo>
                    <a:pt x="4789" y="2080"/>
                    <a:pt x="6238" y="694"/>
                    <a:pt x="7908" y="694"/>
                  </a:cubicBezTo>
                  <a:close/>
                  <a:moveTo>
                    <a:pt x="4253" y="2710"/>
                  </a:moveTo>
                  <a:cubicBezTo>
                    <a:pt x="4190" y="3025"/>
                    <a:pt x="4096" y="3372"/>
                    <a:pt x="4096" y="3718"/>
                  </a:cubicBezTo>
                  <a:cubicBezTo>
                    <a:pt x="4096" y="4411"/>
                    <a:pt x="4253" y="5041"/>
                    <a:pt x="4600" y="5609"/>
                  </a:cubicBezTo>
                  <a:lnTo>
                    <a:pt x="4127" y="7089"/>
                  </a:lnTo>
                  <a:cubicBezTo>
                    <a:pt x="4096" y="7184"/>
                    <a:pt x="4127" y="7341"/>
                    <a:pt x="4222" y="7436"/>
                  </a:cubicBezTo>
                  <a:cubicBezTo>
                    <a:pt x="4266" y="7480"/>
                    <a:pt x="4358" y="7525"/>
                    <a:pt x="4453" y="7525"/>
                  </a:cubicBezTo>
                  <a:cubicBezTo>
                    <a:pt x="4492" y="7525"/>
                    <a:pt x="4531" y="7517"/>
                    <a:pt x="4568" y="7499"/>
                  </a:cubicBezTo>
                  <a:cubicBezTo>
                    <a:pt x="4568" y="7499"/>
                    <a:pt x="5387" y="7247"/>
                    <a:pt x="6017" y="7026"/>
                  </a:cubicBezTo>
                  <a:cubicBezTo>
                    <a:pt x="6080" y="7089"/>
                    <a:pt x="6143" y="7089"/>
                    <a:pt x="6175" y="7121"/>
                  </a:cubicBezTo>
                  <a:lnTo>
                    <a:pt x="6175" y="8223"/>
                  </a:lnTo>
                  <a:lnTo>
                    <a:pt x="662" y="8223"/>
                  </a:lnTo>
                  <a:lnTo>
                    <a:pt x="662" y="2710"/>
                  </a:lnTo>
                  <a:close/>
                  <a:moveTo>
                    <a:pt x="6112" y="8885"/>
                  </a:moveTo>
                  <a:lnTo>
                    <a:pt x="6112" y="10618"/>
                  </a:lnTo>
                  <a:cubicBezTo>
                    <a:pt x="6143" y="10807"/>
                    <a:pt x="5986" y="10964"/>
                    <a:pt x="5797" y="10964"/>
                  </a:cubicBezTo>
                  <a:lnTo>
                    <a:pt x="977" y="10964"/>
                  </a:lnTo>
                  <a:cubicBezTo>
                    <a:pt x="788" y="10964"/>
                    <a:pt x="630" y="10807"/>
                    <a:pt x="630" y="10618"/>
                  </a:cubicBezTo>
                  <a:lnTo>
                    <a:pt x="630" y="8885"/>
                  </a:lnTo>
                  <a:close/>
                  <a:moveTo>
                    <a:pt x="7908" y="1"/>
                  </a:moveTo>
                  <a:cubicBezTo>
                    <a:pt x="7120" y="1"/>
                    <a:pt x="6364" y="221"/>
                    <a:pt x="5734" y="662"/>
                  </a:cubicBezTo>
                  <a:lnTo>
                    <a:pt x="1008" y="662"/>
                  </a:lnTo>
                  <a:cubicBezTo>
                    <a:pt x="473" y="662"/>
                    <a:pt x="0" y="1135"/>
                    <a:pt x="0" y="1670"/>
                  </a:cubicBezTo>
                  <a:lnTo>
                    <a:pt x="0" y="10618"/>
                  </a:lnTo>
                  <a:cubicBezTo>
                    <a:pt x="0" y="11153"/>
                    <a:pt x="473" y="11626"/>
                    <a:pt x="1008" y="11626"/>
                  </a:cubicBezTo>
                  <a:lnTo>
                    <a:pt x="5828" y="11626"/>
                  </a:lnTo>
                  <a:cubicBezTo>
                    <a:pt x="6364" y="11626"/>
                    <a:pt x="6837" y="11153"/>
                    <a:pt x="6837" y="10618"/>
                  </a:cubicBezTo>
                  <a:lnTo>
                    <a:pt x="6837" y="7341"/>
                  </a:lnTo>
                  <a:cubicBezTo>
                    <a:pt x="7215" y="7436"/>
                    <a:pt x="7561" y="7499"/>
                    <a:pt x="7908" y="7499"/>
                  </a:cubicBezTo>
                  <a:cubicBezTo>
                    <a:pt x="9987" y="7499"/>
                    <a:pt x="11688" y="5798"/>
                    <a:pt x="11688" y="3718"/>
                  </a:cubicBezTo>
                  <a:cubicBezTo>
                    <a:pt x="11657" y="1670"/>
                    <a:pt x="9956" y="1"/>
                    <a:pt x="7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1A6E869-6939-0D56-CDE7-5749C3334DE5}"/>
              </a:ext>
            </a:extLst>
          </p:cNvPr>
          <p:cNvGrpSpPr/>
          <p:nvPr/>
        </p:nvGrpSpPr>
        <p:grpSpPr>
          <a:xfrm>
            <a:off x="1145244" y="2243429"/>
            <a:ext cx="581275" cy="573663"/>
            <a:chOff x="1145244" y="2243429"/>
            <a:chExt cx="581275" cy="573663"/>
          </a:xfrm>
        </p:grpSpPr>
        <p:sp>
          <p:nvSpPr>
            <p:cNvPr id="33" name="Rounded Rectangle 15">
              <a:extLst>
                <a:ext uri="{FF2B5EF4-FFF2-40B4-BE49-F238E27FC236}">
                  <a16:creationId xmlns:a16="http://schemas.microsoft.com/office/drawing/2014/main" id="{56787D4D-F9FB-252F-401C-08C7A0C2B0E2}"/>
                </a:ext>
              </a:extLst>
            </p:cNvPr>
            <p:cNvSpPr/>
            <p:nvPr/>
          </p:nvSpPr>
          <p:spPr>
            <a:xfrm>
              <a:off x="1145244" y="2243429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21007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oogle Shape;1047;p44">
              <a:extLst>
                <a:ext uri="{FF2B5EF4-FFF2-40B4-BE49-F238E27FC236}">
                  <a16:creationId xmlns:a16="http://schemas.microsoft.com/office/drawing/2014/main" id="{DE532C5B-7C72-B4BF-4E0B-CC39ABC2944A}"/>
                </a:ext>
              </a:extLst>
            </p:cNvPr>
            <p:cNvGrpSpPr/>
            <p:nvPr/>
          </p:nvGrpSpPr>
          <p:grpSpPr>
            <a:xfrm>
              <a:off x="1291777" y="2357674"/>
              <a:ext cx="323258" cy="324951"/>
              <a:chOff x="-3852025" y="2764950"/>
              <a:chExt cx="291450" cy="293000"/>
            </a:xfrm>
            <a:solidFill>
              <a:schemeClr val="bg1"/>
            </a:solidFill>
          </p:grpSpPr>
          <p:sp>
            <p:nvSpPr>
              <p:cNvPr id="35" name="Google Shape;1048;p44">
                <a:extLst>
                  <a:ext uri="{FF2B5EF4-FFF2-40B4-BE49-F238E27FC236}">
                    <a16:creationId xmlns:a16="http://schemas.microsoft.com/office/drawing/2014/main" id="{7F5C3AD2-3558-4002-4BBB-83363F910BAB}"/>
                  </a:ext>
                </a:extLst>
              </p:cNvPr>
              <p:cNvSpPr/>
              <p:nvPr/>
            </p:nvSpPr>
            <p:spPr>
              <a:xfrm>
                <a:off x="-3852025" y="2764950"/>
                <a:ext cx="291450" cy="293000"/>
              </a:xfrm>
              <a:custGeom>
                <a:avLst/>
                <a:gdLst/>
                <a:ahLst/>
                <a:cxnLst/>
                <a:rect l="l" t="t" r="r" b="b"/>
                <a:pathLst>
                  <a:path w="11658" h="11720" extrusionOk="0">
                    <a:moveTo>
                      <a:pt x="4380" y="693"/>
                    </a:moveTo>
                    <a:cubicBezTo>
                      <a:pt x="6774" y="693"/>
                      <a:pt x="8161" y="1355"/>
                      <a:pt x="8161" y="1733"/>
                    </a:cubicBezTo>
                    <a:cubicBezTo>
                      <a:pt x="8161" y="2080"/>
                      <a:pt x="6774" y="2741"/>
                      <a:pt x="4380" y="2741"/>
                    </a:cubicBezTo>
                    <a:cubicBezTo>
                      <a:pt x="1986" y="2741"/>
                      <a:pt x="599" y="2080"/>
                      <a:pt x="599" y="1733"/>
                    </a:cubicBezTo>
                    <a:cubicBezTo>
                      <a:pt x="631" y="1355"/>
                      <a:pt x="2017" y="693"/>
                      <a:pt x="4380" y="693"/>
                    </a:cubicBezTo>
                    <a:close/>
                    <a:moveTo>
                      <a:pt x="8224" y="2710"/>
                    </a:moveTo>
                    <a:lnTo>
                      <a:pt x="8224" y="4190"/>
                    </a:lnTo>
                    <a:lnTo>
                      <a:pt x="7845" y="4190"/>
                    </a:lnTo>
                    <a:cubicBezTo>
                      <a:pt x="7815" y="4189"/>
                      <a:pt x="7784" y="4189"/>
                      <a:pt x="7753" y="4189"/>
                    </a:cubicBezTo>
                    <a:cubicBezTo>
                      <a:pt x="6625" y="4189"/>
                      <a:pt x="5622" y="4748"/>
                      <a:pt x="4947" y="5545"/>
                    </a:cubicBezTo>
                    <a:cubicBezTo>
                      <a:pt x="4743" y="5555"/>
                      <a:pt x="4544" y="5560"/>
                      <a:pt x="4352" y="5560"/>
                    </a:cubicBezTo>
                    <a:cubicBezTo>
                      <a:pt x="2081" y="5560"/>
                      <a:pt x="662" y="4912"/>
                      <a:pt x="662" y="4505"/>
                    </a:cubicBezTo>
                    <a:lnTo>
                      <a:pt x="662" y="2710"/>
                    </a:lnTo>
                    <a:cubicBezTo>
                      <a:pt x="1639" y="3308"/>
                      <a:pt x="3246" y="3466"/>
                      <a:pt x="4443" y="3466"/>
                    </a:cubicBezTo>
                    <a:cubicBezTo>
                      <a:pt x="5577" y="3466"/>
                      <a:pt x="7215" y="3308"/>
                      <a:pt x="8224" y="2710"/>
                    </a:cubicBezTo>
                    <a:close/>
                    <a:moveTo>
                      <a:pt x="631" y="5514"/>
                    </a:moveTo>
                    <a:cubicBezTo>
                      <a:pt x="1639" y="6081"/>
                      <a:pt x="3309" y="6238"/>
                      <a:pt x="4474" y="6238"/>
                    </a:cubicBezTo>
                    <a:cubicBezTo>
                      <a:pt x="4222" y="6711"/>
                      <a:pt x="4065" y="7309"/>
                      <a:pt x="4065" y="7939"/>
                    </a:cubicBezTo>
                    <a:lnTo>
                      <a:pt x="4065" y="8286"/>
                    </a:lnTo>
                    <a:cubicBezTo>
                      <a:pt x="1860" y="8223"/>
                      <a:pt x="631" y="7624"/>
                      <a:pt x="631" y="7278"/>
                    </a:cubicBezTo>
                    <a:lnTo>
                      <a:pt x="631" y="5514"/>
                    </a:lnTo>
                    <a:close/>
                    <a:moveTo>
                      <a:pt x="631" y="8223"/>
                    </a:moveTo>
                    <a:cubicBezTo>
                      <a:pt x="1576" y="8759"/>
                      <a:pt x="3120" y="8979"/>
                      <a:pt x="4222" y="8979"/>
                    </a:cubicBezTo>
                    <a:cubicBezTo>
                      <a:pt x="4474" y="9798"/>
                      <a:pt x="4947" y="10460"/>
                      <a:pt x="5609" y="10964"/>
                    </a:cubicBezTo>
                    <a:cubicBezTo>
                      <a:pt x="5199" y="11005"/>
                      <a:pt x="4802" y="11024"/>
                      <a:pt x="4424" y="11024"/>
                    </a:cubicBezTo>
                    <a:cubicBezTo>
                      <a:pt x="2216" y="11024"/>
                      <a:pt x="631" y="10391"/>
                      <a:pt x="631" y="9987"/>
                    </a:cubicBezTo>
                    <a:lnTo>
                      <a:pt x="631" y="8223"/>
                    </a:lnTo>
                    <a:close/>
                    <a:moveTo>
                      <a:pt x="7814" y="4852"/>
                    </a:moveTo>
                    <a:cubicBezTo>
                      <a:pt x="9515" y="4852"/>
                      <a:pt x="10933" y="6238"/>
                      <a:pt x="10933" y="7939"/>
                    </a:cubicBezTo>
                    <a:cubicBezTo>
                      <a:pt x="10964" y="9641"/>
                      <a:pt x="9547" y="11027"/>
                      <a:pt x="7814" y="11027"/>
                    </a:cubicBezTo>
                    <a:cubicBezTo>
                      <a:pt x="6113" y="11027"/>
                      <a:pt x="4726" y="9641"/>
                      <a:pt x="4726" y="7939"/>
                    </a:cubicBezTo>
                    <a:cubicBezTo>
                      <a:pt x="4726" y="6238"/>
                      <a:pt x="6113" y="4852"/>
                      <a:pt x="7814" y="4852"/>
                    </a:cubicBezTo>
                    <a:close/>
                    <a:moveTo>
                      <a:pt x="4411" y="0"/>
                    </a:moveTo>
                    <a:cubicBezTo>
                      <a:pt x="3277" y="0"/>
                      <a:pt x="2206" y="158"/>
                      <a:pt x="1418" y="410"/>
                    </a:cubicBezTo>
                    <a:cubicBezTo>
                      <a:pt x="253" y="819"/>
                      <a:pt x="1" y="1323"/>
                      <a:pt x="1" y="1733"/>
                    </a:cubicBezTo>
                    <a:lnTo>
                      <a:pt x="1" y="9987"/>
                    </a:lnTo>
                    <a:cubicBezTo>
                      <a:pt x="1" y="10334"/>
                      <a:pt x="253" y="10901"/>
                      <a:pt x="1418" y="11279"/>
                    </a:cubicBezTo>
                    <a:cubicBezTo>
                      <a:pt x="2269" y="11562"/>
                      <a:pt x="3309" y="11720"/>
                      <a:pt x="4411" y="11720"/>
                    </a:cubicBezTo>
                    <a:cubicBezTo>
                      <a:pt x="5199" y="11720"/>
                      <a:pt x="5955" y="11657"/>
                      <a:pt x="6617" y="11531"/>
                    </a:cubicBezTo>
                    <a:cubicBezTo>
                      <a:pt x="7026" y="11657"/>
                      <a:pt x="7404" y="11720"/>
                      <a:pt x="7845" y="11720"/>
                    </a:cubicBezTo>
                    <a:cubicBezTo>
                      <a:pt x="9925" y="11720"/>
                      <a:pt x="11658" y="10019"/>
                      <a:pt x="11658" y="7939"/>
                    </a:cubicBezTo>
                    <a:cubicBezTo>
                      <a:pt x="11626" y="6175"/>
                      <a:pt x="10397" y="4757"/>
                      <a:pt x="8822" y="4316"/>
                    </a:cubicBezTo>
                    <a:lnTo>
                      <a:pt x="8822" y="1733"/>
                    </a:lnTo>
                    <a:cubicBezTo>
                      <a:pt x="8822" y="1355"/>
                      <a:pt x="8602" y="819"/>
                      <a:pt x="7404" y="410"/>
                    </a:cubicBezTo>
                    <a:cubicBezTo>
                      <a:pt x="6585" y="158"/>
                      <a:pt x="5514" y="0"/>
                      <a:pt x="44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049;p44">
                <a:extLst>
                  <a:ext uri="{FF2B5EF4-FFF2-40B4-BE49-F238E27FC236}">
                    <a16:creationId xmlns:a16="http://schemas.microsoft.com/office/drawing/2014/main" id="{8E1A4DA5-F0F2-9D11-3530-9A5F420A3196}"/>
                  </a:ext>
                </a:extLst>
              </p:cNvPr>
              <p:cNvSpPr/>
              <p:nvPr/>
            </p:nvSpPr>
            <p:spPr>
              <a:xfrm>
                <a:off x="-3707100" y="2937425"/>
                <a:ext cx="103200" cy="67775"/>
              </a:xfrm>
              <a:custGeom>
                <a:avLst/>
                <a:gdLst/>
                <a:ahLst/>
                <a:cxnLst/>
                <a:rect l="l" t="t" r="r" b="b"/>
                <a:pathLst>
                  <a:path w="4128" h="2711" extrusionOk="0">
                    <a:moveTo>
                      <a:pt x="3785" y="1"/>
                    </a:moveTo>
                    <a:cubicBezTo>
                      <a:pt x="3695" y="1"/>
                      <a:pt x="3608" y="32"/>
                      <a:pt x="3561" y="95"/>
                    </a:cubicBezTo>
                    <a:lnTo>
                      <a:pt x="1733" y="1923"/>
                    </a:lnTo>
                    <a:lnTo>
                      <a:pt x="599" y="757"/>
                    </a:lnTo>
                    <a:cubicBezTo>
                      <a:pt x="536" y="710"/>
                      <a:pt x="450" y="686"/>
                      <a:pt x="363" y="686"/>
                    </a:cubicBezTo>
                    <a:cubicBezTo>
                      <a:pt x="276" y="686"/>
                      <a:pt x="190" y="710"/>
                      <a:pt x="127" y="757"/>
                    </a:cubicBezTo>
                    <a:cubicBezTo>
                      <a:pt x="1" y="883"/>
                      <a:pt x="1" y="1135"/>
                      <a:pt x="127" y="1229"/>
                    </a:cubicBezTo>
                    <a:lnTo>
                      <a:pt x="1513" y="2616"/>
                    </a:lnTo>
                    <a:cubicBezTo>
                      <a:pt x="1560" y="2679"/>
                      <a:pt x="1647" y="2710"/>
                      <a:pt x="1737" y="2710"/>
                    </a:cubicBezTo>
                    <a:cubicBezTo>
                      <a:pt x="1828" y="2710"/>
                      <a:pt x="1922" y="2679"/>
                      <a:pt x="1985" y="2616"/>
                    </a:cubicBezTo>
                    <a:lnTo>
                      <a:pt x="4033" y="568"/>
                    </a:lnTo>
                    <a:cubicBezTo>
                      <a:pt x="4128" y="442"/>
                      <a:pt x="4128" y="221"/>
                      <a:pt x="4033" y="95"/>
                    </a:cubicBezTo>
                    <a:cubicBezTo>
                      <a:pt x="3970" y="32"/>
                      <a:pt x="3876" y="1"/>
                      <a:pt x="378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7923C98-CC00-5E1F-9E0E-13C8C8AD58D5}"/>
              </a:ext>
            </a:extLst>
          </p:cNvPr>
          <p:cNvGrpSpPr/>
          <p:nvPr/>
        </p:nvGrpSpPr>
        <p:grpSpPr>
          <a:xfrm>
            <a:off x="4453237" y="2330758"/>
            <a:ext cx="581275" cy="573663"/>
            <a:chOff x="4453237" y="2330758"/>
            <a:chExt cx="581275" cy="573663"/>
          </a:xfrm>
        </p:grpSpPr>
        <p:sp>
          <p:nvSpPr>
            <p:cNvPr id="38" name="Rounded Rectangle 11">
              <a:extLst>
                <a:ext uri="{FF2B5EF4-FFF2-40B4-BE49-F238E27FC236}">
                  <a16:creationId xmlns:a16="http://schemas.microsoft.com/office/drawing/2014/main" id="{25542933-5B93-8035-DB55-07820EBC5989}"/>
                </a:ext>
              </a:extLst>
            </p:cNvPr>
            <p:cNvSpPr/>
            <p:nvPr/>
          </p:nvSpPr>
          <p:spPr>
            <a:xfrm>
              <a:off x="4453237" y="2330758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21007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Google Shape;1051;p44">
              <a:extLst>
                <a:ext uri="{FF2B5EF4-FFF2-40B4-BE49-F238E27FC236}">
                  <a16:creationId xmlns:a16="http://schemas.microsoft.com/office/drawing/2014/main" id="{DFB96C15-19E7-AFFB-4212-9F6B5A1AF193}"/>
                </a:ext>
              </a:extLst>
            </p:cNvPr>
            <p:cNvSpPr/>
            <p:nvPr/>
          </p:nvSpPr>
          <p:spPr>
            <a:xfrm>
              <a:off x="4568681" y="2477952"/>
              <a:ext cx="350385" cy="322350"/>
            </a:xfrm>
            <a:custGeom>
              <a:avLst/>
              <a:gdLst/>
              <a:ahLst/>
              <a:cxnLst/>
              <a:rect l="l" t="t" r="r" b="b"/>
              <a:pathLst>
                <a:path w="11910" h="10957" extrusionOk="0">
                  <a:moveTo>
                    <a:pt x="7325" y="654"/>
                  </a:moveTo>
                  <a:cubicBezTo>
                    <a:pt x="7412" y="654"/>
                    <a:pt x="7498" y="686"/>
                    <a:pt x="7561" y="749"/>
                  </a:cubicBezTo>
                  <a:lnTo>
                    <a:pt x="10995" y="4088"/>
                  </a:lnTo>
                  <a:cubicBezTo>
                    <a:pt x="11122" y="4246"/>
                    <a:pt x="11122" y="4466"/>
                    <a:pt x="10995" y="4592"/>
                  </a:cubicBezTo>
                  <a:lnTo>
                    <a:pt x="10082" y="5506"/>
                  </a:lnTo>
                  <a:lnTo>
                    <a:pt x="7404" y="2859"/>
                  </a:lnTo>
                  <a:cubicBezTo>
                    <a:pt x="7215" y="2670"/>
                    <a:pt x="6955" y="2576"/>
                    <a:pt x="6691" y="2576"/>
                  </a:cubicBezTo>
                  <a:cubicBezTo>
                    <a:pt x="6427" y="2576"/>
                    <a:pt x="6159" y="2670"/>
                    <a:pt x="5955" y="2859"/>
                  </a:cubicBezTo>
                  <a:lnTo>
                    <a:pt x="4978" y="3805"/>
                  </a:lnTo>
                  <a:cubicBezTo>
                    <a:pt x="4915" y="3868"/>
                    <a:pt x="4828" y="3899"/>
                    <a:pt x="4742" y="3899"/>
                  </a:cubicBezTo>
                  <a:cubicBezTo>
                    <a:pt x="4655" y="3899"/>
                    <a:pt x="4568" y="3868"/>
                    <a:pt x="4505" y="3805"/>
                  </a:cubicBezTo>
                  <a:cubicBezTo>
                    <a:pt x="4379" y="3679"/>
                    <a:pt x="4379" y="3458"/>
                    <a:pt x="4505" y="3332"/>
                  </a:cubicBezTo>
                  <a:lnTo>
                    <a:pt x="5955" y="1883"/>
                  </a:lnTo>
                  <a:lnTo>
                    <a:pt x="7089" y="749"/>
                  </a:lnTo>
                  <a:cubicBezTo>
                    <a:pt x="7152" y="686"/>
                    <a:pt x="7239" y="654"/>
                    <a:pt x="7325" y="654"/>
                  </a:cubicBezTo>
                  <a:close/>
                  <a:moveTo>
                    <a:pt x="2808" y="5183"/>
                  </a:moveTo>
                  <a:cubicBezTo>
                    <a:pt x="2899" y="5183"/>
                    <a:pt x="2993" y="5207"/>
                    <a:pt x="3056" y="5254"/>
                  </a:cubicBezTo>
                  <a:cubicBezTo>
                    <a:pt x="3151" y="5380"/>
                    <a:pt x="3151" y="5632"/>
                    <a:pt x="3056" y="5726"/>
                  </a:cubicBezTo>
                  <a:lnTo>
                    <a:pt x="2048" y="6735"/>
                  </a:lnTo>
                  <a:cubicBezTo>
                    <a:pt x="2001" y="6782"/>
                    <a:pt x="1914" y="6805"/>
                    <a:pt x="1824" y="6805"/>
                  </a:cubicBezTo>
                  <a:cubicBezTo>
                    <a:pt x="1733" y="6805"/>
                    <a:pt x="1639" y="6782"/>
                    <a:pt x="1576" y="6735"/>
                  </a:cubicBezTo>
                  <a:cubicBezTo>
                    <a:pt x="1449" y="6609"/>
                    <a:pt x="1449" y="6357"/>
                    <a:pt x="1576" y="6262"/>
                  </a:cubicBezTo>
                  <a:lnTo>
                    <a:pt x="2584" y="5254"/>
                  </a:lnTo>
                  <a:cubicBezTo>
                    <a:pt x="2631" y="5207"/>
                    <a:pt x="2718" y="5183"/>
                    <a:pt x="2808" y="5183"/>
                  </a:cubicBezTo>
                  <a:close/>
                  <a:moveTo>
                    <a:pt x="3785" y="6167"/>
                  </a:moveTo>
                  <a:cubicBezTo>
                    <a:pt x="3875" y="6167"/>
                    <a:pt x="3970" y="6199"/>
                    <a:pt x="4033" y="6262"/>
                  </a:cubicBezTo>
                  <a:cubicBezTo>
                    <a:pt x="4159" y="6357"/>
                    <a:pt x="4159" y="6609"/>
                    <a:pt x="4033" y="6735"/>
                  </a:cubicBezTo>
                  <a:lnTo>
                    <a:pt x="3056" y="7711"/>
                  </a:lnTo>
                  <a:cubicBezTo>
                    <a:pt x="2993" y="7774"/>
                    <a:pt x="2899" y="7806"/>
                    <a:pt x="2808" y="7806"/>
                  </a:cubicBezTo>
                  <a:cubicBezTo>
                    <a:pt x="2718" y="7806"/>
                    <a:pt x="2631" y="7774"/>
                    <a:pt x="2584" y="7711"/>
                  </a:cubicBezTo>
                  <a:cubicBezTo>
                    <a:pt x="2395" y="7554"/>
                    <a:pt x="2395" y="7365"/>
                    <a:pt x="2584" y="7239"/>
                  </a:cubicBezTo>
                  <a:lnTo>
                    <a:pt x="3560" y="6262"/>
                  </a:lnTo>
                  <a:cubicBezTo>
                    <a:pt x="3608" y="6199"/>
                    <a:pt x="3694" y="6167"/>
                    <a:pt x="3785" y="6167"/>
                  </a:cubicBezTo>
                  <a:close/>
                  <a:moveTo>
                    <a:pt x="4730" y="7113"/>
                  </a:moveTo>
                  <a:cubicBezTo>
                    <a:pt x="4821" y="7113"/>
                    <a:pt x="4915" y="7144"/>
                    <a:pt x="4978" y="7207"/>
                  </a:cubicBezTo>
                  <a:cubicBezTo>
                    <a:pt x="5073" y="7302"/>
                    <a:pt x="5073" y="7554"/>
                    <a:pt x="4978" y="7680"/>
                  </a:cubicBezTo>
                  <a:lnTo>
                    <a:pt x="4001" y="8656"/>
                  </a:lnTo>
                  <a:cubicBezTo>
                    <a:pt x="3938" y="8719"/>
                    <a:pt x="3844" y="8751"/>
                    <a:pt x="3749" y="8751"/>
                  </a:cubicBezTo>
                  <a:cubicBezTo>
                    <a:pt x="3655" y="8751"/>
                    <a:pt x="3560" y="8719"/>
                    <a:pt x="3497" y="8656"/>
                  </a:cubicBezTo>
                  <a:cubicBezTo>
                    <a:pt x="3403" y="8530"/>
                    <a:pt x="3403" y="8310"/>
                    <a:pt x="3497" y="8184"/>
                  </a:cubicBezTo>
                  <a:lnTo>
                    <a:pt x="4505" y="7207"/>
                  </a:lnTo>
                  <a:cubicBezTo>
                    <a:pt x="4553" y="7144"/>
                    <a:pt x="4639" y="7113"/>
                    <a:pt x="4730" y="7113"/>
                  </a:cubicBezTo>
                  <a:close/>
                  <a:moveTo>
                    <a:pt x="4100" y="969"/>
                  </a:moveTo>
                  <a:cubicBezTo>
                    <a:pt x="4190" y="969"/>
                    <a:pt x="4285" y="1001"/>
                    <a:pt x="4348" y="1064"/>
                  </a:cubicBezTo>
                  <a:lnTo>
                    <a:pt x="5041" y="1725"/>
                  </a:lnTo>
                  <a:lnTo>
                    <a:pt x="3938" y="2828"/>
                  </a:lnTo>
                  <a:cubicBezTo>
                    <a:pt x="3560" y="3206"/>
                    <a:pt x="3560" y="3899"/>
                    <a:pt x="3938" y="4277"/>
                  </a:cubicBezTo>
                  <a:cubicBezTo>
                    <a:pt x="4143" y="4482"/>
                    <a:pt x="4411" y="4584"/>
                    <a:pt x="4675" y="4584"/>
                  </a:cubicBezTo>
                  <a:cubicBezTo>
                    <a:pt x="4939" y="4584"/>
                    <a:pt x="5199" y="4482"/>
                    <a:pt x="5388" y="4277"/>
                  </a:cubicBezTo>
                  <a:lnTo>
                    <a:pt x="6396" y="3332"/>
                  </a:lnTo>
                  <a:cubicBezTo>
                    <a:pt x="6443" y="3269"/>
                    <a:pt x="6530" y="3238"/>
                    <a:pt x="6620" y="3238"/>
                  </a:cubicBezTo>
                  <a:cubicBezTo>
                    <a:pt x="6711" y="3238"/>
                    <a:pt x="6805" y="3269"/>
                    <a:pt x="6868" y="3332"/>
                  </a:cubicBezTo>
                  <a:lnTo>
                    <a:pt x="10334" y="6735"/>
                  </a:lnTo>
                  <a:cubicBezTo>
                    <a:pt x="10491" y="6829"/>
                    <a:pt x="10491" y="7113"/>
                    <a:pt x="10365" y="7239"/>
                  </a:cubicBezTo>
                  <a:cubicBezTo>
                    <a:pt x="10302" y="7302"/>
                    <a:pt x="10216" y="7333"/>
                    <a:pt x="10129" y="7333"/>
                  </a:cubicBezTo>
                  <a:cubicBezTo>
                    <a:pt x="10042" y="7333"/>
                    <a:pt x="9956" y="7302"/>
                    <a:pt x="9893" y="7239"/>
                  </a:cubicBezTo>
                  <a:lnTo>
                    <a:pt x="8444" y="5789"/>
                  </a:lnTo>
                  <a:cubicBezTo>
                    <a:pt x="8381" y="5726"/>
                    <a:pt x="8286" y="5695"/>
                    <a:pt x="8195" y="5695"/>
                  </a:cubicBezTo>
                  <a:cubicBezTo>
                    <a:pt x="8105" y="5695"/>
                    <a:pt x="8018" y="5726"/>
                    <a:pt x="7971" y="5789"/>
                  </a:cubicBezTo>
                  <a:cubicBezTo>
                    <a:pt x="7845" y="5884"/>
                    <a:pt x="7845" y="6136"/>
                    <a:pt x="7971" y="6262"/>
                  </a:cubicBezTo>
                  <a:lnTo>
                    <a:pt x="9420" y="7711"/>
                  </a:lnTo>
                  <a:cubicBezTo>
                    <a:pt x="9546" y="7837"/>
                    <a:pt x="9546" y="8058"/>
                    <a:pt x="9420" y="8184"/>
                  </a:cubicBezTo>
                  <a:cubicBezTo>
                    <a:pt x="9357" y="8247"/>
                    <a:pt x="9271" y="8278"/>
                    <a:pt x="9184" y="8278"/>
                  </a:cubicBezTo>
                  <a:cubicBezTo>
                    <a:pt x="9097" y="8278"/>
                    <a:pt x="9011" y="8247"/>
                    <a:pt x="8948" y="8184"/>
                  </a:cubicBezTo>
                  <a:lnTo>
                    <a:pt x="7498" y="6735"/>
                  </a:lnTo>
                  <a:cubicBezTo>
                    <a:pt x="7435" y="6672"/>
                    <a:pt x="7341" y="6640"/>
                    <a:pt x="7250" y="6640"/>
                  </a:cubicBezTo>
                  <a:cubicBezTo>
                    <a:pt x="7160" y="6640"/>
                    <a:pt x="7073" y="6672"/>
                    <a:pt x="7026" y="6735"/>
                  </a:cubicBezTo>
                  <a:cubicBezTo>
                    <a:pt x="6900" y="6829"/>
                    <a:pt x="6900" y="7081"/>
                    <a:pt x="7026" y="7176"/>
                  </a:cubicBezTo>
                  <a:lnTo>
                    <a:pt x="8475" y="8656"/>
                  </a:lnTo>
                  <a:cubicBezTo>
                    <a:pt x="8601" y="8751"/>
                    <a:pt x="8601" y="9003"/>
                    <a:pt x="8475" y="9129"/>
                  </a:cubicBezTo>
                  <a:cubicBezTo>
                    <a:pt x="8412" y="9176"/>
                    <a:pt x="8325" y="9200"/>
                    <a:pt x="8239" y="9200"/>
                  </a:cubicBezTo>
                  <a:cubicBezTo>
                    <a:pt x="8152" y="9200"/>
                    <a:pt x="8066" y="9176"/>
                    <a:pt x="8003" y="9129"/>
                  </a:cubicBezTo>
                  <a:lnTo>
                    <a:pt x="6459" y="7648"/>
                  </a:lnTo>
                  <a:cubicBezTo>
                    <a:pt x="6270" y="7459"/>
                    <a:pt x="6018" y="7396"/>
                    <a:pt x="5797" y="7396"/>
                  </a:cubicBezTo>
                  <a:cubicBezTo>
                    <a:pt x="5797" y="7144"/>
                    <a:pt x="5671" y="6924"/>
                    <a:pt x="5482" y="6735"/>
                  </a:cubicBezTo>
                  <a:cubicBezTo>
                    <a:pt x="5293" y="6514"/>
                    <a:pt x="5041" y="6451"/>
                    <a:pt x="4821" y="6388"/>
                  </a:cubicBezTo>
                  <a:cubicBezTo>
                    <a:pt x="4821" y="6167"/>
                    <a:pt x="4694" y="5947"/>
                    <a:pt x="4505" y="5726"/>
                  </a:cubicBezTo>
                  <a:cubicBezTo>
                    <a:pt x="4285" y="5537"/>
                    <a:pt x="4064" y="5474"/>
                    <a:pt x="3812" y="5411"/>
                  </a:cubicBezTo>
                  <a:cubicBezTo>
                    <a:pt x="3812" y="5191"/>
                    <a:pt x="3718" y="4939"/>
                    <a:pt x="3497" y="4750"/>
                  </a:cubicBezTo>
                  <a:cubicBezTo>
                    <a:pt x="3308" y="4561"/>
                    <a:pt x="3048" y="4466"/>
                    <a:pt x="2785" y="4466"/>
                  </a:cubicBezTo>
                  <a:cubicBezTo>
                    <a:pt x="2521" y="4466"/>
                    <a:pt x="2253" y="4561"/>
                    <a:pt x="2048" y="4750"/>
                  </a:cubicBezTo>
                  <a:lnTo>
                    <a:pt x="1544" y="5254"/>
                  </a:lnTo>
                  <a:lnTo>
                    <a:pt x="819" y="4561"/>
                  </a:lnTo>
                  <a:cubicBezTo>
                    <a:pt x="725" y="4435"/>
                    <a:pt x="725" y="4183"/>
                    <a:pt x="819" y="4088"/>
                  </a:cubicBezTo>
                  <a:lnTo>
                    <a:pt x="3875" y="1064"/>
                  </a:lnTo>
                  <a:cubicBezTo>
                    <a:pt x="3923" y="1001"/>
                    <a:pt x="4009" y="969"/>
                    <a:pt x="4100" y="969"/>
                  </a:cubicBezTo>
                  <a:close/>
                  <a:moveTo>
                    <a:pt x="5718" y="8089"/>
                  </a:moveTo>
                  <a:cubicBezTo>
                    <a:pt x="5805" y="8089"/>
                    <a:pt x="5892" y="8121"/>
                    <a:pt x="5955" y="8184"/>
                  </a:cubicBezTo>
                  <a:cubicBezTo>
                    <a:pt x="6081" y="8310"/>
                    <a:pt x="6081" y="8530"/>
                    <a:pt x="5955" y="8656"/>
                  </a:cubicBezTo>
                  <a:lnTo>
                    <a:pt x="4978" y="9633"/>
                  </a:lnTo>
                  <a:cubicBezTo>
                    <a:pt x="4915" y="9696"/>
                    <a:pt x="4821" y="9728"/>
                    <a:pt x="4730" y="9728"/>
                  </a:cubicBezTo>
                  <a:cubicBezTo>
                    <a:pt x="4639" y="9728"/>
                    <a:pt x="4553" y="9696"/>
                    <a:pt x="4505" y="9633"/>
                  </a:cubicBezTo>
                  <a:cubicBezTo>
                    <a:pt x="4379" y="9507"/>
                    <a:pt x="4379" y="9286"/>
                    <a:pt x="4505" y="9160"/>
                  </a:cubicBezTo>
                  <a:lnTo>
                    <a:pt x="5482" y="8184"/>
                  </a:lnTo>
                  <a:cubicBezTo>
                    <a:pt x="5545" y="8121"/>
                    <a:pt x="5632" y="8089"/>
                    <a:pt x="5718" y="8089"/>
                  </a:cubicBezTo>
                  <a:close/>
                  <a:moveTo>
                    <a:pt x="6616" y="8877"/>
                  </a:moveTo>
                  <a:lnTo>
                    <a:pt x="7467" y="9665"/>
                  </a:lnTo>
                  <a:cubicBezTo>
                    <a:pt x="7593" y="9759"/>
                    <a:pt x="7593" y="9980"/>
                    <a:pt x="7435" y="10106"/>
                  </a:cubicBezTo>
                  <a:cubicBezTo>
                    <a:pt x="7388" y="10169"/>
                    <a:pt x="7286" y="10200"/>
                    <a:pt x="7179" y="10200"/>
                  </a:cubicBezTo>
                  <a:cubicBezTo>
                    <a:pt x="7073" y="10200"/>
                    <a:pt x="6963" y="10169"/>
                    <a:pt x="6900" y="10106"/>
                  </a:cubicBezTo>
                  <a:lnTo>
                    <a:pt x="6207" y="9412"/>
                  </a:lnTo>
                  <a:lnTo>
                    <a:pt x="6427" y="9160"/>
                  </a:lnTo>
                  <a:cubicBezTo>
                    <a:pt x="6522" y="9097"/>
                    <a:pt x="6585" y="8971"/>
                    <a:pt x="6616" y="8877"/>
                  </a:cubicBezTo>
                  <a:close/>
                  <a:moveTo>
                    <a:pt x="7309" y="0"/>
                  </a:moveTo>
                  <a:cubicBezTo>
                    <a:pt x="7042" y="0"/>
                    <a:pt x="6774" y="103"/>
                    <a:pt x="6585" y="308"/>
                  </a:cubicBezTo>
                  <a:lnTo>
                    <a:pt x="5608" y="1284"/>
                  </a:lnTo>
                  <a:lnTo>
                    <a:pt x="4852" y="560"/>
                  </a:lnTo>
                  <a:cubicBezTo>
                    <a:pt x="4656" y="394"/>
                    <a:pt x="4409" y="307"/>
                    <a:pt x="4163" y="307"/>
                  </a:cubicBezTo>
                  <a:cubicBezTo>
                    <a:pt x="3897" y="307"/>
                    <a:pt x="3631" y="409"/>
                    <a:pt x="3434" y="623"/>
                  </a:cubicBezTo>
                  <a:lnTo>
                    <a:pt x="410" y="3647"/>
                  </a:lnTo>
                  <a:cubicBezTo>
                    <a:pt x="0" y="4025"/>
                    <a:pt x="0" y="4718"/>
                    <a:pt x="410" y="5096"/>
                  </a:cubicBezTo>
                  <a:lnTo>
                    <a:pt x="1103" y="5821"/>
                  </a:lnTo>
                  <a:cubicBezTo>
                    <a:pt x="725" y="6199"/>
                    <a:pt x="725" y="6829"/>
                    <a:pt x="1103" y="7239"/>
                  </a:cubicBezTo>
                  <a:cubicBezTo>
                    <a:pt x="1292" y="7428"/>
                    <a:pt x="1544" y="7491"/>
                    <a:pt x="1765" y="7554"/>
                  </a:cubicBezTo>
                  <a:cubicBezTo>
                    <a:pt x="1765" y="7774"/>
                    <a:pt x="1891" y="8026"/>
                    <a:pt x="2080" y="8215"/>
                  </a:cubicBezTo>
                  <a:cubicBezTo>
                    <a:pt x="2300" y="8404"/>
                    <a:pt x="2521" y="8499"/>
                    <a:pt x="2773" y="8530"/>
                  </a:cubicBezTo>
                  <a:cubicBezTo>
                    <a:pt x="2773" y="8751"/>
                    <a:pt x="2867" y="9003"/>
                    <a:pt x="3088" y="9192"/>
                  </a:cubicBezTo>
                  <a:cubicBezTo>
                    <a:pt x="3277" y="9381"/>
                    <a:pt x="3497" y="9475"/>
                    <a:pt x="3749" y="9507"/>
                  </a:cubicBezTo>
                  <a:cubicBezTo>
                    <a:pt x="3749" y="9759"/>
                    <a:pt x="3875" y="9980"/>
                    <a:pt x="4064" y="10169"/>
                  </a:cubicBezTo>
                  <a:cubicBezTo>
                    <a:pt x="4253" y="10373"/>
                    <a:pt x="4521" y="10476"/>
                    <a:pt x="4789" y="10476"/>
                  </a:cubicBezTo>
                  <a:cubicBezTo>
                    <a:pt x="5057" y="10476"/>
                    <a:pt x="5325" y="10373"/>
                    <a:pt x="5514" y="10169"/>
                  </a:cubicBezTo>
                  <a:lnTo>
                    <a:pt x="5766" y="9948"/>
                  </a:lnTo>
                  <a:lnTo>
                    <a:pt x="6459" y="10673"/>
                  </a:lnTo>
                  <a:cubicBezTo>
                    <a:pt x="6664" y="10862"/>
                    <a:pt x="6939" y="10956"/>
                    <a:pt x="7219" y="10956"/>
                  </a:cubicBezTo>
                  <a:cubicBezTo>
                    <a:pt x="7498" y="10956"/>
                    <a:pt x="7782" y="10862"/>
                    <a:pt x="8003" y="10673"/>
                  </a:cubicBezTo>
                  <a:cubicBezTo>
                    <a:pt x="8192" y="10452"/>
                    <a:pt x="8286" y="10232"/>
                    <a:pt x="8318" y="9980"/>
                  </a:cubicBezTo>
                  <a:cubicBezTo>
                    <a:pt x="8538" y="9980"/>
                    <a:pt x="8790" y="9885"/>
                    <a:pt x="8979" y="9665"/>
                  </a:cubicBezTo>
                  <a:cubicBezTo>
                    <a:pt x="9168" y="9475"/>
                    <a:pt x="9263" y="9255"/>
                    <a:pt x="9294" y="9003"/>
                  </a:cubicBezTo>
                  <a:cubicBezTo>
                    <a:pt x="9546" y="9003"/>
                    <a:pt x="9767" y="8877"/>
                    <a:pt x="9956" y="8688"/>
                  </a:cubicBezTo>
                  <a:cubicBezTo>
                    <a:pt x="10176" y="8499"/>
                    <a:pt x="10239" y="8247"/>
                    <a:pt x="10271" y="8026"/>
                  </a:cubicBezTo>
                  <a:cubicBezTo>
                    <a:pt x="10523" y="8026"/>
                    <a:pt x="10743" y="7900"/>
                    <a:pt x="10964" y="7711"/>
                  </a:cubicBezTo>
                  <a:cubicBezTo>
                    <a:pt x="11342" y="7302"/>
                    <a:pt x="11342" y="6640"/>
                    <a:pt x="10964" y="6262"/>
                  </a:cubicBezTo>
                  <a:lnTo>
                    <a:pt x="10680" y="5978"/>
                  </a:lnTo>
                  <a:lnTo>
                    <a:pt x="11594" y="5065"/>
                  </a:lnTo>
                  <a:cubicBezTo>
                    <a:pt x="11909" y="4687"/>
                    <a:pt x="11909" y="4057"/>
                    <a:pt x="11468" y="3647"/>
                  </a:cubicBezTo>
                  <a:lnTo>
                    <a:pt x="8034" y="308"/>
                  </a:lnTo>
                  <a:cubicBezTo>
                    <a:pt x="7845" y="103"/>
                    <a:pt x="7577" y="0"/>
                    <a:pt x="73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0EB1147-F280-1B3F-2C8B-D842632AAA4C}"/>
              </a:ext>
            </a:extLst>
          </p:cNvPr>
          <p:cNvGrpSpPr/>
          <p:nvPr/>
        </p:nvGrpSpPr>
        <p:grpSpPr>
          <a:xfrm>
            <a:off x="4415971" y="4489682"/>
            <a:ext cx="581275" cy="573663"/>
            <a:chOff x="4415971" y="4489682"/>
            <a:chExt cx="581275" cy="573663"/>
          </a:xfrm>
        </p:grpSpPr>
        <p:sp>
          <p:nvSpPr>
            <p:cNvPr id="41" name="Rounded Rectangle 11">
              <a:extLst>
                <a:ext uri="{FF2B5EF4-FFF2-40B4-BE49-F238E27FC236}">
                  <a16:creationId xmlns:a16="http://schemas.microsoft.com/office/drawing/2014/main" id="{F162595A-275E-388D-A040-ABFE5BA8AB23}"/>
                </a:ext>
              </a:extLst>
            </p:cNvPr>
            <p:cNvSpPr/>
            <p:nvPr/>
          </p:nvSpPr>
          <p:spPr>
            <a:xfrm>
              <a:off x="4415971" y="4489682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21007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2" name="Google Shape;1797;p57">
              <a:extLst>
                <a:ext uri="{FF2B5EF4-FFF2-40B4-BE49-F238E27FC236}">
                  <a16:creationId xmlns:a16="http://schemas.microsoft.com/office/drawing/2014/main" id="{946E5046-48FE-8A1F-E128-922EFD140CA0}"/>
                </a:ext>
              </a:extLst>
            </p:cNvPr>
            <p:cNvGrpSpPr/>
            <p:nvPr/>
          </p:nvGrpSpPr>
          <p:grpSpPr>
            <a:xfrm>
              <a:off x="4559030" y="4649912"/>
              <a:ext cx="295156" cy="301134"/>
              <a:chOff x="-65129950" y="2646800"/>
              <a:chExt cx="311125" cy="317425"/>
            </a:xfrm>
            <a:solidFill>
              <a:schemeClr val="bg1"/>
            </a:solidFill>
          </p:grpSpPr>
          <p:sp>
            <p:nvSpPr>
              <p:cNvPr id="43" name="Google Shape;1798;p57">
                <a:extLst>
                  <a:ext uri="{FF2B5EF4-FFF2-40B4-BE49-F238E27FC236}">
                    <a16:creationId xmlns:a16="http://schemas.microsoft.com/office/drawing/2014/main" id="{EA20FC8D-9F07-25FD-77B6-FF887A9175D7}"/>
                  </a:ext>
                </a:extLst>
              </p:cNvPr>
              <p:cNvSpPr/>
              <p:nvPr/>
            </p:nvSpPr>
            <p:spPr>
              <a:xfrm>
                <a:off x="-65129950" y="2646800"/>
                <a:ext cx="311125" cy="317425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697" extrusionOk="0">
                    <a:moveTo>
                      <a:pt x="6648" y="851"/>
                    </a:moveTo>
                    <a:lnTo>
                      <a:pt x="6648" y="1954"/>
                    </a:lnTo>
                    <a:lnTo>
                      <a:pt x="5860" y="1954"/>
                    </a:lnTo>
                    <a:lnTo>
                      <a:pt x="5860" y="851"/>
                    </a:lnTo>
                    <a:close/>
                    <a:moveTo>
                      <a:pt x="1261" y="1954"/>
                    </a:moveTo>
                    <a:cubicBezTo>
                      <a:pt x="1355" y="1954"/>
                      <a:pt x="1450" y="1985"/>
                      <a:pt x="1544" y="2080"/>
                    </a:cubicBezTo>
                    <a:cubicBezTo>
                      <a:pt x="1733" y="2237"/>
                      <a:pt x="1733" y="2521"/>
                      <a:pt x="1576" y="2678"/>
                    </a:cubicBezTo>
                    <a:cubicBezTo>
                      <a:pt x="1497" y="2757"/>
                      <a:pt x="1387" y="2797"/>
                      <a:pt x="1276" y="2797"/>
                    </a:cubicBezTo>
                    <a:cubicBezTo>
                      <a:pt x="1166" y="2797"/>
                      <a:pt x="1056" y="2757"/>
                      <a:pt x="977" y="2678"/>
                    </a:cubicBezTo>
                    <a:cubicBezTo>
                      <a:pt x="819" y="2521"/>
                      <a:pt x="819" y="2237"/>
                      <a:pt x="977" y="2080"/>
                    </a:cubicBezTo>
                    <a:cubicBezTo>
                      <a:pt x="1072" y="1985"/>
                      <a:pt x="1198" y="1954"/>
                      <a:pt x="1261" y="1954"/>
                    </a:cubicBezTo>
                    <a:close/>
                    <a:moveTo>
                      <a:pt x="11216" y="1954"/>
                    </a:moveTo>
                    <a:cubicBezTo>
                      <a:pt x="11468" y="1954"/>
                      <a:pt x="11626" y="2143"/>
                      <a:pt x="11626" y="2395"/>
                    </a:cubicBezTo>
                    <a:cubicBezTo>
                      <a:pt x="11626" y="2615"/>
                      <a:pt x="11437" y="2836"/>
                      <a:pt x="11216" y="2836"/>
                    </a:cubicBezTo>
                    <a:cubicBezTo>
                      <a:pt x="11027" y="2836"/>
                      <a:pt x="10807" y="2615"/>
                      <a:pt x="10807" y="2395"/>
                    </a:cubicBezTo>
                    <a:cubicBezTo>
                      <a:pt x="10807" y="2143"/>
                      <a:pt x="10996" y="1954"/>
                      <a:pt x="11216" y="1954"/>
                    </a:cubicBezTo>
                    <a:close/>
                    <a:moveTo>
                      <a:pt x="6270" y="2773"/>
                    </a:moveTo>
                    <a:cubicBezTo>
                      <a:pt x="8759" y="2773"/>
                      <a:pt x="10807" y="4821"/>
                      <a:pt x="10807" y="7341"/>
                    </a:cubicBezTo>
                    <a:cubicBezTo>
                      <a:pt x="10807" y="9861"/>
                      <a:pt x="8759" y="11909"/>
                      <a:pt x="6270" y="11909"/>
                    </a:cubicBezTo>
                    <a:cubicBezTo>
                      <a:pt x="3781" y="11909"/>
                      <a:pt x="1733" y="9861"/>
                      <a:pt x="1733" y="7341"/>
                    </a:cubicBezTo>
                    <a:cubicBezTo>
                      <a:pt x="1733" y="4821"/>
                      <a:pt x="3781" y="2773"/>
                      <a:pt x="6270" y="2773"/>
                    </a:cubicBezTo>
                    <a:close/>
                    <a:moveTo>
                      <a:pt x="4663" y="0"/>
                    </a:moveTo>
                    <a:cubicBezTo>
                      <a:pt x="4411" y="0"/>
                      <a:pt x="4254" y="189"/>
                      <a:pt x="4254" y="410"/>
                    </a:cubicBezTo>
                    <a:cubicBezTo>
                      <a:pt x="4254" y="662"/>
                      <a:pt x="4474" y="851"/>
                      <a:pt x="4663" y="851"/>
                    </a:cubicBezTo>
                    <a:lnTo>
                      <a:pt x="5104" y="851"/>
                    </a:lnTo>
                    <a:lnTo>
                      <a:pt x="5104" y="2111"/>
                    </a:lnTo>
                    <a:cubicBezTo>
                      <a:pt x="4254" y="2300"/>
                      <a:pt x="3466" y="2710"/>
                      <a:pt x="2836" y="3245"/>
                    </a:cubicBezTo>
                    <a:lnTo>
                      <a:pt x="2489" y="2899"/>
                    </a:lnTo>
                    <a:cubicBezTo>
                      <a:pt x="2741" y="2426"/>
                      <a:pt x="2647" y="1891"/>
                      <a:pt x="2269" y="1481"/>
                    </a:cubicBezTo>
                    <a:cubicBezTo>
                      <a:pt x="2032" y="1245"/>
                      <a:pt x="1717" y="1127"/>
                      <a:pt x="1394" y="1127"/>
                    </a:cubicBezTo>
                    <a:cubicBezTo>
                      <a:pt x="1072" y="1127"/>
                      <a:pt x="741" y="1245"/>
                      <a:pt x="473" y="1481"/>
                    </a:cubicBezTo>
                    <a:cubicBezTo>
                      <a:pt x="0" y="1954"/>
                      <a:pt x="0" y="2741"/>
                      <a:pt x="473" y="3245"/>
                    </a:cubicBezTo>
                    <a:cubicBezTo>
                      <a:pt x="725" y="3498"/>
                      <a:pt x="1040" y="3624"/>
                      <a:pt x="1355" y="3624"/>
                    </a:cubicBezTo>
                    <a:cubicBezTo>
                      <a:pt x="1544" y="3624"/>
                      <a:pt x="1702" y="3561"/>
                      <a:pt x="1891" y="3498"/>
                    </a:cubicBezTo>
                    <a:lnTo>
                      <a:pt x="2269" y="3844"/>
                    </a:lnTo>
                    <a:cubicBezTo>
                      <a:pt x="1481" y="4789"/>
                      <a:pt x="946" y="6018"/>
                      <a:pt x="946" y="7341"/>
                    </a:cubicBezTo>
                    <a:cubicBezTo>
                      <a:pt x="946" y="10303"/>
                      <a:pt x="3371" y="12697"/>
                      <a:pt x="6301" y="12697"/>
                    </a:cubicBezTo>
                    <a:cubicBezTo>
                      <a:pt x="9263" y="12697"/>
                      <a:pt x="11657" y="10303"/>
                      <a:pt x="11657" y="7341"/>
                    </a:cubicBezTo>
                    <a:cubicBezTo>
                      <a:pt x="11657" y="6018"/>
                      <a:pt x="11185" y="4789"/>
                      <a:pt x="10365" y="3844"/>
                    </a:cubicBezTo>
                    <a:lnTo>
                      <a:pt x="10712" y="3498"/>
                    </a:lnTo>
                    <a:cubicBezTo>
                      <a:pt x="10838" y="3561"/>
                      <a:pt x="11027" y="3624"/>
                      <a:pt x="11216" y="3624"/>
                    </a:cubicBezTo>
                    <a:cubicBezTo>
                      <a:pt x="11909" y="3624"/>
                      <a:pt x="12445" y="3056"/>
                      <a:pt x="12445" y="2363"/>
                    </a:cubicBezTo>
                    <a:cubicBezTo>
                      <a:pt x="12445" y="1670"/>
                      <a:pt x="11909" y="1135"/>
                      <a:pt x="11216" y="1135"/>
                    </a:cubicBezTo>
                    <a:cubicBezTo>
                      <a:pt x="10555" y="1135"/>
                      <a:pt x="10019" y="1670"/>
                      <a:pt x="10019" y="2363"/>
                    </a:cubicBezTo>
                    <a:cubicBezTo>
                      <a:pt x="10019" y="2552"/>
                      <a:pt x="10050" y="2710"/>
                      <a:pt x="10113" y="2899"/>
                    </a:cubicBezTo>
                    <a:lnTo>
                      <a:pt x="9767" y="3245"/>
                    </a:lnTo>
                    <a:cubicBezTo>
                      <a:pt x="9137" y="2710"/>
                      <a:pt x="8349" y="2300"/>
                      <a:pt x="7530" y="2111"/>
                    </a:cubicBezTo>
                    <a:lnTo>
                      <a:pt x="7530" y="851"/>
                    </a:lnTo>
                    <a:lnTo>
                      <a:pt x="7971" y="851"/>
                    </a:lnTo>
                    <a:cubicBezTo>
                      <a:pt x="8192" y="851"/>
                      <a:pt x="8349" y="662"/>
                      <a:pt x="8349" y="410"/>
                    </a:cubicBezTo>
                    <a:cubicBezTo>
                      <a:pt x="8349" y="189"/>
                      <a:pt x="8160" y="0"/>
                      <a:pt x="79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799;p57">
                <a:extLst>
                  <a:ext uri="{FF2B5EF4-FFF2-40B4-BE49-F238E27FC236}">
                    <a16:creationId xmlns:a16="http://schemas.microsoft.com/office/drawing/2014/main" id="{912EEB81-8E44-8A69-2F4C-804284D7F804}"/>
                  </a:ext>
                </a:extLst>
              </p:cNvPr>
              <p:cNvSpPr/>
              <p:nvPr/>
            </p:nvSpPr>
            <p:spPr>
              <a:xfrm>
                <a:off x="-65066950" y="2738175"/>
                <a:ext cx="187475" cy="185100"/>
              </a:xfrm>
              <a:custGeom>
                <a:avLst/>
                <a:gdLst/>
                <a:ahLst/>
                <a:cxnLst/>
                <a:rect l="l" t="t" r="r" b="b"/>
                <a:pathLst>
                  <a:path w="7499" h="7404" extrusionOk="0">
                    <a:moveTo>
                      <a:pt x="3309" y="819"/>
                    </a:moveTo>
                    <a:lnTo>
                      <a:pt x="3309" y="3686"/>
                    </a:lnTo>
                    <a:cubicBezTo>
                      <a:pt x="3309" y="3938"/>
                      <a:pt x="3498" y="4127"/>
                      <a:pt x="3718" y="4127"/>
                    </a:cubicBezTo>
                    <a:lnTo>
                      <a:pt x="6612" y="4127"/>
                    </a:lnTo>
                    <a:cubicBezTo>
                      <a:pt x="6410" y="5529"/>
                      <a:pt x="5188" y="6585"/>
                      <a:pt x="3750" y="6585"/>
                    </a:cubicBezTo>
                    <a:cubicBezTo>
                      <a:pt x="2143" y="6585"/>
                      <a:pt x="820" y="5261"/>
                      <a:pt x="820" y="3686"/>
                    </a:cubicBezTo>
                    <a:cubicBezTo>
                      <a:pt x="820" y="2237"/>
                      <a:pt x="1891" y="1008"/>
                      <a:pt x="3309" y="819"/>
                    </a:cubicBezTo>
                    <a:close/>
                    <a:moveTo>
                      <a:pt x="3750" y="0"/>
                    </a:moveTo>
                    <a:cubicBezTo>
                      <a:pt x="1702" y="0"/>
                      <a:pt x="1" y="1638"/>
                      <a:pt x="1" y="3686"/>
                    </a:cubicBezTo>
                    <a:cubicBezTo>
                      <a:pt x="1" y="5734"/>
                      <a:pt x="1671" y="7404"/>
                      <a:pt x="3750" y="7404"/>
                    </a:cubicBezTo>
                    <a:cubicBezTo>
                      <a:pt x="5798" y="7404"/>
                      <a:pt x="7499" y="5734"/>
                      <a:pt x="7499" y="3686"/>
                    </a:cubicBezTo>
                    <a:cubicBezTo>
                      <a:pt x="7499" y="3466"/>
                      <a:pt x="7278" y="3277"/>
                      <a:pt x="7058" y="3277"/>
                    </a:cubicBezTo>
                    <a:lnTo>
                      <a:pt x="4128" y="3277"/>
                    </a:lnTo>
                    <a:lnTo>
                      <a:pt x="4128" y="378"/>
                    </a:lnTo>
                    <a:cubicBezTo>
                      <a:pt x="4128" y="158"/>
                      <a:pt x="3939" y="0"/>
                      <a:pt x="37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F63235A-2AD2-7AF9-D36C-878F3003FFFE}"/>
              </a:ext>
            </a:extLst>
          </p:cNvPr>
          <p:cNvGrpSpPr/>
          <p:nvPr/>
        </p:nvGrpSpPr>
        <p:grpSpPr>
          <a:xfrm>
            <a:off x="1107978" y="4402353"/>
            <a:ext cx="581275" cy="573663"/>
            <a:chOff x="1107978" y="4402353"/>
            <a:chExt cx="581275" cy="573663"/>
          </a:xfrm>
        </p:grpSpPr>
        <p:sp>
          <p:nvSpPr>
            <p:cNvPr id="46" name="Rounded Rectangle 15">
              <a:extLst>
                <a:ext uri="{FF2B5EF4-FFF2-40B4-BE49-F238E27FC236}">
                  <a16:creationId xmlns:a16="http://schemas.microsoft.com/office/drawing/2014/main" id="{E762B085-C56D-AC8F-C5C1-5050140D9131}"/>
                </a:ext>
              </a:extLst>
            </p:cNvPr>
            <p:cNvSpPr/>
            <p:nvPr/>
          </p:nvSpPr>
          <p:spPr>
            <a:xfrm>
              <a:off x="1107978" y="4402353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21007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oogle Shape;1805;p57">
              <a:extLst>
                <a:ext uri="{FF2B5EF4-FFF2-40B4-BE49-F238E27FC236}">
                  <a16:creationId xmlns:a16="http://schemas.microsoft.com/office/drawing/2014/main" id="{E816D6B8-F9BD-222E-2450-F9C652573E86}"/>
                </a:ext>
              </a:extLst>
            </p:cNvPr>
            <p:cNvGrpSpPr/>
            <p:nvPr/>
          </p:nvGrpSpPr>
          <p:grpSpPr>
            <a:xfrm>
              <a:off x="1256307" y="4540537"/>
              <a:ext cx="300398" cy="295180"/>
              <a:chOff x="-60988625" y="2310475"/>
              <a:chExt cx="316650" cy="311150"/>
            </a:xfrm>
            <a:solidFill>
              <a:schemeClr val="bg1"/>
            </a:solidFill>
          </p:grpSpPr>
          <p:sp>
            <p:nvSpPr>
              <p:cNvPr id="48" name="Google Shape;1806;p57">
                <a:extLst>
                  <a:ext uri="{FF2B5EF4-FFF2-40B4-BE49-F238E27FC236}">
                    <a16:creationId xmlns:a16="http://schemas.microsoft.com/office/drawing/2014/main" id="{867009F1-8D20-CF30-E4AC-1C710C8AD447}"/>
                  </a:ext>
                </a:extLst>
              </p:cNvPr>
              <p:cNvSpPr/>
              <p:nvPr/>
            </p:nvSpPr>
            <p:spPr>
              <a:xfrm>
                <a:off x="-60988625" y="2310475"/>
                <a:ext cx="311125" cy="311150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446" extrusionOk="0">
                    <a:moveTo>
                      <a:pt x="7877" y="883"/>
                    </a:moveTo>
                    <a:cubicBezTo>
                      <a:pt x="8097" y="883"/>
                      <a:pt x="8318" y="1072"/>
                      <a:pt x="8318" y="1324"/>
                    </a:cubicBezTo>
                    <a:lnTo>
                      <a:pt x="8318" y="10398"/>
                    </a:lnTo>
                    <a:cubicBezTo>
                      <a:pt x="8318" y="10870"/>
                      <a:pt x="8444" y="11311"/>
                      <a:pt x="8727" y="11626"/>
                    </a:cubicBezTo>
                    <a:lnTo>
                      <a:pt x="2111" y="11626"/>
                    </a:lnTo>
                    <a:cubicBezTo>
                      <a:pt x="1450" y="11626"/>
                      <a:pt x="851" y="11091"/>
                      <a:pt x="851" y="10398"/>
                    </a:cubicBezTo>
                    <a:lnTo>
                      <a:pt x="851" y="1324"/>
                    </a:lnTo>
                    <a:lnTo>
                      <a:pt x="820" y="1324"/>
                    </a:lnTo>
                    <a:cubicBezTo>
                      <a:pt x="820" y="1072"/>
                      <a:pt x="1009" y="883"/>
                      <a:pt x="1261" y="883"/>
                    </a:cubicBezTo>
                    <a:close/>
                    <a:moveTo>
                      <a:pt x="11500" y="10807"/>
                    </a:moveTo>
                    <a:cubicBezTo>
                      <a:pt x="11342" y="11280"/>
                      <a:pt x="10870" y="11626"/>
                      <a:pt x="10303" y="11626"/>
                    </a:cubicBezTo>
                    <a:cubicBezTo>
                      <a:pt x="9767" y="11626"/>
                      <a:pt x="9326" y="11280"/>
                      <a:pt x="9137" y="10807"/>
                    </a:cubicBezTo>
                    <a:close/>
                    <a:moveTo>
                      <a:pt x="1261" y="1"/>
                    </a:moveTo>
                    <a:cubicBezTo>
                      <a:pt x="568" y="1"/>
                      <a:pt x="32" y="568"/>
                      <a:pt x="32" y="1230"/>
                    </a:cubicBezTo>
                    <a:lnTo>
                      <a:pt x="32" y="10334"/>
                    </a:lnTo>
                    <a:cubicBezTo>
                      <a:pt x="0" y="11563"/>
                      <a:pt x="946" y="12445"/>
                      <a:pt x="2080" y="12445"/>
                    </a:cubicBezTo>
                    <a:lnTo>
                      <a:pt x="10334" y="12445"/>
                    </a:lnTo>
                    <a:cubicBezTo>
                      <a:pt x="11500" y="12445"/>
                      <a:pt x="12445" y="11500"/>
                      <a:pt x="12445" y="10366"/>
                    </a:cubicBezTo>
                    <a:cubicBezTo>
                      <a:pt x="12445" y="10145"/>
                      <a:pt x="12224" y="9925"/>
                      <a:pt x="12004" y="9925"/>
                    </a:cubicBezTo>
                    <a:lnTo>
                      <a:pt x="9074" y="9925"/>
                    </a:lnTo>
                    <a:lnTo>
                      <a:pt x="9074" y="1230"/>
                    </a:lnTo>
                    <a:cubicBezTo>
                      <a:pt x="9074" y="568"/>
                      <a:pt x="8538" y="1"/>
                      <a:pt x="78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807;p57">
                <a:extLst>
                  <a:ext uri="{FF2B5EF4-FFF2-40B4-BE49-F238E27FC236}">
                    <a16:creationId xmlns:a16="http://schemas.microsoft.com/office/drawing/2014/main" id="{0FDF8FA8-D27A-E920-719F-428856EA83D3}"/>
                  </a:ext>
                </a:extLst>
              </p:cNvPr>
              <p:cNvSpPr/>
              <p:nvPr/>
            </p:nvSpPr>
            <p:spPr>
              <a:xfrm>
                <a:off x="-60947675" y="2353025"/>
                <a:ext cx="14572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20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441"/>
                    </a:cubicBezTo>
                    <a:cubicBezTo>
                      <a:pt x="1" y="630"/>
                      <a:pt x="190" y="819"/>
                      <a:pt x="442" y="819"/>
                    </a:cubicBezTo>
                    <a:lnTo>
                      <a:pt x="5388" y="819"/>
                    </a:lnTo>
                    <a:cubicBezTo>
                      <a:pt x="5640" y="819"/>
                      <a:pt x="5829" y="630"/>
                      <a:pt x="5829" y="441"/>
                    </a:cubicBezTo>
                    <a:cubicBezTo>
                      <a:pt x="5829" y="189"/>
                      <a:pt x="5640" y="0"/>
                      <a:pt x="53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808;p57">
                <a:extLst>
                  <a:ext uri="{FF2B5EF4-FFF2-40B4-BE49-F238E27FC236}">
                    <a16:creationId xmlns:a16="http://schemas.microsoft.com/office/drawing/2014/main" id="{C35B284E-73CC-128E-7AD1-E1614EBCA018}"/>
                  </a:ext>
                </a:extLst>
              </p:cNvPr>
              <p:cNvSpPr/>
              <p:nvPr/>
            </p:nvSpPr>
            <p:spPr>
              <a:xfrm>
                <a:off x="-60947675" y="2415250"/>
                <a:ext cx="14572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20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378"/>
                    </a:cubicBezTo>
                    <a:cubicBezTo>
                      <a:pt x="1" y="630"/>
                      <a:pt x="190" y="819"/>
                      <a:pt x="442" y="819"/>
                    </a:cubicBezTo>
                    <a:lnTo>
                      <a:pt x="5388" y="819"/>
                    </a:lnTo>
                    <a:cubicBezTo>
                      <a:pt x="5640" y="819"/>
                      <a:pt x="5829" y="630"/>
                      <a:pt x="5829" y="378"/>
                    </a:cubicBezTo>
                    <a:cubicBezTo>
                      <a:pt x="5829" y="158"/>
                      <a:pt x="5640" y="0"/>
                      <a:pt x="53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809;p57">
                <a:extLst>
                  <a:ext uri="{FF2B5EF4-FFF2-40B4-BE49-F238E27FC236}">
                    <a16:creationId xmlns:a16="http://schemas.microsoft.com/office/drawing/2014/main" id="{FE7AFC4F-F2A0-22B6-EB39-72FA805D7BCE}"/>
                  </a:ext>
                </a:extLst>
              </p:cNvPr>
              <p:cNvSpPr/>
              <p:nvPr/>
            </p:nvSpPr>
            <p:spPr>
              <a:xfrm>
                <a:off x="-60947675" y="2475875"/>
                <a:ext cx="145725" cy="221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84" extrusionOk="0">
                    <a:moveTo>
                      <a:pt x="442" y="1"/>
                    </a:moveTo>
                    <a:cubicBezTo>
                      <a:pt x="190" y="1"/>
                      <a:pt x="1" y="221"/>
                      <a:pt x="1" y="442"/>
                    </a:cubicBezTo>
                    <a:cubicBezTo>
                      <a:pt x="1" y="694"/>
                      <a:pt x="190" y="883"/>
                      <a:pt x="442" y="883"/>
                    </a:cubicBezTo>
                    <a:lnTo>
                      <a:pt x="5388" y="883"/>
                    </a:lnTo>
                    <a:cubicBezTo>
                      <a:pt x="5640" y="883"/>
                      <a:pt x="5829" y="694"/>
                      <a:pt x="5829" y="442"/>
                    </a:cubicBezTo>
                    <a:cubicBezTo>
                      <a:pt x="5829" y="221"/>
                      <a:pt x="5640" y="1"/>
                      <a:pt x="53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1810;p57">
                <a:extLst>
                  <a:ext uri="{FF2B5EF4-FFF2-40B4-BE49-F238E27FC236}">
                    <a16:creationId xmlns:a16="http://schemas.microsoft.com/office/drawing/2014/main" id="{67F37634-B493-6CC4-FC3F-A028E5D9FBF6}"/>
                  </a:ext>
                </a:extLst>
              </p:cNvPr>
              <p:cNvSpPr/>
              <p:nvPr/>
            </p:nvSpPr>
            <p:spPr>
              <a:xfrm>
                <a:off x="-60947675" y="2538100"/>
                <a:ext cx="145725" cy="22075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83" extrusionOk="0">
                    <a:moveTo>
                      <a:pt x="442" y="1"/>
                    </a:moveTo>
                    <a:cubicBezTo>
                      <a:pt x="190" y="1"/>
                      <a:pt x="1" y="190"/>
                      <a:pt x="1" y="442"/>
                    </a:cubicBezTo>
                    <a:cubicBezTo>
                      <a:pt x="1" y="662"/>
                      <a:pt x="190" y="883"/>
                      <a:pt x="442" y="883"/>
                    </a:cubicBezTo>
                    <a:lnTo>
                      <a:pt x="5388" y="883"/>
                    </a:lnTo>
                    <a:cubicBezTo>
                      <a:pt x="5640" y="883"/>
                      <a:pt x="5829" y="662"/>
                      <a:pt x="5829" y="442"/>
                    </a:cubicBezTo>
                    <a:cubicBezTo>
                      <a:pt x="5829" y="190"/>
                      <a:pt x="5640" y="1"/>
                      <a:pt x="53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811;p57">
                <a:extLst>
                  <a:ext uri="{FF2B5EF4-FFF2-40B4-BE49-F238E27FC236}">
                    <a16:creationId xmlns:a16="http://schemas.microsoft.com/office/drawing/2014/main" id="{AF2AE2EF-1537-77D8-EBDA-8CBD6D29D6F9}"/>
                  </a:ext>
                </a:extLst>
              </p:cNvPr>
              <p:cNvSpPr/>
              <p:nvPr/>
            </p:nvSpPr>
            <p:spPr>
              <a:xfrm>
                <a:off x="-60740525" y="2312050"/>
                <a:ext cx="68550" cy="233950"/>
              </a:xfrm>
              <a:custGeom>
                <a:avLst/>
                <a:gdLst/>
                <a:ahLst/>
                <a:cxnLst/>
                <a:rect l="l" t="t" r="r" b="b"/>
                <a:pathLst>
                  <a:path w="2742" h="9358" extrusionOk="0">
                    <a:moveTo>
                      <a:pt x="1796" y="789"/>
                    </a:moveTo>
                    <a:cubicBezTo>
                      <a:pt x="1891" y="789"/>
                      <a:pt x="1922" y="852"/>
                      <a:pt x="1922" y="946"/>
                    </a:cubicBezTo>
                    <a:lnTo>
                      <a:pt x="1922" y="1639"/>
                    </a:lnTo>
                    <a:lnTo>
                      <a:pt x="820" y="1639"/>
                    </a:lnTo>
                    <a:lnTo>
                      <a:pt x="820" y="946"/>
                    </a:lnTo>
                    <a:cubicBezTo>
                      <a:pt x="820" y="852"/>
                      <a:pt x="883" y="789"/>
                      <a:pt x="977" y="789"/>
                    </a:cubicBezTo>
                    <a:close/>
                    <a:moveTo>
                      <a:pt x="1922" y="2458"/>
                    </a:moveTo>
                    <a:lnTo>
                      <a:pt x="1922" y="6617"/>
                    </a:lnTo>
                    <a:lnTo>
                      <a:pt x="820" y="6617"/>
                    </a:lnTo>
                    <a:lnTo>
                      <a:pt x="820" y="2458"/>
                    </a:lnTo>
                    <a:close/>
                    <a:moveTo>
                      <a:pt x="1639" y="7436"/>
                    </a:moveTo>
                    <a:lnTo>
                      <a:pt x="1355" y="8035"/>
                    </a:lnTo>
                    <a:lnTo>
                      <a:pt x="1040" y="7436"/>
                    </a:lnTo>
                    <a:close/>
                    <a:moveTo>
                      <a:pt x="977" y="1"/>
                    </a:moveTo>
                    <a:cubicBezTo>
                      <a:pt x="410" y="1"/>
                      <a:pt x="1" y="410"/>
                      <a:pt x="1" y="946"/>
                    </a:cubicBezTo>
                    <a:lnTo>
                      <a:pt x="1" y="6995"/>
                    </a:lnTo>
                    <a:cubicBezTo>
                      <a:pt x="1" y="7090"/>
                      <a:pt x="1" y="7121"/>
                      <a:pt x="32" y="7184"/>
                    </a:cubicBezTo>
                    <a:lnTo>
                      <a:pt x="1009" y="9137"/>
                    </a:lnTo>
                    <a:cubicBezTo>
                      <a:pt x="1103" y="9295"/>
                      <a:pt x="1198" y="9358"/>
                      <a:pt x="1355" y="9358"/>
                    </a:cubicBezTo>
                    <a:cubicBezTo>
                      <a:pt x="1513" y="9358"/>
                      <a:pt x="1670" y="9295"/>
                      <a:pt x="1733" y="9137"/>
                    </a:cubicBezTo>
                    <a:lnTo>
                      <a:pt x="2678" y="7184"/>
                    </a:lnTo>
                    <a:cubicBezTo>
                      <a:pt x="2710" y="7153"/>
                      <a:pt x="2710" y="7090"/>
                      <a:pt x="2710" y="6995"/>
                    </a:cubicBezTo>
                    <a:lnTo>
                      <a:pt x="2710" y="946"/>
                    </a:lnTo>
                    <a:cubicBezTo>
                      <a:pt x="2741" y="410"/>
                      <a:pt x="2300" y="1"/>
                      <a:pt x="17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CC785DC-0679-CBB2-1C76-C03BCC8C6C19}"/>
              </a:ext>
            </a:extLst>
          </p:cNvPr>
          <p:cNvGrpSpPr/>
          <p:nvPr/>
        </p:nvGrpSpPr>
        <p:grpSpPr>
          <a:xfrm>
            <a:off x="7932176" y="4513648"/>
            <a:ext cx="581275" cy="573663"/>
            <a:chOff x="7932176" y="4513648"/>
            <a:chExt cx="581275" cy="573663"/>
          </a:xfrm>
        </p:grpSpPr>
        <p:sp>
          <p:nvSpPr>
            <p:cNvPr id="55" name="Rounded Rectangle 33">
              <a:extLst>
                <a:ext uri="{FF2B5EF4-FFF2-40B4-BE49-F238E27FC236}">
                  <a16:creationId xmlns:a16="http://schemas.microsoft.com/office/drawing/2014/main" id="{088D7AEA-224E-7EC7-4DE1-4C85FCC2555D}"/>
                </a:ext>
              </a:extLst>
            </p:cNvPr>
            <p:cNvSpPr/>
            <p:nvPr/>
          </p:nvSpPr>
          <p:spPr>
            <a:xfrm>
              <a:off x="7932176" y="4513648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21007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oogle Shape;1815;p57">
              <a:extLst>
                <a:ext uri="{FF2B5EF4-FFF2-40B4-BE49-F238E27FC236}">
                  <a16:creationId xmlns:a16="http://schemas.microsoft.com/office/drawing/2014/main" id="{3425D092-E7EF-057A-FD3C-50F26C712AEA}"/>
                </a:ext>
              </a:extLst>
            </p:cNvPr>
            <p:cNvGrpSpPr/>
            <p:nvPr/>
          </p:nvGrpSpPr>
          <p:grpSpPr>
            <a:xfrm>
              <a:off x="8082300" y="4644251"/>
              <a:ext cx="293662" cy="300375"/>
              <a:chOff x="-59475600" y="2658625"/>
              <a:chExt cx="309550" cy="316625"/>
            </a:xfrm>
            <a:solidFill>
              <a:schemeClr val="bg1"/>
            </a:solidFill>
          </p:grpSpPr>
          <p:sp>
            <p:nvSpPr>
              <p:cNvPr id="57" name="Google Shape;1816;p57">
                <a:extLst>
                  <a:ext uri="{FF2B5EF4-FFF2-40B4-BE49-F238E27FC236}">
                    <a16:creationId xmlns:a16="http://schemas.microsoft.com/office/drawing/2014/main" id="{B653D331-FF22-891D-8CEF-8E78DA4CDA17}"/>
                  </a:ext>
                </a:extLst>
              </p:cNvPr>
              <p:cNvSpPr/>
              <p:nvPr/>
            </p:nvSpPr>
            <p:spPr>
              <a:xfrm>
                <a:off x="-59427550" y="2913025"/>
                <a:ext cx="19700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788" extrusionOk="0">
                    <a:moveTo>
                      <a:pt x="410" y="0"/>
                    </a:moveTo>
                    <a:cubicBezTo>
                      <a:pt x="189" y="0"/>
                      <a:pt x="0" y="189"/>
                      <a:pt x="0" y="410"/>
                    </a:cubicBezTo>
                    <a:cubicBezTo>
                      <a:pt x="0" y="630"/>
                      <a:pt x="189" y="788"/>
                      <a:pt x="410" y="788"/>
                    </a:cubicBezTo>
                    <a:cubicBezTo>
                      <a:pt x="630" y="788"/>
                      <a:pt x="788" y="630"/>
                      <a:pt x="788" y="410"/>
                    </a:cubicBezTo>
                    <a:cubicBezTo>
                      <a:pt x="788" y="189"/>
                      <a:pt x="630" y="0"/>
                      <a:pt x="4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817;p57">
                <a:extLst>
                  <a:ext uri="{FF2B5EF4-FFF2-40B4-BE49-F238E27FC236}">
                    <a16:creationId xmlns:a16="http://schemas.microsoft.com/office/drawing/2014/main" id="{0DB10BA3-B16A-5DC9-E725-ADB9B66CAC0D}"/>
                  </a:ext>
                </a:extLst>
              </p:cNvPr>
              <p:cNvSpPr/>
              <p:nvPr/>
            </p:nvSpPr>
            <p:spPr>
              <a:xfrm>
                <a:off x="-59428350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441"/>
                    </a:cubicBezTo>
                    <a:lnTo>
                      <a:pt x="1" y="5671"/>
                    </a:lnTo>
                    <a:cubicBezTo>
                      <a:pt x="1" y="5923"/>
                      <a:pt x="190" y="6112"/>
                      <a:pt x="442" y="6112"/>
                    </a:cubicBezTo>
                    <a:cubicBezTo>
                      <a:pt x="662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820" y="158"/>
                      <a:pt x="631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818;p57">
                <a:extLst>
                  <a:ext uri="{FF2B5EF4-FFF2-40B4-BE49-F238E27FC236}">
                    <a16:creationId xmlns:a16="http://schemas.microsoft.com/office/drawing/2014/main" id="{358E8133-CE0D-4C9A-032E-5F670B558E44}"/>
                  </a:ext>
                </a:extLst>
              </p:cNvPr>
              <p:cNvSpPr/>
              <p:nvPr/>
            </p:nvSpPr>
            <p:spPr>
              <a:xfrm>
                <a:off x="-59330675" y="2913025"/>
                <a:ext cx="19700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788" extrusionOk="0">
                    <a:moveTo>
                      <a:pt x="378" y="0"/>
                    </a:moveTo>
                    <a:cubicBezTo>
                      <a:pt x="158" y="0"/>
                      <a:pt x="0" y="189"/>
                      <a:pt x="0" y="410"/>
                    </a:cubicBezTo>
                    <a:cubicBezTo>
                      <a:pt x="0" y="630"/>
                      <a:pt x="158" y="788"/>
                      <a:pt x="378" y="788"/>
                    </a:cubicBezTo>
                    <a:cubicBezTo>
                      <a:pt x="599" y="788"/>
                      <a:pt x="788" y="630"/>
                      <a:pt x="788" y="410"/>
                    </a:cubicBezTo>
                    <a:cubicBezTo>
                      <a:pt x="788" y="189"/>
                      <a:pt x="599" y="0"/>
                      <a:pt x="3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819;p57">
                <a:extLst>
                  <a:ext uri="{FF2B5EF4-FFF2-40B4-BE49-F238E27FC236}">
                    <a16:creationId xmlns:a16="http://schemas.microsoft.com/office/drawing/2014/main" id="{1F401F9B-E1AF-4CFB-5778-267EA41B4C73}"/>
                  </a:ext>
                </a:extLst>
              </p:cNvPr>
              <p:cNvSpPr/>
              <p:nvPr/>
            </p:nvSpPr>
            <p:spPr>
              <a:xfrm>
                <a:off x="-59330675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378" y="0"/>
                    </a:moveTo>
                    <a:cubicBezTo>
                      <a:pt x="158" y="0"/>
                      <a:pt x="0" y="189"/>
                      <a:pt x="0" y="441"/>
                    </a:cubicBezTo>
                    <a:lnTo>
                      <a:pt x="0" y="5671"/>
                    </a:lnTo>
                    <a:cubicBezTo>
                      <a:pt x="0" y="5923"/>
                      <a:pt x="189" y="6112"/>
                      <a:pt x="378" y="6112"/>
                    </a:cubicBezTo>
                    <a:cubicBezTo>
                      <a:pt x="630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788" y="158"/>
                      <a:pt x="567" y="0"/>
                      <a:pt x="3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820;p57">
                <a:extLst>
                  <a:ext uri="{FF2B5EF4-FFF2-40B4-BE49-F238E27FC236}">
                    <a16:creationId xmlns:a16="http://schemas.microsoft.com/office/drawing/2014/main" id="{6B521497-C1B7-0531-DCB4-79CD037E0D65}"/>
                  </a:ext>
                </a:extLst>
              </p:cNvPr>
              <p:cNvSpPr/>
              <p:nvPr/>
            </p:nvSpPr>
            <p:spPr>
              <a:xfrm>
                <a:off x="-59475600" y="2658625"/>
                <a:ext cx="309550" cy="316625"/>
              </a:xfrm>
              <a:custGeom>
                <a:avLst/>
                <a:gdLst/>
                <a:ahLst/>
                <a:cxnLst/>
                <a:rect l="l" t="t" r="r" b="b"/>
                <a:pathLst>
                  <a:path w="12382" h="12665" extrusionOk="0">
                    <a:moveTo>
                      <a:pt x="3372" y="788"/>
                    </a:moveTo>
                    <a:cubicBezTo>
                      <a:pt x="3624" y="788"/>
                      <a:pt x="3813" y="977"/>
                      <a:pt x="3813" y="1197"/>
                    </a:cubicBezTo>
                    <a:lnTo>
                      <a:pt x="3813" y="8538"/>
                    </a:lnTo>
                    <a:lnTo>
                      <a:pt x="788" y="8538"/>
                    </a:lnTo>
                    <a:lnTo>
                      <a:pt x="788" y="1197"/>
                    </a:lnTo>
                    <a:cubicBezTo>
                      <a:pt x="788" y="977"/>
                      <a:pt x="977" y="788"/>
                      <a:pt x="1166" y="788"/>
                    </a:cubicBezTo>
                    <a:close/>
                    <a:moveTo>
                      <a:pt x="7278" y="788"/>
                    </a:moveTo>
                    <a:cubicBezTo>
                      <a:pt x="7530" y="788"/>
                      <a:pt x="7688" y="977"/>
                      <a:pt x="7688" y="1197"/>
                    </a:cubicBezTo>
                    <a:lnTo>
                      <a:pt x="7688" y="8538"/>
                    </a:lnTo>
                    <a:lnTo>
                      <a:pt x="4632" y="8538"/>
                    </a:lnTo>
                    <a:lnTo>
                      <a:pt x="4632" y="1197"/>
                    </a:lnTo>
                    <a:cubicBezTo>
                      <a:pt x="4632" y="977"/>
                      <a:pt x="4852" y="788"/>
                      <a:pt x="5073" y="788"/>
                    </a:cubicBezTo>
                    <a:close/>
                    <a:moveTo>
                      <a:pt x="11122" y="788"/>
                    </a:moveTo>
                    <a:cubicBezTo>
                      <a:pt x="11342" y="788"/>
                      <a:pt x="11500" y="977"/>
                      <a:pt x="11500" y="1197"/>
                    </a:cubicBezTo>
                    <a:lnTo>
                      <a:pt x="11500" y="8538"/>
                    </a:lnTo>
                    <a:lnTo>
                      <a:pt x="8507" y="8538"/>
                    </a:lnTo>
                    <a:lnTo>
                      <a:pt x="8507" y="1197"/>
                    </a:lnTo>
                    <a:cubicBezTo>
                      <a:pt x="8507" y="977"/>
                      <a:pt x="8696" y="788"/>
                      <a:pt x="8885" y="788"/>
                    </a:cubicBezTo>
                    <a:close/>
                    <a:moveTo>
                      <a:pt x="3813" y="9325"/>
                    </a:moveTo>
                    <a:lnTo>
                      <a:pt x="3813" y="11405"/>
                    </a:lnTo>
                    <a:cubicBezTo>
                      <a:pt x="3813" y="11657"/>
                      <a:pt x="3624" y="11846"/>
                      <a:pt x="3372" y="11846"/>
                    </a:cubicBezTo>
                    <a:lnTo>
                      <a:pt x="1166" y="11846"/>
                    </a:lnTo>
                    <a:cubicBezTo>
                      <a:pt x="946" y="11846"/>
                      <a:pt x="788" y="11657"/>
                      <a:pt x="788" y="11405"/>
                    </a:cubicBezTo>
                    <a:lnTo>
                      <a:pt x="788" y="9325"/>
                    </a:lnTo>
                    <a:close/>
                    <a:moveTo>
                      <a:pt x="7688" y="9325"/>
                    </a:moveTo>
                    <a:lnTo>
                      <a:pt x="7688" y="11405"/>
                    </a:lnTo>
                    <a:cubicBezTo>
                      <a:pt x="7688" y="11657"/>
                      <a:pt x="7467" y="11846"/>
                      <a:pt x="7278" y="11846"/>
                    </a:cubicBezTo>
                    <a:lnTo>
                      <a:pt x="5073" y="11846"/>
                    </a:lnTo>
                    <a:cubicBezTo>
                      <a:pt x="4852" y="11846"/>
                      <a:pt x="4632" y="11657"/>
                      <a:pt x="4632" y="11405"/>
                    </a:cubicBezTo>
                    <a:lnTo>
                      <a:pt x="4632" y="9325"/>
                    </a:lnTo>
                    <a:close/>
                    <a:moveTo>
                      <a:pt x="11563" y="9325"/>
                    </a:moveTo>
                    <a:lnTo>
                      <a:pt x="11563" y="11405"/>
                    </a:lnTo>
                    <a:lnTo>
                      <a:pt x="11531" y="11405"/>
                    </a:lnTo>
                    <a:cubicBezTo>
                      <a:pt x="11531" y="11657"/>
                      <a:pt x="11342" y="11846"/>
                      <a:pt x="11153" y="11846"/>
                    </a:cubicBezTo>
                    <a:lnTo>
                      <a:pt x="8948" y="11846"/>
                    </a:lnTo>
                    <a:cubicBezTo>
                      <a:pt x="8696" y="11846"/>
                      <a:pt x="8538" y="11657"/>
                      <a:pt x="8538" y="11405"/>
                    </a:cubicBezTo>
                    <a:lnTo>
                      <a:pt x="8538" y="9325"/>
                    </a:lnTo>
                    <a:close/>
                    <a:moveTo>
                      <a:pt x="1229" y="0"/>
                    </a:moveTo>
                    <a:cubicBezTo>
                      <a:pt x="536" y="0"/>
                      <a:pt x="0" y="536"/>
                      <a:pt x="0" y="1197"/>
                    </a:cubicBezTo>
                    <a:lnTo>
                      <a:pt x="0" y="11405"/>
                    </a:lnTo>
                    <a:cubicBezTo>
                      <a:pt x="0" y="12066"/>
                      <a:pt x="536" y="12665"/>
                      <a:pt x="1229" y="12665"/>
                    </a:cubicBezTo>
                    <a:lnTo>
                      <a:pt x="3435" y="12665"/>
                    </a:lnTo>
                    <a:cubicBezTo>
                      <a:pt x="3750" y="12665"/>
                      <a:pt x="4002" y="12539"/>
                      <a:pt x="4254" y="12350"/>
                    </a:cubicBezTo>
                    <a:cubicBezTo>
                      <a:pt x="4474" y="12539"/>
                      <a:pt x="4758" y="12665"/>
                      <a:pt x="5073" y="12665"/>
                    </a:cubicBezTo>
                    <a:lnTo>
                      <a:pt x="7278" y="12665"/>
                    </a:lnTo>
                    <a:cubicBezTo>
                      <a:pt x="7593" y="12665"/>
                      <a:pt x="7877" y="12539"/>
                      <a:pt x="8097" y="12350"/>
                    </a:cubicBezTo>
                    <a:cubicBezTo>
                      <a:pt x="8349" y="12539"/>
                      <a:pt x="8633" y="12665"/>
                      <a:pt x="8948" y="12665"/>
                    </a:cubicBezTo>
                    <a:lnTo>
                      <a:pt x="11153" y="12665"/>
                    </a:lnTo>
                    <a:cubicBezTo>
                      <a:pt x="11815" y="12665"/>
                      <a:pt x="12382" y="12129"/>
                      <a:pt x="12382" y="11405"/>
                    </a:cubicBezTo>
                    <a:lnTo>
                      <a:pt x="12382" y="1197"/>
                    </a:lnTo>
                    <a:cubicBezTo>
                      <a:pt x="12350" y="536"/>
                      <a:pt x="11815" y="0"/>
                      <a:pt x="11153" y="0"/>
                    </a:cubicBezTo>
                    <a:lnTo>
                      <a:pt x="8948" y="0"/>
                    </a:lnTo>
                    <a:cubicBezTo>
                      <a:pt x="8633" y="0"/>
                      <a:pt x="8349" y="95"/>
                      <a:pt x="8097" y="315"/>
                    </a:cubicBezTo>
                    <a:cubicBezTo>
                      <a:pt x="7877" y="95"/>
                      <a:pt x="7593" y="0"/>
                      <a:pt x="7278" y="0"/>
                    </a:cubicBezTo>
                    <a:lnTo>
                      <a:pt x="5073" y="0"/>
                    </a:lnTo>
                    <a:cubicBezTo>
                      <a:pt x="4758" y="0"/>
                      <a:pt x="4474" y="95"/>
                      <a:pt x="4254" y="315"/>
                    </a:cubicBezTo>
                    <a:cubicBezTo>
                      <a:pt x="4002" y="95"/>
                      <a:pt x="3750" y="0"/>
                      <a:pt x="34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1821;p57">
                <a:extLst>
                  <a:ext uri="{FF2B5EF4-FFF2-40B4-BE49-F238E27FC236}">
                    <a16:creationId xmlns:a16="http://schemas.microsoft.com/office/drawing/2014/main" id="{588A431E-DE25-DC6B-310F-4E19C3941383}"/>
                  </a:ext>
                </a:extLst>
              </p:cNvPr>
              <p:cNvSpPr/>
              <p:nvPr/>
            </p:nvSpPr>
            <p:spPr>
              <a:xfrm>
                <a:off x="-59234600" y="2913025"/>
                <a:ext cx="19725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9" h="788" extrusionOk="0">
                    <a:moveTo>
                      <a:pt x="411" y="0"/>
                    </a:moveTo>
                    <a:cubicBezTo>
                      <a:pt x="190" y="0"/>
                      <a:pt x="1" y="189"/>
                      <a:pt x="1" y="410"/>
                    </a:cubicBezTo>
                    <a:cubicBezTo>
                      <a:pt x="1" y="630"/>
                      <a:pt x="190" y="788"/>
                      <a:pt x="411" y="788"/>
                    </a:cubicBezTo>
                    <a:cubicBezTo>
                      <a:pt x="631" y="788"/>
                      <a:pt x="789" y="630"/>
                      <a:pt x="789" y="410"/>
                    </a:cubicBezTo>
                    <a:cubicBezTo>
                      <a:pt x="789" y="189"/>
                      <a:pt x="631" y="0"/>
                      <a:pt x="4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1822;p57">
                <a:extLst>
                  <a:ext uri="{FF2B5EF4-FFF2-40B4-BE49-F238E27FC236}">
                    <a16:creationId xmlns:a16="http://schemas.microsoft.com/office/drawing/2014/main" id="{F901C98A-0E40-7319-220B-47211D74E27F}"/>
                  </a:ext>
                </a:extLst>
              </p:cNvPr>
              <p:cNvSpPr/>
              <p:nvPr/>
            </p:nvSpPr>
            <p:spPr>
              <a:xfrm>
                <a:off x="-59235375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442" y="0"/>
                    </a:moveTo>
                    <a:cubicBezTo>
                      <a:pt x="190" y="0"/>
                      <a:pt x="0" y="189"/>
                      <a:pt x="0" y="441"/>
                    </a:cubicBezTo>
                    <a:lnTo>
                      <a:pt x="0" y="5671"/>
                    </a:lnTo>
                    <a:cubicBezTo>
                      <a:pt x="0" y="5923"/>
                      <a:pt x="190" y="6112"/>
                      <a:pt x="442" y="6112"/>
                    </a:cubicBezTo>
                    <a:cubicBezTo>
                      <a:pt x="662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820" y="158"/>
                      <a:pt x="631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F670311F-A73E-C58C-CFA1-1836E46D6FB2}"/>
              </a:ext>
            </a:extLst>
          </p:cNvPr>
          <p:cNvSpPr txBox="1"/>
          <p:nvPr/>
        </p:nvSpPr>
        <p:spPr>
          <a:xfrm>
            <a:off x="291895" y="2919333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270F244-63B5-FC2D-3148-2C7D46746A90}"/>
              </a:ext>
            </a:extLst>
          </p:cNvPr>
          <p:cNvSpPr txBox="1"/>
          <p:nvPr/>
        </p:nvSpPr>
        <p:spPr>
          <a:xfrm>
            <a:off x="291894" y="5055311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2C2F5C0-2742-DAA2-73EF-1092A912C76D}"/>
              </a:ext>
            </a:extLst>
          </p:cNvPr>
          <p:cNvSpPr txBox="1"/>
          <p:nvPr/>
        </p:nvSpPr>
        <p:spPr>
          <a:xfrm>
            <a:off x="3655144" y="2919333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A90E31D-83A9-B9CB-36F9-4F00BEF69CA8}"/>
              </a:ext>
            </a:extLst>
          </p:cNvPr>
          <p:cNvSpPr txBox="1"/>
          <p:nvPr/>
        </p:nvSpPr>
        <p:spPr>
          <a:xfrm>
            <a:off x="3655143" y="5055311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5D53109-28CD-4B93-A6C3-4E04FC8F1F5F}"/>
              </a:ext>
            </a:extLst>
          </p:cNvPr>
          <p:cNvSpPr txBox="1"/>
          <p:nvPr/>
        </p:nvSpPr>
        <p:spPr>
          <a:xfrm>
            <a:off x="7037520" y="2919333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223F44F-A848-575B-D6CE-BBF0B228C956}"/>
              </a:ext>
            </a:extLst>
          </p:cNvPr>
          <p:cNvSpPr txBox="1"/>
          <p:nvPr/>
        </p:nvSpPr>
        <p:spPr>
          <a:xfrm>
            <a:off x="7037519" y="5055311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0BBECF8-338B-EEBA-B5DD-B7AB1CB53DA1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2902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5E54C9FB-4957-6D5E-280D-78851490A7E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8991" y="1212672"/>
            <a:ext cx="661556" cy="661554"/>
          </a:xfrm>
          <a:prstGeom prst="rect">
            <a:avLst/>
          </a:prstGeom>
        </p:spPr>
      </p:pic>
      <p:pic>
        <p:nvPicPr>
          <p:cNvPr id="3" name="Picture 2">
            <a:hlinkClick r:id="rId4" action="ppaction://hlinksldjump"/>
            <a:extLst>
              <a:ext uri="{FF2B5EF4-FFF2-40B4-BE49-F238E27FC236}">
                <a16:creationId xmlns:a16="http://schemas.microsoft.com/office/drawing/2014/main" id="{A5DFDBFF-F89E-9BBA-5457-96B1AB48E0E7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2390" y="2581700"/>
            <a:ext cx="509577" cy="509577"/>
          </a:xfrm>
          <a:prstGeom prst="rect">
            <a:avLst/>
          </a:prstGeom>
        </p:spPr>
      </p:pic>
      <p:pic>
        <p:nvPicPr>
          <p:cNvPr id="4" name="Picture 3">
            <a:hlinkClick r:id="rId6" action="ppaction://hlinksldjump"/>
            <a:extLst>
              <a:ext uri="{FF2B5EF4-FFF2-40B4-BE49-F238E27FC236}">
                <a16:creationId xmlns:a16="http://schemas.microsoft.com/office/drawing/2014/main" id="{1F994663-1622-A5BD-079D-42D1DDB30A6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367" y="3071718"/>
            <a:ext cx="512557" cy="512557"/>
          </a:xfrm>
          <a:prstGeom prst="rect">
            <a:avLst/>
          </a:prstGeom>
        </p:spPr>
      </p:pic>
      <p:pic>
        <p:nvPicPr>
          <p:cNvPr id="6" name="Picture 5">
            <a:hlinkClick r:id="rId8" action="ppaction://hlinksldjump"/>
            <a:extLst>
              <a:ext uri="{FF2B5EF4-FFF2-40B4-BE49-F238E27FC236}">
                <a16:creationId xmlns:a16="http://schemas.microsoft.com/office/drawing/2014/main" id="{00B4F557-2340-C730-F932-8FA5178ACC52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329" y="2663960"/>
            <a:ext cx="520157" cy="520157"/>
          </a:xfrm>
          <a:prstGeom prst="rect">
            <a:avLst/>
          </a:prstGeom>
        </p:spPr>
      </p:pic>
      <p:pic>
        <p:nvPicPr>
          <p:cNvPr id="7" name="Picture 6">
            <a:hlinkClick r:id="rId10" action="ppaction://hlinksldjump"/>
            <a:extLst>
              <a:ext uri="{FF2B5EF4-FFF2-40B4-BE49-F238E27FC236}">
                <a16:creationId xmlns:a16="http://schemas.microsoft.com/office/drawing/2014/main" id="{B4E7530C-316E-330C-8573-16F9B6DD04D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8" y="1292132"/>
            <a:ext cx="502635" cy="5026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D5EFE9-5001-8F92-E0C5-D4C3D24568EA}"/>
              </a:ext>
            </a:extLst>
          </p:cNvPr>
          <p:cNvSpPr txBox="1"/>
          <p:nvPr/>
        </p:nvSpPr>
        <p:spPr>
          <a:xfrm>
            <a:off x="1021404" y="706830"/>
            <a:ext cx="10077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پایان نامه</a:t>
            </a:r>
            <a:endParaRPr lang="en-US" sz="44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" name="Picture 14">
            <a:hlinkClick r:id="rId12" action="ppaction://hlinksldjump"/>
            <a:extLst>
              <a:ext uri="{FF2B5EF4-FFF2-40B4-BE49-F238E27FC236}">
                <a16:creationId xmlns:a16="http://schemas.microsoft.com/office/drawing/2014/main" id="{55B9477C-16ED-D243-F22E-74847D3C7346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077" y="3077679"/>
            <a:ext cx="500637" cy="500635"/>
          </a:xfrm>
          <a:prstGeom prst="rect">
            <a:avLst/>
          </a:prstGeom>
        </p:spPr>
      </p:pic>
      <p:sp>
        <p:nvSpPr>
          <p:cNvPr id="16" name="TextBox 15">
            <a:hlinkClick r:id="rId2" action="ppaction://hlinksldjump"/>
            <a:extLst>
              <a:ext uri="{FF2B5EF4-FFF2-40B4-BE49-F238E27FC236}">
                <a16:creationId xmlns:a16="http://schemas.microsoft.com/office/drawing/2014/main" id="{470B77E8-AEB3-A2EF-1D8B-80D7019FD323}"/>
              </a:ext>
            </a:extLst>
          </p:cNvPr>
          <p:cNvSpPr txBox="1"/>
          <p:nvPr/>
        </p:nvSpPr>
        <p:spPr>
          <a:xfrm>
            <a:off x="9429455" y="2641292"/>
            <a:ext cx="184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hlinkClick r:id="rId4" action="ppaction://hlinksldjump"/>
            <a:extLst>
              <a:ext uri="{FF2B5EF4-FFF2-40B4-BE49-F238E27FC236}">
                <a16:creationId xmlns:a16="http://schemas.microsoft.com/office/drawing/2014/main" id="{68B11C20-6536-7598-16B3-4330B9DCEAB2}"/>
              </a:ext>
            </a:extLst>
          </p:cNvPr>
          <p:cNvSpPr txBox="1"/>
          <p:nvPr/>
        </p:nvSpPr>
        <p:spPr>
          <a:xfrm>
            <a:off x="7878964" y="3777690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12" action="ppaction://hlinksldjump"/>
            <a:extLst>
              <a:ext uri="{FF2B5EF4-FFF2-40B4-BE49-F238E27FC236}">
                <a16:creationId xmlns:a16="http://schemas.microsoft.com/office/drawing/2014/main" id="{D685BE57-A8C8-D493-95E2-5830D3EA62F2}"/>
              </a:ext>
            </a:extLst>
          </p:cNvPr>
          <p:cNvSpPr txBox="1"/>
          <p:nvPr/>
        </p:nvSpPr>
        <p:spPr>
          <a:xfrm>
            <a:off x="6348630" y="4305818"/>
            <a:ext cx="1479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6" action="ppaction://hlinksldjump"/>
            <a:extLst>
              <a:ext uri="{FF2B5EF4-FFF2-40B4-BE49-F238E27FC236}">
                <a16:creationId xmlns:a16="http://schemas.microsoft.com/office/drawing/2014/main" id="{A7FB4DF9-C99E-037A-FA28-BC7CCEF405B5}"/>
              </a:ext>
            </a:extLst>
          </p:cNvPr>
          <p:cNvSpPr txBox="1"/>
          <p:nvPr/>
        </p:nvSpPr>
        <p:spPr>
          <a:xfrm>
            <a:off x="4409642" y="4305818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8" action="ppaction://hlinksldjump"/>
            <a:extLst>
              <a:ext uri="{FF2B5EF4-FFF2-40B4-BE49-F238E27FC236}">
                <a16:creationId xmlns:a16="http://schemas.microsoft.com/office/drawing/2014/main" id="{E08B6659-A5FE-4EF5-BD49-DEE403460BEA}"/>
              </a:ext>
            </a:extLst>
          </p:cNvPr>
          <p:cNvSpPr txBox="1"/>
          <p:nvPr/>
        </p:nvSpPr>
        <p:spPr>
          <a:xfrm>
            <a:off x="2769403" y="3777690"/>
            <a:ext cx="174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4" action="ppaction://hlinksldjump"/>
            <a:extLst>
              <a:ext uri="{FF2B5EF4-FFF2-40B4-BE49-F238E27FC236}">
                <a16:creationId xmlns:a16="http://schemas.microsoft.com/office/drawing/2014/main" id="{203FB94B-31C6-C843-A832-27DDF027C97F}"/>
              </a:ext>
            </a:extLst>
          </p:cNvPr>
          <p:cNvSpPr txBox="1"/>
          <p:nvPr/>
        </p:nvSpPr>
        <p:spPr>
          <a:xfrm>
            <a:off x="1514423" y="2641292"/>
            <a:ext cx="88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21774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BA212A-C7B3-F496-E215-F52D95477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3A5A73-D305-C652-E0F8-C2C0EEA18745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F3FB45-E484-8164-D135-01CFDE44F8D1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1BF1C1-A09D-D455-8E69-C767A5634E2B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1424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BA212A-C7B3-F496-E215-F52D95477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3A5A73-D305-C652-E0F8-C2C0EEA18745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" name="Picture Placeholder 7">
            <a:extLst>
              <a:ext uri="{FF2B5EF4-FFF2-40B4-BE49-F238E27FC236}">
                <a16:creationId xmlns:a16="http://schemas.microsoft.com/office/drawing/2014/main" id="{0AFC52D8-89FE-45D4-CD9E-C34E5CFAA8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8818" y="2175763"/>
            <a:ext cx="2448721" cy="2243391"/>
          </a:xfrm>
          <a:prstGeom prst="roundRect">
            <a:avLst>
              <a:gd name="adj" fmla="val 11071"/>
            </a:avLst>
          </a:prstGeom>
        </p:spPr>
      </p:pic>
      <p:pic>
        <p:nvPicPr>
          <p:cNvPr id="28" name="Picture Placeholder 9">
            <a:extLst>
              <a:ext uri="{FF2B5EF4-FFF2-40B4-BE49-F238E27FC236}">
                <a16:creationId xmlns:a16="http://schemas.microsoft.com/office/drawing/2014/main" id="{145FF132-11BC-2E2C-356D-27CAF8C6F2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017" y="2175763"/>
            <a:ext cx="2452820" cy="2243391"/>
          </a:xfrm>
          <a:prstGeom prst="roundRect">
            <a:avLst>
              <a:gd name="adj" fmla="val 10012"/>
            </a:avLst>
          </a:prstGeom>
        </p:spPr>
      </p:pic>
      <p:pic>
        <p:nvPicPr>
          <p:cNvPr id="29" name="Picture Placeholder 5">
            <a:extLst>
              <a:ext uri="{FF2B5EF4-FFF2-40B4-BE49-F238E27FC236}">
                <a16:creationId xmlns:a16="http://schemas.microsoft.com/office/drawing/2014/main" id="{7BFA21C8-1EAD-62F7-EEC2-A2DF3E1018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9521" y="2175763"/>
            <a:ext cx="2452820" cy="2243391"/>
          </a:xfrm>
          <a:prstGeom prst="roundRect">
            <a:avLst>
              <a:gd name="adj" fmla="val 11071"/>
            </a:avLst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ACA6988-9553-E065-9EC1-DEFCB9599432}"/>
              </a:ext>
            </a:extLst>
          </p:cNvPr>
          <p:cNvSpPr/>
          <p:nvPr/>
        </p:nvSpPr>
        <p:spPr>
          <a:xfrm>
            <a:off x="6848225" y="4202308"/>
            <a:ext cx="2015412" cy="400110"/>
          </a:xfrm>
          <a:prstGeom prst="roundRect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2E4B48A-2B43-C49A-863D-DF8FD530FE31}"/>
              </a:ext>
            </a:extLst>
          </p:cNvPr>
          <p:cNvSpPr/>
          <p:nvPr/>
        </p:nvSpPr>
        <p:spPr>
          <a:xfrm>
            <a:off x="3785472" y="4202308"/>
            <a:ext cx="2015412" cy="400110"/>
          </a:xfrm>
          <a:prstGeom prst="roundRect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CABB21A-8015-F8EB-A5F2-269D5B49DB6B}"/>
              </a:ext>
            </a:extLst>
          </p:cNvPr>
          <p:cNvSpPr/>
          <p:nvPr/>
        </p:nvSpPr>
        <p:spPr>
          <a:xfrm>
            <a:off x="722721" y="4202308"/>
            <a:ext cx="2015412" cy="400110"/>
          </a:xfrm>
          <a:prstGeom prst="roundRect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769A327-AFA0-D6B5-F5AB-2213B7D01C27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B3514C-9EA3-99A8-BD7E-48241AABA403}"/>
              </a:ext>
            </a:extLst>
          </p:cNvPr>
          <p:cNvSpPr txBox="1"/>
          <p:nvPr/>
        </p:nvSpPr>
        <p:spPr>
          <a:xfrm>
            <a:off x="3835882" y="4238225"/>
            <a:ext cx="1866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2128166-E2DD-99DA-C608-F91BBCE8E057}"/>
              </a:ext>
            </a:extLst>
          </p:cNvPr>
          <p:cNvSpPr txBox="1"/>
          <p:nvPr/>
        </p:nvSpPr>
        <p:spPr>
          <a:xfrm>
            <a:off x="6996692" y="4238225"/>
            <a:ext cx="1866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BB5543-EDCF-3330-6AA8-8CA94F898314}"/>
              </a:ext>
            </a:extLst>
          </p:cNvPr>
          <p:cNvSpPr txBox="1"/>
          <p:nvPr/>
        </p:nvSpPr>
        <p:spPr>
          <a:xfrm>
            <a:off x="796954" y="4238225"/>
            <a:ext cx="1866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50E641-3651-DD03-584F-6F94EF84A3C3}"/>
              </a:ext>
            </a:extLst>
          </p:cNvPr>
          <p:cNvSpPr txBox="1"/>
          <p:nvPr/>
        </p:nvSpPr>
        <p:spPr>
          <a:xfrm>
            <a:off x="410707" y="4646187"/>
            <a:ext cx="2584416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49575C0-831A-D12D-5185-9E0CCC5FC5E8}"/>
              </a:ext>
            </a:extLst>
          </p:cNvPr>
          <p:cNvSpPr txBox="1"/>
          <p:nvPr/>
        </p:nvSpPr>
        <p:spPr>
          <a:xfrm>
            <a:off x="3433123" y="4646187"/>
            <a:ext cx="2584416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81456EF-3311-B34D-A651-74D277B4928E}"/>
              </a:ext>
            </a:extLst>
          </p:cNvPr>
          <p:cNvSpPr txBox="1"/>
          <p:nvPr/>
        </p:nvSpPr>
        <p:spPr>
          <a:xfrm>
            <a:off x="6563723" y="4646187"/>
            <a:ext cx="2584416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52658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8576FA-E02A-6689-5DD4-2EE8ACCA0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7E3D6499-3103-49FD-2A96-40156CB663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5438" y="2051289"/>
            <a:ext cx="4280378" cy="3809483"/>
          </a:xfr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7EF5886-25EB-E799-F2E6-974D1A1057C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1FEC321-3FB5-A539-C3ED-231C31F60CFA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502CE3-A7C1-C784-A2E8-CE27A61CB2E2}"/>
              </a:ext>
            </a:extLst>
          </p:cNvPr>
          <p:cNvSpPr txBox="1"/>
          <p:nvPr/>
        </p:nvSpPr>
        <p:spPr>
          <a:xfrm>
            <a:off x="5495039" y="2176664"/>
            <a:ext cx="3723212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5702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BA212A-C7B3-F496-E215-F52D95477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3A5A73-D305-C652-E0F8-C2C0EEA18745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9901637-6DC4-BAE8-39A4-88C2FDF92083}"/>
              </a:ext>
            </a:extLst>
          </p:cNvPr>
          <p:cNvGrpSpPr/>
          <p:nvPr/>
        </p:nvGrpSpPr>
        <p:grpSpPr>
          <a:xfrm>
            <a:off x="2396270" y="2343567"/>
            <a:ext cx="5224462" cy="3668201"/>
            <a:chOff x="1959763" y="1063737"/>
            <a:chExt cx="5224462" cy="3668201"/>
          </a:xfrm>
        </p:grpSpPr>
        <p:cxnSp>
          <p:nvCxnSpPr>
            <p:cNvPr id="30" name="Google Shape;1417;p37">
              <a:extLst>
                <a:ext uri="{FF2B5EF4-FFF2-40B4-BE49-F238E27FC236}">
                  <a16:creationId xmlns:a16="http://schemas.microsoft.com/office/drawing/2014/main" id="{6DD3E65E-CAAC-355A-4C3D-93081679DAF6}"/>
                </a:ext>
              </a:extLst>
            </p:cNvPr>
            <p:cNvCxnSpPr>
              <a:cxnSpLocks/>
              <a:stCxn id="32" idx="0"/>
              <a:endCxn id="33" idx="0"/>
            </p:cNvCxnSpPr>
            <p:nvPr/>
          </p:nvCxnSpPr>
          <p:spPr>
            <a:xfrm rot="10800000" flipH="1">
              <a:off x="2419530" y="1975434"/>
              <a:ext cx="4305000" cy="108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DC3C65DD-0BB5-83F8-D4C0-4964DF80155C}"/>
                </a:ext>
              </a:extLst>
            </p:cNvPr>
            <p:cNvGrpSpPr/>
            <p:nvPr/>
          </p:nvGrpSpPr>
          <p:grpSpPr>
            <a:xfrm>
              <a:off x="1959763" y="1063737"/>
              <a:ext cx="5224462" cy="3668201"/>
              <a:chOff x="1959763" y="1063737"/>
              <a:chExt cx="5224462" cy="3668201"/>
            </a:xfrm>
          </p:grpSpPr>
          <p:sp>
            <p:nvSpPr>
              <p:cNvPr id="32" name="Google Shape;1413;p37">
                <a:extLst>
                  <a:ext uri="{FF2B5EF4-FFF2-40B4-BE49-F238E27FC236}">
                    <a16:creationId xmlns:a16="http://schemas.microsoft.com/office/drawing/2014/main" id="{952FAF96-2C12-DF40-9382-5E32C59C9EE3}"/>
                  </a:ext>
                </a:extLst>
              </p:cNvPr>
              <p:cNvSpPr/>
              <p:nvPr/>
            </p:nvSpPr>
            <p:spPr>
              <a:xfrm rot="16200000">
                <a:off x="1959763" y="1063737"/>
                <a:ext cx="922500" cy="922500"/>
              </a:xfrm>
              <a:prstGeom prst="arc">
                <a:avLst>
                  <a:gd name="adj1" fmla="val 10811050"/>
                  <a:gd name="adj2" fmla="val 0"/>
                </a:avLst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414;p37">
                <a:extLst>
                  <a:ext uri="{FF2B5EF4-FFF2-40B4-BE49-F238E27FC236}">
                    <a16:creationId xmlns:a16="http://schemas.microsoft.com/office/drawing/2014/main" id="{BBEB9C59-1193-97E5-BB10-2455455B9FE3}"/>
                  </a:ext>
                </a:extLst>
              </p:cNvPr>
              <p:cNvSpPr/>
              <p:nvPr/>
            </p:nvSpPr>
            <p:spPr>
              <a:xfrm rot="5400000">
                <a:off x="6261725" y="1975444"/>
                <a:ext cx="922500" cy="922500"/>
              </a:xfrm>
              <a:prstGeom prst="arc">
                <a:avLst>
                  <a:gd name="adj1" fmla="val 10811050"/>
                  <a:gd name="adj2" fmla="val 0"/>
                </a:avLst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415;p37">
                <a:extLst>
                  <a:ext uri="{FF2B5EF4-FFF2-40B4-BE49-F238E27FC236}">
                    <a16:creationId xmlns:a16="http://schemas.microsoft.com/office/drawing/2014/main" id="{0475AC8D-972A-EB18-97D0-CD3AC68C08E6}"/>
                  </a:ext>
                </a:extLst>
              </p:cNvPr>
              <p:cNvSpPr/>
              <p:nvPr/>
            </p:nvSpPr>
            <p:spPr>
              <a:xfrm rot="16200000">
                <a:off x="1959775" y="2897806"/>
                <a:ext cx="922500" cy="922500"/>
              </a:xfrm>
              <a:prstGeom prst="arc">
                <a:avLst>
                  <a:gd name="adj1" fmla="val 10811050"/>
                  <a:gd name="adj2" fmla="val 0"/>
                </a:avLst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416;p37">
                <a:extLst>
                  <a:ext uri="{FF2B5EF4-FFF2-40B4-BE49-F238E27FC236}">
                    <a16:creationId xmlns:a16="http://schemas.microsoft.com/office/drawing/2014/main" id="{ACE945C8-FE33-8F1D-1860-4B37FC40EA59}"/>
                  </a:ext>
                </a:extLst>
              </p:cNvPr>
              <p:cNvSpPr/>
              <p:nvPr/>
            </p:nvSpPr>
            <p:spPr>
              <a:xfrm rot="5400000">
                <a:off x="6261725" y="3809438"/>
                <a:ext cx="922500" cy="922500"/>
              </a:xfrm>
              <a:prstGeom prst="arc">
                <a:avLst>
                  <a:gd name="adj1" fmla="val 10811050"/>
                  <a:gd name="adj2" fmla="val 0"/>
                </a:avLst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36" name="Google Shape;1418;p37">
                <a:extLst>
                  <a:ext uri="{FF2B5EF4-FFF2-40B4-BE49-F238E27FC236}">
                    <a16:creationId xmlns:a16="http://schemas.microsoft.com/office/drawing/2014/main" id="{A4D3DA4D-1224-0EF1-2635-9EB157F78816}"/>
                  </a:ext>
                </a:extLst>
              </p:cNvPr>
              <p:cNvCxnSpPr>
                <a:cxnSpLocks/>
                <a:endCxn id="33" idx="2"/>
              </p:cNvCxnSpPr>
              <p:nvPr/>
            </p:nvCxnSpPr>
            <p:spPr>
              <a:xfrm>
                <a:off x="2420975" y="2897944"/>
                <a:ext cx="4302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1419;p37">
                <a:extLst>
                  <a:ext uri="{FF2B5EF4-FFF2-40B4-BE49-F238E27FC236}">
                    <a16:creationId xmlns:a16="http://schemas.microsoft.com/office/drawing/2014/main" id="{7849ECAD-43EE-266A-B17D-11B0FB3326D9}"/>
                  </a:ext>
                </a:extLst>
              </p:cNvPr>
              <p:cNvCxnSpPr>
                <a:cxnSpLocks/>
                <a:stCxn id="34" idx="0"/>
                <a:endCxn id="35" idx="0"/>
              </p:cNvCxnSpPr>
              <p:nvPr/>
            </p:nvCxnSpPr>
            <p:spPr>
              <a:xfrm rot="10800000" flipH="1">
                <a:off x="2419542" y="3809504"/>
                <a:ext cx="4305000" cy="10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3432C7-88CA-3D31-9D2E-9AC0B8C20993}"/>
              </a:ext>
            </a:extLst>
          </p:cNvPr>
          <p:cNvGrpSpPr/>
          <p:nvPr/>
        </p:nvGrpSpPr>
        <p:grpSpPr>
          <a:xfrm>
            <a:off x="2523621" y="4228466"/>
            <a:ext cx="820226" cy="820847"/>
            <a:chOff x="2523621" y="4228466"/>
            <a:chExt cx="820226" cy="820847"/>
          </a:xfrm>
        </p:grpSpPr>
        <p:sp>
          <p:nvSpPr>
            <p:cNvPr id="23" name="Google Shape;1431;p37">
              <a:extLst>
                <a:ext uri="{FF2B5EF4-FFF2-40B4-BE49-F238E27FC236}">
                  <a16:creationId xmlns:a16="http://schemas.microsoft.com/office/drawing/2014/main" id="{D9CAD13F-B280-636C-8177-030A8798F638}"/>
                </a:ext>
              </a:extLst>
            </p:cNvPr>
            <p:cNvSpPr/>
            <p:nvPr/>
          </p:nvSpPr>
          <p:spPr>
            <a:xfrm>
              <a:off x="2523621" y="4228466"/>
              <a:ext cx="820226" cy="82084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1ECCE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FB19245-153B-9A8B-D68B-45F41ADA3D3C}"/>
                </a:ext>
              </a:extLst>
            </p:cNvPr>
            <p:cNvGrpSpPr/>
            <p:nvPr/>
          </p:nvGrpSpPr>
          <p:grpSpPr>
            <a:xfrm>
              <a:off x="2729360" y="4431832"/>
              <a:ext cx="408791" cy="403453"/>
              <a:chOff x="2292853" y="3152002"/>
              <a:chExt cx="408791" cy="403453"/>
            </a:xfrm>
            <a:solidFill>
              <a:srgbClr val="210073"/>
            </a:solidFill>
          </p:grpSpPr>
          <p:sp>
            <p:nvSpPr>
              <p:cNvPr id="40" name="Google Shape;1436;p37">
                <a:extLst>
                  <a:ext uri="{FF2B5EF4-FFF2-40B4-BE49-F238E27FC236}">
                    <a16:creationId xmlns:a16="http://schemas.microsoft.com/office/drawing/2014/main" id="{C88D53FD-CEF1-BAEF-7EAF-1B565693FF26}"/>
                  </a:ext>
                </a:extLst>
              </p:cNvPr>
              <p:cNvSpPr/>
              <p:nvPr/>
            </p:nvSpPr>
            <p:spPr>
              <a:xfrm>
                <a:off x="2582559" y="3175719"/>
                <a:ext cx="69622" cy="65519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130" extrusionOk="0">
                    <a:moveTo>
                      <a:pt x="482" y="1"/>
                    </a:moveTo>
                    <a:cubicBezTo>
                      <a:pt x="280" y="1"/>
                      <a:pt x="95" y="114"/>
                      <a:pt x="1" y="293"/>
                    </a:cubicBezTo>
                    <a:lnTo>
                      <a:pt x="3322" y="3130"/>
                    </a:lnTo>
                    <a:lnTo>
                      <a:pt x="3322" y="564"/>
                    </a:lnTo>
                    <a:cubicBezTo>
                      <a:pt x="3325" y="253"/>
                      <a:pt x="3072" y="1"/>
                      <a:pt x="2761" y="1"/>
                    </a:cubicBezTo>
                    <a:cubicBezTo>
                      <a:pt x="2760" y="1"/>
                      <a:pt x="2758" y="1"/>
                      <a:pt x="2756" y="1"/>
                    </a:cubicBezTo>
                    <a:lnTo>
                      <a:pt x="497" y="1"/>
                    </a:lnTo>
                    <a:cubicBezTo>
                      <a:pt x="492" y="1"/>
                      <a:pt x="487" y="1"/>
                      <a:pt x="4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1" name="Google Shape;1437;p37">
                <a:extLst>
                  <a:ext uri="{FF2B5EF4-FFF2-40B4-BE49-F238E27FC236}">
                    <a16:creationId xmlns:a16="http://schemas.microsoft.com/office/drawing/2014/main" id="{D02D952D-CF23-7F6A-E727-201ABFF8937A}"/>
                  </a:ext>
                </a:extLst>
              </p:cNvPr>
              <p:cNvSpPr/>
              <p:nvPr/>
            </p:nvSpPr>
            <p:spPr>
              <a:xfrm>
                <a:off x="2451710" y="3435679"/>
                <a:ext cx="94573" cy="119776"/>
              </a:xfrm>
              <a:custGeom>
                <a:avLst/>
                <a:gdLst/>
                <a:ahLst/>
                <a:cxnLst/>
                <a:rect l="l" t="t" r="r" b="b"/>
                <a:pathLst>
                  <a:path w="4518" h="5722" extrusionOk="0">
                    <a:moveTo>
                      <a:pt x="2822" y="1130"/>
                    </a:moveTo>
                    <a:cubicBezTo>
                      <a:pt x="3325" y="1130"/>
                      <a:pt x="3578" y="1738"/>
                      <a:pt x="3222" y="2093"/>
                    </a:cubicBezTo>
                    <a:cubicBezTo>
                      <a:pt x="3106" y="2209"/>
                      <a:pt x="2964" y="2260"/>
                      <a:pt x="2825" y="2260"/>
                    </a:cubicBezTo>
                    <a:cubicBezTo>
                      <a:pt x="2535" y="2260"/>
                      <a:pt x="2259" y="2036"/>
                      <a:pt x="2259" y="1696"/>
                    </a:cubicBezTo>
                    <a:cubicBezTo>
                      <a:pt x="2259" y="1383"/>
                      <a:pt x="2509" y="1130"/>
                      <a:pt x="2822" y="1130"/>
                    </a:cubicBezTo>
                    <a:close/>
                    <a:moveTo>
                      <a:pt x="0" y="1"/>
                    </a:moveTo>
                    <a:lnTo>
                      <a:pt x="0" y="5722"/>
                    </a:lnTo>
                    <a:lnTo>
                      <a:pt x="4517" y="5722"/>
                    </a:lnTo>
                    <a:lnTo>
                      <a:pt x="451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2" name="Google Shape;1438;p37">
                <a:extLst>
                  <a:ext uri="{FF2B5EF4-FFF2-40B4-BE49-F238E27FC236}">
                    <a16:creationId xmlns:a16="http://schemas.microsoft.com/office/drawing/2014/main" id="{9B75EC96-3BCC-982E-42E1-5E978257C002}"/>
                  </a:ext>
                </a:extLst>
              </p:cNvPr>
              <p:cNvSpPr/>
              <p:nvPr/>
            </p:nvSpPr>
            <p:spPr>
              <a:xfrm>
                <a:off x="2474526" y="3317494"/>
                <a:ext cx="47287" cy="47287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2259" extrusionOk="0">
                    <a:moveTo>
                      <a:pt x="0" y="0"/>
                    </a:moveTo>
                    <a:lnTo>
                      <a:pt x="0" y="2259"/>
                    </a:lnTo>
                    <a:lnTo>
                      <a:pt x="2259" y="2259"/>
                    </a:lnTo>
                    <a:lnTo>
                      <a:pt x="225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3" name="Google Shape;1439;p37">
                <a:extLst>
                  <a:ext uri="{FF2B5EF4-FFF2-40B4-BE49-F238E27FC236}">
                    <a16:creationId xmlns:a16="http://schemas.microsoft.com/office/drawing/2014/main" id="{D6BC122B-6628-CA7A-F252-4ED0743691ED}"/>
                  </a:ext>
                </a:extLst>
              </p:cNvPr>
              <p:cNvSpPr/>
              <p:nvPr/>
            </p:nvSpPr>
            <p:spPr>
              <a:xfrm>
                <a:off x="2292853" y="3152002"/>
                <a:ext cx="408791" cy="199131"/>
              </a:xfrm>
              <a:custGeom>
                <a:avLst/>
                <a:gdLst/>
                <a:ahLst/>
                <a:cxnLst/>
                <a:rect l="l" t="t" r="r" b="b"/>
                <a:pathLst>
                  <a:path w="19529" h="9513" extrusionOk="0">
                    <a:moveTo>
                      <a:pt x="9821" y="0"/>
                    </a:moveTo>
                    <a:cubicBezTo>
                      <a:pt x="9559" y="0"/>
                      <a:pt x="9297" y="92"/>
                      <a:pt x="9086" y="276"/>
                    </a:cubicBezTo>
                    <a:lnTo>
                      <a:pt x="531" y="7521"/>
                    </a:lnTo>
                    <a:cubicBezTo>
                      <a:pt x="61" y="7921"/>
                      <a:pt x="1" y="8626"/>
                      <a:pt x="395" y="9099"/>
                    </a:cubicBezTo>
                    <a:cubicBezTo>
                      <a:pt x="620" y="9369"/>
                      <a:pt x="942" y="9508"/>
                      <a:pt x="1266" y="9508"/>
                    </a:cubicBezTo>
                    <a:cubicBezTo>
                      <a:pt x="1525" y="9508"/>
                      <a:pt x="1785" y="9419"/>
                      <a:pt x="1997" y="9237"/>
                    </a:cubicBezTo>
                    <a:lnTo>
                      <a:pt x="9821" y="2622"/>
                    </a:lnTo>
                    <a:lnTo>
                      <a:pt x="17544" y="9240"/>
                    </a:lnTo>
                    <a:cubicBezTo>
                      <a:pt x="17759" y="9425"/>
                      <a:pt x="18019" y="9513"/>
                      <a:pt x="18278" y="9513"/>
                    </a:cubicBezTo>
                    <a:cubicBezTo>
                      <a:pt x="18661" y="9513"/>
                      <a:pt x="19039" y="9318"/>
                      <a:pt x="19252" y="8954"/>
                    </a:cubicBezTo>
                    <a:cubicBezTo>
                      <a:pt x="19529" y="8482"/>
                      <a:pt x="19430" y="7879"/>
                      <a:pt x="19014" y="7524"/>
                    </a:cubicBezTo>
                    <a:lnTo>
                      <a:pt x="10555" y="276"/>
                    </a:lnTo>
                    <a:cubicBezTo>
                      <a:pt x="10345" y="92"/>
                      <a:pt x="10083" y="0"/>
                      <a:pt x="98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4" name="Google Shape;1440;p37">
                <a:extLst>
                  <a:ext uri="{FF2B5EF4-FFF2-40B4-BE49-F238E27FC236}">
                    <a16:creationId xmlns:a16="http://schemas.microsoft.com/office/drawing/2014/main" id="{44894E77-80D0-643C-8910-F6F1DF1AAB19}"/>
                  </a:ext>
                </a:extLst>
              </p:cNvPr>
              <p:cNvSpPr/>
              <p:nvPr/>
            </p:nvSpPr>
            <p:spPr>
              <a:xfrm>
                <a:off x="2342275" y="3237951"/>
                <a:ext cx="309634" cy="317504"/>
              </a:xfrm>
              <a:custGeom>
                <a:avLst/>
                <a:gdLst/>
                <a:ahLst/>
                <a:cxnLst/>
                <a:rect l="l" t="t" r="r" b="b"/>
                <a:pathLst>
                  <a:path w="14792" h="15168" extrusionOk="0">
                    <a:moveTo>
                      <a:pt x="9143" y="2671"/>
                    </a:moveTo>
                    <a:cubicBezTo>
                      <a:pt x="9453" y="2671"/>
                      <a:pt x="9706" y="2924"/>
                      <a:pt x="9706" y="3237"/>
                    </a:cubicBezTo>
                    <a:lnTo>
                      <a:pt x="9706" y="6625"/>
                    </a:lnTo>
                    <a:cubicBezTo>
                      <a:pt x="9706" y="6935"/>
                      <a:pt x="9453" y="7188"/>
                      <a:pt x="9143" y="7188"/>
                    </a:cubicBezTo>
                    <a:lnTo>
                      <a:pt x="5755" y="7188"/>
                    </a:lnTo>
                    <a:cubicBezTo>
                      <a:pt x="5442" y="7188"/>
                      <a:pt x="5189" y="6935"/>
                      <a:pt x="5189" y="6625"/>
                    </a:cubicBezTo>
                    <a:lnTo>
                      <a:pt x="5189" y="3237"/>
                    </a:lnTo>
                    <a:cubicBezTo>
                      <a:pt x="5189" y="2924"/>
                      <a:pt x="5442" y="2671"/>
                      <a:pt x="5755" y="2671"/>
                    </a:cubicBezTo>
                    <a:close/>
                    <a:moveTo>
                      <a:pt x="7448" y="0"/>
                    </a:moveTo>
                    <a:lnTo>
                      <a:pt x="4" y="6291"/>
                    </a:lnTo>
                    <a:lnTo>
                      <a:pt x="4" y="14605"/>
                    </a:lnTo>
                    <a:cubicBezTo>
                      <a:pt x="1" y="14913"/>
                      <a:pt x="254" y="15168"/>
                      <a:pt x="564" y="15168"/>
                    </a:cubicBezTo>
                    <a:cubicBezTo>
                      <a:pt x="566" y="15168"/>
                      <a:pt x="568" y="15168"/>
                      <a:pt x="570" y="15168"/>
                    </a:cubicBezTo>
                    <a:lnTo>
                      <a:pt x="4060" y="15168"/>
                    </a:lnTo>
                    <a:lnTo>
                      <a:pt x="4060" y="8883"/>
                    </a:lnTo>
                    <a:cubicBezTo>
                      <a:pt x="4060" y="8570"/>
                      <a:pt x="4313" y="8317"/>
                      <a:pt x="4626" y="8317"/>
                    </a:cubicBezTo>
                    <a:lnTo>
                      <a:pt x="10272" y="8317"/>
                    </a:lnTo>
                    <a:cubicBezTo>
                      <a:pt x="10582" y="8317"/>
                      <a:pt x="10835" y="8570"/>
                      <a:pt x="10835" y="8883"/>
                    </a:cubicBezTo>
                    <a:lnTo>
                      <a:pt x="10835" y="15168"/>
                    </a:lnTo>
                    <a:lnTo>
                      <a:pt x="14223" y="15168"/>
                    </a:lnTo>
                    <a:cubicBezTo>
                      <a:pt x="14225" y="15168"/>
                      <a:pt x="14227" y="15168"/>
                      <a:pt x="14228" y="15168"/>
                    </a:cubicBezTo>
                    <a:cubicBezTo>
                      <a:pt x="14539" y="15168"/>
                      <a:pt x="14792" y="14913"/>
                      <a:pt x="14789" y="14605"/>
                    </a:cubicBezTo>
                    <a:lnTo>
                      <a:pt x="14789" y="6291"/>
                    </a:lnTo>
                    <a:lnTo>
                      <a:pt x="74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C793317-8271-5CA3-AC4B-35F0A770CD5E}"/>
              </a:ext>
            </a:extLst>
          </p:cNvPr>
          <p:cNvGrpSpPr/>
          <p:nvPr/>
        </p:nvGrpSpPr>
        <p:grpSpPr>
          <a:xfrm>
            <a:off x="6673208" y="5140114"/>
            <a:ext cx="820226" cy="820847"/>
            <a:chOff x="6673208" y="5140114"/>
            <a:chExt cx="820226" cy="820847"/>
          </a:xfrm>
        </p:grpSpPr>
        <p:sp>
          <p:nvSpPr>
            <p:cNvPr id="22" name="Google Shape;1408;p37">
              <a:extLst>
                <a:ext uri="{FF2B5EF4-FFF2-40B4-BE49-F238E27FC236}">
                  <a16:creationId xmlns:a16="http://schemas.microsoft.com/office/drawing/2014/main" id="{E27F3070-524D-B88E-BA8B-997017472634}"/>
                </a:ext>
              </a:extLst>
            </p:cNvPr>
            <p:cNvSpPr/>
            <p:nvPr/>
          </p:nvSpPr>
          <p:spPr>
            <a:xfrm>
              <a:off x="6673208" y="5140114"/>
              <a:ext cx="820226" cy="82084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79C847A1-2B32-5630-C04F-2E31FA30FE6F}"/>
                </a:ext>
              </a:extLst>
            </p:cNvPr>
            <p:cNvGrpSpPr/>
            <p:nvPr/>
          </p:nvGrpSpPr>
          <p:grpSpPr>
            <a:xfrm>
              <a:off x="6907991" y="5367638"/>
              <a:ext cx="350678" cy="365783"/>
              <a:chOff x="6471484" y="4087808"/>
              <a:chExt cx="350678" cy="365783"/>
            </a:xfrm>
          </p:grpSpPr>
          <p:sp>
            <p:nvSpPr>
              <p:cNvPr id="46" name="Google Shape;1442;p37">
                <a:extLst>
                  <a:ext uri="{FF2B5EF4-FFF2-40B4-BE49-F238E27FC236}">
                    <a16:creationId xmlns:a16="http://schemas.microsoft.com/office/drawing/2014/main" id="{9D588A79-23CC-1D01-2F31-B284C9F9EC88}"/>
                  </a:ext>
                </a:extLst>
              </p:cNvPr>
              <p:cNvSpPr/>
              <p:nvPr/>
            </p:nvSpPr>
            <p:spPr>
              <a:xfrm rot="21599695">
                <a:off x="6471484" y="4220448"/>
                <a:ext cx="96473" cy="233143"/>
              </a:xfrm>
              <a:custGeom>
                <a:avLst/>
                <a:gdLst/>
                <a:ahLst/>
                <a:cxnLst/>
                <a:rect l="l" t="t" r="r" b="b"/>
                <a:pathLst>
                  <a:path w="3428" h="8231" extrusionOk="0">
                    <a:moveTo>
                      <a:pt x="566" y="1"/>
                    </a:moveTo>
                    <a:cubicBezTo>
                      <a:pt x="253" y="1"/>
                      <a:pt x="0" y="251"/>
                      <a:pt x="0" y="564"/>
                    </a:cubicBezTo>
                    <a:lnTo>
                      <a:pt x="0" y="7664"/>
                    </a:lnTo>
                    <a:cubicBezTo>
                      <a:pt x="0" y="7978"/>
                      <a:pt x="253" y="8231"/>
                      <a:pt x="566" y="8231"/>
                    </a:cubicBezTo>
                    <a:lnTo>
                      <a:pt x="2861" y="8231"/>
                    </a:lnTo>
                    <a:cubicBezTo>
                      <a:pt x="3174" y="8231"/>
                      <a:pt x="3427" y="7978"/>
                      <a:pt x="3427" y="7664"/>
                    </a:cubicBezTo>
                    <a:lnTo>
                      <a:pt x="3427" y="564"/>
                    </a:lnTo>
                    <a:cubicBezTo>
                      <a:pt x="3427" y="251"/>
                      <a:pt x="3174" y="1"/>
                      <a:pt x="286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1443;p37">
                <a:extLst>
                  <a:ext uri="{FF2B5EF4-FFF2-40B4-BE49-F238E27FC236}">
                    <a16:creationId xmlns:a16="http://schemas.microsoft.com/office/drawing/2014/main" id="{E509384E-33BE-B806-A916-3CEE1588750E}"/>
                  </a:ext>
                </a:extLst>
              </p:cNvPr>
              <p:cNvSpPr/>
              <p:nvPr/>
            </p:nvSpPr>
            <p:spPr>
              <a:xfrm rot="21599695">
                <a:off x="6599698" y="4154184"/>
                <a:ext cx="95375" cy="299395"/>
              </a:xfrm>
              <a:custGeom>
                <a:avLst/>
                <a:gdLst/>
                <a:ahLst/>
                <a:cxnLst/>
                <a:rect l="l" t="t" r="r" b="b"/>
                <a:pathLst>
                  <a:path w="3389" h="10570" extrusionOk="0">
                    <a:moveTo>
                      <a:pt x="563" y="0"/>
                    </a:moveTo>
                    <a:cubicBezTo>
                      <a:pt x="253" y="0"/>
                      <a:pt x="0" y="250"/>
                      <a:pt x="0" y="563"/>
                    </a:cubicBezTo>
                    <a:lnTo>
                      <a:pt x="0" y="10003"/>
                    </a:lnTo>
                    <a:cubicBezTo>
                      <a:pt x="0" y="10317"/>
                      <a:pt x="253" y="10570"/>
                      <a:pt x="563" y="10570"/>
                    </a:cubicBezTo>
                    <a:lnTo>
                      <a:pt x="2822" y="10570"/>
                    </a:lnTo>
                    <a:cubicBezTo>
                      <a:pt x="3135" y="10570"/>
                      <a:pt x="3388" y="10317"/>
                      <a:pt x="3388" y="10003"/>
                    </a:cubicBezTo>
                    <a:lnTo>
                      <a:pt x="3388" y="563"/>
                    </a:lnTo>
                    <a:cubicBezTo>
                      <a:pt x="3388" y="250"/>
                      <a:pt x="3135" y="0"/>
                      <a:pt x="282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8" name="Google Shape;1444;p37">
                <a:extLst>
                  <a:ext uri="{FF2B5EF4-FFF2-40B4-BE49-F238E27FC236}">
                    <a16:creationId xmlns:a16="http://schemas.microsoft.com/office/drawing/2014/main" id="{4F87D267-1F35-5F0C-D458-998DAF048598}"/>
                  </a:ext>
                </a:extLst>
              </p:cNvPr>
              <p:cNvSpPr/>
              <p:nvPr/>
            </p:nvSpPr>
            <p:spPr>
              <a:xfrm rot="21599695">
                <a:off x="6726815" y="4087808"/>
                <a:ext cx="95347" cy="365761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12913" extrusionOk="0">
                    <a:moveTo>
                      <a:pt x="563" y="0"/>
                    </a:moveTo>
                    <a:cubicBezTo>
                      <a:pt x="253" y="0"/>
                      <a:pt x="0" y="253"/>
                      <a:pt x="0" y="566"/>
                    </a:cubicBezTo>
                    <a:lnTo>
                      <a:pt x="0" y="12346"/>
                    </a:lnTo>
                    <a:cubicBezTo>
                      <a:pt x="0" y="12660"/>
                      <a:pt x="253" y="12913"/>
                      <a:pt x="563" y="12913"/>
                    </a:cubicBezTo>
                    <a:lnTo>
                      <a:pt x="2822" y="12913"/>
                    </a:lnTo>
                    <a:cubicBezTo>
                      <a:pt x="3135" y="12913"/>
                      <a:pt x="3388" y="12660"/>
                      <a:pt x="3388" y="12346"/>
                    </a:cubicBezTo>
                    <a:lnTo>
                      <a:pt x="3388" y="566"/>
                    </a:lnTo>
                    <a:cubicBezTo>
                      <a:pt x="3388" y="253"/>
                      <a:pt x="3135" y="0"/>
                      <a:pt x="282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49E826D-9C57-84E3-3C40-8F28F47EFC51}"/>
              </a:ext>
            </a:extLst>
          </p:cNvPr>
          <p:cNvGrpSpPr/>
          <p:nvPr/>
        </p:nvGrpSpPr>
        <p:grpSpPr>
          <a:xfrm>
            <a:off x="6673208" y="3306069"/>
            <a:ext cx="820226" cy="820847"/>
            <a:chOff x="6673208" y="3306069"/>
            <a:chExt cx="820226" cy="820847"/>
          </a:xfrm>
        </p:grpSpPr>
        <p:sp>
          <p:nvSpPr>
            <p:cNvPr id="38" name="Google Shape;1421;p37">
              <a:extLst>
                <a:ext uri="{FF2B5EF4-FFF2-40B4-BE49-F238E27FC236}">
                  <a16:creationId xmlns:a16="http://schemas.microsoft.com/office/drawing/2014/main" id="{24D49495-B7E4-5065-0B89-7F9200A3A4D7}"/>
                </a:ext>
              </a:extLst>
            </p:cNvPr>
            <p:cNvSpPr/>
            <p:nvPr/>
          </p:nvSpPr>
          <p:spPr>
            <a:xfrm>
              <a:off x="6673208" y="3306069"/>
              <a:ext cx="820226" cy="82084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37185CC-BBCB-CD51-D0F2-95631DC4361D}"/>
                </a:ext>
              </a:extLst>
            </p:cNvPr>
            <p:cNvGrpSpPr/>
            <p:nvPr/>
          </p:nvGrpSpPr>
          <p:grpSpPr>
            <a:xfrm>
              <a:off x="6881541" y="3520204"/>
              <a:ext cx="403558" cy="403432"/>
              <a:chOff x="6445034" y="2240374"/>
              <a:chExt cx="403558" cy="403432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241A7F87-4011-5C01-0919-108C11416FC2}"/>
                  </a:ext>
                </a:extLst>
              </p:cNvPr>
              <p:cNvGrpSpPr/>
              <p:nvPr/>
            </p:nvGrpSpPr>
            <p:grpSpPr>
              <a:xfrm>
                <a:off x="6445034" y="2240374"/>
                <a:ext cx="403558" cy="403432"/>
                <a:chOff x="6445034" y="2240374"/>
                <a:chExt cx="403558" cy="403432"/>
              </a:xfrm>
            </p:grpSpPr>
            <p:sp>
              <p:nvSpPr>
                <p:cNvPr id="52" name="Google Shape;1446;p37">
                  <a:extLst>
                    <a:ext uri="{FF2B5EF4-FFF2-40B4-BE49-F238E27FC236}">
                      <a16:creationId xmlns:a16="http://schemas.microsoft.com/office/drawing/2014/main" id="{40916FD4-A56A-03FE-CDD7-895BD708B617}"/>
                    </a:ext>
                  </a:extLst>
                </p:cNvPr>
                <p:cNvSpPr/>
                <p:nvPr/>
              </p:nvSpPr>
              <p:spPr>
                <a:xfrm>
                  <a:off x="6445034" y="2240374"/>
                  <a:ext cx="403558" cy="2852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79" h="13627" extrusionOk="0">
                      <a:moveTo>
                        <a:pt x="2262" y="2259"/>
                      </a:moveTo>
                      <a:cubicBezTo>
                        <a:pt x="2883" y="2259"/>
                        <a:pt x="3428" y="2765"/>
                        <a:pt x="3428" y="3389"/>
                      </a:cubicBezTo>
                      <a:lnTo>
                        <a:pt x="3428" y="7342"/>
                      </a:lnTo>
                      <a:cubicBezTo>
                        <a:pt x="3428" y="7366"/>
                        <a:pt x="3434" y="7394"/>
                        <a:pt x="3434" y="7418"/>
                      </a:cubicBezTo>
                      <a:lnTo>
                        <a:pt x="1636" y="6246"/>
                      </a:lnTo>
                      <a:cubicBezTo>
                        <a:pt x="1320" y="6035"/>
                        <a:pt x="1130" y="5683"/>
                        <a:pt x="1133" y="5304"/>
                      </a:cubicBezTo>
                      <a:lnTo>
                        <a:pt x="1133" y="3389"/>
                      </a:lnTo>
                      <a:cubicBezTo>
                        <a:pt x="1133" y="2765"/>
                        <a:pt x="1636" y="2259"/>
                        <a:pt x="2262" y="2259"/>
                      </a:cubicBezTo>
                      <a:close/>
                      <a:moveTo>
                        <a:pt x="17017" y="2259"/>
                      </a:moveTo>
                      <a:cubicBezTo>
                        <a:pt x="17641" y="2259"/>
                        <a:pt x="18147" y="2765"/>
                        <a:pt x="18147" y="3389"/>
                      </a:cubicBezTo>
                      <a:lnTo>
                        <a:pt x="18147" y="5307"/>
                      </a:lnTo>
                      <a:cubicBezTo>
                        <a:pt x="18147" y="5683"/>
                        <a:pt x="17957" y="6035"/>
                        <a:pt x="17644" y="6246"/>
                      </a:cubicBezTo>
                      <a:lnTo>
                        <a:pt x="15843" y="7421"/>
                      </a:lnTo>
                      <a:cubicBezTo>
                        <a:pt x="15843" y="7394"/>
                        <a:pt x="15849" y="7369"/>
                        <a:pt x="15849" y="7342"/>
                      </a:cubicBezTo>
                      <a:lnTo>
                        <a:pt x="15849" y="3389"/>
                      </a:lnTo>
                      <a:cubicBezTo>
                        <a:pt x="15849" y="2765"/>
                        <a:pt x="16394" y="2259"/>
                        <a:pt x="17017" y="2259"/>
                      </a:cubicBezTo>
                      <a:close/>
                      <a:moveTo>
                        <a:pt x="9638" y="2284"/>
                      </a:moveTo>
                      <a:cubicBezTo>
                        <a:pt x="9845" y="2284"/>
                        <a:pt x="10051" y="2381"/>
                        <a:pt x="10146" y="2576"/>
                      </a:cubicBezTo>
                      <a:lnTo>
                        <a:pt x="10883" y="4069"/>
                      </a:lnTo>
                      <a:lnTo>
                        <a:pt x="12534" y="4310"/>
                      </a:lnTo>
                      <a:cubicBezTo>
                        <a:pt x="12994" y="4376"/>
                        <a:pt x="13181" y="4945"/>
                        <a:pt x="12847" y="5274"/>
                      </a:cubicBezTo>
                      <a:lnTo>
                        <a:pt x="11651" y="6439"/>
                      </a:lnTo>
                      <a:lnTo>
                        <a:pt x="11934" y="8080"/>
                      </a:lnTo>
                      <a:cubicBezTo>
                        <a:pt x="11996" y="8445"/>
                        <a:pt x="11705" y="8742"/>
                        <a:pt x="11376" y="8742"/>
                      </a:cubicBezTo>
                      <a:cubicBezTo>
                        <a:pt x="11290" y="8742"/>
                        <a:pt x="11201" y="8721"/>
                        <a:pt x="11115" y="8676"/>
                      </a:cubicBezTo>
                      <a:lnTo>
                        <a:pt x="9637" y="7899"/>
                      </a:lnTo>
                      <a:lnTo>
                        <a:pt x="8161" y="8676"/>
                      </a:lnTo>
                      <a:cubicBezTo>
                        <a:pt x="8076" y="8721"/>
                        <a:pt x="7987" y="8742"/>
                        <a:pt x="7900" y="8742"/>
                      </a:cubicBezTo>
                      <a:cubicBezTo>
                        <a:pt x="7571" y="8742"/>
                        <a:pt x="7280" y="8445"/>
                        <a:pt x="7342" y="8080"/>
                      </a:cubicBezTo>
                      <a:lnTo>
                        <a:pt x="7625" y="6439"/>
                      </a:lnTo>
                      <a:lnTo>
                        <a:pt x="6430" y="5271"/>
                      </a:lnTo>
                      <a:cubicBezTo>
                        <a:pt x="6279" y="5120"/>
                        <a:pt x="6222" y="4897"/>
                        <a:pt x="6288" y="4692"/>
                      </a:cubicBezTo>
                      <a:cubicBezTo>
                        <a:pt x="6355" y="4488"/>
                        <a:pt x="6532" y="4340"/>
                        <a:pt x="6743" y="4310"/>
                      </a:cubicBezTo>
                      <a:lnTo>
                        <a:pt x="8393" y="4069"/>
                      </a:lnTo>
                      <a:lnTo>
                        <a:pt x="9131" y="2576"/>
                      </a:lnTo>
                      <a:cubicBezTo>
                        <a:pt x="9226" y="2381"/>
                        <a:pt x="9432" y="2284"/>
                        <a:pt x="9638" y="2284"/>
                      </a:cubicBezTo>
                      <a:close/>
                      <a:moveTo>
                        <a:pt x="3994" y="1"/>
                      </a:moveTo>
                      <a:cubicBezTo>
                        <a:pt x="3681" y="1"/>
                        <a:pt x="3428" y="254"/>
                        <a:pt x="3428" y="567"/>
                      </a:cubicBezTo>
                      <a:lnTo>
                        <a:pt x="3428" y="1443"/>
                      </a:lnTo>
                      <a:cubicBezTo>
                        <a:pt x="3072" y="1242"/>
                        <a:pt x="2669" y="1133"/>
                        <a:pt x="2262" y="1130"/>
                      </a:cubicBezTo>
                      <a:cubicBezTo>
                        <a:pt x="1013" y="1130"/>
                        <a:pt x="4" y="2142"/>
                        <a:pt x="4" y="3389"/>
                      </a:cubicBezTo>
                      <a:lnTo>
                        <a:pt x="4" y="5307"/>
                      </a:lnTo>
                      <a:cubicBezTo>
                        <a:pt x="1" y="6060"/>
                        <a:pt x="380" y="6767"/>
                        <a:pt x="1010" y="7186"/>
                      </a:cubicBezTo>
                      <a:lnTo>
                        <a:pt x="3681" y="8941"/>
                      </a:lnTo>
                      <a:cubicBezTo>
                        <a:pt x="3690" y="8947"/>
                        <a:pt x="3702" y="8944"/>
                        <a:pt x="3714" y="8950"/>
                      </a:cubicBezTo>
                      <a:cubicBezTo>
                        <a:pt x="4129" y="10107"/>
                        <a:pt x="5006" y="11037"/>
                        <a:pt x="6297" y="11642"/>
                      </a:cubicBezTo>
                      <a:cubicBezTo>
                        <a:pt x="7137" y="12034"/>
                        <a:pt x="7692" y="12817"/>
                        <a:pt x="7866" y="13627"/>
                      </a:cubicBezTo>
                      <a:lnTo>
                        <a:pt x="11386" y="13627"/>
                      </a:lnTo>
                      <a:cubicBezTo>
                        <a:pt x="11504" y="12844"/>
                        <a:pt x="11949" y="12067"/>
                        <a:pt x="12648" y="11676"/>
                      </a:cubicBezTo>
                      <a:cubicBezTo>
                        <a:pt x="14003" y="10908"/>
                        <a:pt x="15027" y="10101"/>
                        <a:pt x="15521" y="8965"/>
                      </a:cubicBezTo>
                      <a:cubicBezTo>
                        <a:pt x="15545" y="8953"/>
                        <a:pt x="15575" y="8956"/>
                        <a:pt x="15599" y="8941"/>
                      </a:cubicBezTo>
                      <a:lnTo>
                        <a:pt x="18273" y="7186"/>
                      </a:lnTo>
                      <a:cubicBezTo>
                        <a:pt x="18899" y="6767"/>
                        <a:pt x="19279" y="6063"/>
                        <a:pt x="19279" y="5307"/>
                      </a:cubicBezTo>
                      <a:lnTo>
                        <a:pt x="19279" y="3389"/>
                      </a:lnTo>
                      <a:cubicBezTo>
                        <a:pt x="19276" y="2142"/>
                        <a:pt x="18267" y="1130"/>
                        <a:pt x="17020" y="1130"/>
                      </a:cubicBezTo>
                      <a:cubicBezTo>
                        <a:pt x="16611" y="1133"/>
                        <a:pt x="16207" y="1242"/>
                        <a:pt x="15852" y="1443"/>
                      </a:cubicBezTo>
                      <a:lnTo>
                        <a:pt x="15852" y="567"/>
                      </a:lnTo>
                      <a:cubicBezTo>
                        <a:pt x="15852" y="254"/>
                        <a:pt x="15599" y="1"/>
                        <a:pt x="1528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53" name="Google Shape;1447;p37">
                  <a:extLst>
                    <a:ext uri="{FF2B5EF4-FFF2-40B4-BE49-F238E27FC236}">
                      <a16:creationId xmlns:a16="http://schemas.microsoft.com/office/drawing/2014/main" id="{FE250517-75D9-32C7-CB8F-2412164A1FBC}"/>
                    </a:ext>
                  </a:extLst>
                </p:cNvPr>
                <p:cNvSpPr/>
                <p:nvPr/>
              </p:nvSpPr>
              <p:spPr>
                <a:xfrm>
                  <a:off x="6540403" y="2549254"/>
                  <a:ext cx="212758" cy="945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4" h="4517" extrusionOk="0">
                      <a:moveTo>
                        <a:pt x="2259" y="0"/>
                      </a:moveTo>
                      <a:cubicBezTo>
                        <a:pt x="1636" y="0"/>
                        <a:pt x="1130" y="506"/>
                        <a:pt x="1130" y="1129"/>
                      </a:cubicBezTo>
                      <a:lnTo>
                        <a:pt x="1130" y="1695"/>
                      </a:lnTo>
                      <a:lnTo>
                        <a:pt x="2825" y="1695"/>
                      </a:lnTo>
                      <a:cubicBezTo>
                        <a:pt x="3136" y="1695"/>
                        <a:pt x="3389" y="1945"/>
                        <a:pt x="3389" y="2258"/>
                      </a:cubicBezTo>
                      <a:cubicBezTo>
                        <a:pt x="3389" y="2572"/>
                        <a:pt x="3136" y="2825"/>
                        <a:pt x="2825" y="2825"/>
                      </a:cubicBezTo>
                      <a:lnTo>
                        <a:pt x="567" y="2825"/>
                      </a:lnTo>
                      <a:cubicBezTo>
                        <a:pt x="254" y="2825"/>
                        <a:pt x="1" y="3075"/>
                        <a:pt x="1" y="3388"/>
                      </a:cubicBezTo>
                      <a:lnTo>
                        <a:pt x="1" y="3954"/>
                      </a:lnTo>
                      <a:cubicBezTo>
                        <a:pt x="1" y="4264"/>
                        <a:pt x="254" y="4517"/>
                        <a:pt x="567" y="4517"/>
                      </a:cubicBezTo>
                      <a:lnTo>
                        <a:pt x="9601" y="4517"/>
                      </a:lnTo>
                      <a:cubicBezTo>
                        <a:pt x="9911" y="4517"/>
                        <a:pt x="10164" y="4264"/>
                        <a:pt x="10164" y="3954"/>
                      </a:cubicBezTo>
                      <a:lnTo>
                        <a:pt x="10164" y="3388"/>
                      </a:lnTo>
                      <a:cubicBezTo>
                        <a:pt x="10164" y="3075"/>
                        <a:pt x="9911" y="2825"/>
                        <a:pt x="9601" y="2825"/>
                      </a:cubicBezTo>
                      <a:lnTo>
                        <a:pt x="7342" y="2825"/>
                      </a:lnTo>
                      <a:cubicBezTo>
                        <a:pt x="7029" y="2825"/>
                        <a:pt x="6776" y="2572"/>
                        <a:pt x="6776" y="2258"/>
                      </a:cubicBezTo>
                      <a:cubicBezTo>
                        <a:pt x="6776" y="1945"/>
                        <a:pt x="7029" y="1695"/>
                        <a:pt x="7342" y="1695"/>
                      </a:cubicBezTo>
                      <a:lnTo>
                        <a:pt x="9035" y="1695"/>
                      </a:lnTo>
                      <a:lnTo>
                        <a:pt x="9035" y="1129"/>
                      </a:lnTo>
                      <a:cubicBezTo>
                        <a:pt x="9035" y="506"/>
                        <a:pt x="8529" y="0"/>
                        <a:pt x="79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</p:grpSp>
          <p:sp>
            <p:nvSpPr>
              <p:cNvPr id="51" name="Google Shape;1448;p37">
                <a:extLst>
                  <a:ext uri="{FF2B5EF4-FFF2-40B4-BE49-F238E27FC236}">
                    <a16:creationId xmlns:a16="http://schemas.microsoft.com/office/drawing/2014/main" id="{56799F4D-32A3-A8B0-9124-13472C9CAA17}"/>
                  </a:ext>
                </a:extLst>
              </p:cNvPr>
              <p:cNvSpPr/>
              <p:nvPr/>
            </p:nvSpPr>
            <p:spPr>
              <a:xfrm>
                <a:off x="6613269" y="2326176"/>
                <a:ext cx="66963" cy="63739"/>
              </a:xfrm>
              <a:custGeom>
                <a:avLst/>
                <a:gdLst/>
                <a:ahLst/>
                <a:cxnLst/>
                <a:rect l="l" t="t" r="r" b="b"/>
                <a:pathLst>
                  <a:path w="3199" h="3045" extrusionOk="0">
                    <a:moveTo>
                      <a:pt x="1603" y="0"/>
                    </a:moveTo>
                    <a:lnTo>
                      <a:pt x="1238" y="738"/>
                    </a:lnTo>
                    <a:cubicBezTo>
                      <a:pt x="1157" y="904"/>
                      <a:pt x="998" y="1018"/>
                      <a:pt x="814" y="1045"/>
                    </a:cubicBezTo>
                    <a:lnTo>
                      <a:pt x="1" y="1163"/>
                    </a:lnTo>
                    <a:lnTo>
                      <a:pt x="588" y="1735"/>
                    </a:lnTo>
                    <a:cubicBezTo>
                      <a:pt x="721" y="1864"/>
                      <a:pt x="784" y="2051"/>
                      <a:pt x="751" y="2235"/>
                    </a:cubicBezTo>
                    <a:lnTo>
                      <a:pt x="612" y="3045"/>
                    </a:lnTo>
                    <a:lnTo>
                      <a:pt x="1338" y="2662"/>
                    </a:lnTo>
                    <a:cubicBezTo>
                      <a:pt x="1421" y="2619"/>
                      <a:pt x="1511" y="2597"/>
                      <a:pt x="1601" y="2597"/>
                    </a:cubicBezTo>
                    <a:cubicBezTo>
                      <a:pt x="1691" y="2597"/>
                      <a:pt x="1781" y="2619"/>
                      <a:pt x="1862" y="2662"/>
                    </a:cubicBezTo>
                    <a:lnTo>
                      <a:pt x="2588" y="3045"/>
                    </a:lnTo>
                    <a:lnTo>
                      <a:pt x="2452" y="2235"/>
                    </a:lnTo>
                    <a:cubicBezTo>
                      <a:pt x="2419" y="2051"/>
                      <a:pt x="2479" y="1864"/>
                      <a:pt x="2612" y="1735"/>
                    </a:cubicBezTo>
                    <a:lnTo>
                      <a:pt x="3199" y="1163"/>
                    </a:lnTo>
                    <a:lnTo>
                      <a:pt x="2389" y="1045"/>
                    </a:lnTo>
                    <a:cubicBezTo>
                      <a:pt x="2205" y="1018"/>
                      <a:pt x="2045" y="904"/>
                      <a:pt x="1964" y="735"/>
                    </a:cubicBezTo>
                    <a:lnTo>
                      <a:pt x="160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5F8CB8D-4A95-A227-18B1-197B04771CD8}"/>
              </a:ext>
            </a:extLst>
          </p:cNvPr>
          <p:cNvGrpSpPr/>
          <p:nvPr/>
        </p:nvGrpSpPr>
        <p:grpSpPr>
          <a:xfrm>
            <a:off x="2523618" y="2394389"/>
            <a:ext cx="820226" cy="820847"/>
            <a:chOff x="2523618" y="2394389"/>
            <a:chExt cx="820226" cy="820847"/>
          </a:xfrm>
        </p:grpSpPr>
        <p:sp>
          <p:nvSpPr>
            <p:cNvPr id="28" name="Google Shape;1426;p37">
              <a:extLst>
                <a:ext uri="{FF2B5EF4-FFF2-40B4-BE49-F238E27FC236}">
                  <a16:creationId xmlns:a16="http://schemas.microsoft.com/office/drawing/2014/main" id="{93C9BC91-D7A7-A525-BD5D-F9A26056DD76}"/>
                </a:ext>
              </a:extLst>
            </p:cNvPr>
            <p:cNvSpPr/>
            <p:nvPr/>
          </p:nvSpPr>
          <p:spPr>
            <a:xfrm>
              <a:off x="2523618" y="2394389"/>
              <a:ext cx="820226" cy="82084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1ECCE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489B12DC-B3CD-67A1-7F24-9B20B313BEDB}"/>
                </a:ext>
              </a:extLst>
            </p:cNvPr>
            <p:cNvGrpSpPr/>
            <p:nvPr/>
          </p:nvGrpSpPr>
          <p:grpSpPr>
            <a:xfrm>
              <a:off x="2731245" y="2603087"/>
              <a:ext cx="405002" cy="403453"/>
              <a:chOff x="2294738" y="1323257"/>
              <a:chExt cx="405002" cy="403453"/>
            </a:xfrm>
            <a:solidFill>
              <a:srgbClr val="210073"/>
            </a:solidFill>
          </p:grpSpPr>
          <p:sp>
            <p:nvSpPr>
              <p:cNvPr id="55" name="Google Shape;1450;p37">
                <a:extLst>
                  <a:ext uri="{FF2B5EF4-FFF2-40B4-BE49-F238E27FC236}">
                    <a16:creationId xmlns:a16="http://schemas.microsoft.com/office/drawing/2014/main" id="{29E19726-6BFB-F5A1-7337-632B7C3E4403}"/>
                  </a:ext>
                </a:extLst>
              </p:cNvPr>
              <p:cNvSpPr/>
              <p:nvPr/>
            </p:nvSpPr>
            <p:spPr>
              <a:xfrm>
                <a:off x="2373340" y="1527244"/>
                <a:ext cx="121660" cy="120655"/>
              </a:xfrm>
              <a:custGeom>
                <a:avLst/>
                <a:gdLst/>
                <a:ahLst/>
                <a:cxnLst/>
                <a:rect l="l" t="t" r="r" b="b"/>
                <a:pathLst>
                  <a:path w="5812" h="5764" extrusionOk="0">
                    <a:moveTo>
                      <a:pt x="994" y="0"/>
                    </a:moveTo>
                    <a:lnTo>
                      <a:pt x="988" y="12"/>
                    </a:lnTo>
                    <a:cubicBezTo>
                      <a:pt x="988" y="9"/>
                      <a:pt x="991" y="6"/>
                      <a:pt x="991" y="3"/>
                    </a:cubicBezTo>
                    <a:lnTo>
                      <a:pt x="991" y="3"/>
                    </a:lnTo>
                    <a:lnTo>
                      <a:pt x="979" y="27"/>
                    </a:lnTo>
                    <a:lnTo>
                      <a:pt x="108" y="1759"/>
                    </a:lnTo>
                    <a:cubicBezTo>
                      <a:pt x="0" y="1976"/>
                      <a:pt x="42" y="2241"/>
                      <a:pt x="214" y="2415"/>
                    </a:cubicBezTo>
                    <a:lnTo>
                      <a:pt x="3397" y="5598"/>
                    </a:lnTo>
                    <a:cubicBezTo>
                      <a:pt x="3506" y="5707"/>
                      <a:pt x="3649" y="5763"/>
                      <a:pt x="3795" y="5763"/>
                    </a:cubicBezTo>
                    <a:cubicBezTo>
                      <a:pt x="3883" y="5763"/>
                      <a:pt x="3971" y="5743"/>
                      <a:pt x="4053" y="5701"/>
                    </a:cubicBezTo>
                    <a:lnTo>
                      <a:pt x="5797" y="4827"/>
                    </a:lnTo>
                    <a:lnTo>
                      <a:pt x="5800" y="4824"/>
                    </a:lnTo>
                    <a:lnTo>
                      <a:pt x="5812" y="4818"/>
                    </a:lnTo>
                    <a:lnTo>
                      <a:pt x="99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6" name="Google Shape;1451;p37">
                <a:extLst>
                  <a:ext uri="{FF2B5EF4-FFF2-40B4-BE49-F238E27FC236}">
                    <a16:creationId xmlns:a16="http://schemas.microsoft.com/office/drawing/2014/main" id="{3E722284-4C48-6D3B-2C04-E8347A82B300}"/>
                  </a:ext>
                </a:extLst>
              </p:cNvPr>
              <p:cNvSpPr/>
              <p:nvPr/>
            </p:nvSpPr>
            <p:spPr>
              <a:xfrm>
                <a:off x="2494978" y="1628097"/>
                <a:ext cx="21" cy="2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7" name="Google Shape;1452;p37">
                <a:extLst>
                  <a:ext uri="{FF2B5EF4-FFF2-40B4-BE49-F238E27FC236}">
                    <a16:creationId xmlns:a16="http://schemas.microsoft.com/office/drawing/2014/main" id="{24F4A0B5-8EF8-13F5-A51C-06D5FF8C2786}"/>
                  </a:ext>
                </a:extLst>
              </p:cNvPr>
              <p:cNvSpPr/>
              <p:nvPr/>
            </p:nvSpPr>
            <p:spPr>
              <a:xfrm>
                <a:off x="2605104" y="1323257"/>
                <a:ext cx="94636" cy="93882"/>
              </a:xfrm>
              <a:custGeom>
                <a:avLst/>
                <a:gdLst/>
                <a:ahLst/>
                <a:cxnLst/>
                <a:rect l="l" t="t" r="r" b="b"/>
                <a:pathLst>
                  <a:path w="4521" h="4485" extrusionOk="0">
                    <a:moveTo>
                      <a:pt x="3066" y="1"/>
                    </a:moveTo>
                    <a:cubicBezTo>
                      <a:pt x="1947" y="1"/>
                      <a:pt x="938" y="82"/>
                      <a:pt x="0" y="239"/>
                    </a:cubicBezTo>
                    <a:lnTo>
                      <a:pt x="9" y="895"/>
                    </a:lnTo>
                    <a:cubicBezTo>
                      <a:pt x="34" y="2862"/>
                      <a:pt x="1623" y="4452"/>
                      <a:pt x="3590" y="4476"/>
                    </a:cubicBezTo>
                    <a:lnTo>
                      <a:pt x="4243" y="4485"/>
                    </a:lnTo>
                    <a:cubicBezTo>
                      <a:pt x="4439" y="3313"/>
                      <a:pt x="4520" y="2028"/>
                      <a:pt x="4469" y="561"/>
                    </a:cubicBezTo>
                    <a:cubicBezTo>
                      <a:pt x="4457" y="266"/>
                      <a:pt x="4219" y="28"/>
                      <a:pt x="3924" y="16"/>
                    </a:cubicBezTo>
                    <a:cubicBezTo>
                      <a:pt x="3631" y="6"/>
                      <a:pt x="3345" y="1"/>
                      <a:pt x="30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8" name="Google Shape;1453;p37">
                <a:extLst>
                  <a:ext uri="{FF2B5EF4-FFF2-40B4-BE49-F238E27FC236}">
                    <a16:creationId xmlns:a16="http://schemas.microsoft.com/office/drawing/2014/main" id="{7C1148DD-3877-9F59-9821-3D7C09113FE6}"/>
                  </a:ext>
                </a:extLst>
              </p:cNvPr>
              <p:cNvSpPr/>
              <p:nvPr/>
            </p:nvSpPr>
            <p:spPr>
              <a:xfrm>
                <a:off x="2515032" y="1433697"/>
                <a:ext cx="76529" cy="70626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3374" extrusionOk="0">
                    <a:moveTo>
                      <a:pt x="1821" y="1"/>
                    </a:moveTo>
                    <a:cubicBezTo>
                      <a:pt x="1137" y="1"/>
                      <a:pt x="523" y="415"/>
                      <a:pt x="262" y="1046"/>
                    </a:cubicBezTo>
                    <a:cubicBezTo>
                      <a:pt x="0" y="1678"/>
                      <a:pt x="145" y="2410"/>
                      <a:pt x="633" y="2894"/>
                    </a:cubicBezTo>
                    <a:cubicBezTo>
                      <a:pt x="952" y="3214"/>
                      <a:pt x="1391" y="3373"/>
                      <a:pt x="1830" y="3373"/>
                    </a:cubicBezTo>
                    <a:cubicBezTo>
                      <a:pt x="2269" y="3373"/>
                      <a:pt x="2707" y="3214"/>
                      <a:pt x="3027" y="2894"/>
                    </a:cubicBezTo>
                    <a:cubicBezTo>
                      <a:pt x="3511" y="2410"/>
                      <a:pt x="3656" y="1681"/>
                      <a:pt x="3394" y="1046"/>
                    </a:cubicBezTo>
                    <a:cubicBezTo>
                      <a:pt x="3132" y="413"/>
                      <a:pt x="2515" y="1"/>
                      <a:pt x="1828" y="1"/>
                    </a:cubicBezTo>
                    <a:cubicBezTo>
                      <a:pt x="1826" y="1"/>
                      <a:pt x="1823" y="1"/>
                      <a:pt x="18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9" name="Google Shape;1454;p37">
                <a:extLst>
                  <a:ext uri="{FF2B5EF4-FFF2-40B4-BE49-F238E27FC236}">
                    <a16:creationId xmlns:a16="http://schemas.microsoft.com/office/drawing/2014/main" id="{D2CF7B97-9DD2-878F-37F4-B948B350F71A}"/>
                  </a:ext>
                </a:extLst>
              </p:cNvPr>
              <p:cNvSpPr/>
              <p:nvPr/>
            </p:nvSpPr>
            <p:spPr>
              <a:xfrm>
                <a:off x="2405408" y="1333158"/>
                <a:ext cx="283552" cy="283614"/>
              </a:xfrm>
              <a:custGeom>
                <a:avLst/>
                <a:gdLst/>
                <a:ahLst/>
                <a:cxnLst/>
                <a:rect l="l" t="t" r="r" b="b"/>
                <a:pathLst>
                  <a:path w="13546" h="13549" extrusionOk="0">
                    <a:moveTo>
                      <a:pt x="7066" y="3673"/>
                    </a:moveTo>
                    <a:cubicBezTo>
                      <a:pt x="7800" y="3673"/>
                      <a:pt x="8522" y="3960"/>
                      <a:pt x="9062" y="4500"/>
                    </a:cubicBezTo>
                    <a:cubicBezTo>
                      <a:pt x="10170" y="5602"/>
                      <a:pt x="10170" y="7393"/>
                      <a:pt x="9062" y="8492"/>
                    </a:cubicBezTo>
                    <a:cubicBezTo>
                      <a:pt x="8522" y="9032"/>
                      <a:pt x="7800" y="9319"/>
                      <a:pt x="7066" y="9319"/>
                    </a:cubicBezTo>
                    <a:cubicBezTo>
                      <a:pt x="6702" y="9319"/>
                      <a:pt x="6334" y="9248"/>
                      <a:pt x="5984" y="9104"/>
                    </a:cubicBezTo>
                    <a:cubicBezTo>
                      <a:pt x="4930" y="8667"/>
                      <a:pt x="4244" y="7637"/>
                      <a:pt x="4244" y="6496"/>
                    </a:cubicBezTo>
                    <a:cubicBezTo>
                      <a:pt x="4244" y="5355"/>
                      <a:pt x="4930" y="4325"/>
                      <a:pt x="5984" y="3888"/>
                    </a:cubicBezTo>
                    <a:cubicBezTo>
                      <a:pt x="6334" y="3744"/>
                      <a:pt x="6702" y="3673"/>
                      <a:pt x="7066" y="3673"/>
                    </a:cubicBezTo>
                    <a:close/>
                    <a:moveTo>
                      <a:pt x="3868" y="9124"/>
                    </a:moveTo>
                    <a:cubicBezTo>
                      <a:pt x="4006" y="9124"/>
                      <a:pt x="4147" y="9176"/>
                      <a:pt x="4262" y="9290"/>
                    </a:cubicBezTo>
                    <a:cubicBezTo>
                      <a:pt x="4481" y="9510"/>
                      <a:pt x="4481" y="9869"/>
                      <a:pt x="4262" y="10088"/>
                    </a:cubicBezTo>
                    <a:cubicBezTo>
                      <a:pt x="4147" y="10204"/>
                      <a:pt x="4005" y="10255"/>
                      <a:pt x="3866" y="10255"/>
                    </a:cubicBezTo>
                    <a:cubicBezTo>
                      <a:pt x="3576" y="10255"/>
                      <a:pt x="3298" y="10031"/>
                      <a:pt x="3298" y="9691"/>
                    </a:cubicBezTo>
                    <a:cubicBezTo>
                      <a:pt x="3298" y="9350"/>
                      <a:pt x="3577" y="9124"/>
                      <a:pt x="3868" y="9124"/>
                    </a:cubicBezTo>
                    <a:close/>
                    <a:moveTo>
                      <a:pt x="8414" y="1"/>
                    </a:moveTo>
                    <a:cubicBezTo>
                      <a:pt x="6466" y="507"/>
                      <a:pt x="4888" y="1425"/>
                      <a:pt x="3518" y="2846"/>
                    </a:cubicBezTo>
                    <a:cubicBezTo>
                      <a:pt x="2169" y="4244"/>
                      <a:pt x="1000" y="6282"/>
                      <a:pt x="1" y="8212"/>
                    </a:cubicBezTo>
                    <a:lnTo>
                      <a:pt x="5337" y="13548"/>
                    </a:lnTo>
                    <a:cubicBezTo>
                      <a:pt x="7267" y="12549"/>
                      <a:pt x="9309" y="11380"/>
                      <a:pt x="10706" y="10031"/>
                    </a:cubicBezTo>
                    <a:cubicBezTo>
                      <a:pt x="12124" y="8664"/>
                      <a:pt x="13039" y="7086"/>
                      <a:pt x="13545" y="5138"/>
                    </a:cubicBezTo>
                    <a:lnTo>
                      <a:pt x="13112" y="5129"/>
                    </a:lnTo>
                    <a:cubicBezTo>
                      <a:pt x="10534" y="5099"/>
                      <a:pt x="8453" y="3015"/>
                      <a:pt x="8420" y="440"/>
                    </a:cubicBezTo>
                    <a:lnTo>
                      <a:pt x="841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0" name="Google Shape;1455;p37">
                <a:extLst>
                  <a:ext uri="{FF2B5EF4-FFF2-40B4-BE49-F238E27FC236}">
                    <a16:creationId xmlns:a16="http://schemas.microsoft.com/office/drawing/2014/main" id="{B01D1532-34F8-3CBA-26F6-CFC4FF7BA602}"/>
                  </a:ext>
                </a:extLst>
              </p:cNvPr>
              <p:cNvSpPr/>
              <p:nvPr/>
            </p:nvSpPr>
            <p:spPr>
              <a:xfrm>
                <a:off x="2488678" y="1608923"/>
                <a:ext cx="91224" cy="93150"/>
              </a:xfrm>
              <a:custGeom>
                <a:avLst/>
                <a:gdLst/>
                <a:ahLst/>
                <a:cxnLst/>
                <a:rect l="l" t="t" r="r" b="b"/>
                <a:pathLst>
                  <a:path w="4358" h="4450" extrusionOk="0">
                    <a:moveTo>
                      <a:pt x="4358" y="1"/>
                    </a:moveTo>
                    <a:lnTo>
                      <a:pt x="4358" y="1"/>
                    </a:lnTo>
                    <a:cubicBezTo>
                      <a:pt x="2906" y="877"/>
                      <a:pt x="1437" y="1609"/>
                      <a:pt x="1" y="2332"/>
                    </a:cubicBezTo>
                    <a:cubicBezTo>
                      <a:pt x="58" y="3090"/>
                      <a:pt x="112" y="3789"/>
                      <a:pt x="118" y="3882"/>
                    </a:cubicBezTo>
                    <a:cubicBezTo>
                      <a:pt x="118" y="4211"/>
                      <a:pt x="387" y="4450"/>
                      <a:pt x="683" y="4450"/>
                    </a:cubicBezTo>
                    <a:cubicBezTo>
                      <a:pt x="767" y="4450"/>
                      <a:pt x="854" y="4430"/>
                      <a:pt x="937" y="4388"/>
                    </a:cubicBezTo>
                    <a:cubicBezTo>
                      <a:pt x="1039" y="4295"/>
                      <a:pt x="3858" y="3208"/>
                      <a:pt x="43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1" name="Google Shape;1456;p37">
                <a:extLst>
                  <a:ext uri="{FF2B5EF4-FFF2-40B4-BE49-F238E27FC236}">
                    <a16:creationId xmlns:a16="http://schemas.microsoft.com/office/drawing/2014/main" id="{6C0D3C71-DA86-0850-32CB-845BEAE0750B}"/>
                  </a:ext>
                </a:extLst>
              </p:cNvPr>
              <p:cNvSpPr/>
              <p:nvPr/>
            </p:nvSpPr>
            <p:spPr>
              <a:xfrm>
                <a:off x="2318559" y="1440940"/>
                <a:ext cx="95578" cy="91936"/>
              </a:xfrm>
              <a:custGeom>
                <a:avLst/>
                <a:gdLst/>
                <a:ahLst/>
                <a:cxnLst/>
                <a:rect l="l" t="t" r="r" b="b"/>
                <a:pathLst>
                  <a:path w="4566" h="4392" extrusionOk="0">
                    <a:moveTo>
                      <a:pt x="4565" y="1"/>
                    </a:moveTo>
                    <a:lnTo>
                      <a:pt x="4565" y="1"/>
                    </a:lnTo>
                    <a:cubicBezTo>
                      <a:pt x="1268" y="459"/>
                      <a:pt x="184" y="3334"/>
                      <a:pt x="91" y="3437"/>
                    </a:cubicBezTo>
                    <a:cubicBezTo>
                      <a:pt x="0" y="3611"/>
                      <a:pt x="9" y="3822"/>
                      <a:pt x="112" y="3988"/>
                    </a:cubicBezTo>
                    <a:cubicBezTo>
                      <a:pt x="295" y="4286"/>
                      <a:pt x="606" y="4232"/>
                      <a:pt x="723" y="4256"/>
                    </a:cubicBezTo>
                    <a:lnTo>
                      <a:pt x="2214" y="4391"/>
                    </a:lnTo>
                    <a:cubicBezTo>
                      <a:pt x="2945" y="2928"/>
                      <a:pt x="3680" y="1458"/>
                      <a:pt x="45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2" name="Google Shape;1457;p37">
                <a:extLst>
                  <a:ext uri="{FF2B5EF4-FFF2-40B4-BE49-F238E27FC236}">
                    <a16:creationId xmlns:a16="http://schemas.microsoft.com/office/drawing/2014/main" id="{DC5CFBF5-1275-CBB3-6CA6-95BA7A4E903C}"/>
                  </a:ext>
                </a:extLst>
              </p:cNvPr>
              <p:cNvSpPr/>
              <p:nvPr/>
            </p:nvSpPr>
            <p:spPr>
              <a:xfrm>
                <a:off x="2294738" y="1584725"/>
                <a:ext cx="143032" cy="141985"/>
              </a:xfrm>
              <a:custGeom>
                <a:avLst/>
                <a:gdLst/>
                <a:ahLst/>
                <a:cxnLst/>
                <a:rect l="l" t="t" r="r" b="b"/>
                <a:pathLst>
                  <a:path w="6833" h="6783" extrusionOk="0">
                    <a:moveTo>
                      <a:pt x="2846" y="1"/>
                    </a:moveTo>
                    <a:cubicBezTo>
                      <a:pt x="1747" y="1052"/>
                      <a:pt x="503" y="4602"/>
                      <a:pt x="63" y="6050"/>
                    </a:cubicBezTo>
                    <a:cubicBezTo>
                      <a:pt x="0" y="6252"/>
                      <a:pt x="54" y="6469"/>
                      <a:pt x="202" y="6616"/>
                    </a:cubicBezTo>
                    <a:cubicBezTo>
                      <a:pt x="309" y="6724"/>
                      <a:pt x="454" y="6782"/>
                      <a:pt x="602" y="6782"/>
                    </a:cubicBezTo>
                    <a:cubicBezTo>
                      <a:pt x="656" y="6782"/>
                      <a:pt x="711" y="6774"/>
                      <a:pt x="765" y="6758"/>
                    </a:cubicBezTo>
                    <a:cubicBezTo>
                      <a:pt x="2225" y="6318"/>
                      <a:pt x="5782" y="5084"/>
                      <a:pt x="6833" y="3981"/>
                    </a:cubicBezTo>
                    <a:cubicBezTo>
                      <a:pt x="6655" y="3900"/>
                      <a:pt x="6492" y="3789"/>
                      <a:pt x="6354" y="3650"/>
                    </a:cubicBezTo>
                    <a:lnTo>
                      <a:pt x="5167" y="2464"/>
                    </a:lnTo>
                    <a:lnTo>
                      <a:pt x="4767" y="2861"/>
                    </a:lnTo>
                    <a:cubicBezTo>
                      <a:pt x="4658" y="2967"/>
                      <a:pt x="4517" y="3020"/>
                      <a:pt x="4375" y="3020"/>
                    </a:cubicBezTo>
                    <a:cubicBezTo>
                      <a:pt x="4231" y="3020"/>
                      <a:pt x="4086" y="2965"/>
                      <a:pt x="3975" y="2855"/>
                    </a:cubicBezTo>
                    <a:cubicBezTo>
                      <a:pt x="3758" y="2638"/>
                      <a:pt x="3755" y="2286"/>
                      <a:pt x="3969" y="2063"/>
                    </a:cubicBezTo>
                    <a:lnTo>
                      <a:pt x="4369" y="1663"/>
                    </a:lnTo>
                    <a:lnTo>
                      <a:pt x="3171" y="464"/>
                    </a:lnTo>
                    <a:cubicBezTo>
                      <a:pt x="3035" y="329"/>
                      <a:pt x="2927" y="172"/>
                      <a:pt x="284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CFF00DA9-D42D-4E2A-9157-0F89EE2EFE53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35C3C17-FBF8-319E-A1F9-5E776BA99F08}"/>
              </a:ext>
            </a:extLst>
          </p:cNvPr>
          <p:cNvSpPr txBox="1"/>
          <p:nvPr/>
        </p:nvSpPr>
        <p:spPr>
          <a:xfrm>
            <a:off x="2801700" y="2246058"/>
            <a:ext cx="513517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03C8970-D586-5DFB-E6EE-71F588FB10AC}"/>
              </a:ext>
            </a:extLst>
          </p:cNvPr>
          <p:cNvSpPr txBox="1"/>
          <p:nvPr/>
        </p:nvSpPr>
        <p:spPr>
          <a:xfrm>
            <a:off x="2024307" y="3258372"/>
            <a:ext cx="513517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1CAC9EE-F8ED-B6D0-6C90-09EE4A74E934}"/>
              </a:ext>
            </a:extLst>
          </p:cNvPr>
          <p:cNvSpPr txBox="1"/>
          <p:nvPr/>
        </p:nvSpPr>
        <p:spPr>
          <a:xfrm>
            <a:off x="2843216" y="4192167"/>
            <a:ext cx="513517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6F83901-8C5F-168B-4ED5-A23BD480E679}"/>
              </a:ext>
            </a:extLst>
          </p:cNvPr>
          <p:cNvSpPr txBox="1"/>
          <p:nvPr/>
        </p:nvSpPr>
        <p:spPr>
          <a:xfrm>
            <a:off x="1970413" y="5125730"/>
            <a:ext cx="513517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933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4B6F09-7140-C132-22DA-56B7C102E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9DB12A-B522-8B75-B7C4-48127A369877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938810FA-7942-D475-5BFD-2F7ADDCF37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478" y="4090346"/>
            <a:ext cx="9380614" cy="2555751"/>
          </a:xfrm>
          <a:prstGeom prst="roundRect">
            <a:avLst>
              <a:gd name="adj" fmla="val 5160"/>
            </a:avLst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BB14F6B-4124-8694-9472-F48C9C6967C6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92C89A3-56AA-FB08-2C43-09990A9A03FD}"/>
              </a:ext>
            </a:extLst>
          </p:cNvPr>
          <p:cNvSpPr txBox="1"/>
          <p:nvPr/>
        </p:nvSpPr>
        <p:spPr>
          <a:xfrm>
            <a:off x="412922" y="1928405"/>
            <a:ext cx="5596714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D426E3B-34CD-0DBA-194C-250403F9D191}"/>
              </a:ext>
            </a:extLst>
          </p:cNvPr>
          <p:cNvSpPr/>
          <p:nvPr/>
        </p:nvSpPr>
        <p:spPr>
          <a:xfrm>
            <a:off x="118478" y="4072642"/>
            <a:ext cx="9386766" cy="2565710"/>
          </a:xfrm>
          <a:prstGeom prst="roundRect">
            <a:avLst>
              <a:gd name="adj" fmla="val 6228"/>
            </a:avLst>
          </a:prstGeom>
          <a:solidFill>
            <a:srgbClr val="210073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A0BFDF0-26A2-B57A-E561-9480326BA623}"/>
              </a:ext>
            </a:extLst>
          </p:cNvPr>
          <p:cNvGrpSpPr/>
          <p:nvPr/>
        </p:nvGrpSpPr>
        <p:grpSpPr>
          <a:xfrm>
            <a:off x="6206654" y="2176664"/>
            <a:ext cx="3166166" cy="3792200"/>
            <a:chOff x="6206654" y="2176664"/>
            <a:chExt cx="3166166" cy="3792200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071263B1-52AF-46A0-31F1-9328C857E348}"/>
                </a:ext>
              </a:extLst>
            </p:cNvPr>
            <p:cNvSpPr/>
            <p:nvPr/>
          </p:nvSpPr>
          <p:spPr>
            <a:xfrm>
              <a:off x="6206654" y="2767653"/>
              <a:ext cx="3166166" cy="3201211"/>
            </a:xfrm>
            <a:prstGeom prst="roundRect">
              <a:avLst>
                <a:gd name="adj" fmla="val 726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Google Shape;1421;p37">
              <a:extLst>
                <a:ext uri="{FF2B5EF4-FFF2-40B4-BE49-F238E27FC236}">
                  <a16:creationId xmlns:a16="http://schemas.microsoft.com/office/drawing/2014/main" id="{A43A296D-E6E0-15BB-ABB0-BDC140E5485D}"/>
                </a:ext>
              </a:extLst>
            </p:cNvPr>
            <p:cNvSpPr/>
            <p:nvPr/>
          </p:nvSpPr>
          <p:spPr>
            <a:xfrm>
              <a:off x="7117257" y="2176664"/>
              <a:ext cx="1333947" cy="133495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EB95FEF-3E1A-FC4A-FB2E-5C0F9C417A59}"/>
                </a:ext>
              </a:extLst>
            </p:cNvPr>
            <p:cNvSpPr/>
            <p:nvPr/>
          </p:nvSpPr>
          <p:spPr>
            <a:xfrm>
              <a:off x="7383541" y="2443453"/>
              <a:ext cx="801378" cy="8013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组合 16">
              <a:extLst>
                <a:ext uri="{FF2B5EF4-FFF2-40B4-BE49-F238E27FC236}">
                  <a16:creationId xmlns:a16="http://schemas.microsoft.com/office/drawing/2014/main" id="{310B8CDB-7C5D-4790-5F87-63053D0C3493}"/>
                </a:ext>
              </a:extLst>
            </p:cNvPr>
            <p:cNvGrpSpPr/>
            <p:nvPr/>
          </p:nvGrpSpPr>
          <p:grpSpPr>
            <a:xfrm>
              <a:off x="7565866" y="2597874"/>
              <a:ext cx="404776" cy="440533"/>
              <a:chOff x="930276" y="5935664"/>
              <a:chExt cx="306388" cy="334963"/>
            </a:xfrm>
            <a:solidFill>
              <a:srgbClr val="210073"/>
            </a:solidFill>
            <a:effectLst/>
          </p:grpSpPr>
          <p:sp>
            <p:nvSpPr>
              <p:cNvPr id="47" name="Freeform 665">
                <a:extLst>
                  <a:ext uri="{FF2B5EF4-FFF2-40B4-BE49-F238E27FC236}">
                    <a16:creationId xmlns:a16="http://schemas.microsoft.com/office/drawing/2014/main" id="{65020C1E-EA17-B71F-E592-7AA1ACDE7D55}"/>
                  </a:ext>
                </a:extLst>
              </p:cNvPr>
              <p:cNvSpPr/>
              <p:nvPr/>
            </p:nvSpPr>
            <p:spPr bwMode="auto">
              <a:xfrm>
                <a:off x="930276" y="5935664"/>
                <a:ext cx="306388" cy="236538"/>
              </a:xfrm>
              <a:custGeom>
                <a:avLst/>
                <a:gdLst>
                  <a:gd name="T0" fmla="*/ 179 w 193"/>
                  <a:gd name="T1" fmla="*/ 54 h 149"/>
                  <a:gd name="T2" fmla="*/ 193 w 193"/>
                  <a:gd name="T3" fmla="*/ 0 h 149"/>
                  <a:gd name="T4" fmla="*/ 138 w 193"/>
                  <a:gd name="T5" fmla="*/ 13 h 149"/>
                  <a:gd name="T6" fmla="*/ 152 w 193"/>
                  <a:gd name="T7" fmla="*/ 27 h 149"/>
                  <a:gd name="T8" fmla="*/ 99 w 193"/>
                  <a:gd name="T9" fmla="*/ 79 h 149"/>
                  <a:gd name="T10" fmla="*/ 77 w 193"/>
                  <a:gd name="T11" fmla="*/ 57 h 149"/>
                  <a:gd name="T12" fmla="*/ 0 w 193"/>
                  <a:gd name="T13" fmla="*/ 134 h 149"/>
                  <a:gd name="T14" fmla="*/ 15 w 193"/>
                  <a:gd name="T15" fmla="*/ 149 h 149"/>
                  <a:gd name="T16" fmla="*/ 15 w 193"/>
                  <a:gd name="T17" fmla="*/ 149 h 149"/>
                  <a:gd name="T18" fmla="*/ 77 w 193"/>
                  <a:gd name="T19" fmla="*/ 87 h 149"/>
                  <a:gd name="T20" fmla="*/ 99 w 193"/>
                  <a:gd name="T21" fmla="*/ 108 h 149"/>
                  <a:gd name="T22" fmla="*/ 167 w 193"/>
                  <a:gd name="T23" fmla="*/ 41 h 149"/>
                  <a:gd name="T24" fmla="*/ 179 w 193"/>
                  <a:gd name="T25" fmla="*/ 5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149">
                    <a:moveTo>
                      <a:pt x="179" y="54"/>
                    </a:moveTo>
                    <a:lnTo>
                      <a:pt x="193" y="0"/>
                    </a:lnTo>
                    <a:lnTo>
                      <a:pt x="138" y="13"/>
                    </a:lnTo>
                    <a:lnTo>
                      <a:pt x="152" y="27"/>
                    </a:lnTo>
                    <a:lnTo>
                      <a:pt x="99" y="79"/>
                    </a:lnTo>
                    <a:lnTo>
                      <a:pt x="77" y="57"/>
                    </a:lnTo>
                    <a:lnTo>
                      <a:pt x="0" y="134"/>
                    </a:lnTo>
                    <a:lnTo>
                      <a:pt x="15" y="149"/>
                    </a:lnTo>
                    <a:lnTo>
                      <a:pt x="15" y="149"/>
                    </a:lnTo>
                    <a:lnTo>
                      <a:pt x="77" y="87"/>
                    </a:lnTo>
                    <a:lnTo>
                      <a:pt x="99" y="108"/>
                    </a:lnTo>
                    <a:lnTo>
                      <a:pt x="167" y="41"/>
                    </a:lnTo>
                    <a:lnTo>
                      <a:pt x="179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Rectangle 666">
                <a:extLst>
                  <a:ext uri="{FF2B5EF4-FFF2-40B4-BE49-F238E27FC236}">
                    <a16:creationId xmlns:a16="http://schemas.microsoft.com/office/drawing/2014/main" id="{902AB0AE-A996-FA4C-31E6-D53A6B2797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264" y="6189664"/>
                <a:ext cx="44450" cy="809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Rectangle 667">
                <a:extLst>
                  <a:ext uri="{FF2B5EF4-FFF2-40B4-BE49-F238E27FC236}">
                    <a16:creationId xmlns:a16="http://schemas.microsoft.com/office/drawing/2014/main" id="{2AF50495-E731-74CF-EB0B-4CA056CC0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9" y="6149976"/>
                <a:ext cx="4445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Rectangle 668">
                <a:extLst>
                  <a:ext uri="{FF2B5EF4-FFF2-40B4-BE49-F238E27FC236}">
                    <a16:creationId xmlns:a16="http://schemas.microsoft.com/office/drawing/2014/main" id="{2E6A5E0A-9AA8-D33B-191E-955383200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901" y="6110289"/>
                <a:ext cx="44450" cy="1603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Rectangle 669">
                <a:extLst>
                  <a:ext uri="{FF2B5EF4-FFF2-40B4-BE49-F238E27FC236}">
                    <a16:creationId xmlns:a16="http://schemas.microsoft.com/office/drawing/2014/main" id="{E83D3571-3C73-265C-8CF5-1368B3EB66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7926" y="6070601"/>
                <a:ext cx="44450" cy="200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890385A-435C-0518-75E4-2C9F292135ED}"/>
                </a:ext>
              </a:extLst>
            </p:cNvPr>
            <p:cNvSpPr txBox="1"/>
            <p:nvPr/>
          </p:nvSpPr>
          <p:spPr>
            <a:xfrm>
              <a:off x="6465655" y="3655310"/>
              <a:ext cx="2661824" cy="188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4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90650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0" grpId="0"/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D78EB0DA-68BB-0AA3-3348-DAD62BFEC9D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8991" y="1212672"/>
            <a:ext cx="661556" cy="661554"/>
          </a:xfrm>
          <a:prstGeom prst="rect">
            <a:avLst/>
          </a:prstGeom>
        </p:spPr>
      </p:pic>
      <p:pic>
        <p:nvPicPr>
          <p:cNvPr id="3" name="Picture 2">
            <a:hlinkClick r:id="rId4" action="ppaction://hlinksldjump"/>
            <a:extLst>
              <a:ext uri="{FF2B5EF4-FFF2-40B4-BE49-F238E27FC236}">
                <a16:creationId xmlns:a16="http://schemas.microsoft.com/office/drawing/2014/main" id="{4AD6F9B6-6A3C-D35F-4D0F-3386FA08C73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2390" y="2581700"/>
            <a:ext cx="509577" cy="509577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  <a:extLst>
              <a:ext uri="{FF2B5EF4-FFF2-40B4-BE49-F238E27FC236}">
                <a16:creationId xmlns:a16="http://schemas.microsoft.com/office/drawing/2014/main" id="{258704F0-4BB8-1236-4A10-5021FC2F6F1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077" y="3077679"/>
            <a:ext cx="500637" cy="500635"/>
          </a:xfrm>
          <a:prstGeom prst="rect">
            <a:avLst/>
          </a:prstGeom>
        </p:spPr>
      </p:pic>
      <p:pic>
        <p:nvPicPr>
          <p:cNvPr id="6" name="Picture 5">
            <a:hlinkClick r:id="rId8" action="ppaction://hlinksldjump"/>
            <a:extLst>
              <a:ext uri="{FF2B5EF4-FFF2-40B4-BE49-F238E27FC236}">
                <a16:creationId xmlns:a16="http://schemas.microsoft.com/office/drawing/2014/main" id="{989854EC-CF2B-ED77-2902-3B571E50A868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329" y="2663960"/>
            <a:ext cx="520157" cy="520157"/>
          </a:xfrm>
          <a:prstGeom prst="rect">
            <a:avLst/>
          </a:prstGeom>
        </p:spPr>
      </p:pic>
      <p:pic>
        <p:nvPicPr>
          <p:cNvPr id="7" name="Picture 6">
            <a:hlinkClick r:id="rId10" action="ppaction://hlinksldjump"/>
            <a:extLst>
              <a:ext uri="{FF2B5EF4-FFF2-40B4-BE49-F238E27FC236}">
                <a16:creationId xmlns:a16="http://schemas.microsoft.com/office/drawing/2014/main" id="{B5E5516F-2AB0-1D19-F65E-61D9D07BFC3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8" y="1292132"/>
            <a:ext cx="502635" cy="5026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07B13F-8903-72C6-D5F9-CE146B896B0C}"/>
              </a:ext>
            </a:extLst>
          </p:cNvPr>
          <p:cNvSpPr txBox="1"/>
          <p:nvPr/>
        </p:nvSpPr>
        <p:spPr>
          <a:xfrm>
            <a:off x="1021404" y="706830"/>
            <a:ext cx="10077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پایان نامه</a:t>
            </a:r>
            <a:endParaRPr lang="en-US" sz="44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" name="Picture 14">
            <a:hlinkClick r:id="rId12" action="ppaction://hlinksldjump"/>
            <a:extLst>
              <a:ext uri="{FF2B5EF4-FFF2-40B4-BE49-F238E27FC236}">
                <a16:creationId xmlns:a16="http://schemas.microsoft.com/office/drawing/2014/main" id="{55D02C26-51F4-E50B-E3B1-963D236ED012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367" y="3071718"/>
            <a:ext cx="512557" cy="512557"/>
          </a:xfrm>
          <a:prstGeom prst="rect">
            <a:avLst/>
          </a:prstGeom>
        </p:spPr>
      </p:pic>
      <p:sp>
        <p:nvSpPr>
          <p:cNvPr id="16" name="TextBox 15">
            <a:hlinkClick r:id="rId2" action="ppaction://hlinksldjump"/>
            <a:extLst>
              <a:ext uri="{FF2B5EF4-FFF2-40B4-BE49-F238E27FC236}">
                <a16:creationId xmlns:a16="http://schemas.microsoft.com/office/drawing/2014/main" id="{6E2AB44A-FEF4-EE2C-8A39-DCCF230D29B3}"/>
              </a:ext>
            </a:extLst>
          </p:cNvPr>
          <p:cNvSpPr txBox="1"/>
          <p:nvPr/>
        </p:nvSpPr>
        <p:spPr>
          <a:xfrm>
            <a:off x="9429455" y="2641292"/>
            <a:ext cx="184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hlinkClick r:id="rId4" action="ppaction://hlinksldjump"/>
            <a:extLst>
              <a:ext uri="{FF2B5EF4-FFF2-40B4-BE49-F238E27FC236}">
                <a16:creationId xmlns:a16="http://schemas.microsoft.com/office/drawing/2014/main" id="{3B7A40F4-37D6-4DE5-12E6-C65E07D0FEB9}"/>
              </a:ext>
            </a:extLst>
          </p:cNvPr>
          <p:cNvSpPr txBox="1"/>
          <p:nvPr/>
        </p:nvSpPr>
        <p:spPr>
          <a:xfrm>
            <a:off x="7878964" y="3777690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6" action="ppaction://hlinksldjump"/>
            <a:extLst>
              <a:ext uri="{FF2B5EF4-FFF2-40B4-BE49-F238E27FC236}">
                <a16:creationId xmlns:a16="http://schemas.microsoft.com/office/drawing/2014/main" id="{D90FC6BC-88D4-1710-9D71-CB90D2F57B2F}"/>
              </a:ext>
            </a:extLst>
          </p:cNvPr>
          <p:cNvSpPr txBox="1"/>
          <p:nvPr/>
        </p:nvSpPr>
        <p:spPr>
          <a:xfrm>
            <a:off x="6348630" y="4305818"/>
            <a:ext cx="1479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12" action="ppaction://hlinksldjump"/>
            <a:extLst>
              <a:ext uri="{FF2B5EF4-FFF2-40B4-BE49-F238E27FC236}">
                <a16:creationId xmlns:a16="http://schemas.microsoft.com/office/drawing/2014/main" id="{3C747120-73A9-12E3-EFF7-C6DDC5357295}"/>
              </a:ext>
            </a:extLst>
          </p:cNvPr>
          <p:cNvSpPr txBox="1"/>
          <p:nvPr/>
        </p:nvSpPr>
        <p:spPr>
          <a:xfrm>
            <a:off x="4409642" y="4305818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8" action="ppaction://hlinksldjump"/>
            <a:extLst>
              <a:ext uri="{FF2B5EF4-FFF2-40B4-BE49-F238E27FC236}">
                <a16:creationId xmlns:a16="http://schemas.microsoft.com/office/drawing/2014/main" id="{9A7CC6A3-B781-CD6B-13BB-C64F31E38181}"/>
              </a:ext>
            </a:extLst>
          </p:cNvPr>
          <p:cNvSpPr txBox="1"/>
          <p:nvPr/>
        </p:nvSpPr>
        <p:spPr>
          <a:xfrm>
            <a:off x="2769403" y="3777690"/>
            <a:ext cx="174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4" action="ppaction://hlinksldjump"/>
            <a:extLst>
              <a:ext uri="{FF2B5EF4-FFF2-40B4-BE49-F238E27FC236}">
                <a16:creationId xmlns:a16="http://schemas.microsoft.com/office/drawing/2014/main" id="{BF1599C4-B281-1FCB-E537-B60BE41A3A5C}"/>
              </a:ext>
            </a:extLst>
          </p:cNvPr>
          <p:cNvSpPr txBox="1"/>
          <p:nvPr/>
        </p:nvSpPr>
        <p:spPr>
          <a:xfrm>
            <a:off x="1514423" y="2641292"/>
            <a:ext cx="88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0956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687AD4-EA82-3094-E3C3-F11E65EC6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413CE9E-CBB6-B207-337F-791AC08ADC1E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1C0825-9EFE-86A4-A444-2E4AC0C5D47C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D98817B-44F3-E845-BF9A-E5E24EAA15AB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51033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2" action="ppaction://hlinksldjump"/>
            <a:extLst>
              <a:ext uri="{FF2B5EF4-FFF2-40B4-BE49-F238E27FC236}">
                <a16:creationId xmlns:a16="http://schemas.microsoft.com/office/drawing/2014/main" id="{75F18AA5-FA5C-3003-5D8A-058CA326B27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8991" y="1212672"/>
            <a:ext cx="661556" cy="661554"/>
          </a:xfrm>
          <a:prstGeom prst="rect">
            <a:avLst/>
          </a:prstGeom>
        </p:spPr>
      </p:pic>
      <p:pic>
        <p:nvPicPr>
          <p:cNvPr id="9" name="Picture 8">
            <a:hlinkClick r:id="rId4" action="ppaction://hlinksldjump"/>
            <a:extLst>
              <a:ext uri="{FF2B5EF4-FFF2-40B4-BE49-F238E27FC236}">
                <a16:creationId xmlns:a16="http://schemas.microsoft.com/office/drawing/2014/main" id="{76DFAB2C-E004-2089-30CB-E144857456B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2390" y="2581700"/>
            <a:ext cx="509577" cy="509577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  <a:extLst>
              <a:ext uri="{FF2B5EF4-FFF2-40B4-BE49-F238E27FC236}">
                <a16:creationId xmlns:a16="http://schemas.microsoft.com/office/drawing/2014/main" id="{551F8C23-E3BB-4A5B-777E-4D09C13D606D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367" y="3071718"/>
            <a:ext cx="512557" cy="512557"/>
          </a:xfrm>
          <a:prstGeom prst="rect">
            <a:avLst/>
          </a:prstGeom>
        </p:spPr>
      </p:pic>
      <p:pic>
        <p:nvPicPr>
          <p:cNvPr id="11" name="Picture 10">
            <a:hlinkClick r:id="rId8" action="ppaction://hlinksldjump"/>
            <a:extLst>
              <a:ext uri="{FF2B5EF4-FFF2-40B4-BE49-F238E27FC236}">
                <a16:creationId xmlns:a16="http://schemas.microsoft.com/office/drawing/2014/main" id="{E64465E2-A6F7-1829-0C34-7F17A9DEA24C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077" y="3077679"/>
            <a:ext cx="500637" cy="500635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:a16="http://schemas.microsoft.com/office/drawing/2014/main" id="{AEB91CCE-5252-271F-5FA1-A2290A9CD73D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329" y="2663960"/>
            <a:ext cx="520157" cy="520157"/>
          </a:xfrm>
          <a:prstGeom prst="rect">
            <a:avLst/>
          </a:prstGeom>
        </p:spPr>
      </p:pic>
      <p:pic>
        <p:nvPicPr>
          <p:cNvPr id="13" name="Picture 12">
            <a:hlinkClick r:id="rId12" action="ppaction://hlinksldjump"/>
            <a:extLst>
              <a:ext uri="{FF2B5EF4-FFF2-40B4-BE49-F238E27FC236}">
                <a16:creationId xmlns:a16="http://schemas.microsoft.com/office/drawing/2014/main" id="{ACC6CA33-788E-AAA3-2676-FFE43CCAE26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8" y="1292132"/>
            <a:ext cx="502635" cy="50263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96696A5-3A4B-74A9-F094-39CF71D2DF1D}"/>
              </a:ext>
            </a:extLst>
          </p:cNvPr>
          <p:cNvSpPr txBox="1"/>
          <p:nvPr/>
        </p:nvSpPr>
        <p:spPr>
          <a:xfrm>
            <a:off x="1021404" y="706830"/>
            <a:ext cx="10077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پایان نامه</a:t>
            </a:r>
            <a:endParaRPr lang="en-US" sz="44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hlinkClick r:id="rId2" action="ppaction://hlinksldjump"/>
            <a:extLst>
              <a:ext uri="{FF2B5EF4-FFF2-40B4-BE49-F238E27FC236}">
                <a16:creationId xmlns:a16="http://schemas.microsoft.com/office/drawing/2014/main" id="{21410655-B82D-AC3D-8EBF-76DD187FFB06}"/>
              </a:ext>
            </a:extLst>
          </p:cNvPr>
          <p:cNvSpPr txBox="1"/>
          <p:nvPr/>
        </p:nvSpPr>
        <p:spPr>
          <a:xfrm>
            <a:off x="9429455" y="2641292"/>
            <a:ext cx="184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hlinkClick r:id="rId4" action="ppaction://hlinksldjump"/>
            <a:extLst>
              <a:ext uri="{FF2B5EF4-FFF2-40B4-BE49-F238E27FC236}">
                <a16:creationId xmlns:a16="http://schemas.microsoft.com/office/drawing/2014/main" id="{D09189A3-B949-56F2-2DBA-E710F86010A2}"/>
              </a:ext>
            </a:extLst>
          </p:cNvPr>
          <p:cNvSpPr txBox="1"/>
          <p:nvPr/>
        </p:nvSpPr>
        <p:spPr>
          <a:xfrm>
            <a:off x="7878964" y="3777690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8" action="ppaction://hlinksldjump"/>
            <a:extLst>
              <a:ext uri="{FF2B5EF4-FFF2-40B4-BE49-F238E27FC236}">
                <a16:creationId xmlns:a16="http://schemas.microsoft.com/office/drawing/2014/main" id="{C2CAFF51-649A-D6A0-D6F3-0A4FE29459BF}"/>
              </a:ext>
            </a:extLst>
          </p:cNvPr>
          <p:cNvSpPr txBox="1"/>
          <p:nvPr/>
        </p:nvSpPr>
        <p:spPr>
          <a:xfrm>
            <a:off x="6348630" y="4305818"/>
            <a:ext cx="1479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6" action="ppaction://hlinksldjump"/>
            <a:extLst>
              <a:ext uri="{FF2B5EF4-FFF2-40B4-BE49-F238E27FC236}">
                <a16:creationId xmlns:a16="http://schemas.microsoft.com/office/drawing/2014/main" id="{50134568-FB42-CDF9-3AB3-2F1323BDAE1F}"/>
              </a:ext>
            </a:extLst>
          </p:cNvPr>
          <p:cNvSpPr txBox="1"/>
          <p:nvPr/>
        </p:nvSpPr>
        <p:spPr>
          <a:xfrm>
            <a:off x="4409642" y="4305818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0" action="ppaction://hlinksldjump"/>
            <a:extLst>
              <a:ext uri="{FF2B5EF4-FFF2-40B4-BE49-F238E27FC236}">
                <a16:creationId xmlns:a16="http://schemas.microsoft.com/office/drawing/2014/main" id="{12FA5AAA-F595-83F1-D017-0C79C3FFCBAD}"/>
              </a:ext>
            </a:extLst>
          </p:cNvPr>
          <p:cNvSpPr txBox="1"/>
          <p:nvPr/>
        </p:nvSpPr>
        <p:spPr>
          <a:xfrm>
            <a:off x="2769403" y="3777690"/>
            <a:ext cx="174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4" action="ppaction://hlinksldjump"/>
            <a:extLst>
              <a:ext uri="{FF2B5EF4-FFF2-40B4-BE49-F238E27FC236}">
                <a16:creationId xmlns:a16="http://schemas.microsoft.com/office/drawing/2014/main" id="{F917D800-5141-2169-A902-572B45BC482E}"/>
              </a:ext>
            </a:extLst>
          </p:cNvPr>
          <p:cNvSpPr txBox="1"/>
          <p:nvPr/>
        </p:nvSpPr>
        <p:spPr>
          <a:xfrm>
            <a:off x="1514423" y="2641292"/>
            <a:ext cx="88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4457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687AD4-EA82-3094-E3C3-F11E65EC6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413CE9E-CBB6-B207-337F-791AC08ADC1E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115E85D-1462-3BFE-690B-BA8182AA1C0A}"/>
              </a:ext>
            </a:extLst>
          </p:cNvPr>
          <p:cNvGrpSpPr/>
          <p:nvPr/>
        </p:nvGrpSpPr>
        <p:grpSpPr>
          <a:xfrm>
            <a:off x="372115" y="2090057"/>
            <a:ext cx="8737505" cy="3960074"/>
            <a:chOff x="810539" y="915912"/>
            <a:chExt cx="10370187" cy="4700050"/>
          </a:xfrm>
        </p:grpSpPr>
        <p:grpSp>
          <p:nvGrpSpPr>
            <p:cNvPr id="22" name="Google Shape;1324;p40">
              <a:extLst>
                <a:ext uri="{FF2B5EF4-FFF2-40B4-BE49-F238E27FC236}">
                  <a16:creationId xmlns:a16="http://schemas.microsoft.com/office/drawing/2014/main" id="{8434CC66-47DB-1280-863F-06BA17C3CB92}"/>
                </a:ext>
              </a:extLst>
            </p:cNvPr>
            <p:cNvGrpSpPr/>
            <p:nvPr/>
          </p:nvGrpSpPr>
          <p:grpSpPr>
            <a:xfrm>
              <a:off x="2188238" y="2094579"/>
              <a:ext cx="8661598" cy="3143718"/>
              <a:chOff x="2017000" y="2001850"/>
              <a:chExt cx="5812525" cy="2109650"/>
            </a:xfrm>
          </p:grpSpPr>
          <p:sp>
            <p:nvSpPr>
              <p:cNvPr id="23" name="Google Shape;1325;p40">
                <a:extLst>
                  <a:ext uri="{FF2B5EF4-FFF2-40B4-BE49-F238E27FC236}">
                    <a16:creationId xmlns:a16="http://schemas.microsoft.com/office/drawing/2014/main" id="{C4D93587-52DB-4298-A923-AD2DAE150F91}"/>
                  </a:ext>
                </a:extLst>
              </p:cNvPr>
              <p:cNvSpPr/>
              <p:nvPr/>
            </p:nvSpPr>
            <p:spPr>
              <a:xfrm>
                <a:off x="2017000" y="2705025"/>
                <a:ext cx="217800" cy="14064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326;p40">
                <a:extLst>
                  <a:ext uri="{FF2B5EF4-FFF2-40B4-BE49-F238E27FC236}">
                    <a16:creationId xmlns:a16="http://schemas.microsoft.com/office/drawing/2014/main" id="{9C467C57-16F5-9856-BF60-B94115D82E04}"/>
                  </a:ext>
                </a:extLst>
              </p:cNvPr>
              <p:cNvSpPr/>
              <p:nvPr/>
            </p:nvSpPr>
            <p:spPr>
              <a:xfrm>
                <a:off x="2525611" y="2470625"/>
                <a:ext cx="217800" cy="16407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327;p40">
                <a:extLst>
                  <a:ext uri="{FF2B5EF4-FFF2-40B4-BE49-F238E27FC236}">
                    <a16:creationId xmlns:a16="http://schemas.microsoft.com/office/drawing/2014/main" id="{2100C429-F020-4AD1-7CF3-752116A7906F}"/>
                  </a:ext>
                </a:extLst>
              </p:cNvPr>
              <p:cNvSpPr/>
              <p:nvPr/>
            </p:nvSpPr>
            <p:spPr>
              <a:xfrm>
                <a:off x="3034223" y="2704950"/>
                <a:ext cx="217800" cy="14064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328;p40">
                <a:extLst>
                  <a:ext uri="{FF2B5EF4-FFF2-40B4-BE49-F238E27FC236}">
                    <a16:creationId xmlns:a16="http://schemas.microsoft.com/office/drawing/2014/main" id="{867D196D-4EFD-866C-E20E-5592FD0BD7CE}"/>
                  </a:ext>
                </a:extLst>
              </p:cNvPr>
              <p:cNvSpPr/>
              <p:nvPr/>
            </p:nvSpPr>
            <p:spPr>
              <a:xfrm>
                <a:off x="3542834" y="2939350"/>
                <a:ext cx="217800" cy="11718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329;p40">
                <a:extLst>
                  <a:ext uri="{FF2B5EF4-FFF2-40B4-BE49-F238E27FC236}">
                    <a16:creationId xmlns:a16="http://schemas.microsoft.com/office/drawing/2014/main" id="{C0029FF6-894D-05F7-EF88-F97242C7D5FB}"/>
                  </a:ext>
                </a:extLst>
              </p:cNvPr>
              <p:cNvSpPr/>
              <p:nvPr/>
            </p:nvSpPr>
            <p:spPr>
              <a:xfrm>
                <a:off x="4051445" y="3173800"/>
                <a:ext cx="217800" cy="9375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330;p40">
                <a:extLst>
                  <a:ext uri="{FF2B5EF4-FFF2-40B4-BE49-F238E27FC236}">
                    <a16:creationId xmlns:a16="http://schemas.microsoft.com/office/drawing/2014/main" id="{35187ABB-CF9B-9AB4-4BC7-2AD277D80A69}"/>
                  </a:ext>
                </a:extLst>
              </p:cNvPr>
              <p:cNvSpPr/>
              <p:nvPr/>
            </p:nvSpPr>
            <p:spPr>
              <a:xfrm>
                <a:off x="4560057" y="3408025"/>
                <a:ext cx="217800" cy="7032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331;p40">
                <a:extLst>
                  <a:ext uri="{FF2B5EF4-FFF2-40B4-BE49-F238E27FC236}">
                    <a16:creationId xmlns:a16="http://schemas.microsoft.com/office/drawing/2014/main" id="{D30F2333-659E-9F53-9042-F76D01A3296D}"/>
                  </a:ext>
                </a:extLst>
              </p:cNvPr>
              <p:cNvSpPr/>
              <p:nvPr/>
            </p:nvSpPr>
            <p:spPr>
              <a:xfrm>
                <a:off x="5068668" y="3173900"/>
                <a:ext cx="217800" cy="9375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332;p40">
                <a:extLst>
                  <a:ext uri="{FF2B5EF4-FFF2-40B4-BE49-F238E27FC236}">
                    <a16:creationId xmlns:a16="http://schemas.microsoft.com/office/drawing/2014/main" id="{4C793A92-2ABF-1AD4-D13D-7925BF19A106}"/>
                  </a:ext>
                </a:extLst>
              </p:cNvPr>
              <p:cNvSpPr/>
              <p:nvPr/>
            </p:nvSpPr>
            <p:spPr>
              <a:xfrm>
                <a:off x="5577280" y="2939425"/>
                <a:ext cx="217800" cy="11718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333;p40">
                <a:extLst>
                  <a:ext uri="{FF2B5EF4-FFF2-40B4-BE49-F238E27FC236}">
                    <a16:creationId xmlns:a16="http://schemas.microsoft.com/office/drawing/2014/main" id="{0E8891D7-3DD4-E089-0774-D63FF79A6E98}"/>
                  </a:ext>
                </a:extLst>
              </p:cNvPr>
              <p:cNvSpPr/>
              <p:nvPr/>
            </p:nvSpPr>
            <p:spPr>
              <a:xfrm>
                <a:off x="6085891" y="2705100"/>
                <a:ext cx="217800" cy="14064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334;p40">
                <a:extLst>
                  <a:ext uri="{FF2B5EF4-FFF2-40B4-BE49-F238E27FC236}">
                    <a16:creationId xmlns:a16="http://schemas.microsoft.com/office/drawing/2014/main" id="{ECB4A692-00A8-FB6A-630A-7D681835DE12}"/>
                  </a:ext>
                </a:extLst>
              </p:cNvPr>
              <p:cNvSpPr/>
              <p:nvPr/>
            </p:nvSpPr>
            <p:spPr>
              <a:xfrm>
                <a:off x="6594502" y="2470525"/>
                <a:ext cx="217800" cy="16407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335;p40">
                <a:extLst>
                  <a:ext uri="{FF2B5EF4-FFF2-40B4-BE49-F238E27FC236}">
                    <a16:creationId xmlns:a16="http://schemas.microsoft.com/office/drawing/2014/main" id="{A45B7848-2741-9DE8-DF03-87A0E22320A3}"/>
                  </a:ext>
                </a:extLst>
              </p:cNvPr>
              <p:cNvSpPr/>
              <p:nvPr/>
            </p:nvSpPr>
            <p:spPr>
              <a:xfrm>
                <a:off x="7103114" y="2236500"/>
                <a:ext cx="217800" cy="18750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336;p40">
                <a:extLst>
                  <a:ext uri="{FF2B5EF4-FFF2-40B4-BE49-F238E27FC236}">
                    <a16:creationId xmlns:a16="http://schemas.microsoft.com/office/drawing/2014/main" id="{065D636F-1843-A684-4BD1-04FF10316C82}"/>
                  </a:ext>
                </a:extLst>
              </p:cNvPr>
              <p:cNvSpPr/>
              <p:nvPr/>
            </p:nvSpPr>
            <p:spPr>
              <a:xfrm>
                <a:off x="7611725" y="2001850"/>
                <a:ext cx="217800" cy="21093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" name="Google Shape;1337;p40">
              <a:extLst>
                <a:ext uri="{FF2B5EF4-FFF2-40B4-BE49-F238E27FC236}">
                  <a16:creationId xmlns:a16="http://schemas.microsoft.com/office/drawing/2014/main" id="{557372B7-0254-62B5-38F4-51EC6C31C9D4}"/>
                </a:ext>
              </a:extLst>
            </p:cNvPr>
            <p:cNvGrpSpPr/>
            <p:nvPr/>
          </p:nvGrpSpPr>
          <p:grpSpPr>
            <a:xfrm>
              <a:off x="810539" y="1595733"/>
              <a:ext cx="10370187" cy="4020229"/>
              <a:chOff x="1092470" y="1667090"/>
              <a:chExt cx="6959105" cy="2697849"/>
            </a:xfrm>
          </p:grpSpPr>
          <p:sp>
            <p:nvSpPr>
              <p:cNvPr id="40" name="Google Shape;1338;p40">
                <a:extLst>
                  <a:ext uri="{FF2B5EF4-FFF2-40B4-BE49-F238E27FC236}">
                    <a16:creationId xmlns:a16="http://schemas.microsoft.com/office/drawing/2014/main" id="{A1B999C4-D675-A9D4-476C-409E7D3FDB73}"/>
                  </a:ext>
                </a:extLst>
              </p:cNvPr>
              <p:cNvSpPr txBox="1"/>
              <p:nvPr/>
            </p:nvSpPr>
            <p:spPr>
              <a:xfrm>
                <a:off x="1092470" y="37764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100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1" name="Google Shape;1339;p40">
                <a:extLst>
                  <a:ext uri="{FF2B5EF4-FFF2-40B4-BE49-F238E27FC236}">
                    <a16:creationId xmlns:a16="http://schemas.microsoft.com/office/drawing/2014/main" id="{4D869027-23D4-ACBE-8E1C-EB454F3E1546}"/>
                  </a:ext>
                </a:extLst>
              </p:cNvPr>
              <p:cNvSpPr txBox="1"/>
              <p:nvPr/>
            </p:nvSpPr>
            <p:spPr>
              <a:xfrm>
                <a:off x="1092470" y="35420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200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2" name="Google Shape;1340;p40">
                <a:extLst>
                  <a:ext uri="{FF2B5EF4-FFF2-40B4-BE49-F238E27FC236}">
                    <a16:creationId xmlns:a16="http://schemas.microsoft.com/office/drawing/2014/main" id="{0F437442-4C78-9880-3997-6968C5522D5C}"/>
                  </a:ext>
                </a:extLst>
              </p:cNvPr>
              <p:cNvSpPr txBox="1"/>
              <p:nvPr/>
            </p:nvSpPr>
            <p:spPr>
              <a:xfrm>
                <a:off x="1092470" y="330771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300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3" name="Google Shape;1341;p40">
                <a:extLst>
                  <a:ext uri="{FF2B5EF4-FFF2-40B4-BE49-F238E27FC236}">
                    <a16:creationId xmlns:a16="http://schemas.microsoft.com/office/drawing/2014/main" id="{E1FD42CB-3C26-6E23-F5EA-EE39359EB766}"/>
                  </a:ext>
                </a:extLst>
              </p:cNvPr>
              <p:cNvSpPr txBox="1"/>
              <p:nvPr/>
            </p:nvSpPr>
            <p:spPr>
              <a:xfrm>
                <a:off x="1092470" y="30733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400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4" name="Google Shape;1342;p40">
                <a:extLst>
                  <a:ext uri="{FF2B5EF4-FFF2-40B4-BE49-F238E27FC236}">
                    <a16:creationId xmlns:a16="http://schemas.microsoft.com/office/drawing/2014/main" id="{5C7B1EA2-749B-442B-DED3-C1A0A8234E03}"/>
                  </a:ext>
                </a:extLst>
              </p:cNvPr>
              <p:cNvSpPr txBox="1"/>
              <p:nvPr/>
            </p:nvSpPr>
            <p:spPr>
              <a:xfrm>
                <a:off x="1092470" y="28389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500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5" name="Google Shape;1343;p40">
                <a:extLst>
                  <a:ext uri="{FF2B5EF4-FFF2-40B4-BE49-F238E27FC236}">
                    <a16:creationId xmlns:a16="http://schemas.microsoft.com/office/drawing/2014/main" id="{BEA4DDE9-3B38-5B29-D824-BE3D90CBB430}"/>
                  </a:ext>
                </a:extLst>
              </p:cNvPr>
              <p:cNvSpPr txBox="1"/>
              <p:nvPr/>
            </p:nvSpPr>
            <p:spPr>
              <a:xfrm>
                <a:off x="1092470" y="26045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600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6" name="Google Shape;1344;p40">
                <a:extLst>
                  <a:ext uri="{FF2B5EF4-FFF2-40B4-BE49-F238E27FC236}">
                    <a16:creationId xmlns:a16="http://schemas.microsoft.com/office/drawing/2014/main" id="{681B494C-D9BA-FD32-9C32-426286460233}"/>
                  </a:ext>
                </a:extLst>
              </p:cNvPr>
              <p:cNvSpPr txBox="1"/>
              <p:nvPr/>
            </p:nvSpPr>
            <p:spPr>
              <a:xfrm>
                <a:off x="1092470" y="237021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700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7" name="Google Shape;1345;p40">
                <a:extLst>
                  <a:ext uri="{FF2B5EF4-FFF2-40B4-BE49-F238E27FC236}">
                    <a16:creationId xmlns:a16="http://schemas.microsoft.com/office/drawing/2014/main" id="{B9448E9D-F5F8-8422-A03F-0FF728A30112}"/>
                  </a:ext>
                </a:extLst>
              </p:cNvPr>
              <p:cNvSpPr txBox="1"/>
              <p:nvPr/>
            </p:nvSpPr>
            <p:spPr>
              <a:xfrm>
                <a:off x="1092470" y="21358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800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8" name="Google Shape;1346;p40">
                <a:extLst>
                  <a:ext uri="{FF2B5EF4-FFF2-40B4-BE49-F238E27FC236}">
                    <a16:creationId xmlns:a16="http://schemas.microsoft.com/office/drawing/2014/main" id="{186CD002-9AEA-0EB0-EA2B-6D8E93F751AF}"/>
                  </a:ext>
                </a:extLst>
              </p:cNvPr>
              <p:cNvSpPr txBox="1"/>
              <p:nvPr/>
            </p:nvSpPr>
            <p:spPr>
              <a:xfrm>
                <a:off x="1092470" y="19014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900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9" name="Google Shape;1347;p40">
                <a:extLst>
                  <a:ext uri="{FF2B5EF4-FFF2-40B4-BE49-F238E27FC236}">
                    <a16:creationId xmlns:a16="http://schemas.microsoft.com/office/drawing/2014/main" id="{BD097459-17A4-06E5-DF9F-2BE7AD5BBA62}"/>
                  </a:ext>
                </a:extLst>
              </p:cNvPr>
              <p:cNvSpPr txBox="1"/>
              <p:nvPr/>
            </p:nvSpPr>
            <p:spPr>
              <a:xfrm>
                <a:off x="1092470" y="16670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1000</a:t>
                </a:r>
                <a:endParaRPr sz="10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50" name="Google Shape;1348;p40">
                <a:extLst>
                  <a:ext uri="{FF2B5EF4-FFF2-40B4-BE49-F238E27FC236}">
                    <a16:creationId xmlns:a16="http://schemas.microsoft.com/office/drawing/2014/main" id="{DA718BB4-65A4-E49A-2816-0A7E8952857A}"/>
                  </a:ext>
                </a:extLst>
              </p:cNvPr>
              <p:cNvSpPr txBox="1"/>
              <p:nvPr/>
            </p:nvSpPr>
            <p:spPr>
              <a:xfrm>
                <a:off x="1863695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اسفند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cxnSp>
            <p:nvCxnSpPr>
              <p:cNvPr id="51" name="Google Shape;1349;p40">
                <a:extLst>
                  <a:ext uri="{FF2B5EF4-FFF2-40B4-BE49-F238E27FC236}">
                    <a16:creationId xmlns:a16="http://schemas.microsoft.com/office/drawing/2014/main" id="{6C73932B-865B-D5C6-37C2-8BE0C20FEDEC}"/>
                  </a:ext>
                </a:extLst>
              </p:cNvPr>
              <p:cNvCxnSpPr/>
              <p:nvPr/>
            </p:nvCxnSpPr>
            <p:spPr>
              <a:xfrm>
                <a:off x="1693075" y="4106825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1350;p40">
                <a:extLst>
                  <a:ext uri="{FF2B5EF4-FFF2-40B4-BE49-F238E27FC236}">
                    <a16:creationId xmlns:a16="http://schemas.microsoft.com/office/drawing/2014/main" id="{499FF0B6-FBCA-DD77-93E0-093CE8B757EF}"/>
                  </a:ext>
                </a:extLst>
              </p:cNvPr>
              <p:cNvSpPr txBox="1"/>
              <p:nvPr/>
            </p:nvSpPr>
            <p:spPr>
              <a:xfrm>
                <a:off x="2372306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بهمن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3" name="Google Shape;1351;p40">
                <a:extLst>
                  <a:ext uri="{FF2B5EF4-FFF2-40B4-BE49-F238E27FC236}">
                    <a16:creationId xmlns:a16="http://schemas.microsoft.com/office/drawing/2014/main" id="{16D57CD6-F3C5-3DCA-B54F-594530A71C75}"/>
                  </a:ext>
                </a:extLst>
              </p:cNvPr>
              <p:cNvSpPr txBox="1"/>
              <p:nvPr/>
            </p:nvSpPr>
            <p:spPr>
              <a:xfrm>
                <a:off x="2880918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تیر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4" name="Google Shape;1352;p40">
                <a:extLst>
                  <a:ext uri="{FF2B5EF4-FFF2-40B4-BE49-F238E27FC236}">
                    <a16:creationId xmlns:a16="http://schemas.microsoft.com/office/drawing/2014/main" id="{CD306ABF-3651-C5F7-F4C2-B7BB25534A93}"/>
                  </a:ext>
                </a:extLst>
              </p:cNvPr>
              <p:cNvSpPr txBox="1"/>
              <p:nvPr/>
            </p:nvSpPr>
            <p:spPr>
              <a:xfrm>
                <a:off x="3389529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آذر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5" name="Google Shape;1353;p40">
                <a:extLst>
                  <a:ext uri="{FF2B5EF4-FFF2-40B4-BE49-F238E27FC236}">
                    <a16:creationId xmlns:a16="http://schemas.microsoft.com/office/drawing/2014/main" id="{76731D7C-0D45-D949-B7F2-39160657C8A8}"/>
                  </a:ext>
                </a:extLst>
              </p:cNvPr>
              <p:cNvSpPr txBox="1"/>
              <p:nvPr/>
            </p:nvSpPr>
            <p:spPr>
              <a:xfrm>
                <a:off x="3898140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آبان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6" name="Google Shape;1354;p40">
                <a:extLst>
                  <a:ext uri="{FF2B5EF4-FFF2-40B4-BE49-F238E27FC236}">
                    <a16:creationId xmlns:a16="http://schemas.microsoft.com/office/drawing/2014/main" id="{00BCE0E3-3233-ED70-DB72-7AAF86CFA1A3}"/>
                  </a:ext>
                </a:extLst>
              </p:cNvPr>
              <p:cNvSpPr txBox="1"/>
              <p:nvPr/>
            </p:nvSpPr>
            <p:spPr>
              <a:xfrm>
                <a:off x="4406752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مهر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7" name="Google Shape;1355;p40">
                <a:extLst>
                  <a:ext uri="{FF2B5EF4-FFF2-40B4-BE49-F238E27FC236}">
                    <a16:creationId xmlns:a16="http://schemas.microsoft.com/office/drawing/2014/main" id="{D6534C13-30F4-1511-EAA5-9799151F3CCE}"/>
                  </a:ext>
                </a:extLst>
              </p:cNvPr>
              <p:cNvSpPr txBox="1"/>
              <p:nvPr/>
            </p:nvSpPr>
            <p:spPr>
              <a:xfrm>
                <a:off x="4915363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شهریور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8" name="Google Shape;1356;p40">
                <a:extLst>
                  <a:ext uri="{FF2B5EF4-FFF2-40B4-BE49-F238E27FC236}">
                    <a16:creationId xmlns:a16="http://schemas.microsoft.com/office/drawing/2014/main" id="{C19EB654-2128-2213-0F70-25FF84C82D31}"/>
                  </a:ext>
                </a:extLst>
              </p:cNvPr>
              <p:cNvSpPr txBox="1"/>
              <p:nvPr/>
            </p:nvSpPr>
            <p:spPr>
              <a:xfrm>
                <a:off x="5423975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مرداد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9" name="Google Shape;1357;p40">
                <a:extLst>
                  <a:ext uri="{FF2B5EF4-FFF2-40B4-BE49-F238E27FC236}">
                    <a16:creationId xmlns:a16="http://schemas.microsoft.com/office/drawing/2014/main" id="{404D7AF4-1479-CDDF-1C08-55C92F4D54CE}"/>
                  </a:ext>
                </a:extLst>
              </p:cNvPr>
              <p:cNvSpPr txBox="1"/>
              <p:nvPr/>
            </p:nvSpPr>
            <p:spPr>
              <a:xfrm>
                <a:off x="5932586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تیر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60" name="Google Shape;1358;p40">
                <a:extLst>
                  <a:ext uri="{FF2B5EF4-FFF2-40B4-BE49-F238E27FC236}">
                    <a16:creationId xmlns:a16="http://schemas.microsoft.com/office/drawing/2014/main" id="{D459405C-E37E-CA2F-3FCE-D9D52855746D}"/>
                  </a:ext>
                </a:extLst>
              </p:cNvPr>
              <p:cNvSpPr txBox="1"/>
              <p:nvPr/>
            </p:nvSpPr>
            <p:spPr>
              <a:xfrm>
                <a:off x="6441197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خرداد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61" name="Google Shape;1359;p40">
                <a:extLst>
                  <a:ext uri="{FF2B5EF4-FFF2-40B4-BE49-F238E27FC236}">
                    <a16:creationId xmlns:a16="http://schemas.microsoft.com/office/drawing/2014/main" id="{4F54C2F6-4E7A-486C-BDF9-BC167FBBD425}"/>
                  </a:ext>
                </a:extLst>
              </p:cNvPr>
              <p:cNvSpPr txBox="1"/>
              <p:nvPr/>
            </p:nvSpPr>
            <p:spPr>
              <a:xfrm>
                <a:off x="6895433" y="4163939"/>
                <a:ext cx="634797" cy="200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اردبیهست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62" name="Google Shape;1360;p40">
                <a:extLst>
                  <a:ext uri="{FF2B5EF4-FFF2-40B4-BE49-F238E27FC236}">
                    <a16:creationId xmlns:a16="http://schemas.microsoft.com/office/drawing/2014/main" id="{4A7BFB15-68B3-DE81-01A8-8E35AE65EF61}"/>
                  </a:ext>
                </a:extLst>
              </p:cNvPr>
              <p:cNvSpPr txBox="1"/>
              <p:nvPr/>
            </p:nvSpPr>
            <p:spPr>
              <a:xfrm>
                <a:off x="7458420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فروردین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</p:grpSp>
        <p:grpSp>
          <p:nvGrpSpPr>
            <p:cNvPr id="63" name="Google Shape;1362;p40">
              <a:extLst>
                <a:ext uri="{FF2B5EF4-FFF2-40B4-BE49-F238E27FC236}">
                  <a16:creationId xmlns:a16="http://schemas.microsoft.com/office/drawing/2014/main" id="{646E1DF4-6C94-D7E4-ED85-F909CFDAB0E0}"/>
                </a:ext>
              </a:extLst>
            </p:cNvPr>
            <p:cNvGrpSpPr/>
            <p:nvPr/>
          </p:nvGrpSpPr>
          <p:grpSpPr>
            <a:xfrm>
              <a:off x="3616800" y="1119716"/>
              <a:ext cx="3569922" cy="127409"/>
              <a:chOff x="2975663" y="1423850"/>
              <a:chExt cx="2395662" cy="85500"/>
            </a:xfrm>
          </p:grpSpPr>
          <p:cxnSp>
            <p:nvCxnSpPr>
              <p:cNvPr id="64" name="Google Shape;1364;p40">
                <a:extLst>
                  <a:ext uri="{FF2B5EF4-FFF2-40B4-BE49-F238E27FC236}">
                    <a16:creationId xmlns:a16="http://schemas.microsoft.com/office/drawing/2014/main" id="{830FAE0B-2299-92BB-A08E-FB65E136E290}"/>
                  </a:ext>
                </a:extLst>
              </p:cNvPr>
              <p:cNvCxnSpPr/>
              <p:nvPr/>
            </p:nvCxnSpPr>
            <p:spPr>
              <a:xfrm>
                <a:off x="2975663" y="1466585"/>
                <a:ext cx="6570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5EFC8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5" name="Google Shape;1368;p40">
                <a:extLst>
                  <a:ext uri="{FF2B5EF4-FFF2-40B4-BE49-F238E27FC236}">
                    <a16:creationId xmlns:a16="http://schemas.microsoft.com/office/drawing/2014/main" id="{E90F3C76-74C5-7015-8AE9-EC87EA554730}"/>
                  </a:ext>
                </a:extLst>
              </p:cNvPr>
              <p:cNvSpPr/>
              <p:nvPr/>
            </p:nvSpPr>
            <p:spPr>
              <a:xfrm>
                <a:off x="4714625" y="1423850"/>
                <a:ext cx="656700" cy="855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773E816-8D7C-4F4F-C6C7-F47AC1BADEE6}"/>
                </a:ext>
              </a:extLst>
            </p:cNvPr>
            <p:cNvSpPr txBox="1"/>
            <p:nvPr/>
          </p:nvSpPr>
          <p:spPr>
            <a:xfrm>
              <a:off x="4609405" y="915912"/>
              <a:ext cx="1368396" cy="5114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هزینه کشور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70E51E6-0F63-1B53-B61D-F1160BDD7407}"/>
                </a:ext>
              </a:extLst>
            </p:cNvPr>
            <p:cNvSpPr txBox="1"/>
            <p:nvPr/>
          </p:nvSpPr>
          <p:spPr>
            <a:xfrm>
              <a:off x="7167839" y="915912"/>
              <a:ext cx="1408258" cy="5114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میزان تولید</a:t>
              </a: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9A91684D-06C6-5052-2980-C4F71F68A71E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54002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3F5427-7DFE-7509-6562-53D1E06B2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C07D6CC-B195-6FB2-903C-8DF0F1CED04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FE076D6-E975-BCD2-933F-31C001D5FAF6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EE846DD3-79EF-0026-345A-56B885D6938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639EC7B-C6A1-5B06-D313-7674C8D200E7}"/>
              </a:ext>
            </a:extLst>
          </p:cNvPr>
          <p:cNvSpPr txBox="1"/>
          <p:nvPr/>
        </p:nvSpPr>
        <p:spPr>
          <a:xfrm>
            <a:off x="2052181" y="1313914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9" name="组合 16">
            <a:extLst>
              <a:ext uri="{FF2B5EF4-FFF2-40B4-BE49-F238E27FC236}">
                <a16:creationId xmlns:a16="http://schemas.microsoft.com/office/drawing/2014/main" id="{73F88E1B-973C-2672-7980-A9DA5EA743E8}"/>
              </a:ext>
            </a:extLst>
          </p:cNvPr>
          <p:cNvGrpSpPr/>
          <p:nvPr/>
        </p:nvGrpSpPr>
        <p:grpSpPr>
          <a:xfrm>
            <a:off x="4530253" y="4523313"/>
            <a:ext cx="460204" cy="500857"/>
            <a:chOff x="930276" y="5935664"/>
            <a:chExt cx="306388" cy="334963"/>
          </a:xfrm>
          <a:solidFill>
            <a:srgbClr val="210073"/>
          </a:solidFill>
          <a:effectLst/>
        </p:grpSpPr>
        <p:sp>
          <p:nvSpPr>
            <p:cNvPr id="20" name="Freeform 665">
              <a:extLst>
                <a:ext uri="{FF2B5EF4-FFF2-40B4-BE49-F238E27FC236}">
                  <a16:creationId xmlns:a16="http://schemas.microsoft.com/office/drawing/2014/main" id="{41E59433-F575-6999-0354-65CC57D52F2B}"/>
                </a:ext>
              </a:extLst>
            </p:cNvPr>
            <p:cNvSpPr/>
            <p:nvPr/>
          </p:nvSpPr>
          <p:spPr bwMode="auto">
            <a:xfrm>
              <a:off x="930276" y="5935664"/>
              <a:ext cx="306388" cy="23653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Rectangle 666">
              <a:extLst>
                <a:ext uri="{FF2B5EF4-FFF2-40B4-BE49-F238E27FC236}">
                  <a16:creationId xmlns:a16="http://schemas.microsoft.com/office/drawing/2014/main" id="{BAFB1F8A-D5EB-3762-E011-F7F7391BC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4" y="6189664"/>
              <a:ext cx="44450" cy="809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Rectangle 667">
              <a:extLst>
                <a:ext uri="{FF2B5EF4-FFF2-40B4-BE49-F238E27FC236}">
                  <a16:creationId xmlns:a16="http://schemas.microsoft.com/office/drawing/2014/main" id="{79AC3E1C-53AE-4716-7C47-9BCEDE52D2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9" y="6149976"/>
              <a:ext cx="444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Rectangle 668">
              <a:extLst>
                <a:ext uri="{FF2B5EF4-FFF2-40B4-BE49-F238E27FC236}">
                  <a16:creationId xmlns:a16="http://schemas.microsoft.com/office/drawing/2014/main" id="{D077E09A-1064-EFCF-0F5E-8ADEE9155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901" y="6110289"/>
              <a:ext cx="44450" cy="160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Rectangle 669">
              <a:extLst>
                <a:ext uri="{FF2B5EF4-FFF2-40B4-BE49-F238E27FC236}">
                  <a16:creationId xmlns:a16="http://schemas.microsoft.com/office/drawing/2014/main" id="{440A15DD-2798-7450-4A55-C52965C2EB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7926" y="6070601"/>
              <a:ext cx="44450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Freeform 28">
            <a:extLst>
              <a:ext uri="{FF2B5EF4-FFF2-40B4-BE49-F238E27FC236}">
                <a16:creationId xmlns:a16="http://schemas.microsoft.com/office/drawing/2014/main" id="{FF0CA75E-BF5F-D419-7E23-CB49D2B657CA}"/>
              </a:ext>
            </a:extLst>
          </p:cNvPr>
          <p:cNvSpPr>
            <a:spLocks noEditPoints="1"/>
          </p:cNvSpPr>
          <p:nvPr/>
        </p:nvSpPr>
        <p:spPr bwMode="auto">
          <a:xfrm>
            <a:off x="7748921" y="2250489"/>
            <a:ext cx="630953" cy="601531"/>
          </a:xfrm>
          <a:custGeom>
            <a:avLst/>
            <a:gdLst>
              <a:gd name="T0" fmla="*/ 188 w 490"/>
              <a:gd name="T1" fmla="*/ 199 h 467"/>
              <a:gd name="T2" fmla="*/ 162 w 490"/>
              <a:gd name="T3" fmla="*/ 123 h 467"/>
              <a:gd name="T4" fmla="*/ 162 w 490"/>
              <a:gd name="T5" fmla="*/ 117 h 467"/>
              <a:gd name="T6" fmla="*/ 329 w 490"/>
              <a:gd name="T7" fmla="*/ 117 h 467"/>
              <a:gd name="T8" fmla="*/ 329 w 490"/>
              <a:gd name="T9" fmla="*/ 123 h 467"/>
              <a:gd name="T10" fmla="*/ 303 w 490"/>
              <a:gd name="T11" fmla="*/ 199 h 467"/>
              <a:gd name="T12" fmla="*/ 391 w 490"/>
              <a:gd name="T13" fmla="*/ 244 h 467"/>
              <a:gd name="T14" fmla="*/ 445 w 490"/>
              <a:gd name="T15" fmla="*/ 172 h 467"/>
              <a:gd name="T16" fmla="*/ 445 w 490"/>
              <a:gd name="T17" fmla="*/ 172 h 467"/>
              <a:gd name="T18" fmla="*/ 407 w 490"/>
              <a:gd name="T19" fmla="*/ 94 h 467"/>
              <a:gd name="T20" fmla="*/ 375 w 490"/>
              <a:gd name="T21" fmla="*/ 93 h 467"/>
              <a:gd name="T22" fmla="*/ 337 w 490"/>
              <a:gd name="T23" fmla="*/ 172 h 467"/>
              <a:gd name="T24" fmla="*/ 337 w 490"/>
              <a:gd name="T25" fmla="*/ 172 h 467"/>
              <a:gd name="T26" fmla="*/ 391 w 490"/>
              <a:gd name="T27" fmla="*/ 244 h 467"/>
              <a:gd name="T28" fmla="*/ 344 w 490"/>
              <a:gd name="T29" fmla="*/ 173 h 467"/>
              <a:gd name="T30" fmla="*/ 349 w 490"/>
              <a:gd name="T31" fmla="*/ 148 h 467"/>
              <a:gd name="T32" fmla="*/ 430 w 490"/>
              <a:gd name="T33" fmla="*/ 134 h 467"/>
              <a:gd name="T34" fmla="*/ 434 w 490"/>
              <a:gd name="T35" fmla="*/ 160 h 467"/>
              <a:gd name="T36" fmla="*/ 422 w 490"/>
              <a:gd name="T37" fmla="*/ 217 h 467"/>
              <a:gd name="T38" fmla="*/ 360 w 490"/>
              <a:gd name="T39" fmla="*/ 217 h 467"/>
              <a:gd name="T40" fmla="*/ 137 w 490"/>
              <a:gd name="T41" fmla="*/ 221 h 467"/>
              <a:gd name="T42" fmla="*/ 154 w 490"/>
              <a:gd name="T43" fmla="*/ 172 h 467"/>
              <a:gd name="T44" fmla="*/ 154 w 490"/>
              <a:gd name="T45" fmla="*/ 168 h 467"/>
              <a:gd name="T46" fmla="*/ 99 w 490"/>
              <a:gd name="T47" fmla="*/ 92 h 467"/>
              <a:gd name="T48" fmla="*/ 46 w 490"/>
              <a:gd name="T49" fmla="*/ 168 h 467"/>
              <a:gd name="T50" fmla="*/ 46 w 490"/>
              <a:gd name="T51" fmla="*/ 172 h 467"/>
              <a:gd name="T52" fmla="*/ 62 w 490"/>
              <a:gd name="T53" fmla="*/ 221 h 467"/>
              <a:gd name="T54" fmla="*/ 68 w 490"/>
              <a:gd name="T55" fmla="*/ 217 h 467"/>
              <a:gd name="T56" fmla="*/ 56 w 490"/>
              <a:gd name="T57" fmla="*/ 160 h 467"/>
              <a:gd name="T58" fmla="*/ 61 w 490"/>
              <a:gd name="T59" fmla="*/ 134 h 467"/>
              <a:gd name="T60" fmla="*/ 142 w 490"/>
              <a:gd name="T61" fmla="*/ 148 h 467"/>
              <a:gd name="T62" fmla="*/ 146 w 490"/>
              <a:gd name="T63" fmla="*/ 173 h 467"/>
              <a:gd name="T64" fmla="*/ 100 w 490"/>
              <a:gd name="T65" fmla="*/ 237 h 467"/>
              <a:gd name="T66" fmla="*/ 262 w 490"/>
              <a:gd name="T67" fmla="*/ 291 h 467"/>
              <a:gd name="T68" fmla="*/ 252 w 490"/>
              <a:gd name="T69" fmla="*/ 313 h 467"/>
              <a:gd name="T70" fmla="*/ 314 w 490"/>
              <a:gd name="T71" fmla="*/ 264 h 467"/>
              <a:gd name="T72" fmla="*/ 402 w 490"/>
              <a:gd name="T73" fmla="*/ 437 h 467"/>
              <a:gd name="T74" fmla="*/ 119 w 490"/>
              <a:gd name="T75" fmla="*/ 467 h 467"/>
              <a:gd name="T76" fmla="*/ 88 w 490"/>
              <a:gd name="T77" fmla="*/ 334 h 467"/>
              <a:gd name="T78" fmla="*/ 231 w 490"/>
              <a:gd name="T79" fmla="*/ 413 h 467"/>
              <a:gd name="T80" fmla="*/ 238 w 490"/>
              <a:gd name="T81" fmla="*/ 308 h 467"/>
              <a:gd name="T82" fmla="*/ 229 w 490"/>
              <a:gd name="T83" fmla="*/ 288 h 467"/>
              <a:gd name="T84" fmla="*/ 259 w 490"/>
              <a:gd name="T85" fmla="*/ 286 h 467"/>
              <a:gd name="T86" fmla="*/ 262 w 490"/>
              <a:gd name="T87" fmla="*/ 291 h 467"/>
              <a:gd name="T88" fmla="*/ 490 w 490"/>
              <a:gd name="T89" fmla="*/ 305 h 467"/>
              <a:gd name="T90" fmla="*/ 412 w 490"/>
              <a:gd name="T91" fmla="*/ 312 h 467"/>
              <a:gd name="T92" fmla="*/ 416 w 490"/>
              <a:gd name="T93" fmla="*/ 388 h 467"/>
              <a:gd name="T94" fmla="*/ 490 w 490"/>
              <a:gd name="T95" fmla="*/ 371 h 467"/>
              <a:gd name="T96" fmla="*/ 16 w 490"/>
              <a:gd name="T97" fmla="*/ 388 h 467"/>
              <a:gd name="T98" fmla="*/ 74 w 490"/>
              <a:gd name="T99" fmla="*/ 334 h 467"/>
              <a:gd name="T100" fmla="*/ 139 w 490"/>
              <a:gd name="T101" fmla="*/ 260 h 467"/>
              <a:gd name="T102" fmla="*/ 0 w 490"/>
              <a:gd name="T103" fmla="*/ 371 h 467"/>
              <a:gd name="T104" fmla="*/ 245 w 490"/>
              <a:gd name="T105" fmla="*/ 223 h 467"/>
              <a:gd name="T106" fmla="*/ 317 w 490"/>
              <a:gd name="T107" fmla="*/ 124 h 467"/>
              <a:gd name="T108" fmla="*/ 310 w 490"/>
              <a:gd name="T109" fmla="*/ 85 h 467"/>
              <a:gd name="T110" fmla="*/ 274 w 490"/>
              <a:gd name="T111" fmla="*/ 61 h 467"/>
              <a:gd name="T112" fmla="*/ 216 w 490"/>
              <a:gd name="T113" fmla="*/ 61 h 467"/>
              <a:gd name="T114" fmla="*/ 185 w 490"/>
              <a:gd name="T115" fmla="*/ 64 h 467"/>
              <a:gd name="T116" fmla="*/ 178 w 490"/>
              <a:gd name="T117" fmla="*/ 105 h 467"/>
              <a:gd name="T118" fmla="*/ 197 w 490"/>
              <a:gd name="T119" fmla="*/ 192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90" h="467">
                <a:moveTo>
                  <a:pt x="245" y="235"/>
                </a:moveTo>
                <a:cubicBezTo>
                  <a:pt x="224" y="235"/>
                  <a:pt x="203" y="220"/>
                  <a:pt x="188" y="199"/>
                </a:cubicBezTo>
                <a:cubicBezTo>
                  <a:pt x="172" y="178"/>
                  <a:pt x="162" y="150"/>
                  <a:pt x="162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2" y="121"/>
                  <a:pt x="162" y="119"/>
                  <a:pt x="162" y="117"/>
                </a:cubicBezTo>
                <a:cubicBezTo>
                  <a:pt x="162" y="52"/>
                  <a:pt x="151" y="0"/>
                  <a:pt x="245" y="0"/>
                </a:cubicBezTo>
                <a:cubicBezTo>
                  <a:pt x="340" y="0"/>
                  <a:pt x="329" y="52"/>
                  <a:pt x="329" y="117"/>
                </a:cubicBezTo>
                <a:cubicBezTo>
                  <a:pt x="329" y="119"/>
                  <a:pt x="329" y="121"/>
                  <a:pt x="329" y="122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50"/>
                  <a:pt x="318" y="178"/>
                  <a:pt x="303" y="199"/>
                </a:cubicBezTo>
                <a:cubicBezTo>
                  <a:pt x="287" y="220"/>
                  <a:pt x="266" y="235"/>
                  <a:pt x="245" y="235"/>
                </a:cubicBezTo>
                <a:close/>
                <a:moveTo>
                  <a:pt x="391" y="244"/>
                </a:moveTo>
                <a:cubicBezTo>
                  <a:pt x="404" y="244"/>
                  <a:pt x="418" y="235"/>
                  <a:pt x="428" y="221"/>
                </a:cubicBezTo>
                <a:cubicBezTo>
                  <a:pt x="438" y="208"/>
                  <a:pt x="445" y="190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0"/>
                  <a:pt x="445" y="169"/>
                  <a:pt x="445" y="168"/>
                </a:cubicBezTo>
                <a:cubicBezTo>
                  <a:pt x="445" y="131"/>
                  <a:pt x="451" y="99"/>
                  <a:pt x="407" y="94"/>
                </a:cubicBezTo>
                <a:cubicBezTo>
                  <a:pt x="402" y="93"/>
                  <a:pt x="397" y="92"/>
                  <a:pt x="391" y="92"/>
                </a:cubicBezTo>
                <a:cubicBezTo>
                  <a:pt x="385" y="92"/>
                  <a:pt x="380" y="93"/>
                  <a:pt x="375" y="93"/>
                </a:cubicBezTo>
                <a:cubicBezTo>
                  <a:pt x="331" y="99"/>
                  <a:pt x="337" y="130"/>
                  <a:pt x="337" y="168"/>
                </a:cubicBezTo>
                <a:cubicBezTo>
                  <a:pt x="337" y="169"/>
                  <a:pt x="337" y="170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90"/>
                  <a:pt x="344" y="208"/>
                  <a:pt x="354" y="221"/>
                </a:cubicBezTo>
                <a:cubicBezTo>
                  <a:pt x="364" y="235"/>
                  <a:pt x="377" y="244"/>
                  <a:pt x="391" y="244"/>
                </a:cubicBezTo>
                <a:close/>
                <a:moveTo>
                  <a:pt x="360" y="217"/>
                </a:moveTo>
                <a:cubicBezTo>
                  <a:pt x="351" y="204"/>
                  <a:pt x="345" y="188"/>
                  <a:pt x="344" y="173"/>
                </a:cubicBezTo>
                <a:cubicBezTo>
                  <a:pt x="348" y="160"/>
                  <a:pt x="348" y="160"/>
                  <a:pt x="348" y="160"/>
                </a:cubicBezTo>
                <a:cubicBezTo>
                  <a:pt x="349" y="156"/>
                  <a:pt x="349" y="152"/>
                  <a:pt x="349" y="148"/>
                </a:cubicBezTo>
                <a:cubicBezTo>
                  <a:pt x="349" y="142"/>
                  <a:pt x="349" y="138"/>
                  <a:pt x="352" y="134"/>
                </a:cubicBezTo>
                <a:cubicBezTo>
                  <a:pt x="354" y="127"/>
                  <a:pt x="429" y="127"/>
                  <a:pt x="430" y="134"/>
                </a:cubicBezTo>
                <a:cubicBezTo>
                  <a:pt x="433" y="138"/>
                  <a:pt x="433" y="142"/>
                  <a:pt x="433" y="148"/>
                </a:cubicBezTo>
                <a:cubicBezTo>
                  <a:pt x="433" y="152"/>
                  <a:pt x="433" y="156"/>
                  <a:pt x="434" y="160"/>
                </a:cubicBezTo>
                <a:cubicBezTo>
                  <a:pt x="437" y="173"/>
                  <a:pt x="437" y="173"/>
                  <a:pt x="437" y="173"/>
                </a:cubicBezTo>
                <a:cubicBezTo>
                  <a:pt x="437" y="188"/>
                  <a:pt x="431" y="204"/>
                  <a:pt x="422" y="217"/>
                </a:cubicBezTo>
                <a:cubicBezTo>
                  <a:pt x="413" y="229"/>
                  <a:pt x="402" y="237"/>
                  <a:pt x="391" y="237"/>
                </a:cubicBezTo>
                <a:cubicBezTo>
                  <a:pt x="380" y="237"/>
                  <a:pt x="368" y="229"/>
                  <a:pt x="360" y="217"/>
                </a:cubicBezTo>
                <a:close/>
                <a:moveTo>
                  <a:pt x="100" y="244"/>
                </a:moveTo>
                <a:cubicBezTo>
                  <a:pt x="113" y="244"/>
                  <a:pt x="127" y="235"/>
                  <a:pt x="137" y="221"/>
                </a:cubicBezTo>
                <a:cubicBezTo>
                  <a:pt x="147" y="208"/>
                  <a:pt x="154" y="190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0"/>
                  <a:pt x="154" y="169"/>
                  <a:pt x="154" y="168"/>
                </a:cubicBezTo>
                <a:cubicBezTo>
                  <a:pt x="154" y="130"/>
                  <a:pt x="160" y="99"/>
                  <a:pt x="114" y="93"/>
                </a:cubicBezTo>
                <a:cubicBezTo>
                  <a:pt x="110" y="92"/>
                  <a:pt x="105" y="92"/>
                  <a:pt x="99" y="92"/>
                </a:cubicBezTo>
                <a:cubicBezTo>
                  <a:pt x="93" y="92"/>
                  <a:pt x="87" y="93"/>
                  <a:pt x="82" y="94"/>
                </a:cubicBezTo>
                <a:cubicBezTo>
                  <a:pt x="40" y="100"/>
                  <a:pt x="46" y="131"/>
                  <a:pt x="46" y="168"/>
                </a:cubicBezTo>
                <a:cubicBezTo>
                  <a:pt x="46" y="169"/>
                  <a:pt x="46" y="170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90"/>
                  <a:pt x="52" y="208"/>
                  <a:pt x="62" y="221"/>
                </a:cubicBezTo>
                <a:cubicBezTo>
                  <a:pt x="72" y="235"/>
                  <a:pt x="86" y="244"/>
                  <a:pt x="100" y="244"/>
                </a:cubicBezTo>
                <a:close/>
                <a:moveTo>
                  <a:pt x="68" y="217"/>
                </a:moveTo>
                <a:cubicBezTo>
                  <a:pt x="59" y="204"/>
                  <a:pt x="53" y="188"/>
                  <a:pt x="53" y="173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57" y="156"/>
                  <a:pt x="57" y="152"/>
                  <a:pt x="58" y="148"/>
                </a:cubicBezTo>
                <a:cubicBezTo>
                  <a:pt x="58" y="142"/>
                  <a:pt x="58" y="138"/>
                  <a:pt x="61" y="134"/>
                </a:cubicBezTo>
                <a:cubicBezTo>
                  <a:pt x="63" y="127"/>
                  <a:pt x="138" y="127"/>
                  <a:pt x="139" y="134"/>
                </a:cubicBezTo>
                <a:cubicBezTo>
                  <a:pt x="141" y="138"/>
                  <a:pt x="142" y="142"/>
                  <a:pt x="142" y="148"/>
                </a:cubicBezTo>
                <a:cubicBezTo>
                  <a:pt x="142" y="152"/>
                  <a:pt x="142" y="156"/>
                  <a:pt x="143" y="160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88"/>
                  <a:pt x="140" y="204"/>
                  <a:pt x="131" y="217"/>
                </a:cubicBezTo>
                <a:cubicBezTo>
                  <a:pt x="122" y="229"/>
                  <a:pt x="111" y="237"/>
                  <a:pt x="100" y="237"/>
                </a:cubicBezTo>
                <a:cubicBezTo>
                  <a:pt x="89" y="237"/>
                  <a:pt x="77" y="229"/>
                  <a:pt x="68" y="217"/>
                </a:cubicBezTo>
                <a:close/>
                <a:moveTo>
                  <a:pt x="262" y="291"/>
                </a:moveTo>
                <a:cubicBezTo>
                  <a:pt x="253" y="308"/>
                  <a:pt x="253" y="308"/>
                  <a:pt x="253" y="308"/>
                </a:cubicBezTo>
                <a:cubicBezTo>
                  <a:pt x="252" y="310"/>
                  <a:pt x="251" y="311"/>
                  <a:pt x="252" y="313"/>
                </a:cubicBezTo>
                <a:cubicBezTo>
                  <a:pt x="260" y="412"/>
                  <a:pt x="260" y="412"/>
                  <a:pt x="260" y="412"/>
                </a:cubicBezTo>
                <a:cubicBezTo>
                  <a:pt x="285" y="360"/>
                  <a:pt x="299" y="326"/>
                  <a:pt x="314" y="264"/>
                </a:cubicBezTo>
                <a:cubicBezTo>
                  <a:pt x="364" y="275"/>
                  <a:pt x="402" y="298"/>
                  <a:pt x="402" y="334"/>
                </a:cubicBezTo>
                <a:cubicBezTo>
                  <a:pt x="402" y="437"/>
                  <a:pt x="402" y="437"/>
                  <a:pt x="402" y="437"/>
                </a:cubicBezTo>
                <a:cubicBezTo>
                  <a:pt x="402" y="454"/>
                  <a:pt x="388" y="467"/>
                  <a:pt x="371" y="467"/>
                </a:cubicBezTo>
                <a:cubicBezTo>
                  <a:pt x="287" y="467"/>
                  <a:pt x="203" y="467"/>
                  <a:pt x="119" y="467"/>
                </a:cubicBezTo>
                <a:cubicBezTo>
                  <a:pt x="102" y="467"/>
                  <a:pt x="88" y="454"/>
                  <a:pt x="88" y="437"/>
                </a:cubicBezTo>
                <a:cubicBezTo>
                  <a:pt x="88" y="402"/>
                  <a:pt x="88" y="368"/>
                  <a:pt x="88" y="334"/>
                </a:cubicBezTo>
                <a:cubicBezTo>
                  <a:pt x="88" y="298"/>
                  <a:pt x="126" y="275"/>
                  <a:pt x="176" y="264"/>
                </a:cubicBezTo>
                <a:cubicBezTo>
                  <a:pt x="191" y="327"/>
                  <a:pt x="206" y="360"/>
                  <a:pt x="231" y="413"/>
                </a:cubicBezTo>
                <a:cubicBezTo>
                  <a:pt x="239" y="313"/>
                  <a:pt x="239" y="313"/>
                  <a:pt x="239" y="313"/>
                </a:cubicBezTo>
                <a:cubicBezTo>
                  <a:pt x="239" y="311"/>
                  <a:pt x="239" y="310"/>
                  <a:pt x="238" y="308"/>
                </a:cubicBezTo>
                <a:cubicBezTo>
                  <a:pt x="229" y="291"/>
                  <a:pt x="229" y="291"/>
                  <a:pt x="229" y="291"/>
                </a:cubicBezTo>
                <a:cubicBezTo>
                  <a:pt x="228" y="290"/>
                  <a:pt x="228" y="289"/>
                  <a:pt x="229" y="288"/>
                </a:cubicBezTo>
                <a:cubicBezTo>
                  <a:pt x="229" y="287"/>
                  <a:pt x="230" y="286"/>
                  <a:pt x="231" y="286"/>
                </a:cubicBezTo>
                <a:cubicBezTo>
                  <a:pt x="241" y="286"/>
                  <a:pt x="250" y="286"/>
                  <a:pt x="259" y="286"/>
                </a:cubicBezTo>
                <a:cubicBezTo>
                  <a:pt x="261" y="286"/>
                  <a:pt x="262" y="287"/>
                  <a:pt x="262" y="288"/>
                </a:cubicBezTo>
                <a:cubicBezTo>
                  <a:pt x="263" y="289"/>
                  <a:pt x="263" y="290"/>
                  <a:pt x="262" y="291"/>
                </a:cubicBezTo>
                <a:close/>
                <a:moveTo>
                  <a:pt x="490" y="371"/>
                </a:moveTo>
                <a:cubicBezTo>
                  <a:pt x="490" y="305"/>
                  <a:pt x="490" y="305"/>
                  <a:pt x="490" y="305"/>
                </a:cubicBezTo>
                <a:cubicBezTo>
                  <a:pt x="490" y="263"/>
                  <a:pt x="410" y="248"/>
                  <a:pt x="351" y="260"/>
                </a:cubicBezTo>
                <a:cubicBezTo>
                  <a:pt x="376" y="269"/>
                  <a:pt x="402" y="286"/>
                  <a:pt x="412" y="312"/>
                </a:cubicBezTo>
                <a:cubicBezTo>
                  <a:pt x="415" y="319"/>
                  <a:pt x="416" y="326"/>
                  <a:pt x="416" y="334"/>
                </a:cubicBezTo>
                <a:cubicBezTo>
                  <a:pt x="416" y="388"/>
                  <a:pt x="416" y="388"/>
                  <a:pt x="416" y="388"/>
                </a:cubicBezTo>
                <a:cubicBezTo>
                  <a:pt x="435" y="388"/>
                  <a:pt x="454" y="388"/>
                  <a:pt x="474" y="388"/>
                </a:cubicBezTo>
                <a:cubicBezTo>
                  <a:pt x="483" y="388"/>
                  <a:pt x="490" y="380"/>
                  <a:pt x="490" y="371"/>
                </a:cubicBezTo>
                <a:close/>
                <a:moveTo>
                  <a:pt x="0" y="371"/>
                </a:moveTo>
                <a:cubicBezTo>
                  <a:pt x="0" y="380"/>
                  <a:pt x="7" y="388"/>
                  <a:pt x="16" y="388"/>
                </a:cubicBezTo>
                <a:cubicBezTo>
                  <a:pt x="36" y="388"/>
                  <a:pt x="55" y="388"/>
                  <a:pt x="74" y="388"/>
                </a:cubicBezTo>
                <a:cubicBezTo>
                  <a:pt x="74" y="334"/>
                  <a:pt x="74" y="334"/>
                  <a:pt x="74" y="334"/>
                </a:cubicBezTo>
                <a:cubicBezTo>
                  <a:pt x="74" y="326"/>
                  <a:pt x="75" y="319"/>
                  <a:pt x="78" y="312"/>
                </a:cubicBezTo>
                <a:cubicBezTo>
                  <a:pt x="88" y="286"/>
                  <a:pt x="114" y="269"/>
                  <a:pt x="139" y="260"/>
                </a:cubicBezTo>
                <a:cubicBezTo>
                  <a:pt x="80" y="248"/>
                  <a:pt x="0" y="263"/>
                  <a:pt x="0" y="305"/>
                </a:cubicBezTo>
                <a:cubicBezTo>
                  <a:pt x="0" y="327"/>
                  <a:pt x="0" y="349"/>
                  <a:pt x="0" y="371"/>
                </a:cubicBezTo>
                <a:close/>
                <a:moveTo>
                  <a:pt x="197" y="192"/>
                </a:moveTo>
                <a:cubicBezTo>
                  <a:pt x="211" y="210"/>
                  <a:pt x="228" y="223"/>
                  <a:pt x="245" y="223"/>
                </a:cubicBezTo>
                <a:cubicBezTo>
                  <a:pt x="262" y="223"/>
                  <a:pt x="280" y="210"/>
                  <a:pt x="293" y="192"/>
                </a:cubicBezTo>
                <a:cubicBezTo>
                  <a:pt x="307" y="173"/>
                  <a:pt x="317" y="148"/>
                  <a:pt x="317" y="124"/>
                </a:cubicBezTo>
                <a:cubicBezTo>
                  <a:pt x="312" y="105"/>
                  <a:pt x="312" y="105"/>
                  <a:pt x="312" y="105"/>
                </a:cubicBezTo>
                <a:cubicBezTo>
                  <a:pt x="310" y="98"/>
                  <a:pt x="310" y="91"/>
                  <a:pt x="310" y="85"/>
                </a:cubicBezTo>
                <a:cubicBezTo>
                  <a:pt x="310" y="77"/>
                  <a:pt x="310" y="70"/>
                  <a:pt x="305" y="64"/>
                </a:cubicBezTo>
                <a:cubicBezTo>
                  <a:pt x="298" y="54"/>
                  <a:pt x="287" y="57"/>
                  <a:pt x="274" y="61"/>
                </a:cubicBezTo>
                <a:cubicBezTo>
                  <a:pt x="265" y="64"/>
                  <a:pt x="256" y="66"/>
                  <a:pt x="245" y="66"/>
                </a:cubicBezTo>
                <a:cubicBezTo>
                  <a:pt x="235" y="66"/>
                  <a:pt x="225" y="64"/>
                  <a:pt x="216" y="61"/>
                </a:cubicBezTo>
                <a:cubicBezTo>
                  <a:pt x="216" y="61"/>
                  <a:pt x="216" y="61"/>
                  <a:pt x="216" y="61"/>
                </a:cubicBezTo>
                <a:cubicBezTo>
                  <a:pt x="203" y="57"/>
                  <a:pt x="192" y="54"/>
                  <a:pt x="185" y="64"/>
                </a:cubicBezTo>
                <a:cubicBezTo>
                  <a:pt x="181" y="70"/>
                  <a:pt x="180" y="77"/>
                  <a:pt x="180" y="85"/>
                </a:cubicBezTo>
                <a:cubicBezTo>
                  <a:pt x="180" y="91"/>
                  <a:pt x="180" y="98"/>
                  <a:pt x="178" y="105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148"/>
                  <a:pt x="183" y="173"/>
                  <a:pt x="197" y="192"/>
                </a:cubicBezTo>
                <a:close/>
              </a:path>
            </a:pathLst>
          </a:custGeom>
          <a:solidFill>
            <a:srgbClr val="21007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iślidê">
            <a:extLst>
              <a:ext uri="{FF2B5EF4-FFF2-40B4-BE49-F238E27FC236}">
                <a16:creationId xmlns:a16="http://schemas.microsoft.com/office/drawing/2014/main" id="{4060F15F-00DA-EF29-17BE-295448BE22E5}"/>
              </a:ext>
            </a:extLst>
          </p:cNvPr>
          <p:cNvSpPr/>
          <p:nvPr/>
        </p:nvSpPr>
        <p:spPr>
          <a:xfrm>
            <a:off x="1340377" y="2423197"/>
            <a:ext cx="448425" cy="425426"/>
          </a:xfrm>
          <a:custGeom>
            <a:avLst/>
            <a:gdLst>
              <a:gd name="connsiteX0" fmla="*/ 408423 w 606792"/>
              <a:gd name="connsiteY0" fmla="*/ 222069 h 575673"/>
              <a:gd name="connsiteX1" fmla="*/ 455147 w 606792"/>
              <a:gd name="connsiteY1" fmla="*/ 269992 h 575673"/>
              <a:gd name="connsiteX2" fmla="*/ 264516 w 606792"/>
              <a:gd name="connsiteY2" fmla="*/ 454441 h 575673"/>
              <a:gd name="connsiteX3" fmla="*/ 146212 w 606792"/>
              <a:gd name="connsiteY3" fmla="*/ 336338 h 575673"/>
              <a:gd name="connsiteX4" fmla="*/ 186216 w 606792"/>
              <a:gd name="connsiteY4" fmla="*/ 295977 h 575673"/>
              <a:gd name="connsiteX5" fmla="*/ 261849 w 606792"/>
              <a:gd name="connsiteY5" fmla="*/ 371481 h 575673"/>
              <a:gd name="connsiteX6" fmla="*/ 60690 w 606792"/>
              <a:gd name="connsiteY6" fmla="*/ 121206 h 575673"/>
              <a:gd name="connsiteX7" fmla="*/ 60690 w 606792"/>
              <a:gd name="connsiteY7" fmla="*/ 515070 h 575673"/>
              <a:gd name="connsiteX8" fmla="*/ 546102 w 606792"/>
              <a:gd name="connsiteY8" fmla="*/ 515070 h 575673"/>
              <a:gd name="connsiteX9" fmla="*/ 546102 w 606792"/>
              <a:gd name="connsiteY9" fmla="*/ 121206 h 575673"/>
              <a:gd name="connsiteX10" fmla="*/ 515811 w 606792"/>
              <a:gd name="connsiteY10" fmla="*/ 121206 h 575673"/>
              <a:gd name="connsiteX11" fmla="*/ 515811 w 606792"/>
              <a:gd name="connsiteY11" fmla="*/ 151454 h 575673"/>
              <a:gd name="connsiteX12" fmla="*/ 455121 w 606792"/>
              <a:gd name="connsiteY12" fmla="*/ 151454 h 575673"/>
              <a:gd name="connsiteX13" fmla="*/ 455121 w 606792"/>
              <a:gd name="connsiteY13" fmla="*/ 121206 h 575673"/>
              <a:gd name="connsiteX14" fmla="*/ 394431 w 606792"/>
              <a:gd name="connsiteY14" fmla="*/ 121206 h 575673"/>
              <a:gd name="connsiteX15" fmla="*/ 394431 w 606792"/>
              <a:gd name="connsiteY15" fmla="*/ 151454 h 575673"/>
              <a:gd name="connsiteX16" fmla="*/ 333741 w 606792"/>
              <a:gd name="connsiteY16" fmla="*/ 151454 h 575673"/>
              <a:gd name="connsiteX17" fmla="*/ 333741 w 606792"/>
              <a:gd name="connsiteY17" fmla="*/ 121206 h 575673"/>
              <a:gd name="connsiteX18" fmla="*/ 273051 w 606792"/>
              <a:gd name="connsiteY18" fmla="*/ 121206 h 575673"/>
              <a:gd name="connsiteX19" fmla="*/ 273051 w 606792"/>
              <a:gd name="connsiteY19" fmla="*/ 151454 h 575673"/>
              <a:gd name="connsiteX20" fmla="*/ 212361 w 606792"/>
              <a:gd name="connsiteY20" fmla="*/ 151454 h 575673"/>
              <a:gd name="connsiteX21" fmla="*/ 212361 w 606792"/>
              <a:gd name="connsiteY21" fmla="*/ 121206 h 575673"/>
              <a:gd name="connsiteX22" fmla="*/ 151671 w 606792"/>
              <a:gd name="connsiteY22" fmla="*/ 121206 h 575673"/>
              <a:gd name="connsiteX23" fmla="*/ 151671 w 606792"/>
              <a:gd name="connsiteY23" fmla="*/ 151454 h 575673"/>
              <a:gd name="connsiteX24" fmla="*/ 90981 w 606792"/>
              <a:gd name="connsiteY24" fmla="*/ 151454 h 575673"/>
              <a:gd name="connsiteX25" fmla="*/ 90981 w 606792"/>
              <a:gd name="connsiteY25" fmla="*/ 121206 h 575673"/>
              <a:gd name="connsiteX26" fmla="*/ 90981 w 606792"/>
              <a:gd name="connsiteY26" fmla="*/ 0 h 575673"/>
              <a:gd name="connsiteX27" fmla="*/ 151671 w 606792"/>
              <a:gd name="connsiteY27" fmla="*/ 0 h 575673"/>
              <a:gd name="connsiteX28" fmla="*/ 151671 w 606792"/>
              <a:gd name="connsiteY28" fmla="*/ 60603 h 575673"/>
              <a:gd name="connsiteX29" fmla="*/ 212361 w 606792"/>
              <a:gd name="connsiteY29" fmla="*/ 60603 h 575673"/>
              <a:gd name="connsiteX30" fmla="*/ 212361 w 606792"/>
              <a:gd name="connsiteY30" fmla="*/ 0 h 575673"/>
              <a:gd name="connsiteX31" fmla="*/ 273051 w 606792"/>
              <a:gd name="connsiteY31" fmla="*/ 0 h 575673"/>
              <a:gd name="connsiteX32" fmla="*/ 273051 w 606792"/>
              <a:gd name="connsiteY32" fmla="*/ 60603 h 575673"/>
              <a:gd name="connsiteX33" fmla="*/ 333741 w 606792"/>
              <a:gd name="connsiteY33" fmla="*/ 60603 h 575673"/>
              <a:gd name="connsiteX34" fmla="*/ 333741 w 606792"/>
              <a:gd name="connsiteY34" fmla="*/ 0 h 575673"/>
              <a:gd name="connsiteX35" fmla="*/ 394431 w 606792"/>
              <a:gd name="connsiteY35" fmla="*/ 0 h 575673"/>
              <a:gd name="connsiteX36" fmla="*/ 394431 w 606792"/>
              <a:gd name="connsiteY36" fmla="*/ 60603 h 575673"/>
              <a:gd name="connsiteX37" fmla="*/ 455121 w 606792"/>
              <a:gd name="connsiteY37" fmla="*/ 60603 h 575673"/>
              <a:gd name="connsiteX38" fmla="*/ 455121 w 606792"/>
              <a:gd name="connsiteY38" fmla="*/ 0 h 575673"/>
              <a:gd name="connsiteX39" fmla="*/ 515811 w 606792"/>
              <a:gd name="connsiteY39" fmla="*/ 0 h 575673"/>
              <a:gd name="connsiteX40" fmla="*/ 515811 w 606792"/>
              <a:gd name="connsiteY40" fmla="*/ 60603 h 575673"/>
              <a:gd name="connsiteX41" fmla="*/ 606792 w 606792"/>
              <a:gd name="connsiteY41" fmla="*/ 60603 h 575673"/>
              <a:gd name="connsiteX42" fmla="*/ 606792 w 606792"/>
              <a:gd name="connsiteY42" fmla="*/ 575673 h 575673"/>
              <a:gd name="connsiteX43" fmla="*/ 0 w 606792"/>
              <a:gd name="connsiteY43" fmla="*/ 575673 h 575673"/>
              <a:gd name="connsiteX44" fmla="*/ 0 w 606792"/>
              <a:gd name="connsiteY44" fmla="*/ 60603 h 575673"/>
              <a:gd name="connsiteX45" fmla="*/ 90981 w 606792"/>
              <a:gd name="connsiteY45" fmla="*/ 60603 h 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792" h="575673">
                <a:moveTo>
                  <a:pt x="408423" y="222069"/>
                </a:moveTo>
                <a:lnTo>
                  <a:pt x="455147" y="269992"/>
                </a:lnTo>
                <a:lnTo>
                  <a:pt x="264516" y="454441"/>
                </a:lnTo>
                <a:lnTo>
                  <a:pt x="146212" y="336338"/>
                </a:lnTo>
                <a:lnTo>
                  <a:pt x="186216" y="295977"/>
                </a:lnTo>
                <a:lnTo>
                  <a:pt x="261849" y="371481"/>
                </a:lnTo>
                <a:close/>
                <a:moveTo>
                  <a:pt x="60690" y="121206"/>
                </a:moveTo>
                <a:lnTo>
                  <a:pt x="60690" y="515070"/>
                </a:lnTo>
                <a:lnTo>
                  <a:pt x="546102" y="515070"/>
                </a:lnTo>
                <a:lnTo>
                  <a:pt x="546102" y="121206"/>
                </a:lnTo>
                <a:lnTo>
                  <a:pt x="515811" y="121206"/>
                </a:lnTo>
                <a:lnTo>
                  <a:pt x="515811" y="151454"/>
                </a:lnTo>
                <a:lnTo>
                  <a:pt x="455121" y="151454"/>
                </a:lnTo>
                <a:lnTo>
                  <a:pt x="455121" y="121206"/>
                </a:lnTo>
                <a:lnTo>
                  <a:pt x="394431" y="121206"/>
                </a:lnTo>
                <a:lnTo>
                  <a:pt x="394431" y="151454"/>
                </a:lnTo>
                <a:lnTo>
                  <a:pt x="333741" y="151454"/>
                </a:lnTo>
                <a:lnTo>
                  <a:pt x="333741" y="121206"/>
                </a:lnTo>
                <a:lnTo>
                  <a:pt x="273051" y="121206"/>
                </a:lnTo>
                <a:lnTo>
                  <a:pt x="273051" y="151454"/>
                </a:lnTo>
                <a:lnTo>
                  <a:pt x="212361" y="151454"/>
                </a:lnTo>
                <a:lnTo>
                  <a:pt x="212361" y="121206"/>
                </a:lnTo>
                <a:lnTo>
                  <a:pt x="151671" y="121206"/>
                </a:lnTo>
                <a:lnTo>
                  <a:pt x="151671" y="151454"/>
                </a:lnTo>
                <a:lnTo>
                  <a:pt x="90981" y="151454"/>
                </a:lnTo>
                <a:lnTo>
                  <a:pt x="90981" y="121206"/>
                </a:lnTo>
                <a:close/>
                <a:moveTo>
                  <a:pt x="90981" y="0"/>
                </a:moveTo>
                <a:lnTo>
                  <a:pt x="151671" y="0"/>
                </a:lnTo>
                <a:lnTo>
                  <a:pt x="151671" y="60603"/>
                </a:lnTo>
                <a:lnTo>
                  <a:pt x="212361" y="60603"/>
                </a:lnTo>
                <a:lnTo>
                  <a:pt x="212361" y="0"/>
                </a:lnTo>
                <a:lnTo>
                  <a:pt x="273051" y="0"/>
                </a:lnTo>
                <a:lnTo>
                  <a:pt x="273051" y="60603"/>
                </a:lnTo>
                <a:lnTo>
                  <a:pt x="333741" y="60603"/>
                </a:lnTo>
                <a:lnTo>
                  <a:pt x="333741" y="0"/>
                </a:lnTo>
                <a:lnTo>
                  <a:pt x="394431" y="0"/>
                </a:lnTo>
                <a:lnTo>
                  <a:pt x="394431" y="60603"/>
                </a:lnTo>
                <a:lnTo>
                  <a:pt x="455121" y="60603"/>
                </a:lnTo>
                <a:lnTo>
                  <a:pt x="455121" y="0"/>
                </a:lnTo>
                <a:lnTo>
                  <a:pt x="515811" y="0"/>
                </a:lnTo>
                <a:lnTo>
                  <a:pt x="515811" y="60603"/>
                </a:lnTo>
                <a:lnTo>
                  <a:pt x="606792" y="60603"/>
                </a:lnTo>
                <a:lnTo>
                  <a:pt x="606792" y="575673"/>
                </a:lnTo>
                <a:lnTo>
                  <a:pt x="0" y="575673"/>
                </a:lnTo>
                <a:lnTo>
                  <a:pt x="0" y="60603"/>
                </a:lnTo>
                <a:lnTo>
                  <a:pt x="90981" y="60603"/>
                </a:lnTo>
                <a:close/>
              </a:path>
            </a:pathLst>
          </a:custGeom>
          <a:solidFill>
            <a:srgbClr val="210073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C66DB0B-2CE2-3A80-2CA2-07532D2AEE17}"/>
              </a:ext>
            </a:extLst>
          </p:cNvPr>
          <p:cNvSpPr txBox="1"/>
          <p:nvPr/>
        </p:nvSpPr>
        <p:spPr>
          <a:xfrm>
            <a:off x="245199" y="2967662"/>
            <a:ext cx="263878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F072785-7B27-54D7-C5C8-80D09C898B51}"/>
              </a:ext>
            </a:extLst>
          </p:cNvPr>
          <p:cNvSpPr txBox="1"/>
          <p:nvPr/>
        </p:nvSpPr>
        <p:spPr>
          <a:xfrm>
            <a:off x="3506535" y="5166910"/>
            <a:ext cx="263878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F4B9BC1-AD1A-74DE-9C3C-DDEEAD1F1F66}"/>
              </a:ext>
            </a:extLst>
          </p:cNvPr>
          <p:cNvSpPr txBox="1"/>
          <p:nvPr/>
        </p:nvSpPr>
        <p:spPr>
          <a:xfrm>
            <a:off x="6745007" y="2781048"/>
            <a:ext cx="263878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1B35790-33C8-3832-07AE-D461969F4C76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6145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 animBg="1"/>
      <p:bldP spid="26" grpId="0" animBg="1"/>
      <p:bldP spid="27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687AD4-EA82-3094-E3C3-F11E65EC6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413CE9E-CBB6-B207-337F-791AC08ADC1E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AEAF0EE4-B81F-4857-3639-DB90CE720B2D}"/>
              </a:ext>
            </a:extLst>
          </p:cNvPr>
          <p:cNvGrpSpPr/>
          <p:nvPr/>
        </p:nvGrpSpPr>
        <p:grpSpPr>
          <a:xfrm>
            <a:off x="3514349" y="2818429"/>
            <a:ext cx="960145" cy="960872"/>
            <a:chOff x="3514349" y="2818429"/>
            <a:chExt cx="960145" cy="960872"/>
          </a:xfrm>
        </p:grpSpPr>
        <p:grpSp>
          <p:nvGrpSpPr>
            <p:cNvPr id="32" name="Google Shape;354;p20">
              <a:extLst>
                <a:ext uri="{FF2B5EF4-FFF2-40B4-BE49-F238E27FC236}">
                  <a16:creationId xmlns:a16="http://schemas.microsoft.com/office/drawing/2014/main" id="{D841067E-A974-CE07-2F8E-4C9E2CCA8D4A}"/>
                </a:ext>
              </a:extLst>
            </p:cNvPr>
            <p:cNvGrpSpPr/>
            <p:nvPr/>
          </p:nvGrpSpPr>
          <p:grpSpPr>
            <a:xfrm>
              <a:off x="3514349" y="2818429"/>
              <a:ext cx="960145" cy="960872"/>
              <a:chOff x="3356349" y="1817889"/>
              <a:chExt cx="786639" cy="787235"/>
            </a:xfrm>
          </p:grpSpPr>
          <p:sp>
            <p:nvSpPr>
              <p:cNvPr id="33" name="Google Shape;355;p20">
                <a:extLst>
                  <a:ext uri="{FF2B5EF4-FFF2-40B4-BE49-F238E27FC236}">
                    <a16:creationId xmlns:a16="http://schemas.microsoft.com/office/drawing/2014/main" id="{9B1046E2-C40B-9E8F-4341-605553D9C8FB}"/>
                  </a:ext>
                </a:extLst>
              </p:cNvPr>
              <p:cNvSpPr/>
              <p:nvPr/>
            </p:nvSpPr>
            <p:spPr>
              <a:xfrm>
                <a:off x="3356349" y="1817889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56;p20">
                <a:extLst>
                  <a:ext uri="{FF2B5EF4-FFF2-40B4-BE49-F238E27FC236}">
                    <a16:creationId xmlns:a16="http://schemas.microsoft.com/office/drawing/2014/main" id="{B61E4F26-2E10-C553-CE6F-DB4246581E16}"/>
                  </a:ext>
                </a:extLst>
              </p:cNvPr>
              <p:cNvSpPr/>
              <p:nvPr/>
            </p:nvSpPr>
            <p:spPr>
              <a:xfrm>
                <a:off x="3506780" y="1968204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8CF30404-056C-74E6-9AE6-3842CB3E8BDC}"/>
                </a:ext>
              </a:extLst>
            </p:cNvPr>
            <p:cNvGrpSpPr/>
            <p:nvPr/>
          </p:nvGrpSpPr>
          <p:grpSpPr>
            <a:xfrm>
              <a:off x="3815707" y="3122118"/>
              <a:ext cx="357763" cy="357763"/>
              <a:chOff x="3671759" y="3251571"/>
              <a:chExt cx="376499" cy="376499"/>
            </a:xfrm>
            <a:solidFill>
              <a:srgbClr val="210073"/>
            </a:solidFill>
          </p:grpSpPr>
          <p:sp>
            <p:nvSpPr>
              <p:cNvPr id="38" name="Google Shape;368;p20">
                <a:extLst>
                  <a:ext uri="{FF2B5EF4-FFF2-40B4-BE49-F238E27FC236}">
                    <a16:creationId xmlns:a16="http://schemas.microsoft.com/office/drawing/2014/main" id="{4B581BD5-9BBD-240C-E482-9A9D1F98BE2F}"/>
                  </a:ext>
                </a:extLst>
              </p:cNvPr>
              <p:cNvSpPr/>
              <p:nvPr/>
            </p:nvSpPr>
            <p:spPr>
              <a:xfrm>
                <a:off x="3671759" y="3251571"/>
                <a:ext cx="376499" cy="376499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10351" y="1132"/>
                    </a:moveTo>
                    <a:lnTo>
                      <a:pt x="10562" y="2008"/>
                    </a:lnTo>
                    <a:cubicBezTo>
                      <a:pt x="10614" y="2226"/>
                      <a:pt x="10789" y="2392"/>
                      <a:pt x="11009" y="2434"/>
                    </a:cubicBezTo>
                    <a:cubicBezTo>
                      <a:pt x="12021" y="2618"/>
                      <a:pt x="12981" y="3014"/>
                      <a:pt x="13826" y="3596"/>
                    </a:cubicBezTo>
                    <a:cubicBezTo>
                      <a:pt x="13922" y="3663"/>
                      <a:pt x="14033" y="3696"/>
                      <a:pt x="14146" y="3696"/>
                    </a:cubicBezTo>
                    <a:cubicBezTo>
                      <a:pt x="14247" y="3696"/>
                      <a:pt x="14349" y="3669"/>
                      <a:pt x="14439" y="3614"/>
                    </a:cubicBezTo>
                    <a:lnTo>
                      <a:pt x="15179" y="3171"/>
                    </a:lnTo>
                    <a:lnTo>
                      <a:pt x="16154" y="4146"/>
                    </a:lnTo>
                    <a:lnTo>
                      <a:pt x="15711" y="4889"/>
                    </a:lnTo>
                    <a:cubicBezTo>
                      <a:pt x="15596" y="5079"/>
                      <a:pt x="15602" y="5317"/>
                      <a:pt x="15729" y="5499"/>
                    </a:cubicBezTo>
                    <a:cubicBezTo>
                      <a:pt x="16311" y="6344"/>
                      <a:pt x="16707" y="7304"/>
                      <a:pt x="16891" y="8316"/>
                    </a:cubicBezTo>
                    <a:cubicBezTo>
                      <a:pt x="16933" y="8536"/>
                      <a:pt x="17100" y="8711"/>
                      <a:pt x="17317" y="8763"/>
                    </a:cubicBezTo>
                    <a:lnTo>
                      <a:pt x="18193" y="8974"/>
                    </a:lnTo>
                    <a:lnTo>
                      <a:pt x="18193" y="10351"/>
                    </a:lnTo>
                    <a:lnTo>
                      <a:pt x="17317" y="10562"/>
                    </a:lnTo>
                    <a:cubicBezTo>
                      <a:pt x="17100" y="10614"/>
                      <a:pt x="16933" y="10789"/>
                      <a:pt x="16894" y="11009"/>
                    </a:cubicBezTo>
                    <a:cubicBezTo>
                      <a:pt x="16710" y="12021"/>
                      <a:pt x="16311" y="12981"/>
                      <a:pt x="15729" y="13826"/>
                    </a:cubicBezTo>
                    <a:cubicBezTo>
                      <a:pt x="15605" y="14007"/>
                      <a:pt x="15596" y="14246"/>
                      <a:pt x="15711" y="14436"/>
                    </a:cubicBezTo>
                    <a:lnTo>
                      <a:pt x="16154" y="15179"/>
                    </a:lnTo>
                    <a:lnTo>
                      <a:pt x="15179" y="16154"/>
                    </a:lnTo>
                    <a:lnTo>
                      <a:pt x="14439" y="15710"/>
                    </a:lnTo>
                    <a:cubicBezTo>
                      <a:pt x="14349" y="15656"/>
                      <a:pt x="14247" y="15629"/>
                      <a:pt x="14146" y="15629"/>
                    </a:cubicBezTo>
                    <a:cubicBezTo>
                      <a:pt x="14033" y="15629"/>
                      <a:pt x="13922" y="15662"/>
                      <a:pt x="13826" y="15729"/>
                    </a:cubicBezTo>
                    <a:cubicBezTo>
                      <a:pt x="12981" y="16311"/>
                      <a:pt x="12021" y="16707"/>
                      <a:pt x="11009" y="16891"/>
                    </a:cubicBezTo>
                    <a:cubicBezTo>
                      <a:pt x="10789" y="16933"/>
                      <a:pt x="10614" y="17099"/>
                      <a:pt x="10562" y="17317"/>
                    </a:cubicBezTo>
                    <a:lnTo>
                      <a:pt x="10351" y="18192"/>
                    </a:lnTo>
                    <a:lnTo>
                      <a:pt x="8974" y="18192"/>
                    </a:lnTo>
                    <a:lnTo>
                      <a:pt x="8763" y="17317"/>
                    </a:lnTo>
                    <a:cubicBezTo>
                      <a:pt x="8712" y="17099"/>
                      <a:pt x="8536" y="16933"/>
                      <a:pt x="8316" y="16891"/>
                    </a:cubicBezTo>
                    <a:cubicBezTo>
                      <a:pt x="7304" y="16707"/>
                      <a:pt x="6344" y="16311"/>
                      <a:pt x="5499" y="15729"/>
                    </a:cubicBezTo>
                    <a:cubicBezTo>
                      <a:pt x="5404" y="15662"/>
                      <a:pt x="5293" y="15629"/>
                      <a:pt x="5181" y="15629"/>
                    </a:cubicBezTo>
                    <a:cubicBezTo>
                      <a:pt x="5081" y="15629"/>
                      <a:pt x="4979" y="15656"/>
                      <a:pt x="4889" y="15710"/>
                    </a:cubicBezTo>
                    <a:lnTo>
                      <a:pt x="4146" y="16154"/>
                    </a:lnTo>
                    <a:lnTo>
                      <a:pt x="3171" y="15179"/>
                    </a:lnTo>
                    <a:lnTo>
                      <a:pt x="3615" y="14436"/>
                    </a:lnTo>
                    <a:cubicBezTo>
                      <a:pt x="3729" y="14246"/>
                      <a:pt x="3723" y="14007"/>
                      <a:pt x="3597" y="13826"/>
                    </a:cubicBezTo>
                    <a:cubicBezTo>
                      <a:pt x="3014" y="12981"/>
                      <a:pt x="2618" y="12021"/>
                      <a:pt x="2434" y="11009"/>
                    </a:cubicBezTo>
                    <a:cubicBezTo>
                      <a:pt x="2392" y="10789"/>
                      <a:pt x="2226" y="10614"/>
                      <a:pt x="2011" y="10562"/>
                    </a:cubicBezTo>
                    <a:lnTo>
                      <a:pt x="1133" y="10351"/>
                    </a:lnTo>
                    <a:lnTo>
                      <a:pt x="1133" y="8974"/>
                    </a:lnTo>
                    <a:lnTo>
                      <a:pt x="2008" y="8763"/>
                    </a:lnTo>
                    <a:cubicBezTo>
                      <a:pt x="2226" y="8711"/>
                      <a:pt x="2392" y="8536"/>
                      <a:pt x="2431" y="8316"/>
                    </a:cubicBezTo>
                    <a:cubicBezTo>
                      <a:pt x="2615" y="7304"/>
                      <a:pt x="3014" y="6344"/>
                      <a:pt x="3597" y="5499"/>
                    </a:cubicBezTo>
                    <a:cubicBezTo>
                      <a:pt x="3720" y="5317"/>
                      <a:pt x="3729" y="5079"/>
                      <a:pt x="3615" y="4889"/>
                    </a:cubicBezTo>
                    <a:lnTo>
                      <a:pt x="3171" y="4146"/>
                    </a:lnTo>
                    <a:lnTo>
                      <a:pt x="4146" y="3171"/>
                    </a:lnTo>
                    <a:lnTo>
                      <a:pt x="4889" y="3614"/>
                    </a:lnTo>
                    <a:cubicBezTo>
                      <a:pt x="4979" y="3669"/>
                      <a:pt x="5081" y="3696"/>
                      <a:pt x="5181" y="3696"/>
                    </a:cubicBezTo>
                    <a:cubicBezTo>
                      <a:pt x="5293" y="3696"/>
                      <a:pt x="5404" y="3663"/>
                      <a:pt x="5499" y="3596"/>
                    </a:cubicBezTo>
                    <a:cubicBezTo>
                      <a:pt x="6344" y="3014"/>
                      <a:pt x="7304" y="2618"/>
                      <a:pt x="8316" y="2434"/>
                    </a:cubicBezTo>
                    <a:cubicBezTo>
                      <a:pt x="8536" y="2392"/>
                      <a:pt x="8712" y="2226"/>
                      <a:pt x="8763" y="2008"/>
                    </a:cubicBezTo>
                    <a:lnTo>
                      <a:pt x="8974" y="1132"/>
                    </a:lnTo>
                    <a:close/>
                    <a:moveTo>
                      <a:pt x="8530" y="0"/>
                    </a:moveTo>
                    <a:cubicBezTo>
                      <a:pt x="8268" y="0"/>
                      <a:pt x="8041" y="178"/>
                      <a:pt x="7981" y="432"/>
                    </a:cubicBezTo>
                    <a:lnTo>
                      <a:pt x="7748" y="1392"/>
                    </a:lnTo>
                    <a:cubicBezTo>
                      <a:pt x="6833" y="1604"/>
                      <a:pt x="5961" y="1963"/>
                      <a:pt x="5167" y="2461"/>
                    </a:cubicBezTo>
                    <a:lnTo>
                      <a:pt x="4348" y="1969"/>
                    </a:lnTo>
                    <a:cubicBezTo>
                      <a:pt x="4260" y="1915"/>
                      <a:pt x="4160" y="1889"/>
                      <a:pt x="4061" y="1889"/>
                    </a:cubicBezTo>
                    <a:cubicBezTo>
                      <a:pt x="3913" y="1889"/>
                      <a:pt x="3767" y="1946"/>
                      <a:pt x="3657" y="2056"/>
                    </a:cubicBezTo>
                    <a:lnTo>
                      <a:pt x="2057" y="3657"/>
                    </a:lnTo>
                    <a:cubicBezTo>
                      <a:pt x="1872" y="3841"/>
                      <a:pt x="1839" y="4125"/>
                      <a:pt x="1972" y="4348"/>
                    </a:cubicBezTo>
                    <a:lnTo>
                      <a:pt x="2461" y="5163"/>
                    </a:lnTo>
                    <a:cubicBezTo>
                      <a:pt x="1963" y="5958"/>
                      <a:pt x="1604" y="6830"/>
                      <a:pt x="1395" y="7745"/>
                    </a:cubicBezTo>
                    <a:lnTo>
                      <a:pt x="435" y="7978"/>
                    </a:lnTo>
                    <a:cubicBezTo>
                      <a:pt x="179" y="8041"/>
                      <a:pt x="0" y="8267"/>
                      <a:pt x="0" y="8530"/>
                    </a:cubicBezTo>
                    <a:lnTo>
                      <a:pt x="0" y="10795"/>
                    </a:lnTo>
                    <a:cubicBezTo>
                      <a:pt x="0" y="11057"/>
                      <a:pt x="179" y="11284"/>
                      <a:pt x="432" y="11344"/>
                    </a:cubicBezTo>
                    <a:lnTo>
                      <a:pt x="1392" y="11580"/>
                    </a:lnTo>
                    <a:cubicBezTo>
                      <a:pt x="1604" y="12492"/>
                      <a:pt x="1963" y="13364"/>
                      <a:pt x="2461" y="14158"/>
                    </a:cubicBezTo>
                    <a:lnTo>
                      <a:pt x="1969" y="14977"/>
                    </a:lnTo>
                    <a:cubicBezTo>
                      <a:pt x="1836" y="15200"/>
                      <a:pt x="1872" y="15484"/>
                      <a:pt x="2057" y="15668"/>
                    </a:cubicBezTo>
                    <a:lnTo>
                      <a:pt x="3657" y="17268"/>
                    </a:lnTo>
                    <a:cubicBezTo>
                      <a:pt x="3766" y="17378"/>
                      <a:pt x="3911" y="17435"/>
                      <a:pt x="4057" y="17435"/>
                    </a:cubicBezTo>
                    <a:cubicBezTo>
                      <a:pt x="4157" y="17435"/>
                      <a:pt x="4258" y="17408"/>
                      <a:pt x="4348" y="17353"/>
                    </a:cubicBezTo>
                    <a:lnTo>
                      <a:pt x="5164" y="16864"/>
                    </a:lnTo>
                    <a:cubicBezTo>
                      <a:pt x="5958" y="17362"/>
                      <a:pt x="6830" y="17721"/>
                      <a:pt x="7745" y="17930"/>
                    </a:cubicBezTo>
                    <a:lnTo>
                      <a:pt x="7978" y="18890"/>
                    </a:lnTo>
                    <a:cubicBezTo>
                      <a:pt x="8041" y="19147"/>
                      <a:pt x="8268" y="19325"/>
                      <a:pt x="8530" y="19325"/>
                    </a:cubicBezTo>
                    <a:lnTo>
                      <a:pt x="10795" y="19325"/>
                    </a:lnTo>
                    <a:cubicBezTo>
                      <a:pt x="11058" y="19325"/>
                      <a:pt x="11284" y="19147"/>
                      <a:pt x="11344" y="18893"/>
                    </a:cubicBezTo>
                    <a:lnTo>
                      <a:pt x="11577" y="17933"/>
                    </a:lnTo>
                    <a:cubicBezTo>
                      <a:pt x="12492" y="17721"/>
                      <a:pt x="13364" y="17362"/>
                      <a:pt x="14159" y="16864"/>
                    </a:cubicBezTo>
                    <a:lnTo>
                      <a:pt x="14977" y="17356"/>
                    </a:lnTo>
                    <a:cubicBezTo>
                      <a:pt x="15066" y="17410"/>
                      <a:pt x="15166" y="17436"/>
                      <a:pt x="15266" y="17436"/>
                    </a:cubicBezTo>
                    <a:cubicBezTo>
                      <a:pt x="15413" y="17436"/>
                      <a:pt x="15559" y="17379"/>
                      <a:pt x="15668" y="17271"/>
                    </a:cubicBezTo>
                    <a:lnTo>
                      <a:pt x="17269" y="15668"/>
                    </a:lnTo>
                    <a:cubicBezTo>
                      <a:pt x="17453" y="15484"/>
                      <a:pt x="17489" y="15200"/>
                      <a:pt x="17353" y="14977"/>
                    </a:cubicBezTo>
                    <a:lnTo>
                      <a:pt x="16864" y="14161"/>
                    </a:lnTo>
                    <a:cubicBezTo>
                      <a:pt x="17362" y="13367"/>
                      <a:pt x="17722" y="12495"/>
                      <a:pt x="17930" y="11580"/>
                    </a:cubicBezTo>
                    <a:lnTo>
                      <a:pt x="18890" y="11347"/>
                    </a:lnTo>
                    <a:cubicBezTo>
                      <a:pt x="19147" y="11284"/>
                      <a:pt x="19325" y="11057"/>
                      <a:pt x="19325" y="10795"/>
                    </a:cubicBezTo>
                    <a:lnTo>
                      <a:pt x="19325" y="8530"/>
                    </a:lnTo>
                    <a:cubicBezTo>
                      <a:pt x="19325" y="8267"/>
                      <a:pt x="19147" y="8041"/>
                      <a:pt x="18893" y="7981"/>
                    </a:cubicBezTo>
                    <a:lnTo>
                      <a:pt x="17933" y="7748"/>
                    </a:lnTo>
                    <a:cubicBezTo>
                      <a:pt x="17722" y="6833"/>
                      <a:pt x="17362" y="5961"/>
                      <a:pt x="16864" y="5166"/>
                    </a:cubicBezTo>
                    <a:lnTo>
                      <a:pt x="17356" y="4348"/>
                    </a:lnTo>
                    <a:cubicBezTo>
                      <a:pt x="17489" y="4128"/>
                      <a:pt x="17453" y="3841"/>
                      <a:pt x="17272" y="3657"/>
                    </a:cubicBezTo>
                    <a:lnTo>
                      <a:pt x="15668" y="2056"/>
                    </a:lnTo>
                    <a:cubicBezTo>
                      <a:pt x="15559" y="1947"/>
                      <a:pt x="15415" y="1890"/>
                      <a:pt x="15268" y="1890"/>
                    </a:cubicBezTo>
                    <a:cubicBezTo>
                      <a:pt x="15168" y="1890"/>
                      <a:pt x="15068" y="1917"/>
                      <a:pt x="14977" y="1972"/>
                    </a:cubicBezTo>
                    <a:lnTo>
                      <a:pt x="14162" y="2461"/>
                    </a:lnTo>
                    <a:cubicBezTo>
                      <a:pt x="13367" y="1963"/>
                      <a:pt x="12495" y="1604"/>
                      <a:pt x="11580" y="1395"/>
                    </a:cubicBezTo>
                    <a:lnTo>
                      <a:pt x="11347" y="435"/>
                    </a:lnTo>
                    <a:cubicBezTo>
                      <a:pt x="11284" y="178"/>
                      <a:pt x="11058" y="0"/>
                      <a:pt x="1079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9" name="Google Shape;369;p20">
                <a:extLst>
                  <a:ext uri="{FF2B5EF4-FFF2-40B4-BE49-F238E27FC236}">
                    <a16:creationId xmlns:a16="http://schemas.microsoft.com/office/drawing/2014/main" id="{CCBD39F7-B886-7EB7-DD75-2169CD653A64}"/>
                  </a:ext>
                </a:extLst>
              </p:cNvPr>
              <p:cNvSpPr/>
              <p:nvPr/>
            </p:nvSpPr>
            <p:spPr>
              <a:xfrm>
                <a:off x="3738701" y="3318513"/>
                <a:ext cx="242673" cy="242673"/>
              </a:xfrm>
              <a:custGeom>
                <a:avLst/>
                <a:gdLst/>
                <a:ahLst/>
                <a:cxnLst/>
                <a:rect l="l" t="t" r="r" b="b"/>
                <a:pathLst>
                  <a:path w="12456" h="12456" extrusionOk="0">
                    <a:moveTo>
                      <a:pt x="6227" y="1133"/>
                    </a:moveTo>
                    <a:cubicBezTo>
                      <a:pt x="9038" y="1133"/>
                      <a:pt x="11323" y="3418"/>
                      <a:pt x="11323" y="6226"/>
                    </a:cubicBezTo>
                    <a:cubicBezTo>
                      <a:pt x="11323" y="9038"/>
                      <a:pt x="9038" y="11323"/>
                      <a:pt x="6227" y="11323"/>
                    </a:cubicBezTo>
                    <a:cubicBezTo>
                      <a:pt x="3419" y="11323"/>
                      <a:pt x="1133" y="9038"/>
                      <a:pt x="1133" y="6226"/>
                    </a:cubicBezTo>
                    <a:cubicBezTo>
                      <a:pt x="1133" y="3418"/>
                      <a:pt x="3419" y="1133"/>
                      <a:pt x="6227" y="1133"/>
                    </a:cubicBezTo>
                    <a:close/>
                    <a:moveTo>
                      <a:pt x="6227" y="0"/>
                    </a:moveTo>
                    <a:cubicBezTo>
                      <a:pt x="2794" y="0"/>
                      <a:pt x="1" y="2793"/>
                      <a:pt x="1" y="6226"/>
                    </a:cubicBezTo>
                    <a:cubicBezTo>
                      <a:pt x="1" y="9663"/>
                      <a:pt x="2794" y="12456"/>
                      <a:pt x="6227" y="12456"/>
                    </a:cubicBezTo>
                    <a:cubicBezTo>
                      <a:pt x="9663" y="12456"/>
                      <a:pt x="12456" y="9663"/>
                      <a:pt x="12456" y="6226"/>
                    </a:cubicBezTo>
                    <a:cubicBezTo>
                      <a:pt x="12456" y="2793"/>
                      <a:pt x="9663" y="0"/>
                      <a:pt x="62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0" name="Google Shape;370;p20">
                <a:extLst>
                  <a:ext uri="{FF2B5EF4-FFF2-40B4-BE49-F238E27FC236}">
                    <a16:creationId xmlns:a16="http://schemas.microsoft.com/office/drawing/2014/main" id="{9414CD44-987C-B39B-F245-F8698FDD39BA}"/>
                  </a:ext>
                </a:extLst>
              </p:cNvPr>
              <p:cNvSpPr/>
              <p:nvPr/>
            </p:nvSpPr>
            <p:spPr>
              <a:xfrm>
                <a:off x="3776711" y="3362621"/>
                <a:ext cx="160554" cy="154418"/>
              </a:xfrm>
              <a:custGeom>
                <a:avLst/>
                <a:gdLst/>
                <a:ahLst/>
                <a:cxnLst/>
                <a:rect l="l" t="t" r="r" b="b"/>
                <a:pathLst>
                  <a:path w="8241" h="7926" extrusionOk="0">
                    <a:moveTo>
                      <a:pt x="4275" y="1132"/>
                    </a:moveTo>
                    <a:cubicBezTo>
                      <a:pt x="4640" y="1132"/>
                      <a:pt x="5009" y="1203"/>
                      <a:pt x="5360" y="1348"/>
                    </a:cubicBezTo>
                    <a:cubicBezTo>
                      <a:pt x="6416" y="1785"/>
                      <a:pt x="7108" y="2818"/>
                      <a:pt x="7108" y="3962"/>
                    </a:cubicBezTo>
                    <a:cubicBezTo>
                      <a:pt x="7105" y="5527"/>
                      <a:pt x="5840" y="6792"/>
                      <a:pt x="4276" y="6795"/>
                    </a:cubicBezTo>
                    <a:cubicBezTo>
                      <a:pt x="3131" y="6795"/>
                      <a:pt x="2099" y="6103"/>
                      <a:pt x="1661" y="5046"/>
                    </a:cubicBezTo>
                    <a:cubicBezTo>
                      <a:pt x="1223" y="3987"/>
                      <a:pt x="1465" y="2770"/>
                      <a:pt x="2274" y="1961"/>
                    </a:cubicBezTo>
                    <a:cubicBezTo>
                      <a:pt x="2815" y="1419"/>
                      <a:pt x="3538" y="1132"/>
                      <a:pt x="4275" y="1132"/>
                    </a:cubicBezTo>
                    <a:close/>
                    <a:moveTo>
                      <a:pt x="4276" y="1"/>
                    </a:moveTo>
                    <a:cubicBezTo>
                      <a:pt x="2672" y="1"/>
                      <a:pt x="1229" y="964"/>
                      <a:pt x="613" y="2447"/>
                    </a:cubicBezTo>
                    <a:cubicBezTo>
                      <a:pt x="0" y="3926"/>
                      <a:pt x="341" y="5632"/>
                      <a:pt x="1474" y="6764"/>
                    </a:cubicBezTo>
                    <a:cubicBezTo>
                      <a:pt x="2232" y="7523"/>
                      <a:pt x="3247" y="7926"/>
                      <a:pt x="4279" y="7926"/>
                    </a:cubicBezTo>
                    <a:cubicBezTo>
                      <a:pt x="4789" y="7926"/>
                      <a:pt x="5302" y="7828"/>
                      <a:pt x="5791" y="7625"/>
                    </a:cubicBezTo>
                    <a:cubicBezTo>
                      <a:pt x="7274" y="7009"/>
                      <a:pt x="8240" y="5566"/>
                      <a:pt x="8240" y="3962"/>
                    </a:cubicBezTo>
                    <a:cubicBezTo>
                      <a:pt x="8237" y="1773"/>
                      <a:pt x="6465" y="1"/>
                      <a:pt x="4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CDA2EEAE-52C0-45F8-8B90-E6EAB0C6DA0A}"/>
              </a:ext>
            </a:extLst>
          </p:cNvPr>
          <p:cNvGrpSpPr/>
          <p:nvPr/>
        </p:nvGrpSpPr>
        <p:grpSpPr>
          <a:xfrm>
            <a:off x="5515833" y="2820574"/>
            <a:ext cx="960145" cy="960872"/>
            <a:chOff x="5515833" y="2820574"/>
            <a:chExt cx="960145" cy="960872"/>
          </a:xfrm>
        </p:grpSpPr>
        <p:grpSp>
          <p:nvGrpSpPr>
            <p:cNvPr id="29" name="Google Shape;347;p20">
              <a:extLst>
                <a:ext uri="{FF2B5EF4-FFF2-40B4-BE49-F238E27FC236}">
                  <a16:creationId xmlns:a16="http://schemas.microsoft.com/office/drawing/2014/main" id="{8777E604-A897-840B-DDEB-735C6E45C7BF}"/>
                </a:ext>
              </a:extLst>
            </p:cNvPr>
            <p:cNvGrpSpPr/>
            <p:nvPr/>
          </p:nvGrpSpPr>
          <p:grpSpPr>
            <a:xfrm>
              <a:off x="5515833" y="2820574"/>
              <a:ext cx="960145" cy="960872"/>
              <a:chOff x="4996150" y="1819646"/>
              <a:chExt cx="786639" cy="787235"/>
            </a:xfrm>
          </p:grpSpPr>
          <p:sp>
            <p:nvSpPr>
              <p:cNvPr id="30" name="Google Shape;348;p20">
                <a:extLst>
                  <a:ext uri="{FF2B5EF4-FFF2-40B4-BE49-F238E27FC236}">
                    <a16:creationId xmlns:a16="http://schemas.microsoft.com/office/drawing/2014/main" id="{07348AC2-08D7-7D3C-CF01-9564F7FA3A7E}"/>
                  </a:ext>
                </a:extLst>
              </p:cNvPr>
              <p:cNvSpPr/>
              <p:nvPr/>
            </p:nvSpPr>
            <p:spPr>
              <a:xfrm>
                <a:off x="4996150" y="1819646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49;p20">
                <a:extLst>
                  <a:ext uri="{FF2B5EF4-FFF2-40B4-BE49-F238E27FC236}">
                    <a16:creationId xmlns:a16="http://schemas.microsoft.com/office/drawing/2014/main" id="{D25C578C-4173-4092-4152-47C500260B47}"/>
                  </a:ext>
                </a:extLst>
              </p:cNvPr>
              <p:cNvSpPr/>
              <p:nvPr/>
            </p:nvSpPr>
            <p:spPr>
              <a:xfrm>
                <a:off x="5146167" y="1969960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56BDF84-CC31-F157-FE6A-6771849CE127}"/>
                </a:ext>
              </a:extLst>
            </p:cNvPr>
            <p:cNvGrpSpPr/>
            <p:nvPr/>
          </p:nvGrpSpPr>
          <p:grpSpPr>
            <a:xfrm>
              <a:off x="5825969" y="3130539"/>
              <a:ext cx="340323" cy="336805"/>
              <a:chOff x="5787300" y="3260433"/>
              <a:chExt cx="358146" cy="354444"/>
            </a:xfrm>
            <a:solidFill>
              <a:srgbClr val="210073"/>
            </a:solidFill>
          </p:grpSpPr>
          <p:sp>
            <p:nvSpPr>
              <p:cNvPr id="41" name="Google Shape;372;p20">
                <a:extLst>
                  <a:ext uri="{FF2B5EF4-FFF2-40B4-BE49-F238E27FC236}">
                    <a16:creationId xmlns:a16="http://schemas.microsoft.com/office/drawing/2014/main" id="{11741AE5-4C68-DA83-95B5-3D514E0B11D0}"/>
                  </a:ext>
                </a:extLst>
              </p:cNvPr>
              <p:cNvSpPr/>
              <p:nvPr/>
            </p:nvSpPr>
            <p:spPr>
              <a:xfrm>
                <a:off x="5829948" y="3415084"/>
                <a:ext cx="66962" cy="160788"/>
              </a:xfrm>
              <a:custGeom>
                <a:avLst/>
                <a:gdLst/>
                <a:ahLst/>
                <a:cxnLst/>
                <a:rect l="l" t="t" r="r" b="b"/>
                <a:pathLst>
                  <a:path w="3437" h="8253" extrusionOk="0">
                    <a:moveTo>
                      <a:pt x="2305" y="1133"/>
                    </a:moveTo>
                    <a:lnTo>
                      <a:pt x="2305" y="7120"/>
                    </a:lnTo>
                    <a:lnTo>
                      <a:pt x="1133" y="7120"/>
                    </a:lnTo>
                    <a:lnTo>
                      <a:pt x="1133" y="1133"/>
                    </a:lnTo>
                    <a:close/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lnTo>
                      <a:pt x="1" y="7688"/>
                    </a:lnTo>
                    <a:cubicBezTo>
                      <a:pt x="1" y="7999"/>
                      <a:pt x="254" y="8253"/>
                      <a:pt x="568" y="8253"/>
                    </a:cubicBezTo>
                    <a:lnTo>
                      <a:pt x="2869" y="8253"/>
                    </a:lnTo>
                    <a:cubicBezTo>
                      <a:pt x="3183" y="8253"/>
                      <a:pt x="3437" y="7999"/>
                      <a:pt x="3437" y="7688"/>
                    </a:cubicBezTo>
                    <a:lnTo>
                      <a:pt x="3437" y="568"/>
                    </a:lnTo>
                    <a:cubicBezTo>
                      <a:pt x="3437" y="254"/>
                      <a:pt x="3183" y="0"/>
                      <a:pt x="28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2" name="Google Shape;373;p20">
                <a:extLst>
                  <a:ext uri="{FF2B5EF4-FFF2-40B4-BE49-F238E27FC236}">
                    <a16:creationId xmlns:a16="http://schemas.microsoft.com/office/drawing/2014/main" id="{DCBDCF1D-9DC7-B632-D488-BE59388E3787}"/>
                  </a:ext>
                </a:extLst>
              </p:cNvPr>
              <p:cNvSpPr/>
              <p:nvPr/>
            </p:nvSpPr>
            <p:spPr>
              <a:xfrm>
                <a:off x="5918963" y="3369379"/>
                <a:ext cx="66182" cy="206494"/>
              </a:xfrm>
              <a:custGeom>
                <a:avLst/>
                <a:gdLst/>
                <a:ahLst/>
                <a:cxnLst/>
                <a:rect l="l" t="t" r="r" b="b"/>
                <a:pathLst>
                  <a:path w="3397" h="10599" extrusionOk="0">
                    <a:moveTo>
                      <a:pt x="2265" y="1133"/>
                    </a:moveTo>
                    <a:lnTo>
                      <a:pt x="2265" y="9466"/>
                    </a:lnTo>
                    <a:lnTo>
                      <a:pt x="1132" y="9466"/>
                    </a:lnTo>
                    <a:lnTo>
                      <a:pt x="1132" y="1133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4"/>
                      <a:pt x="0" y="565"/>
                    </a:cubicBezTo>
                    <a:lnTo>
                      <a:pt x="0" y="10034"/>
                    </a:lnTo>
                    <a:cubicBezTo>
                      <a:pt x="0" y="10345"/>
                      <a:pt x="254" y="10599"/>
                      <a:pt x="565" y="10599"/>
                    </a:cubicBezTo>
                    <a:lnTo>
                      <a:pt x="2829" y="10599"/>
                    </a:lnTo>
                    <a:cubicBezTo>
                      <a:pt x="3143" y="10599"/>
                      <a:pt x="3397" y="10345"/>
                      <a:pt x="3397" y="10034"/>
                    </a:cubicBezTo>
                    <a:lnTo>
                      <a:pt x="3397" y="565"/>
                    </a:lnTo>
                    <a:cubicBezTo>
                      <a:pt x="3397" y="254"/>
                      <a:pt x="3143" y="0"/>
                      <a:pt x="28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3" name="Google Shape;374;p20">
                <a:extLst>
                  <a:ext uri="{FF2B5EF4-FFF2-40B4-BE49-F238E27FC236}">
                    <a16:creationId xmlns:a16="http://schemas.microsoft.com/office/drawing/2014/main" id="{4C64B6E2-15C8-A2C3-B795-151409F80E32}"/>
                  </a:ext>
                </a:extLst>
              </p:cNvPr>
              <p:cNvSpPr/>
              <p:nvPr/>
            </p:nvSpPr>
            <p:spPr>
              <a:xfrm>
                <a:off x="6007198" y="3323673"/>
                <a:ext cx="66201" cy="252200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12945" extrusionOk="0">
                    <a:moveTo>
                      <a:pt x="2265" y="1132"/>
                    </a:moveTo>
                    <a:lnTo>
                      <a:pt x="2265" y="11812"/>
                    </a:lnTo>
                    <a:lnTo>
                      <a:pt x="1133" y="11812"/>
                    </a:lnTo>
                    <a:lnTo>
                      <a:pt x="1133" y="1132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1"/>
                      <a:pt x="0" y="565"/>
                    </a:cubicBezTo>
                    <a:lnTo>
                      <a:pt x="0" y="12380"/>
                    </a:lnTo>
                    <a:cubicBezTo>
                      <a:pt x="0" y="12691"/>
                      <a:pt x="254" y="12945"/>
                      <a:pt x="565" y="12945"/>
                    </a:cubicBezTo>
                    <a:lnTo>
                      <a:pt x="2829" y="12945"/>
                    </a:lnTo>
                    <a:cubicBezTo>
                      <a:pt x="3144" y="12945"/>
                      <a:pt x="3397" y="12691"/>
                      <a:pt x="3397" y="12380"/>
                    </a:cubicBezTo>
                    <a:lnTo>
                      <a:pt x="3397" y="565"/>
                    </a:lnTo>
                    <a:cubicBezTo>
                      <a:pt x="3397" y="251"/>
                      <a:pt x="3144" y="0"/>
                      <a:pt x="28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4" name="Google Shape;375;p20">
                <a:extLst>
                  <a:ext uri="{FF2B5EF4-FFF2-40B4-BE49-F238E27FC236}">
                    <a16:creationId xmlns:a16="http://schemas.microsoft.com/office/drawing/2014/main" id="{D75F3F2A-4E49-BDFE-99E2-1A956F21E6C8}"/>
                  </a:ext>
                </a:extLst>
              </p:cNvPr>
              <p:cNvSpPr/>
              <p:nvPr/>
            </p:nvSpPr>
            <p:spPr>
              <a:xfrm>
                <a:off x="5787300" y="3260433"/>
                <a:ext cx="358146" cy="354444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18193" extrusionOk="0">
                    <a:moveTo>
                      <a:pt x="568" y="0"/>
                    </a:moveTo>
                    <a:cubicBezTo>
                      <a:pt x="254" y="0"/>
                      <a:pt x="1" y="251"/>
                      <a:pt x="1" y="565"/>
                    </a:cubicBezTo>
                    <a:lnTo>
                      <a:pt x="1" y="17625"/>
                    </a:lnTo>
                    <a:cubicBezTo>
                      <a:pt x="1" y="17939"/>
                      <a:pt x="254" y="18192"/>
                      <a:pt x="568" y="18192"/>
                    </a:cubicBezTo>
                    <a:lnTo>
                      <a:pt x="17815" y="18192"/>
                    </a:lnTo>
                    <a:cubicBezTo>
                      <a:pt x="18129" y="18192"/>
                      <a:pt x="18383" y="17939"/>
                      <a:pt x="18383" y="17625"/>
                    </a:cubicBezTo>
                    <a:cubicBezTo>
                      <a:pt x="18383" y="17311"/>
                      <a:pt x="18129" y="17060"/>
                      <a:pt x="17815" y="17060"/>
                    </a:cubicBezTo>
                    <a:lnTo>
                      <a:pt x="1133" y="17060"/>
                    </a:lnTo>
                    <a:lnTo>
                      <a:pt x="1133" y="565"/>
                    </a:lnTo>
                    <a:cubicBezTo>
                      <a:pt x="1133" y="251"/>
                      <a:pt x="879" y="0"/>
                      <a:pt x="5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A6E207C0-D7B8-D8C1-87EA-F5D6E7E93882}"/>
              </a:ext>
            </a:extLst>
          </p:cNvPr>
          <p:cNvGrpSpPr/>
          <p:nvPr/>
        </p:nvGrpSpPr>
        <p:grpSpPr>
          <a:xfrm>
            <a:off x="6519784" y="3678978"/>
            <a:ext cx="960145" cy="960872"/>
            <a:chOff x="6519784" y="3678978"/>
            <a:chExt cx="960145" cy="960872"/>
          </a:xfrm>
        </p:grpSpPr>
        <p:grpSp>
          <p:nvGrpSpPr>
            <p:cNvPr id="22" name="Google Shape;340;p20">
              <a:extLst>
                <a:ext uri="{FF2B5EF4-FFF2-40B4-BE49-F238E27FC236}">
                  <a16:creationId xmlns:a16="http://schemas.microsoft.com/office/drawing/2014/main" id="{67C5A5C3-411E-4989-ADA1-564FC541BA18}"/>
                </a:ext>
              </a:extLst>
            </p:cNvPr>
            <p:cNvGrpSpPr/>
            <p:nvPr/>
          </p:nvGrpSpPr>
          <p:grpSpPr>
            <a:xfrm>
              <a:off x="6519784" y="3678978"/>
              <a:ext cx="960145" cy="960872"/>
              <a:chOff x="5818679" y="2522930"/>
              <a:chExt cx="786639" cy="787235"/>
            </a:xfrm>
          </p:grpSpPr>
          <p:sp>
            <p:nvSpPr>
              <p:cNvPr id="23" name="Google Shape;341;p20">
                <a:extLst>
                  <a:ext uri="{FF2B5EF4-FFF2-40B4-BE49-F238E27FC236}">
                    <a16:creationId xmlns:a16="http://schemas.microsoft.com/office/drawing/2014/main" id="{618FB03F-20FE-28EA-8786-63B6B5B2DE8C}"/>
                  </a:ext>
                </a:extLst>
              </p:cNvPr>
              <p:cNvSpPr/>
              <p:nvPr/>
            </p:nvSpPr>
            <p:spPr>
              <a:xfrm>
                <a:off x="5818679" y="2522930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342;p20">
                <a:extLst>
                  <a:ext uri="{FF2B5EF4-FFF2-40B4-BE49-F238E27FC236}">
                    <a16:creationId xmlns:a16="http://schemas.microsoft.com/office/drawing/2014/main" id="{7FAF7C3E-E086-81F2-686B-BBB08788F30C}"/>
                  </a:ext>
                </a:extLst>
              </p:cNvPr>
              <p:cNvSpPr/>
              <p:nvPr/>
            </p:nvSpPr>
            <p:spPr>
              <a:xfrm>
                <a:off x="5968698" y="2673245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B3DB569C-E6FE-F928-76A7-AE3D0293F63B}"/>
                </a:ext>
              </a:extLst>
            </p:cNvPr>
            <p:cNvGrpSpPr/>
            <p:nvPr/>
          </p:nvGrpSpPr>
          <p:grpSpPr>
            <a:xfrm>
              <a:off x="6821084" y="3980671"/>
              <a:ext cx="358225" cy="357763"/>
              <a:chOff x="6834530" y="4155087"/>
              <a:chExt cx="376985" cy="376499"/>
            </a:xfrm>
            <a:solidFill>
              <a:srgbClr val="210073"/>
            </a:solidFill>
          </p:grpSpPr>
          <p:sp>
            <p:nvSpPr>
              <p:cNvPr id="45" name="Google Shape;377;p20">
                <a:extLst>
                  <a:ext uri="{FF2B5EF4-FFF2-40B4-BE49-F238E27FC236}">
                    <a16:creationId xmlns:a16="http://schemas.microsoft.com/office/drawing/2014/main" id="{B0C573EF-9B7E-E0C8-680D-BBE75D0E94ED}"/>
                  </a:ext>
                </a:extLst>
              </p:cNvPr>
              <p:cNvSpPr/>
              <p:nvPr/>
            </p:nvSpPr>
            <p:spPr>
              <a:xfrm>
                <a:off x="7011781" y="4199195"/>
                <a:ext cx="99263" cy="99243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5094" extrusionOk="0">
                    <a:moveTo>
                      <a:pt x="565" y="0"/>
                    </a:moveTo>
                    <a:cubicBezTo>
                      <a:pt x="251" y="0"/>
                      <a:pt x="1" y="254"/>
                      <a:pt x="1" y="568"/>
                    </a:cubicBezTo>
                    <a:cubicBezTo>
                      <a:pt x="1" y="879"/>
                      <a:pt x="251" y="1132"/>
                      <a:pt x="565" y="1132"/>
                    </a:cubicBezTo>
                    <a:cubicBezTo>
                      <a:pt x="2440" y="1135"/>
                      <a:pt x="3959" y="2654"/>
                      <a:pt x="3962" y="4529"/>
                    </a:cubicBezTo>
                    <a:cubicBezTo>
                      <a:pt x="3962" y="4843"/>
                      <a:pt x="4216" y="5094"/>
                      <a:pt x="4530" y="5094"/>
                    </a:cubicBezTo>
                    <a:cubicBezTo>
                      <a:pt x="4841" y="5094"/>
                      <a:pt x="5094" y="4843"/>
                      <a:pt x="5094" y="4529"/>
                    </a:cubicBezTo>
                    <a:cubicBezTo>
                      <a:pt x="5091" y="2029"/>
                      <a:pt x="3065" y="3"/>
                      <a:pt x="5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" name="Google Shape;378;p20">
                <a:extLst>
                  <a:ext uri="{FF2B5EF4-FFF2-40B4-BE49-F238E27FC236}">
                    <a16:creationId xmlns:a16="http://schemas.microsoft.com/office/drawing/2014/main" id="{AED9D3E8-CBCC-2F09-7E98-970ED5E61124}"/>
                  </a:ext>
                </a:extLst>
              </p:cNvPr>
              <p:cNvSpPr/>
              <p:nvPr/>
            </p:nvSpPr>
            <p:spPr>
              <a:xfrm>
                <a:off x="6884482" y="4155087"/>
                <a:ext cx="287327" cy="376499"/>
              </a:xfrm>
              <a:custGeom>
                <a:avLst/>
                <a:gdLst/>
                <a:ahLst/>
                <a:cxnLst/>
                <a:rect l="l" t="t" r="r" b="b"/>
                <a:pathLst>
                  <a:path w="14748" h="19325" extrusionOk="0">
                    <a:moveTo>
                      <a:pt x="7088" y="1135"/>
                    </a:moveTo>
                    <a:cubicBezTo>
                      <a:pt x="8391" y="1135"/>
                      <a:pt x="9651" y="1571"/>
                      <a:pt x="10668" y="2397"/>
                    </a:cubicBezTo>
                    <a:cubicBezTo>
                      <a:pt x="13159" y="4417"/>
                      <a:pt x="13473" y="8104"/>
                      <a:pt x="11360" y="10516"/>
                    </a:cubicBezTo>
                    <a:cubicBezTo>
                      <a:pt x="10572" y="11419"/>
                      <a:pt x="10085" y="12503"/>
                      <a:pt x="9962" y="13626"/>
                    </a:cubicBezTo>
                    <a:lnTo>
                      <a:pt x="4237" y="13626"/>
                    </a:lnTo>
                    <a:cubicBezTo>
                      <a:pt x="4107" y="12482"/>
                      <a:pt x="3630" y="11407"/>
                      <a:pt x="2866" y="10550"/>
                    </a:cubicBezTo>
                    <a:cubicBezTo>
                      <a:pt x="1658" y="9191"/>
                      <a:pt x="1184" y="7367"/>
                      <a:pt x="1571" y="5549"/>
                    </a:cubicBezTo>
                    <a:cubicBezTo>
                      <a:pt x="2020" y="3427"/>
                      <a:pt x="3748" y="1706"/>
                      <a:pt x="5873" y="1262"/>
                    </a:cubicBezTo>
                    <a:cubicBezTo>
                      <a:pt x="6278" y="1177"/>
                      <a:pt x="6685" y="1135"/>
                      <a:pt x="7088" y="1135"/>
                    </a:cubicBezTo>
                    <a:close/>
                    <a:moveTo>
                      <a:pt x="9931" y="14759"/>
                    </a:moveTo>
                    <a:lnTo>
                      <a:pt x="9931" y="15323"/>
                    </a:lnTo>
                    <a:cubicBezTo>
                      <a:pt x="9931" y="15637"/>
                      <a:pt x="9678" y="15891"/>
                      <a:pt x="9364" y="15891"/>
                    </a:cubicBezTo>
                    <a:lnTo>
                      <a:pt x="4835" y="15891"/>
                    </a:lnTo>
                    <a:cubicBezTo>
                      <a:pt x="4521" y="15891"/>
                      <a:pt x="4270" y="15637"/>
                      <a:pt x="4270" y="15323"/>
                    </a:cubicBezTo>
                    <a:lnTo>
                      <a:pt x="4270" y="14759"/>
                    </a:lnTo>
                    <a:close/>
                    <a:moveTo>
                      <a:pt x="8699" y="17023"/>
                    </a:moveTo>
                    <a:cubicBezTo>
                      <a:pt x="8464" y="17694"/>
                      <a:pt x="7827" y="18192"/>
                      <a:pt x="7099" y="18192"/>
                    </a:cubicBezTo>
                    <a:cubicBezTo>
                      <a:pt x="6371" y="18192"/>
                      <a:pt x="5734" y="17694"/>
                      <a:pt x="5499" y="17023"/>
                    </a:cubicBezTo>
                    <a:close/>
                    <a:moveTo>
                      <a:pt x="7087" y="0"/>
                    </a:moveTo>
                    <a:cubicBezTo>
                      <a:pt x="6607" y="0"/>
                      <a:pt x="6123" y="50"/>
                      <a:pt x="5641" y="151"/>
                    </a:cubicBezTo>
                    <a:cubicBezTo>
                      <a:pt x="3053" y="712"/>
                      <a:pt x="1027" y="2729"/>
                      <a:pt x="462" y="5314"/>
                    </a:cubicBezTo>
                    <a:cubicBezTo>
                      <a:pt x="0" y="7488"/>
                      <a:pt x="568" y="9671"/>
                      <a:pt x="2020" y="11301"/>
                    </a:cubicBezTo>
                    <a:cubicBezTo>
                      <a:pt x="2730" y="12099"/>
                      <a:pt x="3135" y="13149"/>
                      <a:pt x="3135" y="14191"/>
                    </a:cubicBezTo>
                    <a:lnTo>
                      <a:pt x="3135" y="15323"/>
                    </a:lnTo>
                    <a:cubicBezTo>
                      <a:pt x="3138" y="16060"/>
                      <a:pt x="3612" y="16709"/>
                      <a:pt x="4309" y="16939"/>
                    </a:cubicBezTo>
                    <a:cubicBezTo>
                      <a:pt x="4409" y="17518"/>
                      <a:pt x="4681" y="18053"/>
                      <a:pt x="5094" y="18473"/>
                    </a:cubicBezTo>
                    <a:cubicBezTo>
                      <a:pt x="5642" y="19040"/>
                      <a:pt x="6371" y="19324"/>
                      <a:pt x="7099" y="19324"/>
                    </a:cubicBezTo>
                    <a:cubicBezTo>
                      <a:pt x="7828" y="19324"/>
                      <a:pt x="8556" y="19040"/>
                      <a:pt x="9104" y="18473"/>
                    </a:cubicBezTo>
                    <a:cubicBezTo>
                      <a:pt x="9518" y="18053"/>
                      <a:pt x="9790" y="17518"/>
                      <a:pt x="9889" y="16939"/>
                    </a:cubicBezTo>
                    <a:cubicBezTo>
                      <a:pt x="10587" y="16709"/>
                      <a:pt x="11061" y="16060"/>
                      <a:pt x="11064" y="15323"/>
                    </a:cubicBezTo>
                    <a:lnTo>
                      <a:pt x="11064" y="14191"/>
                    </a:lnTo>
                    <a:cubicBezTo>
                      <a:pt x="11064" y="13149"/>
                      <a:pt x="11471" y="12108"/>
                      <a:pt x="12211" y="11262"/>
                    </a:cubicBezTo>
                    <a:cubicBezTo>
                      <a:pt x="14747" y="8366"/>
                      <a:pt x="14370" y="3943"/>
                      <a:pt x="11381" y="1518"/>
                    </a:cubicBezTo>
                    <a:cubicBezTo>
                      <a:pt x="10159" y="525"/>
                      <a:pt x="8647" y="0"/>
                      <a:pt x="70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379;p20">
                <a:extLst>
                  <a:ext uri="{FF2B5EF4-FFF2-40B4-BE49-F238E27FC236}">
                    <a16:creationId xmlns:a16="http://schemas.microsoft.com/office/drawing/2014/main" id="{0646D2AB-D5E0-2A47-AC8F-003658350834}"/>
                  </a:ext>
                </a:extLst>
              </p:cNvPr>
              <p:cNvSpPr/>
              <p:nvPr/>
            </p:nvSpPr>
            <p:spPr>
              <a:xfrm>
                <a:off x="6834530" y="4287431"/>
                <a:ext cx="44148" cy="22074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0"/>
                    </a:moveTo>
                    <a:cubicBezTo>
                      <a:pt x="255" y="0"/>
                      <a:pt x="1" y="254"/>
                      <a:pt x="1" y="568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6" y="879"/>
                      <a:pt x="2266" y="568"/>
                    </a:cubicBezTo>
                    <a:cubicBezTo>
                      <a:pt x="2266" y="254"/>
                      <a:pt x="2012" y="0"/>
                      <a:pt x="1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8" name="Google Shape;380;p20">
                <a:extLst>
                  <a:ext uri="{FF2B5EF4-FFF2-40B4-BE49-F238E27FC236}">
                    <a16:creationId xmlns:a16="http://schemas.microsoft.com/office/drawing/2014/main" id="{CB2FDDAE-D17E-A543-777F-00A5E4E43500}"/>
                  </a:ext>
                </a:extLst>
              </p:cNvPr>
              <p:cNvSpPr/>
              <p:nvPr/>
            </p:nvSpPr>
            <p:spPr>
              <a:xfrm>
                <a:off x="6836829" y="4213573"/>
                <a:ext cx="39549" cy="37426"/>
              </a:xfrm>
              <a:custGeom>
                <a:avLst/>
                <a:gdLst/>
                <a:ahLst/>
                <a:cxnLst/>
                <a:rect l="l" t="t" r="r" b="b"/>
                <a:pathLst>
                  <a:path w="2030" h="1921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9"/>
                      <a:pt x="215" y="962"/>
                    </a:cubicBezTo>
                    <a:lnTo>
                      <a:pt x="1015" y="1762"/>
                    </a:lnTo>
                    <a:cubicBezTo>
                      <a:pt x="1125" y="1868"/>
                      <a:pt x="1267" y="1921"/>
                      <a:pt x="1409" y="1921"/>
                    </a:cubicBezTo>
                    <a:cubicBezTo>
                      <a:pt x="1554" y="1921"/>
                      <a:pt x="1699" y="1865"/>
                      <a:pt x="1809" y="1753"/>
                    </a:cubicBezTo>
                    <a:cubicBezTo>
                      <a:pt x="2027" y="1536"/>
                      <a:pt x="2030" y="1183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9" name="Google Shape;381;p20">
                <a:extLst>
                  <a:ext uri="{FF2B5EF4-FFF2-40B4-BE49-F238E27FC236}">
                    <a16:creationId xmlns:a16="http://schemas.microsoft.com/office/drawing/2014/main" id="{70771777-6614-2A71-2380-8C49388360AA}"/>
                  </a:ext>
                </a:extLst>
              </p:cNvPr>
              <p:cNvSpPr/>
              <p:nvPr/>
            </p:nvSpPr>
            <p:spPr>
              <a:xfrm>
                <a:off x="6836478" y="4345937"/>
                <a:ext cx="39900" cy="37679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1934" extrusionOk="0">
                    <a:moveTo>
                      <a:pt x="1427" y="0"/>
                    </a:moveTo>
                    <a:cubicBezTo>
                      <a:pt x="1285" y="0"/>
                      <a:pt x="1143" y="53"/>
                      <a:pt x="1033" y="159"/>
                    </a:cubicBezTo>
                    <a:lnTo>
                      <a:pt x="233" y="962"/>
                    </a:lnTo>
                    <a:cubicBezTo>
                      <a:pt x="4" y="1179"/>
                      <a:pt x="1" y="1545"/>
                      <a:pt x="227" y="1768"/>
                    </a:cubicBezTo>
                    <a:cubicBezTo>
                      <a:pt x="338" y="1879"/>
                      <a:pt x="482" y="1934"/>
                      <a:pt x="627" y="1934"/>
                    </a:cubicBezTo>
                    <a:cubicBezTo>
                      <a:pt x="774" y="1934"/>
                      <a:pt x="922" y="1876"/>
                      <a:pt x="1033" y="1762"/>
                    </a:cubicBezTo>
                    <a:lnTo>
                      <a:pt x="1833" y="962"/>
                    </a:lnTo>
                    <a:cubicBezTo>
                      <a:pt x="2048" y="738"/>
                      <a:pt x="2045" y="385"/>
                      <a:pt x="1827" y="168"/>
                    </a:cubicBezTo>
                    <a:cubicBezTo>
                      <a:pt x="1717" y="56"/>
                      <a:pt x="1572" y="0"/>
                      <a:pt x="14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0" name="Google Shape;382;p20">
                <a:extLst>
                  <a:ext uri="{FF2B5EF4-FFF2-40B4-BE49-F238E27FC236}">
                    <a16:creationId xmlns:a16="http://schemas.microsoft.com/office/drawing/2014/main" id="{514063FE-2B87-D7CC-25F2-10B122CAE3A5}"/>
                  </a:ext>
                </a:extLst>
              </p:cNvPr>
              <p:cNvSpPr/>
              <p:nvPr/>
            </p:nvSpPr>
            <p:spPr>
              <a:xfrm>
                <a:off x="7166900" y="4287431"/>
                <a:ext cx="44148" cy="22074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8"/>
                    </a:cubicBezTo>
                    <a:cubicBezTo>
                      <a:pt x="2265" y="254"/>
                      <a:pt x="2012" y="0"/>
                      <a:pt x="1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1" name="Google Shape;383;p20">
                <a:extLst>
                  <a:ext uri="{FF2B5EF4-FFF2-40B4-BE49-F238E27FC236}">
                    <a16:creationId xmlns:a16="http://schemas.microsoft.com/office/drawing/2014/main" id="{C4A377CB-2DC7-30AD-148A-BB57C394CEF8}"/>
                  </a:ext>
                </a:extLst>
              </p:cNvPr>
              <p:cNvSpPr/>
              <p:nvPr/>
            </p:nvSpPr>
            <p:spPr>
              <a:xfrm>
                <a:off x="7166432" y="4213573"/>
                <a:ext cx="42316" cy="37582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1550" y="0"/>
                    </a:moveTo>
                    <a:cubicBezTo>
                      <a:pt x="1409" y="0"/>
                      <a:pt x="1267" y="53"/>
                      <a:pt x="1157" y="159"/>
                    </a:cubicBezTo>
                    <a:lnTo>
                      <a:pt x="357" y="962"/>
                    </a:lnTo>
                    <a:cubicBezTo>
                      <a:pt x="1" y="1318"/>
                      <a:pt x="251" y="1928"/>
                      <a:pt x="756" y="1928"/>
                    </a:cubicBezTo>
                    <a:cubicBezTo>
                      <a:pt x="907" y="1928"/>
                      <a:pt x="1051" y="1868"/>
                      <a:pt x="1157" y="1762"/>
                    </a:cubicBezTo>
                    <a:lnTo>
                      <a:pt x="1957" y="959"/>
                    </a:lnTo>
                    <a:cubicBezTo>
                      <a:pt x="2172" y="739"/>
                      <a:pt x="2169" y="385"/>
                      <a:pt x="1951" y="168"/>
                    </a:cubicBezTo>
                    <a:cubicBezTo>
                      <a:pt x="1841" y="56"/>
                      <a:pt x="1696" y="0"/>
                      <a:pt x="15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2" name="Google Shape;384;p20">
                <a:extLst>
                  <a:ext uri="{FF2B5EF4-FFF2-40B4-BE49-F238E27FC236}">
                    <a16:creationId xmlns:a16="http://schemas.microsoft.com/office/drawing/2014/main" id="{EA515E50-DD67-0780-6B0C-1C615A6F9AD4}"/>
                  </a:ext>
                </a:extLst>
              </p:cNvPr>
              <p:cNvSpPr/>
              <p:nvPr/>
            </p:nvSpPr>
            <p:spPr>
              <a:xfrm>
                <a:off x="7169199" y="4345937"/>
                <a:ext cx="42316" cy="37582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8"/>
                      <a:pt x="215" y="962"/>
                    </a:cubicBezTo>
                    <a:lnTo>
                      <a:pt x="1015" y="1762"/>
                    </a:lnTo>
                    <a:cubicBezTo>
                      <a:pt x="1121" y="1868"/>
                      <a:pt x="1266" y="1928"/>
                      <a:pt x="1417" y="1928"/>
                    </a:cubicBezTo>
                    <a:cubicBezTo>
                      <a:pt x="1921" y="1928"/>
                      <a:pt x="2172" y="1318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C61AC689-01F2-A6EF-7204-EB1B86672B47}"/>
              </a:ext>
            </a:extLst>
          </p:cNvPr>
          <p:cNvGrpSpPr/>
          <p:nvPr/>
        </p:nvGrpSpPr>
        <p:grpSpPr>
          <a:xfrm>
            <a:off x="4511898" y="3678979"/>
            <a:ext cx="960145" cy="960872"/>
            <a:chOff x="4511898" y="3678979"/>
            <a:chExt cx="960145" cy="960872"/>
          </a:xfrm>
        </p:grpSpPr>
        <p:grpSp>
          <p:nvGrpSpPr>
            <p:cNvPr id="35" name="Google Shape;361;p20">
              <a:extLst>
                <a:ext uri="{FF2B5EF4-FFF2-40B4-BE49-F238E27FC236}">
                  <a16:creationId xmlns:a16="http://schemas.microsoft.com/office/drawing/2014/main" id="{82B53CAA-F3F3-3077-51A0-A89FBB181A40}"/>
                </a:ext>
              </a:extLst>
            </p:cNvPr>
            <p:cNvGrpSpPr/>
            <p:nvPr/>
          </p:nvGrpSpPr>
          <p:grpSpPr>
            <a:xfrm>
              <a:off x="4511898" y="3678979"/>
              <a:ext cx="960145" cy="960872"/>
              <a:chOff x="4173633" y="2522931"/>
              <a:chExt cx="786639" cy="787235"/>
            </a:xfrm>
          </p:grpSpPr>
          <p:sp>
            <p:nvSpPr>
              <p:cNvPr id="36" name="Google Shape;362;p20">
                <a:extLst>
                  <a:ext uri="{FF2B5EF4-FFF2-40B4-BE49-F238E27FC236}">
                    <a16:creationId xmlns:a16="http://schemas.microsoft.com/office/drawing/2014/main" id="{2D6971C6-FBCB-A2BF-C183-088B0698A86E}"/>
                  </a:ext>
                </a:extLst>
              </p:cNvPr>
              <p:cNvSpPr/>
              <p:nvPr/>
            </p:nvSpPr>
            <p:spPr>
              <a:xfrm>
                <a:off x="4173633" y="2522931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63;p20">
                <a:extLst>
                  <a:ext uri="{FF2B5EF4-FFF2-40B4-BE49-F238E27FC236}">
                    <a16:creationId xmlns:a16="http://schemas.microsoft.com/office/drawing/2014/main" id="{CACF7A5C-08F1-3E05-1A3B-8778E44AB643}"/>
                  </a:ext>
                </a:extLst>
              </p:cNvPr>
              <p:cNvSpPr/>
              <p:nvPr/>
            </p:nvSpPr>
            <p:spPr>
              <a:xfrm>
                <a:off x="4323658" y="2673245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EAFC4E7-9C9A-5866-C4C3-6F49F740F0B1}"/>
                </a:ext>
              </a:extLst>
            </p:cNvPr>
            <p:cNvGrpSpPr/>
            <p:nvPr/>
          </p:nvGrpSpPr>
          <p:grpSpPr>
            <a:xfrm>
              <a:off x="4869814" y="3972105"/>
              <a:ext cx="251554" cy="357781"/>
              <a:chOff x="4781070" y="4146072"/>
              <a:chExt cx="264728" cy="376518"/>
            </a:xfrm>
            <a:solidFill>
              <a:srgbClr val="210073"/>
            </a:solidFill>
          </p:grpSpPr>
          <p:sp>
            <p:nvSpPr>
              <p:cNvPr id="53" name="Google Shape;386;p20">
                <a:extLst>
                  <a:ext uri="{FF2B5EF4-FFF2-40B4-BE49-F238E27FC236}">
                    <a16:creationId xmlns:a16="http://schemas.microsoft.com/office/drawing/2014/main" id="{1020C6A6-03C6-3F6C-F4CE-BF1E33CEF0AF}"/>
                  </a:ext>
                </a:extLst>
              </p:cNvPr>
              <p:cNvSpPr/>
              <p:nvPr/>
            </p:nvSpPr>
            <p:spPr>
              <a:xfrm>
                <a:off x="4781070" y="4146072"/>
                <a:ext cx="264728" cy="376518"/>
              </a:xfrm>
              <a:custGeom>
                <a:avLst/>
                <a:gdLst/>
                <a:ahLst/>
                <a:cxnLst/>
                <a:rect l="l" t="t" r="r" b="b"/>
                <a:pathLst>
                  <a:path w="13588" h="19326" extrusionOk="0">
                    <a:moveTo>
                      <a:pt x="11891" y="1133"/>
                    </a:moveTo>
                    <a:cubicBezTo>
                      <a:pt x="12202" y="1133"/>
                      <a:pt x="12455" y="1387"/>
                      <a:pt x="12455" y="1701"/>
                    </a:cubicBezTo>
                    <a:lnTo>
                      <a:pt x="12455" y="2265"/>
                    </a:lnTo>
                    <a:lnTo>
                      <a:pt x="1132" y="2265"/>
                    </a:lnTo>
                    <a:lnTo>
                      <a:pt x="1132" y="1701"/>
                    </a:lnTo>
                    <a:cubicBezTo>
                      <a:pt x="1132" y="1387"/>
                      <a:pt x="1386" y="1133"/>
                      <a:pt x="1700" y="1133"/>
                    </a:cubicBezTo>
                    <a:close/>
                    <a:moveTo>
                      <a:pt x="12455" y="3398"/>
                    </a:moveTo>
                    <a:lnTo>
                      <a:pt x="12455" y="14796"/>
                    </a:lnTo>
                    <a:lnTo>
                      <a:pt x="1132" y="14796"/>
                    </a:lnTo>
                    <a:lnTo>
                      <a:pt x="1132" y="3398"/>
                    </a:lnTo>
                    <a:close/>
                    <a:moveTo>
                      <a:pt x="12455" y="15928"/>
                    </a:moveTo>
                    <a:lnTo>
                      <a:pt x="12455" y="17628"/>
                    </a:lnTo>
                    <a:cubicBezTo>
                      <a:pt x="12455" y="17939"/>
                      <a:pt x="12202" y="18193"/>
                      <a:pt x="11891" y="18193"/>
                    </a:cubicBezTo>
                    <a:lnTo>
                      <a:pt x="1700" y="18193"/>
                    </a:lnTo>
                    <a:cubicBezTo>
                      <a:pt x="1386" y="18193"/>
                      <a:pt x="1132" y="17939"/>
                      <a:pt x="1132" y="17628"/>
                    </a:cubicBezTo>
                    <a:lnTo>
                      <a:pt x="1132" y="15928"/>
                    </a:lnTo>
                    <a:close/>
                    <a:moveTo>
                      <a:pt x="1700" y="1"/>
                    </a:moveTo>
                    <a:cubicBezTo>
                      <a:pt x="761" y="1"/>
                      <a:pt x="0" y="762"/>
                      <a:pt x="0" y="1701"/>
                    </a:cubicBezTo>
                    <a:lnTo>
                      <a:pt x="0" y="17628"/>
                    </a:lnTo>
                    <a:cubicBezTo>
                      <a:pt x="0" y="18564"/>
                      <a:pt x="761" y="19325"/>
                      <a:pt x="1700" y="19325"/>
                    </a:cubicBezTo>
                    <a:lnTo>
                      <a:pt x="11891" y="19325"/>
                    </a:lnTo>
                    <a:cubicBezTo>
                      <a:pt x="12827" y="19325"/>
                      <a:pt x="13588" y="18564"/>
                      <a:pt x="13588" y="17628"/>
                    </a:cubicBezTo>
                    <a:lnTo>
                      <a:pt x="13588" y="1701"/>
                    </a:lnTo>
                    <a:cubicBezTo>
                      <a:pt x="13588" y="762"/>
                      <a:pt x="12827" y="1"/>
                      <a:pt x="118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4" name="Google Shape;387;p20">
                <a:extLst>
                  <a:ext uri="{FF2B5EF4-FFF2-40B4-BE49-F238E27FC236}">
                    <a16:creationId xmlns:a16="http://schemas.microsoft.com/office/drawing/2014/main" id="{EC5236F6-A07C-A5B3-B46B-843480D7C521}"/>
                  </a:ext>
                </a:extLst>
              </p:cNvPr>
              <p:cNvSpPr/>
              <p:nvPr/>
            </p:nvSpPr>
            <p:spPr>
              <a:xfrm>
                <a:off x="4874059" y="4468916"/>
                <a:ext cx="78729" cy="22074"/>
              </a:xfrm>
              <a:custGeom>
                <a:avLst/>
                <a:gdLst/>
                <a:ahLst/>
                <a:cxnLst/>
                <a:rect l="l" t="t" r="r" b="b"/>
                <a:pathLst>
                  <a:path w="4041" h="1133" extrusionOk="0">
                    <a:moveTo>
                      <a:pt x="568" y="1"/>
                    </a:moveTo>
                    <a:cubicBezTo>
                      <a:pt x="254" y="1"/>
                      <a:pt x="1" y="251"/>
                      <a:pt x="1" y="565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3473" y="1133"/>
                    </a:lnTo>
                    <a:cubicBezTo>
                      <a:pt x="3787" y="1133"/>
                      <a:pt x="4041" y="879"/>
                      <a:pt x="4041" y="565"/>
                    </a:cubicBezTo>
                    <a:cubicBezTo>
                      <a:pt x="4041" y="251"/>
                      <a:pt x="3787" y="1"/>
                      <a:pt x="34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246CBA72-483F-4E3E-C5EB-1AF790AFC02F}"/>
              </a:ext>
            </a:extLst>
          </p:cNvPr>
          <p:cNvGrpSpPr/>
          <p:nvPr/>
        </p:nvGrpSpPr>
        <p:grpSpPr>
          <a:xfrm>
            <a:off x="2516799" y="3678979"/>
            <a:ext cx="960145" cy="960872"/>
            <a:chOff x="2516799" y="3678979"/>
            <a:chExt cx="960145" cy="960872"/>
          </a:xfrm>
        </p:grpSpPr>
        <p:grpSp>
          <p:nvGrpSpPr>
            <p:cNvPr id="55" name="Google Shape;389;p20">
              <a:extLst>
                <a:ext uri="{FF2B5EF4-FFF2-40B4-BE49-F238E27FC236}">
                  <a16:creationId xmlns:a16="http://schemas.microsoft.com/office/drawing/2014/main" id="{C1798F68-B4E0-7651-655E-6549A2767AB3}"/>
                </a:ext>
              </a:extLst>
            </p:cNvPr>
            <p:cNvGrpSpPr/>
            <p:nvPr/>
          </p:nvGrpSpPr>
          <p:grpSpPr>
            <a:xfrm>
              <a:off x="2516799" y="3678979"/>
              <a:ext cx="960145" cy="960872"/>
              <a:chOff x="2539064" y="2522931"/>
              <a:chExt cx="786639" cy="787235"/>
            </a:xfrm>
          </p:grpSpPr>
          <p:sp>
            <p:nvSpPr>
              <p:cNvPr id="56" name="Google Shape;390;p20">
                <a:extLst>
                  <a:ext uri="{FF2B5EF4-FFF2-40B4-BE49-F238E27FC236}">
                    <a16:creationId xmlns:a16="http://schemas.microsoft.com/office/drawing/2014/main" id="{A5BAA004-3A06-C341-4361-CF1974E07EDA}"/>
                  </a:ext>
                </a:extLst>
              </p:cNvPr>
              <p:cNvSpPr/>
              <p:nvPr/>
            </p:nvSpPr>
            <p:spPr>
              <a:xfrm>
                <a:off x="2539064" y="2522931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91;p20">
                <a:extLst>
                  <a:ext uri="{FF2B5EF4-FFF2-40B4-BE49-F238E27FC236}">
                    <a16:creationId xmlns:a16="http://schemas.microsoft.com/office/drawing/2014/main" id="{CF5BEFD1-93A9-B18F-8762-440605F90786}"/>
                  </a:ext>
                </a:extLst>
              </p:cNvPr>
              <p:cNvSpPr/>
              <p:nvPr/>
            </p:nvSpPr>
            <p:spPr>
              <a:xfrm>
                <a:off x="2689920" y="2673245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8" name="Google Shape;395;p20">
              <a:extLst>
                <a:ext uri="{FF2B5EF4-FFF2-40B4-BE49-F238E27FC236}">
                  <a16:creationId xmlns:a16="http://schemas.microsoft.com/office/drawing/2014/main" id="{906F7BA2-D18D-4ABB-F4FE-CB24492284CF}"/>
                </a:ext>
              </a:extLst>
            </p:cNvPr>
            <p:cNvSpPr/>
            <p:nvPr/>
          </p:nvSpPr>
          <p:spPr>
            <a:xfrm>
              <a:off x="2814902" y="3981891"/>
              <a:ext cx="363871" cy="337787"/>
            </a:xfrm>
            <a:custGeom>
              <a:avLst/>
              <a:gdLst/>
              <a:ahLst/>
              <a:cxnLst/>
              <a:rect l="l" t="t" r="r" b="b"/>
              <a:pathLst>
                <a:path w="19655" h="18246" extrusionOk="0">
                  <a:moveTo>
                    <a:pt x="9829" y="1835"/>
                  </a:moveTo>
                  <a:lnTo>
                    <a:pt x="12133" y="6452"/>
                  </a:lnTo>
                  <a:cubicBezTo>
                    <a:pt x="12218" y="6618"/>
                    <a:pt x="12375" y="6733"/>
                    <a:pt x="12559" y="6760"/>
                  </a:cubicBezTo>
                  <a:lnTo>
                    <a:pt x="17698" y="7500"/>
                  </a:lnTo>
                  <a:lnTo>
                    <a:pt x="13984" y="11078"/>
                  </a:lnTo>
                  <a:cubicBezTo>
                    <a:pt x="13848" y="11211"/>
                    <a:pt x="13788" y="11398"/>
                    <a:pt x="13821" y="11582"/>
                  </a:cubicBezTo>
                  <a:lnTo>
                    <a:pt x="14700" y="16646"/>
                  </a:lnTo>
                  <a:lnTo>
                    <a:pt x="10092" y="14251"/>
                  </a:lnTo>
                  <a:cubicBezTo>
                    <a:pt x="10009" y="14209"/>
                    <a:pt x="9919" y="14188"/>
                    <a:pt x="9830" y="14188"/>
                  </a:cubicBezTo>
                  <a:cubicBezTo>
                    <a:pt x="9740" y="14188"/>
                    <a:pt x="9651" y="14209"/>
                    <a:pt x="9570" y="14251"/>
                  </a:cubicBezTo>
                  <a:lnTo>
                    <a:pt x="4962" y="16646"/>
                  </a:lnTo>
                  <a:lnTo>
                    <a:pt x="5838" y="11582"/>
                  </a:lnTo>
                  <a:cubicBezTo>
                    <a:pt x="5871" y="11398"/>
                    <a:pt x="5810" y="11208"/>
                    <a:pt x="5674" y="11078"/>
                  </a:cubicBezTo>
                  <a:lnTo>
                    <a:pt x="1961" y="7500"/>
                  </a:lnTo>
                  <a:lnTo>
                    <a:pt x="7100" y="6760"/>
                  </a:lnTo>
                  <a:cubicBezTo>
                    <a:pt x="7284" y="6733"/>
                    <a:pt x="7441" y="6618"/>
                    <a:pt x="7525" y="6452"/>
                  </a:cubicBezTo>
                  <a:lnTo>
                    <a:pt x="9829" y="1835"/>
                  </a:lnTo>
                  <a:close/>
                  <a:moveTo>
                    <a:pt x="9828" y="1"/>
                  </a:moveTo>
                  <a:cubicBezTo>
                    <a:pt x="9627" y="1"/>
                    <a:pt x="9426" y="105"/>
                    <a:pt x="9322" y="313"/>
                  </a:cubicBezTo>
                  <a:lnTo>
                    <a:pt x="6641" y="5682"/>
                  </a:lnTo>
                  <a:lnTo>
                    <a:pt x="653" y="6543"/>
                  </a:lnTo>
                  <a:cubicBezTo>
                    <a:pt x="188" y="6609"/>
                    <a:pt x="1" y="7183"/>
                    <a:pt x="339" y="7509"/>
                  </a:cubicBezTo>
                  <a:lnTo>
                    <a:pt x="4672" y="11685"/>
                  </a:lnTo>
                  <a:lnTo>
                    <a:pt x="3648" y="17579"/>
                  </a:lnTo>
                  <a:cubicBezTo>
                    <a:pt x="3584" y="17947"/>
                    <a:pt x="3875" y="18245"/>
                    <a:pt x="4207" y="18245"/>
                  </a:cubicBezTo>
                  <a:cubicBezTo>
                    <a:pt x="4293" y="18245"/>
                    <a:pt x="4383" y="18225"/>
                    <a:pt x="4470" y="18180"/>
                  </a:cubicBezTo>
                  <a:lnTo>
                    <a:pt x="9829" y="15393"/>
                  </a:lnTo>
                  <a:lnTo>
                    <a:pt x="15189" y="18180"/>
                  </a:lnTo>
                  <a:cubicBezTo>
                    <a:pt x="15275" y="18225"/>
                    <a:pt x="15365" y="18245"/>
                    <a:pt x="15452" y="18245"/>
                  </a:cubicBezTo>
                  <a:cubicBezTo>
                    <a:pt x="15782" y="18245"/>
                    <a:pt x="16072" y="17948"/>
                    <a:pt x="16007" y="17582"/>
                  </a:cubicBezTo>
                  <a:lnTo>
                    <a:pt x="14986" y="11685"/>
                  </a:lnTo>
                  <a:lnTo>
                    <a:pt x="19316" y="7512"/>
                  </a:lnTo>
                  <a:cubicBezTo>
                    <a:pt x="19655" y="7183"/>
                    <a:pt x="19470" y="6609"/>
                    <a:pt x="19005" y="6543"/>
                  </a:cubicBezTo>
                  <a:lnTo>
                    <a:pt x="13015" y="5682"/>
                  </a:lnTo>
                  <a:lnTo>
                    <a:pt x="10333" y="313"/>
                  </a:lnTo>
                  <a:cubicBezTo>
                    <a:pt x="10229" y="105"/>
                    <a:pt x="10029" y="1"/>
                    <a:pt x="9828" y="1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C2791A27-2281-1108-E107-AB4272D63EE3}"/>
              </a:ext>
            </a:extLst>
          </p:cNvPr>
          <p:cNvGrpSpPr/>
          <p:nvPr/>
        </p:nvGrpSpPr>
        <p:grpSpPr>
          <a:xfrm>
            <a:off x="2061235" y="2640438"/>
            <a:ext cx="5846787" cy="2441272"/>
            <a:chOff x="1825404" y="2744665"/>
            <a:chExt cx="6152987" cy="2569123"/>
          </a:xfrm>
        </p:grpSpPr>
        <p:sp>
          <p:nvSpPr>
            <p:cNvPr id="59" name="Google Shape;397;p20">
              <a:extLst>
                <a:ext uri="{FF2B5EF4-FFF2-40B4-BE49-F238E27FC236}">
                  <a16:creationId xmlns:a16="http://schemas.microsoft.com/office/drawing/2014/main" id="{EDC7ACA1-17F2-672C-3D11-F8EB3C736A8C}"/>
                </a:ext>
              </a:extLst>
            </p:cNvPr>
            <p:cNvSpPr/>
            <p:nvPr/>
          </p:nvSpPr>
          <p:spPr>
            <a:xfrm>
              <a:off x="6329356" y="3649883"/>
              <a:ext cx="1386475" cy="1386090"/>
            </a:xfrm>
            <a:prstGeom prst="arc">
              <a:avLst>
                <a:gd name="adj1" fmla="val 21582905"/>
                <a:gd name="adj2" fmla="val 13249685"/>
              </a:avLst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98;p20">
              <a:extLst>
                <a:ext uri="{FF2B5EF4-FFF2-40B4-BE49-F238E27FC236}">
                  <a16:creationId xmlns:a16="http://schemas.microsoft.com/office/drawing/2014/main" id="{0DC9DC73-ADBC-D732-1BF4-A6FFAB932AD4}"/>
                </a:ext>
              </a:extLst>
            </p:cNvPr>
            <p:cNvSpPr/>
            <p:nvPr/>
          </p:nvSpPr>
          <p:spPr>
            <a:xfrm>
              <a:off x="2116740" y="3649883"/>
              <a:ext cx="1386475" cy="1386090"/>
            </a:xfrm>
            <a:prstGeom prst="arc">
              <a:avLst>
                <a:gd name="adj1" fmla="val 19155765"/>
                <a:gd name="adj2" fmla="val 10844702"/>
              </a:avLst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399;p20">
              <a:extLst>
                <a:ext uri="{FF2B5EF4-FFF2-40B4-BE49-F238E27FC236}">
                  <a16:creationId xmlns:a16="http://schemas.microsoft.com/office/drawing/2014/main" id="{031CE202-4537-54C5-FF1A-5505142B356D}"/>
                </a:ext>
              </a:extLst>
            </p:cNvPr>
            <p:cNvSpPr/>
            <p:nvPr/>
          </p:nvSpPr>
          <p:spPr>
            <a:xfrm>
              <a:off x="4216313" y="3649883"/>
              <a:ext cx="1386475" cy="1386090"/>
            </a:xfrm>
            <a:prstGeom prst="arc">
              <a:avLst>
                <a:gd name="adj1" fmla="val 19155765"/>
                <a:gd name="adj2" fmla="val 13249685"/>
              </a:avLst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00;p20">
              <a:extLst>
                <a:ext uri="{FF2B5EF4-FFF2-40B4-BE49-F238E27FC236}">
                  <a16:creationId xmlns:a16="http://schemas.microsoft.com/office/drawing/2014/main" id="{E983EE2D-85ED-5639-234C-C826EDE2CCEA}"/>
                </a:ext>
              </a:extLst>
            </p:cNvPr>
            <p:cNvSpPr/>
            <p:nvPr/>
          </p:nvSpPr>
          <p:spPr>
            <a:xfrm rot="10800000">
              <a:off x="5272826" y="2751385"/>
              <a:ext cx="1386475" cy="1386090"/>
            </a:xfrm>
            <a:prstGeom prst="arc">
              <a:avLst>
                <a:gd name="adj1" fmla="val 19155765"/>
                <a:gd name="adj2" fmla="val 13249685"/>
              </a:avLst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401;p20">
              <a:extLst>
                <a:ext uri="{FF2B5EF4-FFF2-40B4-BE49-F238E27FC236}">
                  <a16:creationId xmlns:a16="http://schemas.microsoft.com/office/drawing/2014/main" id="{B93412FF-2B8D-26DC-8BB2-538188F52DDA}"/>
                </a:ext>
              </a:extLst>
            </p:cNvPr>
            <p:cNvSpPr/>
            <p:nvPr/>
          </p:nvSpPr>
          <p:spPr>
            <a:xfrm rot="10800000">
              <a:off x="3167089" y="2744665"/>
              <a:ext cx="1386475" cy="1386090"/>
            </a:xfrm>
            <a:prstGeom prst="arc">
              <a:avLst>
                <a:gd name="adj1" fmla="val 19155765"/>
                <a:gd name="adj2" fmla="val 13249685"/>
              </a:avLst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4" name="Google Shape;402;p20">
              <a:extLst>
                <a:ext uri="{FF2B5EF4-FFF2-40B4-BE49-F238E27FC236}">
                  <a16:creationId xmlns:a16="http://schemas.microsoft.com/office/drawing/2014/main" id="{FF8A17C7-180F-7DCE-7F26-7A103C919F4E}"/>
                </a:ext>
              </a:extLst>
            </p:cNvPr>
            <p:cNvCxnSpPr>
              <a:stCxn id="60" idx="2"/>
            </p:cNvCxnSpPr>
            <p:nvPr/>
          </p:nvCxnSpPr>
          <p:spPr>
            <a:xfrm rot="10800000">
              <a:off x="1839350" y="4333914"/>
              <a:ext cx="277449" cy="0"/>
            </a:xfrm>
            <a:prstGeom prst="straightConnector1">
              <a:avLst/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65" name="Google Shape;403;p20">
              <a:extLst>
                <a:ext uri="{FF2B5EF4-FFF2-40B4-BE49-F238E27FC236}">
                  <a16:creationId xmlns:a16="http://schemas.microsoft.com/office/drawing/2014/main" id="{158097A9-A56E-3C8C-9390-8F77AF1AC01E}"/>
                </a:ext>
              </a:extLst>
            </p:cNvPr>
            <p:cNvCxnSpPr/>
            <p:nvPr/>
          </p:nvCxnSpPr>
          <p:spPr>
            <a:xfrm rot="10800000">
              <a:off x="7715918" y="4343147"/>
              <a:ext cx="251246" cy="0"/>
            </a:xfrm>
            <a:prstGeom prst="straightConnector1">
              <a:avLst/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66" name="Google Shape;404;p20">
              <a:extLst>
                <a:ext uri="{FF2B5EF4-FFF2-40B4-BE49-F238E27FC236}">
                  <a16:creationId xmlns:a16="http://schemas.microsoft.com/office/drawing/2014/main" id="{5C7AAAF7-F53F-7BCB-1111-ACAC8735FFF7}"/>
                </a:ext>
              </a:extLst>
            </p:cNvPr>
            <p:cNvCxnSpPr/>
            <p:nvPr/>
          </p:nvCxnSpPr>
          <p:spPr>
            <a:xfrm rot="5400000">
              <a:off x="4770828" y="5175064"/>
              <a:ext cx="277449" cy="0"/>
            </a:xfrm>
            <a:prstGeom prst="straightConnector1">
              <a:avLst/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67" name="Google Shape;405;p20">
              <a:extLst>
                <a:ext uri="{FF2B5EF4-FFF2-40B4-BE49-F238E27FC236}">
                  <a16:creationId xmlns:a16="http://schemas.microsoft.com/office/drawing/2014/main" id="{13833CCB-5558-C63F-806E-3EC5D599C15D}"/>
                </a:ext>
              </a:extLst>
            </p:cNvPr>
            <p:cNvCxnSpPr/>
            <p:nvPr/>
          </p:nvCxnSpPr>
          <p:spPr>
            <a:xfrm rot="10800000">
              <a:off x="1825404" y="2911087"/>
              <a:ext cx="1586470" cy="0"/>
            </a:xfrm>
            <a:prstGeom prst="straightConnector1">
              <a:avLst/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68" name="Google Shape;406;p20">
              <a:extLst>
                <a:ext uri="{FF2B5EF4-FFF2-40B4-BE49-F238E27FC236}">
                  <a16:creationId xmlns:a16="http://schemas.microsoft.com/office/drawing/2014/main" id="{B4765C77-6673-8B5B-3C1D-FD304C429288}"/>
                </a:ext>
              </a:extLst>
            </p:cNvPr>
            <p:cNvCxnSpPr/>
            <p:nvPr/>
          </p:nvCxnSpPr>
          <p:spPr>
            <a:xfrm rot="10800000">
              <a:off x="6411959" y="2911087"/>
              <a:ext cx="1566432" cy="0"/>
            </a:xfrm>
            <a:prstGeom prst="straightConnector1">
              <a:avLst/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oval" w="med" len="med"/>
              <a:tailEnd type="none" w="med" len="med"/>
            </a:ln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77946800-6ECF-F0E7-603D-35F564256793}"/>
              </a:ext>
            </a:extLst>
          </p:cNvPr>
          <p:cNvSpPr txBox="1"/>
          <p:nvPr/>
        </p:nvSpPr>
        <p:spPr>
          <a:xfrm>
            <a:off x="2294460" y="1369552"/>
            <a:ext cx="5429065" cy="38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895DD54-09B7-A169-833F-EB25103B924F}"/>
              </a:ext>
            </a:extLst>
          </p:cNvPr>
          <p:cNvSpPr txBox="1"/>
          <p:nvPr/>
        </p:nvSpPr>
        <p:spPr>
          <a:xfrm>
            <a:off x="6166292" y="1889459"/>
            <a:ext cx="3072839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1B1EB4D-BC6A-110C-F028-7F890585F3AD}"/>
              </a:ext>
            </a:extLst>
          </p:cNvPr>
          <p:cNvSpPr txBox="1"/>
          <p:nvPr/>
        </p:nvSpPr>
        <p:spPr>
          <a:xfrm>
            <a:off x="341829" y="2815295"/>
            <a:ext cx="2182272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FF5356F-D072-A2EA-EA47-E9C312AB644B}"/>
              </a:ext>
            </a:extLst>
          </p:cNvPr>
          <p:cNvSpPr txBox="1"/>
          <p:nvPr/>
        </p:nvSpPr>
        <p:spPr>
          <a:xfrm>
            <a:off x="517354" y="4238845"/>
            <a:ext cx="1760405" cy="1422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9740B1D-43E0-5077-6E20-6223ABFC0281}"/>
              </a:ext>
            </a:extLst>
          </p:cNvPr>
          <p:cNvSpPr txBox="1"/>
          <p:nvPr/>
        </p:nvSpPr>
        <p:spPr>
          <a:xfrm>
            <a:off x="3305349" y="5057273"/>
            <a:ext cx="3373103" cy="1100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D366968-590D-5D28-943B-010DB157F5FE}"/>
              </a:ext>
            </a:extLst>
          </p:cNvPr>
          <p:cNvSpPr txBox="1"/>
          <p:nvPr/>
        </p:nvSpPr>
        <p:spPr>
          <a:xfrm>
            <a:off x="7540786" y="4214193"/>
            <a:ext cx="1836312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2241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1E90B8A4-79BD-6A0A-24BC-617777C32C9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8991" y="1212672"/>
            <a:ext cx="661556" cy="661554"/>
          </a:xfrm>
          <a:prstGeom prst="rect">
            <a:avLst/>
          </a:prstGeom>
        </p:spPr>
      </p:pic>
      <p:pic>
        <p:nvPicPr>
          <p:cNvPr id="3" name="Picture 2">
            <a:hlinkClick r:id="rId4" action="ppaction://hlinksldjump"/>
            <a:extLst>
              <a:ext uri="{FF2B5EF4-FFF2-40B4-BE49-F238E27FC236}">
                <a16:creationId xmlns:a16="http://schemas.microsoft.com/office/drawing/2014/main" id="{5F84E9B6-3705-FF3F-C37E-A46C805ED3A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2390" y="2581700"/>
            <a:ext cx="509577" cy="509577"/>
          </a:xfrm>
          <a:prstGeom prst="rect">
            <a:avLst/>
          </a:prstGeom>
        </p:spPr>
      </p:pic>
      <p:pic>
        <p:nvPicPr>
          <p:cNvPr id="4" name="Picture 3">
            <a:hlinkClick r:id="rId6" action="ppaction://hlinksldjump"/>
            <a:extLst>
              <a:ext uri="{FF2B5EF4-FFF2-40B4-BE49-F238E27FC236}">
                <a16:creationId xmlns:a16="http://schemas.microsoft.com/office/drawing/2014/main" id="{E9BF9D5F-449F-1A4C-1F5D-6113EF5DF82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367" y="3071718"/>
            <a:ext cx="512557" cy="512557"/>
          </a:xfrm>
          <a:prstGeom prst="rect">
            <a:avLst/>
          </a:prstGeom>
        </p:spPr>
      </p:pic>
      <p:pic>
        <p:nvPicPr>
          <p:cNvPr id="5" name="Picture 4">
            <a:hlinkClick r:id="rId8" action="ppaction://hlinksldjump"/>
            <a:extLst>
              <a:ext uri="{FF2B5EF4-FFF2-40B4-BE49-F238E27FC236}">
                <a16:creationId xmlns:a16="http://schemas.microsoft.com/office/drawing/2014/main" id="{B0905AE6-2032-5EE1-8318-7520A5279126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077" y="3077679"/>
            <a:ext cx="500637" cy="500635"/>
          </a:xfrm>
          <a:prstGeom prst="rect">
            <a:avLst/>
          </a:prstGeom>
        </p:spPr>
      </p:pic>
      <p:pic>
        <p:nvPicPr>
          <p:cNvPr id="7" name="Picture 6">
            <a:hlinkClick r:id="rId10" action="ppaction://hlinksldjump"/>
            <a:extLst>
              <a:ext uri="{FF2B5EF4-FFF2-40B4-BE49-F238E27FC236}">
                <a16:creationId xmlns:a16="http://schemas.microsoft.com/office/drawing/2014/main" id="{445456AA-BA98-85F1-72BC-2265581D6B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8" y="1292132"/>
            <a:ext cx="502635" cy="5026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A39AF2-7497-F614-5515-B894EF2E5CAB}"/>
              </a:ext>
            </a:extLst>
          </p:cNvPr>
          <p:cNvSpPr txBox="1"/>
          <p:nvPr/>
        </p:nvSpPr>
        <p:spPr>
          <a:xfrm>
            <a:off x="1021404" y="706830"/>
            <a:ext cx="10077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پایان نامه</a:t>
            </a:r>
            <a:endParaRPr lang="en-US" sz="44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" name="Picture 14">
            <a:hlinkClick r:id="rId12" action="ppaction://hlinksldjump"/>
            <a:extLst>
              <a:ext uri="{FF2B5EF4-FFF2-40B4-BE49-F238E27FC236}">
                <a16:creationId xmlns:a16="http://schemas.microsoft.com/office/drawing/2014/main" id="{B62E7D7E-ABD7-1D37-40BA-6136CF9EB455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329" y="2663960"/>
            <a:ext cx="520157" cy="520157"/>
          </a:xfrm>
          <a:prstGeom prst="rect">
            <a:avLst/>
          </a:prstGeom>
        </p:spPr>
      </p:pic>
      <p:sp>
        <p:nvSpPr>
          <p:cNvPr id="16" name="TextBox 15">
            <a:hlinkClick r:id="rId2" action="ppaction://hlinksldjump"/>
            <a:extLst>
              <a:ext uri="{FF2B5EF4-FFF2-40B4-BE49-F238E27FC236}">
                <a16:creationId xmlns:a16="http://schemas.microsoft.com/office/drawing/2014/main" id="{00B94FBF-5986-D7DE-50C8-5EB376F56CE8}"/>
              </a:ext>
            </a:extLst>
          </p:cNvPr>
          <p:cNvSpPr txBox="1"/>
          <p:nvPr/>
        </p:nvSpPr>
        <p:spPr>
          <a:xfrm>
            <a:off x="9429455" y="2641292"/>
            <a:ext cx="184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hlinkClick r:id="rId4" action="ppaction://hlinksldjump"/>
            <a:extLst>
              <a:ext uri="{FF2B5EF4-FFF2-40B4-BE49-F238E27FC236}">
                <a16:creationId xmlns:a16="http://schemas.microsoft.com/office/drawing/2014/main" id="{2E2B0AD8-3FDA-C566-9BE1-B2C109150F3A}"/>
              </a:ext>
            </a:extLst>
          </p:cNvPr>
          <p:cNvSpPr txBox="1"/>
          <p:nvPr/>
        </p:nvSpPr>
        <p:spPr>
          <a:xfrm>
            <a:off x="7878964" y="3777690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8" action="ppaction://hlinksldjump"/>
            <a:extLst>
              <a:ext uri="{FF2B5EF4-FFF2-40B4-BE49-F238E27FC236}">
                <a16:creationId xmlns:a16="http://schemas.microsoft.com/office/drawing/2014/main" id="{1672B605-73D4-0384-D575-2929BF09702D}"/>
              </a:ext>
            </a:extLst>
          </p:cNvPr>
          <p:cNvSpPr txBox="1"/>
          <p:nvPr/>
        </p:nvSpPr>
        <p:spPr>
          <a:xfrm>
            <a:off x="6348630" y="4305818"/>
            <a:ext cx="1479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6" action="ppaction://hlinksldjump"/>
            <a:extLst>
              <a:ext uri="{FF2B5EF4-FFF2-40B4-BE49-F238E27FC236}">
                <a16:creationId xmlns:a16="http://schemas.microsoft.com/office/drawing/2014/main" id="{0D16C0A8-AF76-29C2-7353-22B5C59929D3}"/>
              </a:ext>
            </a:extLst>
          </p:cNvPr>
          <p:cNvSpPr txBox="1"/>
          <p:nvPr/>
        </p:nvSpPr>
        <p:spPr>
          <a:xfrm>
            <a:off x="4409642" y="4305818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2" action="ppaction://hlinksldjump"/>
            <a:extLst>
              <a:ext uri="{FF2B5EF4-FFF2-40B4-BE49-F238E27FC236}">
                <a16:creationId xmlns:a16="http://schemas.microsoft.com/office/drawing/2014/main" id="{0B14B38A-69CB-30E3-703C-BCA305360BE3}"/>
              </a:ext>
            </a:extLst>
          </p:cNvPr>
          <p:cNvSpPr txBox="1"/>
          <p:nvPr/>
        </p:nvSpPr>
        <p:spPr>
          <a:xfrm>
            <a:off x="2769403" y="3777690"/>
            <a:ext cx="174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4" action="ppaction://hlinksldjump"/>
            <a:extLst>
              <a:ext uri="{FF2B5EF4-FFF2-40B4-BE49-F238E27FC236}">
                <a16:creationId xmlns:a16="http://schemas.microsoft.com/office/drawing/2014/main" id="{435D325B-1EBC-85BB-8A95-E0866E8472DF}"/>
              </a:ext>
            </a:extLst>
          </p:cNvPr>
          <p:cNvSpPr txBox="1"/>
          <p:nvPr/>
        </p:nvSpPr>
        <p:spPr>
          <a:xfrm>
            <a:off x="1514423" y="2641292"/>
            <a:ext cx="88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5068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6BCA7E-46CB-CAC3-1764-6E2846E1D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CB7A94A-A825-4156-ADE6-4E4DEB0175BC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052624-5191-D036-3335-ADD3E60C8113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9B22F7-B40A-4741-E1F0-76ADFB8AD62A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2694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5837D3-A2BF-C04D-F927-69ADB0A85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75D882E-7D20-58A4-3880-387F98D1F6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3C24E24-5CF0-8B22-2CB2-43E276327A9B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53647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6BCA7E-46CB-CAC3-1764-6E2846E1D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CB7A94A-A825-4156-ADE6-4E4DEB0175BC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5BF01A9-F11F-DCD8-9C2E-F1ED34211E3B}"/>
              </a:ext>
            </a:extLst>
          </p:cNvPr>
          <p:cNvSpPr/>
          <p:nvPr/>
        </p:nvSpPr>
        <p:spPr>
          <a:xfrm>
            <a:off x="8493548" y="2632701"/>
            <a:ext cx="551868" cy="551868"/>
          </a:xfrm>
          <a:prstGeom prst="roundRect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988AD14-DF97-184B-9199-EA4587B57988}"/>
              </a:ext>
            </a:extLst>
          </p:cNvPr>
          <p:cNvSpPr/>
          <p:nvPr/>
        </p:nvSpPr>
        <p:spPr>
          <a:xfrm>
            <a:off x="8493548" y="4009921"/>
            <a:ext cx="551868" cy="55186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  <a:endParaRPr lang="en-US" sz="16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5944067-7284-AF3F-5600-B52B2F86FE50}"/>
              </a:ext>
            </a:extLst>
          </p:cNvPr>
          <p:cNvSpPr/>
          <p:nvPr/>
        </p:nvSpPr>
        <p:spPr>
          <a:xfrm>
            <a:off x="8533053" y="5489483"/>
            <a:ext cx="551868" cy="551868"/>
          </a:xfrm>
          <a:prstGeom prst="roundRect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090965B-B6FB-E4F3-3186-E02B51293F96}"/>
              </a:ext>
            </a:extLst>
          </p:cNvPr>
          <p:cNvSpPr txBox="1"/>
          <p:nvPr/>
        </p:nvSpPr>
        <p:spPr>
          <a:xfrm>
            <a:off x="5229922" y="2307328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4E93A7A-ED75-67D8-1BDF-C9DC28868352}"/>
              </a:ext>
            </a:extLst>
          </p:cNvPr>
          <p:cNvSpPr txBox="1"/>
          <p:nvPr/>
        </p:nvSpPr>
        <p:spPr>
          <a:xfrm>
            <a:off x="5229922" y="3664042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32EDECB-6B9E-9232-B4F4-F23A381B7619}"/>
              </a:ext>
            </a:extLst>
          </p:cNvPr>
          <p:cNvSpPr txBox="1"/>
          <p:nvPr/>
        </p:nvSpPr>
        <p:spPr>
          <a:xfrm>
            <a:off x="5229922" y="5144679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E0F0140-89E6-D704-8B28-104429B4692E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0D5B07F-4011-B813-7068-184D086906FA}"/>
              </a:ext>
            </a:extLst>
          </p:cNvPr>
          <p:cNvSpPr/>
          <p:nvPr/>
        </p:nvSpPr>
        <p:spPr>
          <a:xfrm>
            <a:off x="4131222" y="2601276"/>
            <a:ext cx="551868" cy="55186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04</a:t>
            </a:r>
            <a:endParaRPr lang="en-US" sz="16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38E6687-E361-78BA-7368-6ACC4A39CE73}"/>
              </a:ext>
            </a:extLst>
          </p:cNvPr>
          <p:cNvSpPr/>
          <p:nvPr/>
        </p:nvSpPr>
        <p:spPr>
          <a:xfrm>
            <a:off x="4131222" y="3978496"/>
            <a:ext cx="551868" cy="551868"/>
          </a:xfrm>
          <a:prstGeom prst="roundRect">
            <a:avLst/>
          </a:prstGeom>
          <a:solidFill>
            <a:srgbClr val="21007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05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2AF8D4D2-2622-268F-609F-EC0A08F40773}"/>
              </a:ext>
            </a:extLst>
          </p:cNvPr>
          <p:cNvSpPr/>
          <p:nvPr/>
        </p:nvSpPr>
        <p:spPr>
          <a:xfrm>
            <a:off x="4170727" y="5458058"/>
            <a:ext cx="551868" cy="55186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06</a:t>
            </a:r>
            <a:endParaRPr lang="en-US" sz="16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36338C6-1CD1-1B56-57C0-CC6D9F96A2CB}"/>
              </a:ext>
            </a:extLst>
          </p:cNvPr>
          <p:cNvSpPr txBox="1"/>
          <p:nvPr/>
        </p:nvSpPr>
        <p:spPr>
          <a:xfrm>
            <a:off x="867596" y="2275903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5481910-53DC-6C04-E839-6D4CB6AA4BF1}"/>
              </a:ext>
            </a:extLst>
          </p:cNvPr>
          <p:cNvSpPr txBox="1"/>
          <p:nvPr/>
        </p:nvSpPr>
        <p:spPr>
          <a:xfrm>
            <a:off x="867596" y="3632617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FAB327E-1570-53B3-16EE-DE7CC12EEA3F}"/>
              </a:ext>
            </a:extLst>
          </p:cNvPr>
          <p:cNvSpPr txBox="1"/>
          <p:nvPr/>
        </p:nvSpPr>
        <p:spPr>
          <a:xfrm>
            <a:off x="867596" y="5113254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1250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0" grpId="0" animBg="1"/>
      <p:bldP spid="33" grpId="0"/>
      <p:bldP spid="35" grpId="0"/>
      <p:bldP spid="37" grpId="0"/>
      <p:bldP spid="39" grpId="0"/>
      <p:bldP spid="42" grpId="0" animBg="1"/>
      <p:bldP spid="43" grpId="0" animBg="1"/>
      <p:bldP spid="44" grpId="0" animBg="1"/>
      <p:bldP spid="45" grpId="0"/>
      <p:bldP spid="46" grpId="0"/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42411E-CE89-168F-E158-111166B11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F0370B3-5C11-C528-6BA9-2A6241550AC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970" y="1087180"/>
            <a:ext cx="4808288" cy="4454976"/>
          </a:xfr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D4A5BD5-2EAD-058E-9FD8-7516616C7FC9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92EB27-EE53-B5DD-DCD6-FF3DBB79781E}"/>
              </a:ext>
            </a:extLst>
          </p:cNvPr>
          <p:cNvSpPr txBox="1"/>
          <p:nvPr/>
        </p:nvSpPr>
        <p:spPr>
          <a:xfrm>
            <a:off x="5084956" y="1406555"/>
            <a:ext cx="4415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4569C3C-B647-C0E6-E329-B70E40A489BC}"/>
              </a:ext>
            </a:extLst>
          </p:cNvPr>
          <p:cNvSpPr txBox="1"/>
          <p:nvPr/>
        </p:nvSpPr>
        <p:spPr>
          <a:xfrm>
            <a:off x="4995748" y="3456751"/>
            <a:ext cx="396626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EC911B-B0AC-FA99-A330-8DE7C14360A2}"/>
              </a:ext>
            </a:extLst>
          </p:cNvPr>
          <p:cNvSpPr txBox="1"/>
          <p:nvPr/>
        </p:nvSpPr>
        <p:spPr>
          <a:xfrm>
            <a:off x="4995748" y="4881241"/>
            <a:ext cx="396626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B94C030-D694-9B23-0B40-3BD58DFC85D9}"/>
              </a:ext>
            </a:extLst>
          </p:cNvPr>
          <p:cNvSpPr/>
          <p:nvPr/>
        </p:nvSpPr>
        <p:spPr>
          <a:xfrm>
            <a:off x="8949623" y="2463562"/>
            <a:ext cx="338882" cy="338882"/>
          </a:xfrm>
          <a:prstGeom prst="ellipse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32D323A-E7A3-55E2-324B-1E3E9115679A}"/>
              </a:ext>
            </a:extLst>
          </p:cNvPr>
          <p:cNvSpPr/>
          <p:nvPr/>
        </p:nvSpPr>
        <p:spPr>
          <a:xfrm>
            <a:off x="8949623" y="3874772"/>
            <a:ext cx="338882" cy="338882"/>
          </a:xfrm>
          <a:prstGeom prst="ellipse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9E0FAC5-1193-335B-02F2-44E4C639064C}"/>
              </a:ext>
            </a:extLst>
          </p:cNvPr>
          <p:cNvSpPr/>
          <p:nvPr/>
        </p:nvSpPr>
        <p:spPr>
          <a:xfrm>
            <a:off x="8949623" y="5285981"/>
            <a:ext cx="338882" cy="338882"/>
          </a:xfrm>
          <a:prstGeom prst="ellipse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88699F-A8F7-FDFA-2FE0-C14C96F45089}"/>
              </a:ext>
            </a:extLst>
          </p:cNvPr>
          <p:cNvSpPr txBox="1"/>
          <p:nvPr/>
        </p:nvSpPr>
        <p:spPr>
          <a:xfrm>
            <a:off x="4995748" y="2040174"/>
            <a:ext cx="396626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7193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88A3B07B-1C91-5B0E-3E84-3872A509AFF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8991" y="1212672"/>
            <a:ext cx="661556" cy="661554"/>
          </a:xfrm>
          <a:prstGeom prst="rect">
            <a:avLst/>
          </a:prstGeom>
        </p:spPr>
      </p:pic>
      <p:pic>
        <p:nvPicPr>
          <p:cNvPr id="3" name="Picture 2">
            <a:hlinkClick r:id="rId4" action="ppaction://hlinksldjump"/>
            <a:extLst>
              <a:ext uri="{FF2B5EF4-FFF2-40B4-BE49-F238E27FC236}">
                <a16:creationId xmlns:a16="http://schemas.microsoft.com/office/drawing/2014/main" id="{21AD13F2-154B-2E75-6FBD-7FD894B0313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2390" y="2581700"/>
            <a:ext cx="509577" cy="509577"/>
          </a:xfrm>
          <a:prstGeom prst="rect">
            <a:avLst/>
          </a:prstGeom>
        </p:spPr>
      </p:pic>
      <p:pic>
        <p:nvPicPr>
          <p:cNvPr id="4" name="Picture 3">
            <a:hlinkClick r:id="rId6" action="ppaction://hlinksldjump"/>
            <a:extLst>
              <a:ext uri="{FF2B5EF4-FFF2-40B4-BE49-F238E27FC236}">
                <a16:creationId xmlns:a16="http://schemas.microsoft.com/office/drawing/2014/main" id="{0FFB24A7-E446-65A9-DEBD-EDEF7D44AB1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367" y="3071718"/>
            <a:ext cx="512557" cy="512557"/>
          </a:xfrm>
          <a:prstGeom prst="rect">
            <a:avLst/>
          </a:prstGeom>
        </p:spPr>
      </p:pic>
      <p:pic>
        <p:nvPicPr>
          <p:cNvPr id="5" name="Picture 4">
            <a:hlinkClick r:id="rId8" action="ppaction://hlinksldjump"/>
            <a:extLst>
              <a:ext uri="{FF2B5EF4-FFF2-40B4-BE49-F238E27FC236}">
                <a16:creationId xmlns:a16="http://schemas.microsoft.com/office/drawing/2014/main" id="{D806F32D-FD47-7DB2-33A9-1E871DC8F387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077" y="3077679"/>
            <a:ext cx="500637" cy="500635"/>
          </a:xfrm>
          <a:prstGeom prst="rect">
            <a:avLst/>
          </a:prstGeom>
        </p:spPr>
      </p:pic>
      <p:pic>
        <p:nvPicPr>
          <p:cNvPr id="6" name="Picture 5">
            <a:hlinkClick r:id="rId10" action="ppaction://hlinksldjump"/>
            <a:extLst>
              <a:ext uri="{FF2B5EF4-FFF2-40B4-BE49-F238E27FC236}">
                <a16:creationId xmlns:a16="http://schemas.microsoft.com/office/drawing/2014/main" id="{A408C4F1-362C-3CA1-084F-E1D7D920B2D2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329" y="2663960"/>
            <a:ext cx="520157" cy="5201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54CD38-5D4A-DAED-5D0B-2A9B0E108D4D}"/>
              </a:ext>
            </a:extLst>
          </p:cNvPr>
          <p:cNvSpPr txBox="1"/>
          <p:nvPr/>
        </p:nvSpPr>
        <p:spPr>
          <a:xfrm>
            <a:off x="1021404" y="706830"/>
            <a:ext cx="10077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پایان نامه</a:t>
            </a:r>
            <a:endParaRPr lang="en-US" sz="44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" name="Picture 14">
            <a:hlinkClick r:id="rId12" action="ppaction://hlinksldjump"/>
            <a:extLst>
              <a:ext uri="{FF2B5EF4-FFF2-40B4-BE49-F238E27FC236}">
                <a16:creationId xmlns:a16="http://schemas.microsoft.com/office/drawing/2014/main" id="{BF6DCAC8-3D0A-CC18-B03F-3E678BF997A9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8" y="1292132"/>
            <a:ext cx="502635" cy="502635"/>
          </a:xfrm>
          <a:prstGeom prst="rect">
            <a:avLst/>
          </a:prstGeom>
        </p:spPr>
      </p:pic>
      <p:sp>
        <p:nvSpPr>
          <p:cNvPr id="16" name="TextBox 15">
            <a:hlinkClick r:id="rId2" action="ppaction://hlinksldjump"/>
            <a:extLst>
              <a:ext uri="{FF2B5EF4-FFF2-40B4-BE49-F238E27FC236}">
                <a16:creationId xmlns:a16="http://schemas.microsoft.com/office/drawing/2014/main" id="{9CB1AF47-A419-83B6-965D-A49CF4012257}"/>
              </a:ext>
            </a:extLst>
          </p:cNvPr>
          <p:cNvSpPr txBox="1"/>
          <p:nvPr/>
        </p:nvSpPr>
        <p:spPr>
          <a:xfrm>
            <a:off x="9429455" y="2641292"/>
            <a:ext cx="184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hlinkClick r:id="rId4" action="ppaction://hlinksldjump"/>
            <a:extLst>
              <a:ext uri="{FF2B5EF4-FFF2-40B4-BE49-F238E27FC236}">
                <a16:creationId xmlns:a16="http://schemas.microsoft.com/office/drawing/2014/main" id="{E57D0910-B11A-0B5B-343B-7B28B603B317}"/>
              </a:ext>
            </a:extLst>
          </p:cNvPr>
          <p:cNvSpPr txBox="1"/>
          <p:nvPr/>
        </p:nvSpPr>
        <p:spPr>
          <a:xfrm>
            <a:off x="7878964" y="3777690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8" action="ppaction://hlinksldjump"/>
            <a:extLst>
              <a:ext uri="{FF2B5EF4-FFF2-40B4-BE49-F238E27FC236}">
                <a16:creationId xmlns:a16="http://schemas.microsoft.com/office/drawing/2014/main" id="{867E1248-07DC-3C67-2E8C-8140289817C5}"/>
              </a:ext>
            </a:extLst>
          </p:cNvPr>
          <p:cNvSpPr txBox="1"/>
          <p:nvPr/>
        </p:nvSpPr>
        <p:spPr>
          <a:xfrm>
            <a:off x="6348630" y="4305818"/>
            <a:ext cx="1479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6" action="ppaction://hlinksldjump"/>
            <a:extLst>
              <a:ext uri="{FF2B5EF4-FFF2-40B4-BE49-F238E27FC236}">
                <a16:creationId xmlns:a16="http://schemas.microsoft.com/office/drawing/2014/main" id="{90A5D406-9917-49F1-7364-86BC2530F4F4}"/>
              </a:ext>
            </a:extLst>
          </p:cNvPr>
          <p:cNvSpPr txBox="1"/>
          <p:nvPr/>
        </p:nvSpPr>
        <p:spPr>
          <a:xfrm>
            <a:off x="4409642" y="4305818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10" action="ppaction://hlinksldjump"/>
            <a:extLst>
              <a:ext uri="{FF2B5EF4-FFF2-40B4-BE49-F238E27FC236}">
                <a16:creationId xmlns:a16="http://schemas.microsoft.com/office/drawing/2014/main" id="{608EDCEC-A7C7-822A-53CE-0C9361EA3761}"/>
              </a:ext>
            </a:extLst>
          </p:cNvPr>
          <p:cNvSpPr txBox="1"/>
          <p:nvPr/>
        </p:nvSpPr>
        <p:spPr>
          <a:xfrm>
            <a:off x="2769403" y="3777690"/>
            <a:ext cx="174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4" action="ppaction://hlinksldjump"/>
            <a:extLst>
              <a:ext uri="{FF2B5EF4-FFF2-40B4-BE49-F238E27FC236}">
                <a16:creationId xmlns:a16="http://schemas.microsoft.com/office/drawing/2014/main" id="{2C531763-63D9-0CF9-82DB-78D951FEB243}"/>
              </a:ext>
            </a:extLst>
          </p:cNvPr>
          <p:cNvSpPr txBox="1"/>
          <p:nvPr/>
        </p:nvSpPr>
        <p:spPr>
          <a:xfrm>
            <a:off x="1514423" y="2641292"/>
            <a:ext cx="88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25013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2B43C9-B9A9-70D4-6856-EF4BD1BB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8914A1-1460-4231-D198-4448F4CC5E2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3BFED1-BF88-D573-D0F0-CE7DDA934C70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DD820B5-4DF3-6271-282C-0419849DA4FF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1342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B164761D-9CD6-40EF-6699-8A313FF7C49B}"/>
              </a:ext>
            </a:extLst>
          </p:cNvPr>
          <p:cNvSpPr txBox="1"/>
          <p:nvPr/>
        </p:nvSpPr>
        <p:spPr>
          <a:xfrm>
            <a:off x="1021404" y="706830"/>
            <a:ext cx="10077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پایان نامه</a:t>
            </a:r>
            <a:endParaRPr lang="en-US" sz="44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8" name="Picture 27">
            <a:hlinkClick r:id="rId2" action="ppaction://hlinksldjump"/>
            <a:extLst>
              <a:ext uri="{FF2B5EF4-FFF2-40B4-BE49-F238E27FC236}">
                <a16:creationId xmlns:a16="http://schemas.microsoft.com/office/drawing/2014/main" id="{5000B431-E51C-D24F-57EB-F4FC5BD51A4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8991" y="1212672"/>
            <a:ext cx="661556" cy="661554"/>
          </a:xfrm>
          <a:prstGeom prst="rect">
            <a:avLst/>
          </a:prstGeom>
        </p:spPr>
      </p:pic>
      <p:pic>
        <p:nvPicPr>
          <p:cNvPr id="29" name="Picture 28">
            <a:hlinkClick r:id="rId4" action="ppaction://hlinksldjump"/>
            <a:extLst>
              <a:ext uri="{FF2B5EF4-FFF2-40B4-BE49-F238E27FC236}">
                <a16:creationId xmlns:a16="http://schemas.microsoft.com/office/drawing/2014/main" id="{4244DBF2-B50A-906E-6423-0811419888D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2390" y="2581700"/>
            <a:ext cx="509577" cy="509577"/>
          </a:xfrm>
          <a:prstGeom prst="rect">
            <a:avLst/>
          </a:prstGeom>
        </p:spPr>
      </p:pic>
      <p:pic>
        <p:nvPicPr>
          <p:cNvPr id="30" name="Picture 29">
            <a:hlinkClick r:id="rId6" action="ppaction://hlinksldjump"/>
            <a:extLst>
              <a:ext uri="{FF2B5EF4-FFF2-40B4-BE49-F238E27FC236}">
                <a16:creationId xmlns:a16="http://schemas.microsoft.com/office/drawing/2014/main" id="{487BCCC9-F7C9-3E20-4E3D-5026B944291F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367" y="3071718"/>
            <a:ext cx="512557" cy="512557"/>
          </a:xfrm>
          <a:prstGeom prst="rect">
            <a:avLst/>
          </a:prstGeom>
        </p:spPr>
      </p:pic>
      <p:pic>
        <p:nvPicPr>
          <p:cNvPr id="31" name="Picture 30">
            <a:hlinkClick r:id="rId8" action="ppaction://hlinksldjump"/>
            <a:extLst>
              <a:ext uri="{FF2B5EF4-FFF2-40B4-BE49-F238E27FC236}">
                <a16:creationId xmlns:a16="http://schemas.microsoft.com/office/drawing/2014/main" id="{9D61408D-C63F-1D92-D66F-1675C26FFD9A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077" y="3077679"/>
            <a:ext cx="500637" cy="500635"/>
          </a:xfrm>
          <a:prstGeom prst="rect">
            <a:avLst/>
          </a:prstGeom>
        </p:spPr>
      </p:pic>
      <p:pic>
        <p:nvPicPr>
          <p:cNvPr id="32" name="Picture 31">
            <a:hlinkClick r:id="rId10" action="ppaction://hlinksldjump"/>
            <a:extLst>
              <a:ext uri="{FF2B5EF4-FFF2-40B4-BE49-F238E27FC236}">
                <a16:creationId xmlns:a16="http://schemas.microsoft.com/office/drawing/2014/main" id="{72CD288D-4DB5-31AE-0A3C-3D0D02196F57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329" y="2663960"/>
            <a:ext cx="520157" cy="520157"/>
          </a:xfrm>
          <a:prstGeom prst="rect">
            <a:avLst/>
          </a:prstGeom>
        </p:spPr>
      </p:pic>
      <p:pic>
        <p:nvPicPr>
          <p:cNvPr id="33" name="Picture 32">
            <a:hlinkClick r:id="rId12" action="ppaction://hlinksldjump"/>
            <a:extLst>
              <a:ext uri="{FF2B5EF4-FFF2-40B4-BE49-F238E27FC236}">
                <a16:creationId xmlns:a16="http://schemas.microsoft.com/office/drawing/2014/main" id="{007AE0F2-BA9F-52A5-0D56-077753E6B2E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8" y="1292132"/>
            <a:ext cx="502635" cy="502635"/>
          </a:xfrm>
          <a:prstGeom prst="rect">
            <a:avLst/>
          </a:prstGeom>
        </p:spPr>
      </p:pic>
      <p:sp>
        <p:nvSpPr>
          <p:cNvPr id="34" name="TextBox 33">
            <a:hlinkClick r:id="rId2" action="ppaction://hlinksldjump"/>
            <a:extLst>
              <a:ext uri="{FF2B5EF4-FFF2-40B4-BE49-F238E27FC236}">
                <a16:creationId xmlns:a16="http://schemas.microsoft.com/office/drawing/2014/main" id="{9F67FDAA-3FB7-C59D-4B18-6BA9101A5A0E}"/>
              </a:ext>
            </a:extLst>
          </p:cNvPr>
          <p:cNvSpPr txBox="1"/>
          <p:nvPr/>
        </p:nvSpPr>
        <p:spPr>
          <a:xfrm>
            <a:off x="9429455" y="2641292"/>
            <a:ext cx="184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hlinkClick r:id="rId4" action="ppaction://hlinksldjump"/>
            <a:extLst>
              <a:ext uri="{FF2B5EF4-FFF2-40B4-BE49-F238E27FC236}">
                <a16:creationId xmlns:a16="http://schemas.microsoft.com/office/drawing/2014/main" id="{114D22B3-6DD0-86D9-BAE9-F287981E33B5}"/>
              </a:ext>
            </a:extLst>
          </p:cNvPr>
          <p:cNvSpPr txBox="1"/>
          <p:nvPr/>
        </p:nvSpPr>
        <p:spPr>
          <a:xfrm>
            <a:off x="7878964" y="3777690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hlinkClick r:id="rId8" action="ppaction://hlinksldjump"/>
            <a:extLst>
              <a:ext uri="{FF2B5EF4-FFF2-40B4-BE49-F238E27FC236}">
                <a16:creationId xmlns:a16="http://schemas.microsoft.com/office/drawing/2014/main" id="{D13732FD-0905-848C-62CF-FD322257F621}"/>
              </a:ext>
            </a:extLst>
          </p:cNvPr>
          <p:cNvSpPr txBox="1"/>
          <p:nvPr/>
        </p:nvSpPr>
        <p:spPr>
          <a:xfrm>
            <a:off x="6348630" y="4305818"/>
            <a:ext cx="1479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hlinkClick r:id="rId6" action="ppaction://hlinksldjump"/>
            <a:extLst>
              <a:ext uri="{FF2B5EF4-FFF2-40B4-BE49-F238E27FC236}">
                <a16:creationId xmlns:a16="http://schemas.microsoft.com/office/drawing/2014/main" id="{C6146363-8C85-CECE-AE78-D68BE5F743DE}"/>
              </a:ext>
            </a:extLst>
          </p:cNvPr>
          <p:cNvSpPr txBox="1"/>
          <p:nvPr/>
        </p:nvSpPr>
        <p:spPr>
          <a:xfrm>
            <a:off x="4409642" y="4305818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hlinkClick r:id="rId10" action="ppaction://hlinksldjump"/>
            <a:extLst>
              <a:ext uri="{FF2B5EF4-FFF2-40B4-BE49-F238E27FC236}">
                <a16:creationId xmlns:a16="http://schemas.microsoft.com/office/drawing/2014/main" id="{4B9C3AE3-58AF-9389-1057-818291D75C1A}"/>
              </a:ext>
            </a:extLst>
          </p:cNvPr>
          <p:cNvSpPr txBox="1"/>
          <p:nvPr/>
        </p:nvSpPr>
        <p:spPr>
          <a:xfrm>
            <a:off x="2769403" y="3777690"/>
            <a:ext cx="174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hlinkClick r:id="rId14" action="ppaction://hlinksldjump"/>
            <a:extLst>
              <a:ext uri="{FF2B5EF4-FFF2-40B4-BE49-F238E27FC236}">
                <a16:creationId xmlns:a16="http://schemas.microsoft.com/office/drawing/2014/main" id="{75FF8DCE-8E0A-3507-1D2B-7C8F8621F637}"/>
              </a:ext>
            </a:extLst>
          </p:cNvPr>
          <p:cNvSpPr txBox="1"/>
          <p:nvPr/>
        </p:nvSpPr>
        <p:spPr>
          <a:xfrm>
            <a:off x="1514423" y="2641292"/>
            <a:ext cx="88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9754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2B43C9-B9A9-70D4-6856-EF4BD1BB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8914A1-1460-4231-D198-4448F4CC5E2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21AC2CE-7397-C958-96F6-094C8E31A192}"/>
              </a:ext>
            </a:extLst>
          </p:cNvPr>
          <p:cNvGrpSpPr/>
          <p:nvPr/>
        </p:nvGrpSpPr>
        <p:grpSpPr>
          <a:xfrm>
            <a:off x="3490004" y="2567684"/>
            <a:ext cx="2795982" cy="2537269"/>
            <a:chOff x="3490004" y="2567684"/>
            <a:chExt cx="2795982" cy="2537269"/>
          </a:xfrm>
        </p:grpSpPr>
        <p:cxnSp>
          <p:nvCxnSpPr>
            <p:cNvPr id="47" name="Google Shape;421;p21">
              <a:extLst>
                <a:ext uri="{FF2B5EF4-FFF2-40B4-BE49-F238E27FC236}">
                  <a16:creationId xmlns:a16="http://schemas.microsoft.com/office/drawing/2014/main" id="{D798585F-79A4-067D-8D0C-935DD7E4E5C4}"/>
                </a:ext>
              </a:extLst>
            </p:cNvPr>
            <p:cNvCxnSpPr/>
            <p:nvPr/>
          </p:nvCxnSpPr>
          <p:spPr>
            <a:xfrm rot="10800000">
              <a:off x="3490004" y="3836391"/>
              <a:ext cx="720900" cy="0"/>
            </a:xfrm>
            <a:prstGeom prst="straightConnector1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sp>
          <p:nvSpPr>
            <p:cNvPr id="52" name="Google Shape;422;p21">
              <a:extLst>
                <a:ext uri="{FF2B5EF4-FFF2-40B4-BE49-F238E27FC236}">
                  <a16:creationId xmlns:a16="http://schemas.microsoft.com/office/drawing/2014/main" id="{40B0DC40-FC9A-65BD-29A8-855A5F94A3CE}"/>
                </a:ext>
              </a:extLst>
            </p:cNvPr>
            <p:cNvSpPr/>
            <p:nvPr/>
          </p:nvSpPr>
          <p:spPr>
            <a:xfrm>
              <a:off x="4203213" y="3158517"/>
              <a:ext cx="1355700" cy="1355700"/>
            </a:xfrm>
            <a:prstGeom prst="ellipse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23;p21">
              <a:extLst>
                <a:ext uri="{FF2B5EF4-FFF2-40B4-BE49-F238E27FC236}">
                  <a16:creationId xmlns:a16="http://schemas.microsoft.com/office/drawing/2014/main" id="{493F6DD5-BA99-D6FF-38B2-94AD72EAC98E}"/>
                </a:ext>
              </a:extLst>
            </p:cNvPr>
            <p:cNvSpPr/>
            <p:nvPr/>
          </p:nvSpPr>
          <p:spPr>
            <a:xfrm>
              <a:off x="4342878" y="3298183"/>
              <a:ext cx="1076400" cy="1076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18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cxnSp>
          <p:nvCxnSpPr>
            <p:cNvPr id="60" name="Google Shape;432;p21">
              <a:extLst>
                <a:ext uri="{FF2B5EF4-FFF2-40B4-BE49-F238E27FC236}">
                  <a16:creationId xmlns:a16="http://schemas.microsoft.com/office/drawing/2014/main" id="{482FE8EE-93AF-8D09-D5B8-203C0CA9EEBC}"/>
                </a:ext>
              </a:extLst>
            </p:cNvPr>
            <p:cNvCxnSpPr/>
            <p:nvPr/>
          </p:nvCxnSpPr>
          <p:spPr>
            <a:xfrm rot="16200000">
              <a:off x="5265227" y="2572484"/>
              <a:ext cx="730500" cy="720900"/>
            </a:xfrm>
            <a:prstGeom prst="bentConnector2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cxnSp>
          <p:nvCxnSpPr>
            <p:cNvPr id="68" name="Google Shape;442;p21">
              <a:extLst>
                <a:ext uri="{FF2B5EF4-FFF2-40B4-BE49-F238E27FC236}">
                  <a16:creationId xmlns:a16="http://schemas.microsoft.com/office/drawing/2014/main" id="{EF5EFA4D-2F6A-980D-B2BF-E10F6DD602BC}"/>
                </a:ext>
              </a:extLst>
            </p:cNvPr>
            <p:cNvCxnSpPr/>
            <p:nvPr/>
          </p:nvCxnSpPr>
          <p:spPr>
            <a:xfrm rot="5400000">
              <a:off x="3775530" y="4379253"/>
              <a:ext cx="730500" cy="720900"/>
            </a:xfrm>
            <a:prstGeom prst="bentConnector2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cxnSp>
          <p:nvCxnSpPr>
            <p:cNvPr id="78" name="Google Shape;452;p21">
              <a:extLst>
                <a:ext uri="{FF2B5EF4-FFF2-40B4-BE49-F238E27FC236}">
                  <a16:creationId xmlns:a16="http://schemas.microsoft.com/office/drawing/2014/main" id="{4E98FC8D-21A2-B315-2973-D1E75DD80B8C}"/>
                </a:ext>
              </a:extLst>
            </p:cNvPr>
            <p:cNvCxnSpPr/>
            <p:nvPr/>
          </p:nvCxnSpPr>
          <p:spPr>
            <a:xfrm rot="16200000" flipH="1">
              <a:off x="5265227" y="4379203"/>
              <a:ext cx="730500" cy="720900"/>
            </a:xfrm>
            <a:prstGeom prst="bentConnector2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cxnSp>
          <p:nvCxnSpPr>
            <p:cNvPr id="90" name="Google Shape;462;p21">
              <a:extLst>
                <a:ext uri="{FF2B5EF4-FFF2-40B4-BE49-F238E27FC236}">
                  <a16:creationId xmlns:a16="http://schemas.microsoft.com/office/drawing/2014/main" id="{87107EDE-3274-75A4-C5E3-E7122A5D53B2}"/>
                </a:ext>
              </a:extLst>
            </p:cNvPr>
            <p:cNvCxnSpPr/>
            <p:nvPr/>
          </p:nvCxnSpPr>
          <p:spPr>
            <a:xfrm rot="5400000" flipH="1">
              <a:off x="3775530" y="2572484"/>
              <a:ext cx="730500" cy="720900"/>
            </a:xfrm>
            <a:prstGeom prst="bentConnector2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cxnSp>
          <p:nvCxnSpPr>
            <p:cNvPr id="99" name="Google Shape;473;p21">
              <a:extLst>
                <a:ext uri="{FF2B5EF4-FFF2-40B4-BE49-F238E27FC236}">
                  <a16:creationId xmlns:a16="http://schemas.microsoft.com/office/drawing/2014/main" id="{AE5A6153-66AC-3DE2-F9EA-01CDDF9EE261}"/>
                </a:ext>
              </a:extLst>
            </p:cNvPr>
            <p:cNvCxnSpPr/>
            <p:nvPr/>
          </p:nvCxnSpPr>
          <p:spPr>
            <a:xfrm>
              <a:off x="5551286" y="3836391"/>
              <a:ext cx="734700" cy="0"/>
            </a:xfrm>
            <a:prstGeom prst="straightConnector1">
              <a:avLst/>
            </a:prstGeom>
            <a:noFill/>
            <a:ln w="9525" cap="flat" cmpd="sng">
              <a:solidFill>
                <a:srgbClr val="434343"/>
              </a:solidFill>
              <a:prstDash val="dash"/>
              <a:round/>
              <a:headEnd type="oval" w="med" len="med"/>
              <a:tailEnd type="none" w="med" len="med"/>
            </a:ln>
          </p:spPr>
        </p:cxn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79A9579F-9BCC-2E11-9A28-C5E757F43BB5}"/>
              </a:ext>
            </a:extLst>
          </p:cNvPr>
          <p:cNvGrpSpPr/>
          <p:nvPr/>
        </p:nvGrpSpPr>
        <p:grpSpPr>
          <a:xfrm>
            <a:off x="860684" y="3255683"/>
            <a:ext cx="2612771" cy="1161300"/>
            <a:chOff x="860684" y="3255683"/>
            <a:chExt cx="2612771" cy="1161300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E1768261-09F8-C0A9-D245-7B2710731FBA}"/>
                </a:ext>
              </a:extLst>
            </p:cNvPr>
            <p:cNvGrpSpPr/>
            <p:nvPr/>
          </p:nvGrpSpPr>
          <p:grpSpPr>
            <a:xfrm>
              <a:off x="860684" y="3344557"/>
              <a:ext cx="2523483" cy="983398"/>
              <a:chOff x="860684" y="3344557"/>
              <a:chExt cx="2523483" cy="98339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43" name="Google Shape;413;p21">
                <a:extLst>
                  <a:ext uri="{FF2B5EF4-FFF2-40B4-BE49-F238E27FC236}">
                    <a16:creationId xmlns:a16="http://schemas.microsoft.com/office/drawing/2014/main" id="{9D62C341-AAA2-F85A-472F-DA5C1AE276F0}"/>
                  </a:ext>
                </a:extLst>
              </p:cNvPr>
              <p:cNvSpPr/>
              <p:nvPr/>
            </p:nvSpPr>
            <p:spPr>
              <a:xfrm>
                <a:off x="860684" y="3436571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415;p21">
                <a:extLst>
                  <a:ext uri="{FF2B5EF4-FFF2-40B4-BE49-F238E27FC236}">
                    <a16:creationId xmlns:a16="http://schemas.microsoft.com/office/drawing/2014/main" id="{FB65328A-A28C-1BC7-02CF-1D02876C4468}"/>
                  </a:ext>
                </a:extLst>
              </p:cNvPr>
              <p:cNvSpPr/>
              <p:nvPr/>
            </p:nvSpPr>
            <p:spPr>
              <a:xfrm>
                <a:off x="2401435" y="3344557"/>
                <a:ext cx="982732" cy="983398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1" name="Google Shape;416;p21">
              <a:extLst>
                <a:ext uri="{FF2B5EF4-FFF2-40B4-BE49-F238E27FC236}">
                  <a16:creationId xmlns:a16="http://schemas.microsoft.com/office/drawing/2014/main" id="{7B577B9A-992B-38DE-844A-1F8BF24BDF6E}"/>
                </a:ext>
              </a:extLst>
            </p:cNvPr>
            <p:cNvSpPr/>
            <p:nvPr/>
          </p:nvSpPr>
          <p:spPr>
            <a:xfrm>
              <a:off x="2589904" y="3532349"/>
              <a:ext cx="608094" cy="607871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20;p21">
              <a:extLst>
                <a:ext uri="{FF2B5EF4-FFF2-40B4-BE49-F238E27FC236}">
                  <a16:creationId xmlns:a16="http://schemas.microsoft.com/office/drawing/2014/main" id="{E3CBACDE-EA8F-C37C-A999-E8401FC291B4}"/>
                </a:ext>
              </a:extLst>
            </p:cNvPr>
            <p:cNvSpPr/>
            <p:nvPr/>
          </p:nvSpPr>
          <p:spPr>
            <a:xfrm>
              <a:off x="2312155" y="3255683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006550B1-17D5-8C55-0DD6-0FE8B2EA0C8C}"/>
                </a:ext>
              </a:extLst>
            </p:cNvPr>
            <p:cNvGrpSpPr/>
            <p:nvPr/>
          </p:nvGrpSpPr>
          <p:grpSpPr>
            <a:xfrm>
              <a:off x="2699233" y="3641071"/>
              <a:ext cx="425343" cy="424225"/>
              <a:chOff x="2865739" y="3574678"/>
              <a:chExt cx="425343" cy="424225"/>
            </a:xfrm>
            <a:solidFill>
              <a:schemeClr val="bg1"/>
            </a:solidFill>
          </p:grpSpPr>
          <p:sp>
            <p:nvSpPr>
              <p:cNvPr id="105" name="Google Shape;475;p21">
                <a:extLst>
                  <a:ext uri="{FF2B5EF4-FFF2-40B4-BE49-F238E27FC236}">
                    <a16:creationId xmlns:a16="http://schemas.microsoft.com/office/drawing/2014/main" id="{357361F3-6EDB-AF9A-DD8F-EB6E5553E632}"/>
                  </a:ext>
                </a:extLst>
              </p:cNvPr>
              <p:cNvSpPr/>
              <p:nvPr/>
            </p:nvSpPr>
            <p:spPr>
              <a:xfrm>
                <a:off x="2865739" y="3574678"/>
                <a:ext cx="425343" cy="424225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11753" extrusionOk="0">
                    <a:moveTo>
                      <a:pt x="5734" y="694"/>
                    </a:moveTo>
                    <a:cubicBezTo>
                      <a:pt x="7624" y="694"/>
                      <a:pt x="9168" y="2238"/>
                      <a:pt x="9168" y="4128"/>
                    </a:cubicBezTo>
                    <a:cubicBezTo>
                      <a:pt x="9168" y="6050"/>
                      <a:pt x="7624" y="7594"/>
                      <a:pt x="5734" y="7594"/>
                    </a:cubicBezTo>
                    <a:cubicBezTo>
                      <a:pt x="3844" y="7594"/>
                      <a:pt x="2332" y="6018"/>
                      <a:pt x="2332" y="4128"/>
                    </a:cubicBezTo>
                    <a:cubicBezTo>
                      <a:pt x="2332" y="2238"/>
                      <a:pt x="3844" y="694"/>
                      <a:pt x="5734" y="694"/>
                    </a:cubicBezTo>
                    <a:close/>
                    <a:moveTo>
                      <a:pt x="977" y="7531"/>
                    </a:moveTo>
                    <a:cubicBezTo>
                      <a:pt x="1166" y="7531"/>
                      <a:pt x="1323" y="7688"/>
                      <a:pt x="1323" y="7909"/>
                    </a:cubicBezTo>
                    <a:cubicBezTo>
                      <a:pt x="1292" y="8129"/>
                      <a:pt x="1134" y="8255"/>
                      <a:pt x="977" y="8255"/>
                    </a:cubicBezTo>
                    <a:cubicBezTo>
                      <a:pt x="788" y="8255"/>
                      <a:pt x="630" y="8098"/>
                      <a:pt x="630" y="7909"/>
                    </a:cubicBezTo>
                    <a:cubicBezTo>
                      <a:pt x="630" y="7688"/>
                      <a:pt x="788" y="7531"/>
                      <a:pt x="977" y="7531"/>
                    </a:cubicBezTo>
                    <a:close/>
                    <a:moveTo>
                      <a:pt x="10586" y="7531"/>
                    </a:moveTo>
                    <a:cubicBezTo>
                      <a:pt x="10775" y="7531"/>
                      <a:pt x="10932" y="7688"/>
                      <a:pt x="10932" y="7909"/>
                    </a:cubicBezTo>
                    <a:cubicBezTo>
                      <a:pt x="10932" y="8129"/>
                      <a:pt x="10775" y="8255"/>
                      <a:pt x="10586" y="8255"/>
                    </a:cubicBezTo>
                    <a:cubicBezTo>
                      <a:pt x="10397" y="8255"/>
                      <a:pt x="10239" y="8098"/>
                      <a:pt x="10239" y="7909"/>
                    </a:cubicBezTo>
                    <a:cubicBezTo>
                      <a:pt x="10239" y="7688"/>
                      <a:pt x="10397" y="7531"/>
                      <a:pt x="10586" y="7531"/>
                    </a:cubicBezTo>
                    <a:close/>
                    <a:moveTo>
                      <a:pt x="3025" y="9641"/>
                    </a:moveTo>
                    <a:cubicBezTo>
                      <a:pt x="3214" y="9641"/>
                      <a:pt x="3371" y="9799"/>
                      <a:pt x="3371" y="9988"/>
                    </a:cubicBezTo>
                    <a:cubicBezTo>
                      <a:pt x="3340" y="10177"/>
                      <a:pt x="3214" y="10335"/>
                      <a:pt x="3025" y="10335"/>
                    </a:cubicBezTo>
                    <a:cubicBezTo>
                      <a:pt x="2836" y="10335"/>
                      <a:pt x="2678" y="10177"/>
                      <a:pt x="2678" y="9988"/>
                    </a:cubicBezTo>
                    <a:cubicBezTo>
                      <a:pt x="2678" y="9799"/>
                      <a:pt x="2836" y="9641"/>
                      <a:pt x="3025" y="9641"/>
                    </a:cubicBezTo>
                    <a:close/>
                    <a:moveTo>
                      <a:pt x="8475" y="9641"/>
                    </a:moveTo>
                    <a:cubicBezTo>
                      <a:pt x="8696" y="9641"/>
                      <a:pt x="8822" y="9799"/>
                      <a:pt x="8822" y="9988"/>
                    </a:cubicBezTo>
                    <a:cubicBezTo>
                      <a:pt x="8822" y="10177"/>
                      <a:pt x="8664" y="10335"/>
                      <a:pt x="8475" y="10335"/>
                    </a:cubicBezTo>
                    <a:cubicBezTo>
                      <a:pt x="8255" y="10335"/>
                      <a:pt x="8128" y="10177"/>
                      <a:pt x="8128" y="9988"/>
                    </a:cubicBezTo>
                    <a:cubicBezTo>
                      <a:pt x="8128" y="9799"/>
                      <a:pt x="8255" y="9641"/>
                      <a:pt x="8475" y="9641"/>
                    </a:cubicBezTo>
                    <a:close/>
                    <a:moveTo>
                      <a:pt x="5734" y="10303"/>
                    </a:moveTo>
                    <a:cubicBezTo>
                      <a:pt x="5955" y="10303"/>
                      <a:pt x="6112" y="10461"/>
                      <a:pt x="6112" y="10650"/>
                    </a:cubicBezTo>
                    <a:cubicBezTo>
                      <a:pt x="6112" y="10839"/>
                      <a:pt x="5955" y="10996"/>
                      <a:pt x="5734" y="10996"/>
                    </a:cubicBezTo>
                    <a:cubicBezTo>
                      <a:pt x="5545" y="10996"/>
                      <a:pt x="5388" y="10839"/>
                      <a:pt x="5388" y="10650"/>
                    </a:cubicBezTo>
                    <a:cubicBezTo>
                      <a:pt x="5388" y="10461"/>
                      <a:pt x="5545" y="10303"/>
                      <a:pt x="5734" y="10303"/>
                    </a:cubicBezTo>
                    <a:close/>
                    <a:moveTo>
                      <a:pt x="5797" y="1"/>
                    </a:moveTo>
                    <a:cubicBezTo>
                      <a:pt x="3497" y="1"/>
                      <a:pt x="1701" y="1860"/>
                      <a:pt x="1701" y="4097"/>
                    </a:cubicBezTo>
                    <a:cubicBezTo>
                      <a:pt x="1701" y="5010"/>
                      <a:pt x="2017" y="5924"/>
                      <a:pt x="2552" y="6617"/>
                    </a:cubicBezTo>
                    <a:lnTo>
                      <a:pt x="1701" y="7153"/>
                    </a:lnTo>
                    <a:cubicBezTo>
                      <a:pt x="1481" y="6995"/>
                      <a:pt x="1260" y="6901"/>
                      <a:pt x="1040" y="6901"/>
                    </a:cubicBezTo>
                    <a:cubicBezTo>
                      <a:pt x="473" y="6901"/>
                      <a:pt x="0" y="7373"/>
                      <a:pt x="0" y="7940"/>
                    </a:cubicBezTo>
                    <a:cubicBezTo>
                      <a:pt x="0" y="8476"/>
                      <a:pt x="473" y="8948"/>
                      <a:pt x="1040" y="8948"/>
                    </a:cubicBezTo>
                    <a:cubicBezTo>
                      <a:pt x="1575" y="8948"/>
                      <a:pt x="2048" y="8476"/>
                      <a:pt x="2048" y="7940"/>
                    </a:cubicBezTo>
                    <a:lnTo>
                      <a:pt x="2048" y="7751"/>
                    </a:lnTo>
                    <a:lnTo>
                      <a:pt x="3088" y="7153"/>
                    </a:lnTo>
                    <a:cubicBezTo>
                      <a:pt x="3340" y="7373"/>
                      <a:pt x="3623" y="7625"/>
                      <a:pt x="3970" y="7783"/>
                    </a:cubicBezTo>
                    <a:lnTo>
                      <a:pt x="3308" y="8948"/>
                    </a:lnTo>
                    <a:lnTo>
                      <a:pt x="3119" y="8948"/>
                    </a:lnTo>
                    <a:cubicBezTo>
                      <a:pt x="2552" y="8948"/>
                      <a:pt x="2080" y="9421"/>
                      <a:pt x="2080" y="9988"/>
                    </a:cubicBezTo>
                    <a:cubicBezTo>
                      <a:pt x="2080" y="10524"/>
                      <a:pt x="2552" y="10996"/>
                      <a:pt x="3119" y="10996"/>
                    </a:cubicBezTo>
                    <a:cubicBezTo>
                      <a:pt x="3655" y="10996"/>
                      <a:pt x="4127" y="10524"/>
                      <a:pt x="4127" y="9988"/>
                    </a:cubicBezTo>
                    <a:cubicBezTo>
                      <a:pt x="4127" y="9736"/>
                      <a:pt x="4064" y="9515"/>
                      <a:pt x="3907" y="9326"/>
                    </a:cubicBezTo>
                    <a:lnTo>
                      <a:pt x="4600" y="8098"/>
                    </a:lnTo>
                    <a:cubicBezTo>
                      <a:pt x="4883" y="8161"/>
                      <a:pt x="5199" y="8255"/>
                      <a:pt x="5514" y="8287"/>
                    </a:cubicBezTo>
                    <a:lnTo>
                      <a:pt x="5514" y="9736"/>
                    </a:lnTo>
                    <a:cubicBezTo>
                      <a:pt x="5136" y="9894"/>
                      <a:pt x="4852" y="10272"/>
                      <a:pt x="4852" y="10713"/>
                    </a:cubicBezTo>
                    <a:cubicBezTo>
                      <a:pt x="4852" y="11280"/>
                      <a:pt x="5325" y="11752"/>
                      <a:pt x="5860" y="11752"/>
                    </a:cubicBezTo>
                    <a:cubicBezTo>
                      <a:pt x="6427" y="11752"/>
                      <a:pt x="6900" y="11280"/>
                      <a:pt x="6900" y="10713"/>
                    </a:cubicBezTo>
                    <a:cubicBezTo>
                      <a:pt x="6900" y="10303"/>
                      <a:pt x="6616" y="9894"/>
                      <a:pt x="6238" y="9736"/>
                    </a:cubicBezTo>
                    <a:lnTo>
                      <a:pt x="6238" y="8287"/>
                    </a:lnTo>
                    <a:cubicBezTo>
                      <a:pt x="6553" y="8255"/>
                      <a:pt x="6868" y="8224"/>
                      <a:pt x="7120" y="8098"/>
                    </a:cubicBezTo>
                    <a:lnTo>
                      <a:pt x="7845" y="9326"/>
                    </a:lnTo>
                    <a:cubicBezTo>
                      <a:pt x="7687" y="9515"/>
                      <a:pt x="7593" y="9736"/>
                      <a:pt x="7593" y="9988"/>
                    </a:cubicBezTo>
                    <a:cubicBezTo>
                      <a:pt x="7593" y="10524"/>
                      <a:pt x="8065" y="10996"/>
                      <a:pt x="8633" y="10996"/>
                    </a:cubicBezTo>
                    <a:cubicBezTo>
                      <a:pt x="9168" y="10996"/>
                      <a:pt x="9641" y="10524"/>
                      <a:pt x="9641" y="9988"/>
                    </a:cubicBezTo>
                    <a:cubicBezTo>
                      <a:pt x="9641" y="9421"/>
                      <a:pt x="9168" y="8948"/>
                      <a:pt x="8633" y="8948"/>
                    </a:cubicBezTo>
                    <a:lnTo>
                      <a:pt x="8444" y="8948"/>
                    </a:lnTo>
                    <a:lnTo>
                      <a:pt x="7750" y="7783"/>
                    </a:lnTo>
                    <a:cubicBezTo>
                      <a:pt x="8065" y="7625"/>
                      <a:pt x="8381" y="7373"/>
                      <a:pt x="8664" y="7153"/>
                    </a:cubicBezTo>
                    <a:lnTo>
                      <a:pt x="9735" y="7751"/>
                    </a:lnTo>
                    <a:lnTo>
                      <a:pt x="9735" y="7940"/>
                    </a:lnTo>
                    <a:cubicBezTo>
                      <a:pt x="9735" y="8476"/>
                      <a:pt x="10208" y="8948"/>
                      <a:pt x="10743" y="8948"/>
                    </a:cubicBezTo>
                    <a:cubicBezTo>
                      <a:pt x="11310" y="8948"/>
                      <a:pt x="11783" y="8476"/>
                      <a:pt x="11783" y="7940"/>
                    </a:cubicBezTo>
                    <a:cubicBezTo>
                      <a:pt x="11626" y="7342"/>
                      <a:pt x="11153" y="6901"/>
                      <a:pt x="10586" y="6901"/>
                    </a:cubicBezTo>
                    <a:cubicBezTo>
                      <a:pt x="10302" y="6901"/>
                      <a:pt x="10082" y="6995"/>
                      <a:pt x="9924" y="7153"/>
                    </a:cubicBezTo>
                    <a:lnTo>
                      <a:pt x="9011" y="6617"/>
                    </a:lnTo>
                    <a:cubicBezTo>
                      <a:pt x="9578" y="5924"/>
                      <a:pt x="9893" y="5010"/>
                      <a:pt x="9893" y="4097"/>
                    </a:cubicBezTo>
                    <a:cubicBezTo>
                      <a:pt x="9893" y="1828"/>
                      <a:pt x="8034" y="1"/>
                      <a:pt x="579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476;p21">
                <a:extLst>
                  <a:ext uri="{FF2B5EF4-FFF2-40B4-BE49-F238E27FC236}">
                    <a16:creationId xmlns:a16="http://schemas.microsoft.com/office/drawing/2014/main" id="{3819857D-8D08-2DC0-AB79-D48C5C1EDB7C}"/>
                  </a:ext>
                </a:extLst>
              </p:cNvPr>
              <p:cNvSpPr/>
              <p:nvPr/>
            </p:nvSpPr>
            <p:spPr>
              <a:xfrm>
                <a:off x="2998785" y="3623587"/>
                <a:ext cx="150119" cy="174014"/>
              </a:xfrm>
              <a:custGeom>
                <a:avLst/>
                <a:gdLst/>
                <a:ahLst/>
                <a:cxnLst/>
                <a:rect l="l" t="t" r="r" b="b"/>
                <a:pathLst>
                  <a:path w="4159" h="4821" extrusionOk="0">
                    <a:moveTo>
                      <a:pt x="2048" y="725"/>
                    </a:moveTo>
                    <a:cubicBezTo>
                      <a:pt x="2458" y="725"/>
                      <a:pt x="2741" y="1040"/>
                      <a:pt x="2741" y="1387"/>
                    </a:cubicBezTo>
                    <a:cubicBezTo>
                      <a:pt x="2741" y="1765"/>
                      <a:pt x="2426" y="2049"/>
                      <a:pt x="2048" y="2049"/>
                    </a:cubicBezTo>
                    <a:cubicBezTo>
                      <a:pt x="1702" y="2049"/>
                      <a:pt x="1387" y="1733"/>
                      <a:pt x="1387" y="1387"/>
                    </a:cubicBezTo>
                    <a:cubicBezTo>
                      <a:pt x="1387" y="1040"/>
                      <a:pt x="1702" y="725"/>
                      <a:pt x="2048" y="725"/>
                    </a:cubicBezTo>
                    <a:close/>
                    <a:moveTo>
                      <a:pt x="2363" y="2773"/>
                    </a:moveTo>
                    <a:cubicBezTo>
                      <a:pt x="2930" y="2773"/>
                      <a:pt x="3403" y="3246"/>
                      <a:pt x="3403" y="3781"/>
                    </a:cubicBezTo>
                    <a:lnTo>
                      <a:pt x="3403" y="4128"/>
                    </a:lnTo>
                    <a:lnTo>
                      <a:pt x="630" y="4128"/>
                    </a:lnTo>
                    <a:lnTo>
                      <a:pt x="630" y="3781"/>
                    </a:lnTo>
                    <a:lnTo>
                      <a:pt x="693" y="3781"/>
                    </a:lnTo>
                    <a:cubicBezTo>
                      <a:pt x="693" y="3246"/>
                      <a:pt x="1166" y="2773"/>
                      <a:pt x="1702" y="2773"/>
                    </a:cubicBezTo>
                    <a:close/>
                    <a:moveTo>
                      <a:pt x="2111" y="1"/>
                    </a:moveTo>
                    <a:cubicBezTo>
                      <a:pt x="1355" y="1"/>
                      <a:pt x="725" y="631"/>
                      <a:pt x="725" y="1387"/>
                    </a:cubicBezTo>
                    <a:cubicBezTo>
                      <a:pt x="725" y="1702"/>
                      <a:pt x="851" y="2017"/>
                      <a:pt x="1040" y="2238"/>
                    </a:cubicBezTo>
                    <a:cubicBezTo>
                      <a:pt x="441" y="2521"/>
                      <a:pt x="63" y="3120"/>
                      <a:pt x="63" y="3781"/>
                    </a:cubicBezTo>
                    <a:lnTo>
                      <a:pt x="63" y="4443"/>
                    </a:lnTo>
                    <a:cubicBezTo>
                      <a:pt x="0" y="4663"/>
                      <a:pt x="158" y="4821"/>
                      <a:pt x="378" y="4821"/>
                    </a:cubicBezTo>
                    <a:lnTo>
                      <a:pt x="3781" y="4821"/>
                    </a:lnTo>
                    <a:cubicBezTo>
                      <a:pt x="4001" y="4821"/>
                      <a:pt x="4159" y="4663"/>
                      <a:pt x="4159" y="4443"/>
                    </a:cubicBezTo>
                    <a:lnTo>
                      <a:pt x="4159" y="3781"/>
                    </a:lnTo>
                    <a:cubicBezTo>
                      <a:pt x="4159" y="3120"/>
                      <a:pt x="3749" y="2521"/>
                      <a:pt x="3151" y="2238"/>
                    </a:cubicBezTo>
                    <a:cubicBezTo>
                      <a:pt x="3371" y="2017"/>
                      <a:pt x="3466" y="1733"/>
                      <a:pt x="3466" y="1387"/>
                    </a:cubicBezTo>
                    <a:cubicBezTo>
                      <a:pt x="3466" y="631"/>
                      <a:pt x="2836" y="1"/>
                      <a:pt x="2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FCFADCF3-54D9-CF80-50E7-78321CD48169}"/>
              </a:ext>
            </a:extLst>
          </p:cNvPr>
          <p:cNvGrpSpPr/>
          <p:nvPr/>
        </p:nvGrpSpPr>
        <p:grpSpPr>
          <a:xfrm>
            <a:off x="6288582" y="3255683"/>
            <a:ext cx="2612794" cy="1161300"/>
            <a:chOff x="6288582" y="3255683"/>
            <a:chExt cx="2612794" cy="1161300"/>
          </a:xfrm>
        </p:grpSpPr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AA516D09-7BD4-D300-8878-D48572C787A4}"/>
                </a:ext>
              </a:extLst>
            </p:cNvPr>
            <p:cNvGrpSpPr/>
            <p:nvPr/>
          </p:nvGrpSpPr>
          <p:grpSpPr>
            <a:xfrm>
              <a:off x="6377893" y="3344557"/>
              <a:ext cx="2523483" cy="983398"/>
              <a:chOff x="6377893" y="3344557"/>
              <a:chExt cx="2523483" cy="98339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95" name="Google Shape;465;p21">
                <a:extLst>
                  <a:ext uri="{FF2B5EF4-FFF2-40B4-BE49-F238E27FC236}">
                    <a16:creationId xmlns:a16="http://schemas.microsoft.com/office/drawing/2014/main" id="{135F56B2-1910-4206-FD78-BBBA1E799AF5}"/>
                  </a:ext>
                </a:extLst>
              </p:cNvPr>
              <p:cNvSpPr/>
              <p:nvPr/>
            </p:nvSpPr>
            <p:spPr>
              <a:xfrm flipH="1">
                <a:off x="6572476" y="3436571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467;p21">
                <a:extLst>
                  <a:ext uri="{FF2B5EF4-FFF2-40B4-BE49-F238E27FC236}">
                    <a16:creationId xmlns:a16="http://schemas.microsoft.com/office/drawing/2014/main" id="{4A82875D-1D21-99F3-C03E-2C3A4CD2EB33}"/>
                  </a:ext>
                </a:extLst>
              </p:cNvPr>
              <p:cNvSpPr/>
              <p:nvPr/>
            </p:nvSpPr>
            <p:spPr>
              <a:xfrm flipH="1">
                <a:off x="6377893" y="3344557"/>
                <a:ext cx="982732" cy="983398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3" name="Google Shape;468;p21">
              <a:extLst>
                <a:ext uri="{FF2B5EF4-FFF2-40B4-BE49-F238E27FC236}">
                  <a16:creationId xmlns:a16="http://schemas.microsoft.com/office/drawing/2014/main" id="{7F6304F3-CD0F-6347-CD6D-259D339CEFEA}"/>
                </a:ext>
              </a:extLst>
            </p:cNvPr>
            <p:cNvSpPr/>
            <p:nvPr/>
          </p:nvSpPr>
          <p:spPr>
            <a:xfrm flipH="1">
              <a:off x="6564062" y="3532349"/>
              <a:ext cx="608094" cy="607871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472;p21">
              <a:extLst>
                <a:ext uri="{FF2B5EF4-FFF2-40B4-BE49-F238E27FC236}">
                  <a16:creationId xmlns:a16="http://schemas.microsoft.com/office/drawing/2014/main" id="{C19E54AC-6E62-7257-8192-951F502B7B9E}"/>
                </a:ext>
              </a:extLst>
            </p:cNvPr>
            <p:cNvSpPr/>
            <p:nvPr/>
          </p:nvSpPr>
          <p:spPr>
            <a:xfrm flipH="1">
              <a:off x="6288582" y="3255683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43434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77;p21">
              <a:extLst>
                <a:ext uri="{FF2B5EF4-FFF2-40B4-BE49-F238E27FC236}">
                  <a16:creationId xmlns:a16="http://schemas.microsoft.com/office/drawing/2014/main" id="{1EE0701A-A45E-BEDD-EF36-04F7A251215F}"/>
                </a:ext>
              </a:extLst>
            </p:cNvPr>
            <p:cNvSpPr/>
            <p:nvPr/>
          </p:nvSpPr>
          <p:spPr>
            <a:xfrm>
              <a:off x="6656625" y="3625642"/>
              <a:ext cx="440106" cy="421373"/>
            </a:xfrm>
            <a:custGeom>
              <a:avLst/>
              <a:gdLst/>
              <a:ahLst/>
              <a:cxnLst/>
              <a:rect l="l" t="t" r="r" b="b"/>
              <a:pathLst>
                <a:path w="12193" h="11674" extrusionOk="0">
                  <a:moveTo>
                    <a:pt x="9483" y="1174"/>
                  </a:moveTo>
                  <a:lnTo>
                    <a:pt x="9483" y="2308"/>
                  </a:lnTo>
                  <a:cubicBezTo>
                    <a:pt x="9483" y="2497"/>
                    <a:pt x="9641" y="2655"/>
                    <a:pt x="9830" y="2655"/>
                  </a:cubicBezTo>
                  <a:lnTo>
                    <a:pt x="10901" y="2655"/>
                  </a:lnTo>
                  <a:lnTo>
                    <a:pt x="9515" y="4041"/>
                  </a:lnTo>
                  <a:lnTo>
                    <a:pt x="8097" y="4041"/>
                  </a:lnTo>
                  <a:lnTo>
                    <a:pt x="8097" y="2560"/>
                  </a:lnTo>
                  <a:lnTo>
                    <a:pt x="9483" y="1174"/>
                  </a:lnTo>
                  <a:close/>
                  <a:moveTo>
                    <a:pt x="4885" y="6181"/>
                  </a:moveTo>
                  <a:cubicBezTo>
                    <a:pt x="5033" y="6181"/>
                    <a:pt x="5183" y="6212"/>
                    <a:pt x="5325" y="6278"/>
                  </a:cubicBezTo>
                  <a:lnTo>
                    <a:pt x="4600" y="7003"/>
                  </a:lnTo>
                  <a:cubicBezTo>
                    <a:pt x="4474" y="7129"/>
                    <a:pt x="4474" y="7349"/>
                    <a:pt x="4600" y="7475"/>
                  </a:cubicBezTo>
                  <a:cubicBezTo>
                    <a:pt x="4663" y="7538"/>
                    <a:pt x="4750" y="7570"/>
                    <a:pt x="4836" y="7570"/>
                  </a:cubicBezTo>
                  <a:cubicBezTo>
                    <a:pt x="4923" y="7570"/>
                    <a:pt x="5010" y="7538"/>
                    <a:pt x="5073" y="7475"/>
                  </a:cubicBezTo>
                  <a:lnTo>
                    <a:pt x="5797" y="6751"/>
                  </a:lnTo>
                  <a:lnTo>
                    <a:pt x="5797" y="6751"/>
                  </a:lnTo>
                  <a:cubicBezTo>
                    <a:pt x="5986" y="7160"/>
                    <a:pt x="5892" y="7633"/>
                    <a:pt x="5577" y="7948"/>
                  </a:cubicBezTo>
                  <a:cubicBezTo>
                    <a:pt x="5388" y="8137"/>
                    <a:pt x="5128" y="8231"/>
                    <a:pt x="4864" y="8231"/>
                  </a:cubicBezTo>
                  <a:cubicBezTo>
                    <a:pt x="4600" y="8231"/>
                    <a:pt x="4332" y="8137"/>
                    <a:pt x="4127" y="7948"/>
                  </a:cubicBezTo>
                  <a:cubicBezTo>
                    <a:pt x="3749" y="7538"/>
                    <a:pt x="3749" y="6877"/>
                    <a:pt x="4127" y="6499"/>
                  </a:cubicBezTo>
                  <a:cubicBezTo>
                    <a:pt x="4333" y="6293"/>
                    <a:pt x="4606" y="6181"/>
                    <a:pt x="4885" y="6181"/>
                  </a:cubicBezTo>
                  <a:close/>
                  <a:moveTo>
                    <a:pt x="4897" y="4831"/>
                  </a:moveTo>
                  <a:cubicBezTo>
                    <a:pt x="5396" y="4831"/>
                    <a:pt x="5890" y="4990"/>
                    <a:pt x="6301" y="5301"/>
                  </a:cubicBezTo>
                  <a:lnTo>
                    <a:pt x="5829" y="5774"/>
                  </a:lnTo>
                  <a:cubicBezTo>
                    <a:pt x="5553" y="5590"/>
                    <a:pt x="5233" y="5499"/>
                    <a:pt x="4911" y="5499"/>
                  </a:cubicBezTo>
                  <a:cubicBezTo>
                    <a:pt x="4460" y="5499"/>
                    <a:pt x="4004" y="5677"/>
                    <a:pt x="3655" y="6026"/>
                  </a:cubicBezTo>
                  <a:cubicBezTo>
                    <a:pt x="2993" y="6688"/>
                    <a:pt x="2993" y="7790"/>
                    <a:pt x="3655" y="8420"/>
                  </a:cubicBezTo>
                  <a:cubicBezTo>
                    <a:pt x="3986" y="8751"/>
                    <a:pt x="4427" y="8917"/>
                    <a:pt x="4864" y="8917"/>
                  </a:cubicBezTo>
                  <a:cubicBezTo>
                    <a:pt x="5301" y="8917"/>
                    <a:pt x="5734" y="8751"/>
                    <a:pt x="6049" y="8420"/>
                  </a:cubicBezTo>
                  <a:cubicBezTo>
                    <a:pt x="6648" y="7822"/>
                    <a:pt x="6742" y="6908"/>
                    <a:pt x="6301" y="6246"/>
                  </a:cubicBezTo>
                  <a:lnTo>
                    <a:pt x="6774" y="5774"/>
                  </a:lnTo>
                  <a:lnTo>
                    <a:pt x="6774" y="5774"/>
                  </a:lnTo>
                  <a:cubicBezTo>
                    <a:pt x="7467" y="6719"/>
                    <a:pt x="7404" y="8074"/>
                    <a:pt x="6585" y="8924"/>
                  </a:cubicBezTo>
                  <a:cubicBezTo>
                    <a:pt x="6112" y="9397"/>
                    <a:pt x="5498" y="9633"/>
                    <a:pt x="4883" y="9633"/>
                  </a:cubicBezTo>
                  <a:cubicBezTo>
                    <a:pt x="4269" y="9633"/>
                    <a:pt x="3655" y="9397"/>
                    <a:pt x="3182" y="8924"/>
                  </a:cubicBezTo>
                  <a:cubicBezTo>
                    <a:pt x="2237" y="7979"/>
                    <a:pt x="2237" y="6499"/>
                    <a:pt x="3182" y="5553"/>
                  </a:cubicBezTo>
                  <a:cubicBezTo>
                    <a:pt x="3667" y="5068"/>
                    <a:pt x="4286" y="4831"/>
                    <a:pt x="4897" y="4831"/>
                  </a:cubicBezTo>
                  <a:close/>
                  <a:moveTo>
                    <a:pt x="4873" y="3463"/>
                  </a:moveTo>
                  <a:cubicBezTo>
                    <a:pt x="5728" y="3463"/>
                    <a:pt x="6583" y="3748"/>
                    <a:pt x="7278" y="4325"/>
                  </a:cubicBezTo>
                  <a:lnTo>
                    <a:pt x="6805" y="4797"/>
                  </a:lnTo>
                  <a:cubicBezTo>
                    <a:pt x="6228" y="4353"/>
                    <a:pt x="5533" y="4125"/>
                    <a:pt x="4844" y="4125"/>
                  </a:cubicBezTo>
                  <a:cubicBezTo>
                    <a:pt x="4065" y="4125"/>
                    <a:pt x="3294" y="4416"/>
                    <a:pt x="2710" y="5018"/>
                  </a:cubicBezTo>
                  <a:cubicBezTo>
                    <a:pt x="1481" y="6246"/>
                    <a:pt x="1481" y="8168"/>
                    <a:pt x="2710" y="9397"/>
                  </a:cubicBezTo>
                  <a:cubicBezTo>
                    <a:pt x="3324" y="10011"/>
                    <a:pt x="4112" y="10318"/>
                    <a:pt x="4899" y="10318"/>
                  </a:cubicBezTo>
                  <a:cubicBezTo>
                    <a:pt x="5687" y="10318"/>
                    <a:pt x="6474" y="10011"/>
                    <a:pt x="7089" y="9397"/>
                  </a:cubicBezTo>
                  <a:cubicBezTo>
                    <a:pt x="8223" y="8263"/>
                    <a:pt x="8255" y="6467"/>
                    <a:pt x="7309" y="5301"/>
                  </a:cubicBezTo>
                  <a:lnTo>
                    <a:pt x="7782" y="4829"/>
                  </a:lnTo>
                  <a:lnTo>
                    <a:pt x="7782" y="4829"/>
                  </a:lnTo>
                  <a:cubicBezTo>
                    <a:pt x="8979" y="6278"/>
                    <a:pt x="8885" y="8483"/>
                    <a:pt x="7530" y="9870"/>
                  </a:cubicBezTo>
                  <a:cubicBezTo>
                    <a:pt x="6790" y="10594"/>
                    <a:pt x="5821" y="10956"/>
                    <a:pt x="4856" y="10956"/>
                  </a:cubicBezTo>
                  <a:cubicBezTo>
                    <a:pt x="3891" y="10956"/>
                    <a:pt x="2930" y="10594"/>
                    <a:pt x="2206" y="9870"/>
                  </a:cubicBezTo>
                  <a:cubicBezTo>
                    <a:pt x="756" y="8420"/>
                    <a:pt x="756" y="6026"/>
                    <a:pt x="2206" y="4545"/>
                  </a:cubicBezTo>
                  <a:cubicBezTo>
                    <a:pt x="2941" y="3827"/>
                    <a:pt x="3907" y="3463"/>
                    <a:pt x="4873" y="3463"/>
                  </a:cubicBezTo>
                  <a:close/>
                  <a:moveTo>
                    <a:pt x="9899" y="0"/>
                  </a:moveTo>
                  <a:cubicBezTo>
                    <a:pt x="9813" y="0"/>
                    <a:pt x="9722" y="32"/>
                    <a:pt x="9641" y="103"/>
                  </a:cubicBezTo>
                  <a:lnTo>
                    <a:pt x="7561" y="2182"/>
                  </a:lnTo>
                  <a:cubicBezTo>
                    <a:pt x="7467" y="2277"/>
                    <a:pt x="7435" y="2340"/>
                    <a:pt x="7435" y="2434"/>
                  </a:cubicBezTo>
                  <a:lnTo>
                    <a:pt x="7435" y="3600"/>
                  </a:lnTo>
                  <a:cubicBezTo>
                    <a:pt x="6670" y="3071"/>
                    <a:pt x="5769" y="2807"/>
                    <a:pt x="4868" y="2807"/>
                  </a:cubicBezTo>
                  <a:cubicBezTo>
                    <a:pt x="3731" y="2807"/>
                    <a:pt x="2595" y="3229"/>
                    <a:pt x="1733" y="4073"/>
                  </a:cubicBezTo>
                  <a:cubicBezTo>
                    <a:pt x="0" y="5805"/>
                    <a:pt x="0" y="8641"/>
                    <a:pt x="1733" y="10374"/>
                  </a:cubicBezTo>
                  <a:cubicBezTo>
                    <a:pt x="2599" y="11240"/>
                    <a:pt x="3741" y="11673"/>
                    <a:pt x="4883" y="11673"/>
                  </a:cubicBezTo>
                  <a:cubicBezTo>
                    <a:pt x="6026" y="11673"/>
                    <a:pt x="7168" y="11240"/>
                    <a:pt x="8034" y="10374"/>
                  </a:cubicBezTo>
                  <a:cubicBezTo>
                    <a:pt x="9578" y="8861"/>
                    <a:pt x="9735" y="6436"/>
                    <a:pt x="8538" y="4703"/>
                  </a:cubicBezTo>
                  <a:lnTo>
                    <a:pt x="9672" y="4703"/>
                  </a:lnTo>
                  <a:cubicBezTo>
                    <a:pt x="9767" y="4703"/>
                    <a:pt x="9893" y="4671"/>
                    <a:pt x="9924" y="4608"/>
                  </a:cubicBezTo>
                  <a:lnTo>
                    <a:pt x="12004" y="2497"/>
                  </a:lnTo>
                  <a:cubicBezTo>
                    <a:pt x="12193" y="2308"/>
                    <a:pt x="12035" y="1962"/>
                    <a:pt x="11783" y="1962"/>
                  </a:cubicBezTo>
                  <a:lnTo>
                    <a:pt x="10239" y="1962"/>
                  </a:lnTo>
                  <a:lnTo>
                    <a:pt x="10239" y="355"/>
                  </a:lnTo>
                  <a:cubicBezTo>
                    <a:pt x="10239" y="141"/>
                    <a:pt x="10080" y="0"/>
                    <a:pt x="98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28B20D74-9542-2F91-E1C0-E309433AE71E}"/>
              </a:ext>
            </a:extLst>
          </p:cNvPr>
          <p:cNvGrpSpPr/>
          <p:nvPr/>
        </p:nvGrpSpPr>
        <p:grpSpPr>
          <a:xfrm>
            <a:off x="5990772" y="4521910"/>
            <a:ext cx="2612806" cy="1161300"/>
            <a:chOff x="5990772" y="4521910"/>
            <a:chExt cx="2612806" cy="1161300"/>
          </a:xfrm>
        </p:grpSpPr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A3D7B54C-5E88-AA87-BC94-6D66BE6C4684}"/>
                </a:ext>
              </a:extLst>
            </p:cNvPr>
            <p:cNvGrpSpPr/>
            <p:nvPr/>
          </p:nvGrpSpPr>
          <p:grpSpPr>
            <a:xfrm>
              <a:off x="6080096" y="4610784"/>
              <a:ext cx="2523482" cy="983398"/>
              <a:chOff x="6080096" y="4610784"/>
              <a:chExt cx="2523482" cy="98339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74" name="Google Shape;444;p21">
                <a:extLst>
                  <a:ext uri="{FF2B5EF4-FFF2-40B4-BE49-F238E27FC236}">
                    <a16:creationId xmlns:a16="http://schemas.microsoft.com/office/drawing/2014/main" id="{E0372945-7A7A-7F2F-72F5-270A09D8248E}"/>
                  </a:ext>
                </a:extLst>
              </p:cNvPr>
              <p:cNvSpPr/>
              <p:nvPr/>
            </p:nvSpPr>
            <p:spPr>
              <a:xfrm flipH="1">
                <a:off x="6274678" y="4702798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446;p21">
                <a:extLst>
                  <a:ext uri="{FF2B5EF4-FFF2-40B4-BE49-F238E27FC236}">
                    <a16:creationId xmlns:a16="http://schemas.microsoft.com/office/drawing/2014/main" id="{FF8A50AD-4FD2-CAF1-10E9-55F3922D47A4}"/>
                  </a:ext>
                </a:extLst>
              </p:cNvPr>
              <p:cNvSpPr/>
              <p:nvPr/>
            </p:nvSpPr>
            <p:spPr>
              <a:xfrm flipH="1">
                <a:off x="6080096" y="4610784"/>
                <a:ext cx="982732" cy="983398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" name="Google Shape;447;p21">
              <a:extLst>
                <a:ext uri="{FF2B5EF4-FFF2-40B4-BE49-F238E27FC236}">
                  <a16:creationId xmlns:a16="http://schemas.microsoft.com/office/drawing/2014/main" id="{8F5E08C9-77C7-0FFA-E40F-2CEA12DEA8C8}"/>
                </a:ext>
              </a:extLst>
            </p:cNvPr>
            <p:cNvSpPr/>
            <p:nvPr/>
          </p:nvSpPr>
          <p:spPr>
            <a:xfrm flipH="1">
              <a:off x="6266265" y="4798576"/>
              <a:ext cx="608094" cy="607871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451;p21">
              <a:extLst>
                <a:ext uri="{FF2B5EF4-FFF2-40B4-BE49-F238E27FC236}">
                  <a16:creationId xmlns:a16="http://schemas.microsoft.com/office/drawing/2014/main" id="{5A2199F3-0CDC-CFC0-4E48-DD0CF09018DA}"/>
                </a:ext>
              </a:extLst>
            </p:cNvPr>
            <p:cNvSpPr/>
            <p:nvPr/>
          </p:nvSpPr>
          <p:spPr>
            <a:xfrm flipH="1">
              <a:off x="5990772" y="4521910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FEA31130-AF36-812D-D2EC-BA51D00160AE}"/>
                </a:ext>
              </a:extLst>
            </p:cNvPr>
            <p:cNvGrpSpPr/>
            <p:nvPr/>
          </p:nvGrpSpPr>
          <p:grpSpPr>
            <a:xfrm>
              <a:off x="6408504" y="4942441"/>
              <a:ext cx="323587" cy="320242"/>
              <a:chOff x="6408504" y="4942441"/>
              <a:chExt cx="323587" cy="320242"/>
            </a:xfrm>
            <a:solidFill>
              <a:schemeClr val="bg1"/>
            </a:solidFill>
          </p:grpSpPr>
          <p:sp>
            <p:nvSpPr>
              <p:cNvPr id="109" name="Google Shape;479;p21">
                <a:extLst>
                  <a:ext uri="{FF2B5EF4-FFF2-40B4-BE49-F238E27FC236}">
                    <a16:creationId xmlns:a16="http://schemas.microsoft.com/office/drawing/2014/main" id="{D5AD27C4-961A-38C9-9CFC-2BAD3BD452A6}"/>
                  </a:ext>
                </a:extLst>
              </p:cNvPr>
              <p:cNvSpPr/>
              <p:nvPr/>
            </p:nvSpPr>
            <p:spPr>
              <a:xfrm>
                <a:off x="6447036" y="5082170"/>
                <a:ext cx="60500" cy="145273"/>
              </a:xfrm>
              <a:custGeom>
                <a:avLst/>
                <a:gdLst/>
                <a:ahLst/>
                <a:cxnLst/>
                <a:rect l="l" t="t" r="r" b="b"/>
                <a:pathLst>
                  <a:path w="3437" h="8253" extrusionOk="0">
                    <a:moveTo>
                      <a:pt x="2305" y="1133"/>
                    </a:moveTo>
                    <a:lnTo>
                      <a:pt x="2305" y="7120"/>
                    </a:lnTo>
                    <a:lnTo>
                      <a:pt x="1133" y="7120"/>
                    </a:lnTo>
                    <a:lnTo>
                      <a:pt x="1133" y="1133"/>
                    </a:lnTo>
                    <a:close/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lnTo>
                      <a:pt x="1" y="7688"/>
                    </a:lnTo>
                    <a:cubicBezTo>
                      <a:pt x="1" y="7999"/>
                      <a:pt x="254" y="8253"/>
                      <a:pt x="568" y="8253"/>
                    </a:cubicBezTo>
                    <a:lnTo>
                      <a:pt x="2869" y="8253"/>
                    </a:lnTo>
                    <a:cubicBezTo>
                      <a:pt x="3183" y="8253"/>
                      <a:pt x="3437" y="7999"/>
                      <a:pt x="3437" y="7688"/>
                    </a:cubicBezTo>
                    <a:lnTo>
                      <a:pt x="3437" y="568"/>
                    </a:lnTo>
                    <a:cubicBezTo>
                      <a:pt x="3437" y="254"/>
                      <a:pt x="3183" y="0"/>
                      <a:pt x="28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0" name="Google Shape;480;p21">
                <a:extLst>
                  <a:ext uri="{FF2B5EF4-FFF2-40B4-BE49-F238E27FC236}">
                    <a16:creationId xmlns:a16="http://schemas.microsoft.com/office/drawing/2014/main" id="{EF632465-E083-825F-EDBD-A5B59710A870}"/>
                  </a:ext>
                </a:extLst>
              </p:cNvPr>
              <p:cNvSpPr/>
              <p:nvPr/>
            </p:nvSpPr>
            <p:spPr>
              <a:xfrm>
                <a:off x="6527462" y="5040874"/>
                <a:ext cx="59796" cy="186569"/>
              </a:xfrm>
              <a:custGeom>
                <a:avLst/>
                <a:gdLst/>
                <a:ahLst/>
                <a:cxnLst/>
                <a:rect l="l" t="t" r="r" b="b"/>
                <a:pathLst>
                  <a:path w="3397" h="10599" extrusionOk="0">
                    <a:moveTo>
                      <a:pt x="2265" y="1133"/>
                    </a:moveTo>
                    <a:lnTo>
                      <a:pt x="2265" y="9466"/>
                    </a:lnTo>
                    <a:lnTo>
                      <a:pt x="1132" y="9466"/>
                    </a:lnTo>
                    <a:lnTo>
                      <a:pt x="1132" y="1133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4"/>
                      <a:pt x="0" y="565"/>
                    </a:cubicBezTo>
                    <a:lnTo>
                      <a:pt x="0" y="10034"/>
                    </a:lnTo>
                    <a:cubicBezTo>
                      <a:pt x="0" y="10345"/>
                      <a:pt x="254" y="10599"/>
                      <a:pt x="565" y="10599"/>
                    </a:cubicBezTo>
                    <a:lnTo>
                      <a:pt x="2829" y="10599"/>
                    </a:lnTo>
                    <a:cubicBezTo>
                      <a:pt x="3143" y="10599"/>
                      <a:pt x="3397" y="10345"/>
                      <a:pt x="3397" y="10034"/>
                    </a:cubicBezTo>
                    <a:lnTo>
                      <a:pt x="3397" y="565"/>
                    </a:lnTo>
                    <a:cubicBezTo>
                      <a:pt x="3397" y="254"/>
                      <a:pt x="3143" y="0"/>
                      <a:pt x="28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1" name="Google Shape;481;p21">
                <a:extLst>
                  <a:ext uri="{FF2B5EF4-FFF2-40B4-BE49-F238E27FC236}">
                    <a16:creationId xmlns:a16="http://schemas.microsoft.com/office/drawing/2014/main" id="{6666F1DE-F267-E23C-F881-40D865BFA91F}"/>
                  </a:ext>
                </a:extLst>
              </p:cNvPr>
              <p:cNvSpPr/>
              <p:nvPr/>
            </p:nvSpPr>
            <p:spPr>
              <a:xfrm>
                <a:off x="6607184" y="4999579"/>
                <a:ext cx="59813" cy="227864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12945" extrusionOk="0">
                    <a:moveTo>
                      <a:pt x="2265" y="1132"/>
                    </a:moveTo>
                    <a:lnTo>
                      <a:pt x="2265" y="11812"/>
                    </a:lnTo>
                    <a:lnTo>
                      <a:pt x="1133" y="11812"/>
                    </a:lnTo>
                    <a:lnTo>
                      <a:pt x="1133" y="1132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1"/>
                      <a:pt x="0" y="565"/>
                    </a:cubicBezTo>
                    <a:lnTo>
                      <a:pt x="0" y="12380"/>
                    </a:lnTo>
                    <a:cubicBezTo>
                      <a:pt x="0" y="12691"/>
                      <a:pt x="254" y="12945"/>
                      <a:pt x="565" y="12945"/>
                    </a:cubicBezTo>
                    <a:lnTo>
                      <a:pt x="2829" y="12945"/>
                    </a:lnTo>
                    <a:cubicBezTo>
                      <a:pt x="3144" y="12945"/>
                      <a:pt x="3397" y="12691"/>
                      <a:pt x="3397" y="12380"/>
                    </a:cubicBezTo>
                    <a:lnTo>
                      <a:pt x="3397" y="565"/>
                    </a:lnTo>
                    <a:cubicBezTo>
                      <a:pt x="3397" y="251"/>
                      <a:pt x="3144" y="0"/>
                      <a:pt x="28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2" name="Google Shape;482;p21">
                <a:extLst>
                  <a:ext uri="{FF2B5EF4-FFF2-40B4-BE49-F238E27FC236}">
                    <a16:creationId xmlns:a16="http://schemas.microsoft.com/office/drawing/2014/main" id="{81E6D4D6-0D15-D686-AA8B-EFC9C7B95D2D}"/>
                  </a:ext>
                </a:extLst>
              </p:cNvPr>
              <p:cNvSpPr/>
              <p:nvPr/>
            </p:nvSpPr>
            <p:spPr>
              <a:xfrm>
                <a:off x="6408504" y="4942441"/>
                <a:ext cx="323587" cy="320242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18193" extrusionOk="0">
                    <a:moveTo>
                      <a:pt x="568" y="0"/>
                    </a:moveTo>
                    <a:cubicBezTo>
                      <a:pt x="254" y="0"/>
                      <a:pt x="1" y="251"/>
                      <a:pt x="1" y="565"/>
                    </a:cubicBezTo>
                    <a:lnTo>
                      <a:pt x="1" y="17625"/>
                    </a:lnTo>
                    <a:cubicBezTo>
                      <a:pt x="1" y="17939"/>
                      <a:pt x="254" y="18192"/>
                      <a:pt x="568" y="18192"/>
                    </a:cubicBezTo>
                    <a:lnTo>
                      <a:pt x="17815" y="18192"/>
                    </a:lnTo>
                    <a:cubicBezTo>
                      <a:pt x="18129" y="18192"/>
                      <a:pt x="18383" y="17939"/>
                      <a:pt x="18383" y="17625"/>
                    </a:cubicBezTo>
                    <a:cubicBezTo>
                      <a:pt x="18383" y="17311"/>
                      <a:pt x="18129" y="17060"/>
                      <a:pt x="17815" y="17060"/>
                    </a:cubicBezTo>
                    <a:lnTo>
                      <a:pt x="1133" y="17060"/>
                    </a:lnTo>
                    <a:lnTo>
                      <a:pt x="1133" y="565"/>
                    </a:lnTo>
                    <a:cubicBezTo>
                      <a:pt x="1133" y="251"/>
                      <a:pt x="879" y="0"/>
                      <a:pt x="5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B2735FB0-D5D6-3654-1247-0DAE8DBEC406}"/>
              </a:ext>
            </a:extLst>
          </p:cNvPr>
          <p:cNvGrpSpPr/>
          <p:nvPr/>
        </p:nvGrpSpPr>
        <p:grpSpPr>
          <a:xfrm>
            <a:off x="5990772" y="1989455"/>
            <a:ext cx="2612806" cy="1161300"/>
            <a:chOff x="5990772" y="1989455"/>
            <a:chExt cx="2612806" cy="1161300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DFA35AAF-FAF1-DB34-703C-6B613516B749}"/>
                </a:ext>
              </a:extLst>
            </p:cNvPr>
            <p:cNvGrpSpPr/>
            <p:nvPr/>
          </p:nvGrpSpPr>
          <p:grpSpPr>
            <a:xfrm>
              <a:off x="6080096" y="2078329"/>
              <a:ext cx="2523482" cy="983398"/>
              <a:chOff x="6080096" y="2078329"/>
              <a:chExt cx="2523482" cy="98339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55" name="Google Shape;425;p21">
                <a:extLst>
                  <a:ext uri="{FF2B5EF4-FFF2-40B4-BE49-F238E27FC236}">
                    <a16:creationId xmlns:a16="http://schemas.microsoft.com/office/drawing/2014/main" id="{30E78EF8-5790-E2AA-33FE-0DF7CC3820F6}"/>
                  </a:ext>
                </a:extLst>
              </p:cNvPr>
              <p:cNvSpPr/>
              <p:nvPr/>
            </p:nvSpPr>
            <p:spPr>
              <a:xfrm flipH="1">
                <a:off x="6274678" y="2170343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426;p21">
                <a:extLst>
                  <a:ext uri="{FF2B5EF4-FFF2-40B4-BE49-F238E27FC236}">
                    <a16:creationId xmlns:a16="http://schemas.microsoft.com/office/drawing/2014/main" id="{76581EDE-CD8D-6029-85B9-075DDD6FE776}"/>
                  </a:ext>
                </a:extLst>
              </p:cNvPr>
              <p:cNvSpPr/>
              <p:nvPr/>
            </p:nvSpPr>
            <p:spPr>
              <a:xfrm flipH="1">
                <a:off x="6080096" y="2078329"/>
                <a:ext cx="982732" cy="983398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7" name="Google Shape;427;p21">
              <a:extLst>
                <a:ext uri="{FF2B5EF4-FFF2-40B4-BE49-F238E27FC236}">
                  <a16:creationId xmlns:a16="http://schemas.microsoft.com/office/drawing/2014/main" id="{7A6B1ADF-50B0-A66D-6495-50F26DB07A0C}"/>
                </a:ext>
              </a:extLst>
            </p:cNvPr>
            <p:cNvSpPr/>
            <p:nvPr/>
          </p:nvSpPr>
          <p:spPr>
            <a:xfrm flipH="1">
              <a:off x="6266258" y="2266121"/>
              <a:ext cx="608100" cy="607800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431;p21">
              <a:extLst>
                <a:ext uri="{FF2B5EF4-FFF2-40B4-BE49-F238E27FC236}">
                  <a16:creationId xmlns:a16="http://schemas.microsoft.com/office/drawing/2014/main" id="{A0827000-7A51-5378-1366-7FDB2BAD66FD}"/>
                </a:ext>
              </a:extLst>
            </p:cNvPr>
            <p:cNvSpPr/>
            <p:nvPr/>
          </p:nvSpPr>
          <p:spPr>
            <a:xfrm flipH="1">
              <a:off x="5990772" y="1989455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0B2D34AC-395C-9700-E425-67B488DB95EC}"/>
                </a:ext>
              </a:extLst>
            </p:cNvPr>
            <p:cNvGrpSpPr/>
            <p:nvPr/>
          </p:nvGrpSpPr>
          <p:grpSpPr>
            <a:xfrm>
              <a:off x="6387166" y="2382887"/>
              <a:ext cx="366269" cy="366240"/>
              <a:chOff x="6387166" y="2382887"/>
              <a:chExt cx="366269" cy="366240"/>
            </a:xfrm>
            <a:solidFill>
              <a:schemeClr val="bg1"/>
            </a:solidFill>
          </p:grpSpPr>
          <p:sp>
            <p:nvSpPr>
              <p:cNvPr id="114" name="Google Shape;484;p21">
                <a:extLst>
                  <a:ext uri="{FF2B5EF4-FFF2-40B4-BE49-F238E27FC236}">
                    <a16:creationId xmlns:a16="http://schemas.microsoft.com/office/drawing/2014/main" id="{49BF166D-7EF0-730F-EBC7-4ED455FEB562}"/>
                  </a:ext>
                </a:extLst>
              </p:cNvPr>
              <p:cNvSpPr/>
              <p:nvPr/>
            </p:nvSpPr>
            <p:spPr>
              <a:xfrm>
                <a:off x="6511077" y="2423863"/>
                <a:ext cx="119343" cy="286110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9894" extrusionOk="0">
                    <a:moveTo>
                      <a:pt x="2048" y="1"/>
                    </a:moveTo>
                    <a:cubicBezTo>
                      <a:pt x="1859" y="1"/>
                      <a:pt x="1638" y="190"/>
                      <a:pt x="1638" y="379"/>
                    </a:cubicBezTo>
                    <a:lnTo>
                      <a:pt x="1638" y="851"/>
                    </a:lnTo>
                    <a:cubicBezTo>
                      <a:pt x="725" y="1040"/>
                      <a:pt x="0" y="1891"/>
                      <a:pt x="0" y="2868"/>
                    </a:cubicBezTo>
                    <a:cubicBezTo>
                      <a:pt x="0" y="3970"/>
                      <a:pt x="977" y="4632"/>
                      <a:pt x="1827" y="5262"/>
                    </a:cubicBezTo>
                    <a:cubicBezTo>
                      <a:pt x="2552" y="5829"/>
                      <a:pt x="3308" y="6333"/>
                      <a:pt x="3308" y="6995"/>
                    </a:cubicBezTo>
                    <a:cubicBezTo>
                      <a:pt x="3308" y="7656"/>
                      <a:pt x="2772" y="8255"/>
                      <a:pt x="2079" y="8255"/>
                    </a:cubicBezTo>
                    <a:cubicBezTo>
                      <a:pt x="1418" y="8255"/>
                      <a:pt x="851" y="7688"/>
                      <a:pt x="851" y="6995"/>
                    </a:cubicBezTo>
                    <a:cubicBezTo>
                      <a:pt x="851" y="6774"/>
                      <a:pt x="662" y="6617"/>
                      <a:pt x="441" y="6617"/>
                    </a:cubicBezTo>
                    <a:cubicBezTo>
                      <a:pt x="189" y="6617"/>
                      <a:pt x="32" y="6806"/>
                      <a:pt x="32" y="6995"/>
                    </a:cubicBezTo>
                    <a:cubicBezTo>
                      <a:pt x="32" y="7971"/>
                      <a:pt x="756" y="8854"/>
                      <a:pt x="1701" y="9011"/>
                    </a:cubicBezTo>
                    <a:lnTo>
                      <a:pt x="1701" y="9484"/>
                    </a:lnTo>
                    <a:cubicBezTo>
                      <a:pt x="1701" y="9704"/>
                      <a:pt x="1890" y="9893"/>
                      <a:pt x="2079" y="9893"/>
                    </a:cubicBezTo>
                    <a:cubicBezTo>
                      <a:pt x="2268" y="9893"/>
                      <a:pt x="2489" y="9704"/>
                      <a:pt x="2489" y="9484"/>
                    </a:cubicBezTo>
                    <a:lnTo>
                      <a:pt x="2489" y="9011"/>
                    </a:lnTo>
                    <a:cubicBezTo>
                      <a:pt x="3434" y="8791"/>
                      <a:pt x="4127" y="7971"/>
                      <a:pt x="4127" y="6995"/>
                    </a:cubicBezTo>
                    <a:cubicBezTo>
                      <a:pt x="4127" y="5892"/>
                      <a:pt x="3151" y="5231"/>
                      <a:pt x="2331" y="4600"/>
                    </a:cubicBezTo>
                    <a:cubicBezTo>
                      <a:pt x="1575" y="4033"/>
                      <a:pt x="819" y="3529"/>
                      <a:pt x="819" y="2868"/>
                    </a:cubicBezTo>
                    <a:cubicBezTo>
                      <a:pt x="788" y="2143"/>
                      <a:pt x="1386" y="1607"/>
                      <a:pt x="2048" y="1607"/>
                    </a:cubicBezTo>
                    <a:cubicBezTo>
                      <a:pt x="2709" y="1607"/>
                      <a:pt x="3277" y="2143"/>
                      <a:pt x="3277" y="2868"/>
                    </a:cubicBezTo>
                    <a:cubicBezTo>
                      <a:pt x="3277" y="3088"/>
                      <a:pt x="3466" y="3246"/>
                      <a:pt x="3686" y="3246"/>
                    </a:cubicBezTo>
                    <a:cubicBezTo>
                      <a:pt x="3938" y="3246"/>
                      <a:pt x="4096" y="3057"/>
                      <a:pt x="4096" y="2868"/>
                    </a:cubicBezTo>
                    <a:cubicBezTo>
                      <a:pt x="4096" y="1891"/>
                      <a:pt x="3371" y="1009"/>
                      <a:pt x="2426" y="851"/>
                    </a:cubicBezTo>
                    <a:lnTo>
                      <a:pt x="2426" y="379"/>
                    </a:lnTo>
                    <a:cubicBezTo>
                      <a:pt x="2426" y="158"/>
                      <a:pt x="2237" y="1"/>
                      <a:pt x="20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485;p21">
                <a:extLst>
                  <a:ext uri="{FF2B5EF4-FFF2-40B4-BE49-F238E27FC236}">
                    <a16:creationId xmlns:a16="http://schemas.microsoft.com/office/drawing/2014/main" id="{F01AD5B9-4D69-A226-ED4C-31992914576E}"/>
                  </a:ext>
                </a:extLst>
              </p:cNvPr>
              <p:cNvSpPr/>
              <p:nvPr/>
            </p:nvSpPr>
            <p:spPr>
              <a:xfrm>
                <a:off x="6387166" y="2382887"/>
                <a:ext cx="366269" cy="366240"/>
              </a:xfrm>
              <a:custGeom>
                <a:avLst/>
                <a:gdLst/>
                <a:ahLst/>
                <a:cxnLst/>
                <a:rect l="l" t="t" r="r" b="b"/>
                <a:pathLst>
                  <a:path w="12666" h="12665" extrusionOk="0">
                    <a:moveTo>
                      <a:pt x="6333" y="819"/>
                    </a:moveTo>
                    <a:cubicBezTo>
                      <a:pt x="9357" y="819"/>
                      <a:pt x="11846" y="3308"/>
                      <a:pt x="11846" y="6332"/>
                    </a:cubicBezTo>
                    <a:cubicBezTo>
                      <a:pt x="11846" y="9357"/>
                      <a:pt x="9357" y="11846"/>
                      <a:pt x="6333" y="11846"/>
                    </a:cubicBezTo>
                    <a:cubicBezTo>
                      <a:pt x="3308" y="11846"/>
                      <a:pt x="819" y="9357"/>
                      <a:pt x="819" y="6332"/>
                    </a:cubicBezTo>
                    <a:cubicBezTo>
                      <a:pt x="819" y="3308"/>
                      <a:pt x="3308" y="819"/>
                      <a:pt x="6333" y="819"/>
                    </a:cubicBezTo>
                    <a:close/>
                    <a:moveTo>
                      <a:pt x="6333" y="0"/>
                    </a:moveTo>
                    <a:cubicBezTo>
                      <a:pt x="2836" y="0"/>
                      <a:pt x="0" y="2835"/>
                      <a:pt x="0" y="6332"/>
                    </a:cubicBezTo>
                    <a:cubicBezTo>
                      <a:pt x="0" y="9830"/>
                      <a:pt x="2836" y="12665"/>
                      <a:pt x="6333" y="12665"/>
                    </a:cubicBezTo>
                    <a:cubicBezTo>
                      <a:pt x="9830" y="12665"/>
                      <a:pt x="12665" y="9830"/>
                      <a:pt x="12665" y="6332"/>
                    </a:cubicBezTo>
                    <a:cubicBezTo>
                      <a:pt x="12665" y="2835"/>
                      <a:pt x="9830" y="0"/>
                      <a:pt x="63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1AFDD32E-515C-0468-C8E7-0516959B3214}"/>
              </a:ext>
            </a:extLst>
          </p:cNvPr>
          <p:cNvGrpSpPr/>
          <p:nvPr/>
        </p:nvGrpSpPr>
        <p:grpSpPr>
          <a:xfrm>
            <a:off x="1158482" y="1989455"/>
            <a:ext cx="2612794" cy="1161300"/>
            <a:chOff x="1158482" y="1989455"/>
            <a:chExt cx="2612794" cy="1161300"/>
          </a:xfrm>
        </p:grpSpPr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D9400BFF-C5D8-D5D2-636B-F35367309E96}"/>
                </a:ext>
              </a:extLst>
            </p:cNvPr>
            <p:cNvGrpSpPr/>
            <p:nvPr/>
          </p:nvGrpSpPr>
          <p:grpSpPr>
            <a:xfrm>
              <a:off x="1158482" y="2078329"/>
              <a:ext cx="2523522" cy="983410"/>
              <a:chOff x="1158482" y="2078329"/>
              <a:chExt cx="2523522" cy="983410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84" name="Google Shape;454;p21">
                <a:extLst>
                  <a:ext uri="{FF2B5EF4-FFF2-40B4-BE49-F238E27FC236}">
                    <a16:creationId xmlns:a16="http://schemas.microsoft.com/office/drawing/2014/main" id="{711D4B82-B5F0-8D63-70F7-6C20F4FE37F5}"/>
                  </a:ext>
                </a:extLst>
              </p:cNvPr>
              <p:cNvSpPr/>
              <p:nvPr/>
            </p:nvSpPr>
            <p:spPr>
              <a:xfrm>
                <a:off x="1158482" y="2170343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455;p21">
                <a:extLst>
                  <a:ext uri="{FF2B5EF4-FFF2-40B4-BE49-F238E27FC236}">
                    <a16:creationId xmlns:a16="http://schemas.microsoft.com/office/drawing/2014/main" id="{F358B48D-3F48-B118-EEDB-BE35063C6797}"/>
                  </a:ext>
                </a:extLst>
              </p:cNvPr>
              <p:cNvSpPr/>
              <p:nvPr/>
            </p:nvSpPr>
            <p:spPr>
              <a:xfrm>
                <a:off x="2699233" y="2078329"/>
                <a:ext cx="982771" cy="983410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6" name="Google Shape;456;p21">
              <a:extLst>
                <a:ext uri="{FF2B5EF4-FFF2-40B4-BE49-F238E27FC236}">
                  <a16:creationId xmlns:a16="http://schemas.microsoft.com/office/drawing/2014/main" id="{F40BCE7A-2371-93E5-6D5D-CD0BD3E979CA}"/>
                </a:ext>
              </a:extLst>
            </p:cNvPr>
            <p:cNvSpPr/>
            <p:nvPr/>
          </p:nvSpPr>
          <p:spPr>
            <a:xfrm>
              <a:off x="2887702" y="2266121"/>
              <a:ext cx="608100" cy="607800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461;p21">
              <a:extLst>
                <a:ext uri="{FF2B5EF4-FFF2-40B4-BE49-F238E27FC236}">
                  <a16:creationId xmlns:a16="http://schemas.microsoft.com/office/drawing/2014/main" id="{5C33BE6D-034D-2422-B191-308C2C8C227E}"/>
                </a:ext>
              </a:extLst>
            </p:cNvPr>
            <p:cNvSpPr/>
            <p:nvPr/>
          </p:nvSpPr>
          <p:spPr>
            <a:xfrm>
              <a:off x="2609976" y="1989455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AF6F60AB-3040-A3FC-CF00-BE4F3EF18A06}"/>
                </a:ext>
              </a:extLst>
            </p:cNvPr>
            <p:cNvGrpSpPr/>
            <p:nvPr/>
          </p:nvGrpSpPr>
          <p:grpSpPr>
            <a:xfrm>
              <a:off x="3013939" y="2400094"/>
              <a:ext cx="355641" cy="340151"/>
              <a:chOff x="3013939" y="2400094"/>
              <a:chExt cx="355641" cy="340151"/>
            </a:xfrm>
            <a:solidFill>
              <a:schemeClr val="bg1"/>
            </a:solidFill>
          </p:grpSpPr>
          <p:sp>
            <p:nvSpPr>
              <p:cNvPr id="117" name="Google Shape;487;p21">
                <a:extLst>
                  <a:ext uri="{FF2B5EF4-FFF2-40B4-BE49-F238E27FC236}">
                    <a16:creationId xmlns:a16="http://schemas.microsoft.com/office/drawing/2014/main" id="{CD6ACED4-DA9C-1F5A-ADCE-215B9ED188A5}"/>
                  </a:ext>
                </a:extLst>
              </p:cNvPr>
              <p:cNvSpPr/>
              <p:nvPr/>
            </p:nvSpPr>
            <p:spPr>
              <a:xfrm>
                <a:off x="3013939" y="2400094"/>
                <a:ext cx="355641" cy="340151"/>
              </a:xfrm>
              <a:custGeom>
                <a:avLst/>
                <a:gdLst/>
                <a:ahLst/>
                <a:cxnLst/>
                <a:rect l="l" t="t" r="r" b="b"/>
                <a:pathLst>
                  <a:path w="20204" h="19324" extrusionOk="0">
                    <a:moveTo>
                      <a:pt x="12136" y="1129"/>
                    </a:moveTo>
                    <a:cubicBezTo>
                      <a:pt x="13730" y="1129"/>
                      <a:pt x="15325" y="1737"/>
                      <a:pt x="16538" y="2952"/>
                    </a:cubicBezTo>
                    <a:cubicBezTo>
                      <a:pt x="18969" y="5383"/>
                      <a:pt x="18969" y="9323"/>
                      <a:pt x="16538" y="11757"/>
                    </a:cubicBezTo>
                    <a:cubicBezTo>
                      <a:pt x="15341" y="12950"/>
                      <a:pt x="13747" y="13579"/>
                      <a:pt x="12129" y="13579"/>
                    </a:cubicBezTo>
                    <a:cubicBezTo>
                      <a:pt x="11233" y="13579"/>
                      <a:pt x="10329" y="13386"/>
                      <a:pt x="9482" y="12989"/>
                    </a:cubicBezTo>
                    <a:cubicBezTo>
                      <a:pt x="9461" y="12980"/>
                      <a:pt x="9440" y="12968"/>
                      <a:pt x="9419" y="12959"/>
                    </a:cubicBezTo>
                    <a:cubicBezTo>
                      <a:pt x="8794" y="12657"/>
                      <a:pt x="8223" y="12249"/>
                      <a:pt x="7734" y="11757"/>
                    </a:cubicBezTo>
                    <a:cubicBezTo>
                      <a:pt x="5306" y="9329"/>
                      <a:pt x="5306" y="5380"/>
                      <a:pt x="7734" y="2952"/>
                    </a:cubicBezTo>
                    <a:cubicBezTo>
                      <a:pt x="8948" y="1737"/>
                      <a:pt x="10542" y="1129"/>
                      <a:pt x="12136" y="1129"/>
                    </a:cubicBezTo>
                    <a:close/>
                    <a:moveTo>
                      <a:pt x="5871" y="11216"/>
                    </a:moveTo>
                    <a:cubicBezTo>
                      <a:pt x="6475" y="12195"/>
                      <a:pt x="7296" y="13016"/>
                      <a:pt x="8271" y="13620"/>
                    </a:cubicBezTo>
                    <a:lnTo>
                      <a:pt x="7734" y="14160"/>
                    </a:lnTo>
                    <a:cubicBezTo>
                      <a:pt x="7622" y="14271"/>
                      <a:pt x="7477" y="14326"/>
                      <a:pt x="7332" y="14326"/>
                    </a:cubicBezTo>
                    <a:cubicBezTo>
                      <a:pt x="7188" y="14326"/>
                      <a:pt x="7044" y="14271"/>
                      <a:pt x="6934" y="14160"/>
                    </a:cubicBezTo>
                    <a:lnTo>
                      <a:pt x="5330" y="12557"/>
                    </a:lnTo>
                    <a:cubicBezTo>
                      <a:pt x="5110" y="12337"/>
                      <a:pt x="5110" y="11977"/>
                      <a:pt x="5330" y="11757"/>
                    </a:cubicBezTo>
                    <a:lnTo>
                      <a:pt x="5871" y="11216"/>
                    </a:lnTo>
                    <a:close/>
                    <a:moveTo>
                      <a:pt x="4932" y="13762"/>
                    </a:moveTo>
                    <a:lnTo>
                      <a:pt x="5732" y="14562"/>
                    </a:lnTo>
                    <a:lnTo>
                      <a:pt x="4932" y="15362"/>
                    </a:lnTo>
                    <a:lnTo>
                      <a:pt x="4131" y="14562"/>
                    </a:lnTo>
                    <a:lnTo>
                      <a:pt x="4932" y="13762"/>
                    </a:lnTo>
                    <a:close/>
                    <a:moveTo>
                      <a:pt x="3328" y="15362"/>
                    </a:moveTo>
                    <a:lnTo>
                      <a:pt x="4128" y="16162"/>
                    </a:lnTo>
                    <a:lnTo>
                      <a:pt x="2268" y="18025"/>
                    </a:lnTo>
                    <a:cubicBezTo>
                      <a:pt x="2157" y="18135"/>
                      <a:pt x="2013" y="18190"/>
                      <a:pt x="1868" y="18190"/>
                    </a:cubicBezTo>
                    <a:cubicBezTo>
                      <a:pt x="1723" y="18190"/>
                      <a:pt x="1577" y="18134"/>
                      <a:pt x="1465" y="18022"/>
                    </a:cubicBezTo>
                    <a:cubicBezTo>
                      <a:pt x="1245" y="17802"/>
                      <a:pt x="1245" y="17443"/>
                      <a:pt x="1465" y="17222"/>
                    </a:cubicBezTo>
                    <a:lnTo>
                      <a:pt x="3328" y="15362"/>
                    </a:lnTo>
                    <a:close/>
                    <a:moveTo>
                      <a:pt x="12135" y="1"/>
                    </a:moveTo>
                    <a:cubicBezTo>
                      <a:pt x="10250" y="1"/>
                      <a:pt x="8365" y="718"/>
                      <a:pt x="6931" y="2152"/>
                    </a:cubicBezTo>
                    <a:cubicBezTo>
                      <a:pt x="4769" y="4311"/>
                      <a:pt x="4237" y="7493"/>
                      <a:pt x="5330" y="10157"/>
                    </a:cubicBezTo>
                    <a:lnTo>
                      <a:pt x="4527" y="10957"/>
                    </a:lnTo>
                    <a:cubicBezTo>
                      <a:pt x="4020" y="11467"/>
                      <a:pt x="3887" y="12240"/>
                      <a:pt x="4198" y="12892"/>
                    </a:cubicBezTo>
                    <a:lnTo>
                      <a:pt x="665" y="16422"/>
                    </a:lnTo>
                    <a:cubicBezTo>
                      <a:pt x="1" y="17086"/>
                      <a:pt x="1" y="18161"/>
                      <a:pt x="665" y="18825"/>
                    </a:cubicBezTo>
                    <a:cubicBezTo>
                      <a:pt x="996" y="19158"/>
                      <a:pt x="1431" y="19324"/>
                      <a:pt x="1865" y="19324"/>
                    </a:cubicBezTo>
                    <a:cubicBezTo>
                      <a:pt x="2300" y="19324"/>
                      <a:pt x="2735" y="19158"/>
                      <a:pt x="3066" y="18825"/>
                    </a:cubicBezTo>
                    <a:lnTo>
                      <a:pt x="6598" y="15293"/>
                    </a:lnTo>
                    <a:cubicBezTo>
                      <a:pt x="6831" y="15403"/>
                      <a:pt x="7081" y="15457"/>
                      <a:pt x="7328" y="15457"/>
                    </a:cubicBezTo>
                    <a:cubicBezTo>
                      <a:pt x="7770" y="15457"/>
                      <a:pt x="8206" y="15286"/>
                      <a:pt x="8531" y="14961"/>
                    </a:cubicBezTo>
                    <a:lnTo>
                      <a:pt x="9331" y="14163"/>
                    </a:lnTo>
                    <a:cubicBezTo>
                      <a:pt x="10241" y="14538"/>
                      <a:pt x="11190" y="14717"/>
                      <a:pt x="12127" y="14717"/>
                    </a:cubicBezTo>
                    <a:cubicBezTo>
                      <a:pt x="14530" y="14717"/>
                      <a:pt x="16858" y="13537"/>
                      <a:pt x="18256" y="11437"/>
                    </a:cubicBezTo>
                    <a:cubicBezTo>
                      <a:pt x="20204" y="8520"/>
                      <a:pt x="19821" y="4631"/>
                      <a:pt x="17342" y="2152"/>
                    </a:cubicBezTo>
                    <a:cubicBezTo>
                      <a:pt x="15906" y="718"/>
                      <a:pt x="14020" y="1"/>
                      <a:pt x="1213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8" name="Google Shape;488;p21">
                <a:extLst>
                  <a:ext uri="{FF2B5EF4-FFF2-40B4-BE49-F238E27FC236}">
                    <a16:creationId xmlns:a16="http://schemas.microsoft.com/office/drawing/2014/main" id="{27FE6084-5531-E1CB-58CE-C522984F010E}"/>
                  </a:ext>
                </a:extLst>
              </p:cNvPr>
              <p:cNvSpPr/>
              <p:nvPr/>
            </p:nvSpPr>
            <p:spPr>
              <a:xfrm>
                <a:off x="3131506" y="2439928"/>
                <a:ext cx="194332" cy="179123"/>
              </a:xfrm>
              <a:custGeom>
                <a:avLst/>
                <a:gdLst/>
                <a:ahLst/>
                <a:cxnLst/>
                <a:rect l="l" t="t" r="r" b="b"/>
                <a:pathLst>
                  <a:path w="11040" h="10176" extrusionOk="0">
                    <a:moveTo>
                      <a:pt x="5456" y="1133"/>
                    </a:moveTo>
                    <a:cubicBezTo>
                      <a:pt x="6487" y="1133"/>
                      <a:pt x="7500" y="1535"/>
                      <a:pt x="8259" y="2293"/>
                    </a:cubicBezTo>
                    <a:cubicBezTo>
                      <a:pt x="9802" y="3839"/>
                      <a:pt x="9802" y="6348"/>
                      <a:pt x="8259" y="7897"/>
                    </a:cubicBezTo>
                    <a:cubicBezTo>
                      <a:pt x="7501" y="8653"/>
                      <a:pt x="6489" y="9055"/>
                      <a:pt x="5460" y="9055"/>
                    </a:cubicBezTo>
                    <a:cubicBezTo>
                      <a:pt x="4948" y="9055"/>
                      <a:pt x="4433" y="8956"/>
                      <a:pt x="3941" y="8751"/>
                    </a:cubicBezTo>
                    <a:cubicBezTo>
                      <a:pt x="2462" y="8138"/>
                      <a:pt x="1499" y="6695"/>
                      <a:pt x="1499" y="5095"/>
                    </a:cubicBezTo>
                    <a:cubicBezTo>
                      <a:pt x="1499" y="3491"/>
                      <a:pt x="2462" y="2048"/>
                      <a:pt x="3941" y="1435"/>
                    </a:cubicBezTo>
                    <a:cubicBezTo>
                      <a:pt x="4431" y="1232"/>
                      <a:pt x="4946" y="1133"/>
                      <a:pt x="5456" y="1133"/>
                    </a:cubicBezTo>
                    <a:close/>
                    <a:moveTo>
                      <a:pt x="5468" y="1"/>
                    </a:moveTo>
                    <a:cubicBezTo>
                      <a:pt x="5465" y="1"/>
                      <a:pt x="5461" y="1"/>
                      <a:pt x="5457" y="1"/>
                    </a:cubicBezTo>
                    <a:cubicBezTo>
                      <a:pt x="3029" y="4"/>
                      <a:pt x="943" y="1719"/>
                      <a:pt x="472" y="4098"/>
                    </a:cubicBezTo>
                    <a:cubicBezTo>
                      <a:pt x="1" y="6481"/>
                      <a:pt x="1275" y="8860"/>
                      <a:pt x="3519" y="9787"/>
                    </a:cubicBezTo>
                    <a:cubicBezTo>
                      <a:pt x="4151" y="10049"/>
                      <a:pt x="4811" y="10175"/>
                      <a:pt x="5463" y="10175"/>
                    </a:cubicBezTo>
                    <a:cubicBezTo>
                      <a:pt x="7120" y="10175"/>
                      <a:pt x="8725" y="9362"/>
                      <a:pt x="9693" y="7912"/>
                    </a:cubicBezTo>
                    <a:cubicBezTo>
                      <a:pt x="11040" y="5895"/>
                      <a:pt x="10774" y="3207"/>
                      <a:pt x="9059" y="1492"/>
                    </a:cubicBezTo>
                    <a:cubicBezTo>
                      <a:pt x="8108" y="535"/>
                      <a:pt x="6814" y="1"/>
                      <a:pt x="54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28AD3711-8FF5-D031-69B0-99577C63EB80}"/>
              </a:ext>
            </a:extLst>
          </p:cNvPr>
          <p:cNvGrpSpPr/>
          <p:nvPr/>
        </p:nvGrpSpPr>
        <p:grpSpPr>
          <a:xfrm>
            <a:off x="1158482" y="4521960"/>
            <a:ext cx="2612794" cy="1161300"/>
            <a:chOff x="1158482" y="4521960"/>
            <a:chExt cx="2612794" cy="1161300"/>
          </a:xfrm>
        </p:grpSpPr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A7A77679-5A02-092C-4916-DD8FA8D50331}"/>
                </a:ext>
              </a:extLst>
            </p:cNvPr>
            <p:cNvGrpSpPr/>
            <p:nvPr/>
          </p:nvGrpSpPr>
          <p:grpSpPr>
            <a:xfrm>
              <a:off x="1158482" y="4610834"/>
              <a:ext cx="2523483" cy="983398"/>
              <a:chOff x="1158482" y="4610834"/>
              <a:chExt cx="2523483" cy="98339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64" name="Google Shape;434;p21">
                <a:extLst>
                  <a:ext uri="{FF2B5EF4-FFF2-40B4-BE49-F238E27FC236}">
                    <a16:creationId xmlns:a16="http://schemas.microsoft.com/office/drawing/2014/main" id="{AD3CA948-8714-4C17-AA20-98BAC050C6AB}"/>
                  </a:ext>
                </a:extLst>
              </p:cNvPr>
              <p:cNvSpPr/>
              <p:nvPr/>
            </p:nvSpPr>
            <p:spPr>
              <a:xfrm>
                <a:off x="1158482" y="4702848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436;p21">
                <a:extLst>
                  <a:ext uri="{FF2B5EF4-FFF2-40B4-BE49-F238E27FC236}">
                    <a16:creationId xmlns:a16="http://schemas.microsoft.com/office/drawing/2014/main" id="{61F430D7-7D33-4F8B-56A6-B155138659F3}"/>
                  </a:ext>
                </a:extLst>
              </p:cNvPr>
              <p:cNvSpPr/>
              <p:nvPr/>
            </p:nvSpPr>
            <p:spPr>
              <a:xfrm>
                <a:off x="2699233" y="4610834"/>
                <a:ext cx="982732" cy="983398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2" name="Google Shape;437;p21">
              <a:extLst>
                <a:ext uri="{FF2B5EF4-FFF2-40B4-BE49-F238E27FC236}">
                  <a16:creationId xmlns:a16="http://schemas.microsoft.com/office/drawing/2014/main" id="{E84D41AF-C19E-9D79-0756-48E16DDDCA76}"/>
                </a:ext>
              </a:extLst>
            </p:cNvPr>
            <p:cNvSpPr/>
            <p:nvPr/>
          </p:nvSpPr>
          <p:spPr>
            <a:xfrm>
              <a:off x="2887702" y="4798626"/>
              <a:ext cx="608094" cy="607871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41;p21">
              <a:extLst>
                <a:ext uri="{FF2B5EF4-FFF2-40B4-BE49-F238E27FC236}">
                  <a16:creationId xmlns:a16="http://schemas.microsoft.com/office/drawing/2014/main" id="{1F113AFB-7AA9-6835-C728-D969A2CDBA8F}"/>
                </a:ext>
              </a:extLst>
            </p:cNvPr>
            <p:cNvSpPr/>
            <p:nvPr/>
          </p:nvSpPr>
          <p:spPr>
            <a:xfrm>
              <a:off x="2609976" y="4521960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F6A12FF6-7100-9C48-A93A-07332EFFBFC4}"/>
                </a:ext>
              </a:extLst>
            </p:cNvPr>
            <p:cNvGrpSpPr/>
            <p:nvPr/>
          </p:nvGrpSpPr>
          <p:grpSpPr>
            <a:xfrm>
              <a:off x="2980801" y="4890593"/>
              <a:ext cx="421914" cy="423864"/>
              <a:chOff x="2980801" y="4890593"/>
              <a:chExt cx="421914" cy="423864"/>
            </a:xfrm>
            <a:solidFill>
              <a:schemeClr val="bg1"/>
            </a:solidFill>
          </p:grpSpPr>
          <p:sp>
            <p:nvSpPr>
              <p:cNvPr id="120" name="Google Shape;490;p21">
                <a:extLst>
                  <a:ext uri="{FF2B5EF4-FFF2-40B4-BE49-F238E27FC236}">
                    <a16:creationId xmlns:a16="http://schemas.microsoft.com/office/drawing/2014/main" id="{9FF9B156-B80B-1488-B6C5-06BC80E754CB}"/>
                  </a:ext>
                </a:extLst>
              </p:cNvPr>
              <p:cNvSpPr/>
              <p:nvPr/>
            </p:nvSpPr>
            <p:spPr>
              <a:xfrm>
                <a:off x="3051294" y="4890593"/>
                <a:ext cx="276090" cy="423864"/>
              </a:xfrm>
              <a:custGeom>
                <a:avLst/>
                <a:gdLst/>
                <a:ahLst/>
                <a:cxnLst/>
                <a:rect l="l" t="t" r="r" b="b"/>
                <a:pathLst>
                  <a:path w="7649" h="11743" extrusionOk="0">
                    <a:moveTo>
                      <a:pt x="3813" y="684"/>
                    </a:moveTo>
                    <a:cubicBezTo>
                      <a:pt x="5545" y="684"/>
                      <a:pt x="6900" y="2039"/>
                      <a:pt x="6900" y="3740"/>
                    </a:cubicBezTo>
                    <a:cubicBezTo>
                      <a:pt x="6931" y="4780"/>
                      <a:pt x="6553" y="5347"/>
                      <a:pt x="6270" y="5788"/>
                    </a:cubicBezTo>
                    <a:cubicBezTo>
                      <a:pt x="5797" y="6544"/>
                      <a:pt x="5608" y="6922"/>
                      <a:pt x="5608" y="7930"/>
                    </a:cubicBezTo>
                    <a:cubicBezTo>
                      <a:pt x="5608" y="8119"/>
                      <a:pt x="5451" y="8277"/>
                      <a:pt x="5230" y="8277"/>
                    </a:cubicBezTo>
                    <a:lnTo>
                      <a:pt x="2489" y="8277"/>
                    </a:lnTo>
                    <a:cubicBezTo>
                      <a:pt x="2300" y="8277"/>
                      <a:pt x="2143" y="8119"/>
                      <a:pt x="2143" y="7930"/>
                    </a:cubicBezTo>
                    <a:cubicBezTo>
                      <a:pt x="2143" y="6922"/>
                      <a:pt x="1922" y="6576"/>
                      <a:pt x="1450" y="5820"/>
                    </a:cubicBezTo>
                    <a:cubicBezTo>
                      <a:pt x="1198" y="5347"/>
                      <a:pt x="567" y="4528"/>
                      <a:pt x="788" y="3205"/>
                    </a:cubicBezTo>
                    <a:cubicBezTo>
                      <a:pt x="1040" y="1819"/>
                      <a:pt x="2237" y="684"/>
                      <a:pt x="3813" y="684"/>
                    </a:cubicBezTo>
                    <a:close/>
                    <a:moveTo>
                      <a:pt x="4852" y="8907"/>
                    </a:moveTo>
                    <a:lnTo>
                      <a:pt x="4852" y="9569"/>
                    </a:lnTo>
                    <a:lnTo>
                      <a:pt x="4506" y="9569"/>
                    </a:lnTo>
                    <a:cubicBezTo>
                      <a:pt x="4285" y="9569"/>
                      <a:pt x="4128" y="9726"/>
                      <a:pt x="4128" y="9915"/>
                    </a:cubicBezTo>
                    <a:cubicBezTo>
                      <a:pt x="4128" y="10136"/>
                      <a:pt x="4285" y="10293"/>
                      <a:pt x="4506" y="10293"/>
                    </a:cubicBezTo>
                    <a:lnTo>
                      <a:pt x="4852" y="10293"/>
                    </a:lnTo>
                    <a:lnTo>
                      <a:pt x="4852" y="10640"/>
                    </a:lnTo>
                    <a:cubicBezTo>
                      <a:pt x="4884" y="10829"/>
                      <a:pt x="4726" y="10986"/>
                      <a:pt x="4537" y="10986"/>
                    </a:cubicBezTo>
                    <a:lnTo>
                      <a:pt x="3151" y="10986"/>
                    </a:lnTo>
                    <a:cubicBezTo>
                      <a:pt x="2962" y="10986"/>
                      <a:pt x="2804" y="10829"/>
                      <a:pt x="2804" y="10640"/>
                    </a:cubicBezTo>
                    <a:lnTo>
                      <a:pt x="2804" y="10293"/>
                    </a:lnTo>
                    <a:lnTo>
                      <a:pt x="3151" y="10293"/>
                    </a:lnTo>
                    <a:cubicBezTo>
                      <a:pt x="3371" y="10293"/>
                      <a:pt x="3529" y="10136"/>
                      <a:pt x="3529" y="9915"/>
                    </a:cubicBezTo>
                    <a:cubicBezTo>
                      <a:pt x="3529" y="9726"/>
                      <a:pt x="3371" y="9569"/>
                      <a:pt x="3151" y="9569"/>
                    </a:cubicBezTo>
                    <a:lnTo>
                      <a:pt x="2804" y="9569"/>
                    </a:lnTo>
                    <a:lnTo>
                      <a:pt x="2804" y="8907"/>
                    </a:lnTo>
                    <a:close/>
                    <a:moveTo>
                      <a:pt x="3897" y="1"/>
                    </a:moveTo>
                    <a:cubicBezTo>
                      <a:pt x="3632" y="1"/>
                      <a:pt x="3361" y="28"/>
                      <a:pt x="3088" y="86"/>
                    </a:cubicBezTo>
                    <a:cubicBezTo>
                      <a:pt x="1607" y="401"/>
                      <a:pt x="441" y="1566"/>
                      <a:pt x="158" y="3079"/>
                    </a:cubicBezTo>
                    <a:cubicBezTo>
                      <a:pt x="0" y="3992"/>
                      <a:pt x="158" y="4969"/>
                      <a:pt x="631" y="5757"/>
                    </a:cubicBezTo>
                    <a:cubicBezTo>
                      <a:pt x="757" y="5914"/>
                      <a:pt x="820" y="6072"/>
                      <a:pt x="914" y="6229"/>
                    </a:cubicBezTo>
                    <a:cubicBezTo>
                      <a:pt x="1355" y="6891"/>
                      <a:pt x="1450" y="7143"/>
                      <a:pt x="1450" y="7962"/>
                    </a:cubicBezTo>
                    <a:cubicBezTo>
                      <a:pt x="1450" y="8403"/>
                      <a:pt x="1733" y="8781"/>
                      <a:pt x="2143" y="8939"/>
                    </a:cubicBezTo>
                    <a:lnTo>
                      <a:pt x="2143" y="10703"/>
                    </a:lnTo>
                    <a:cubicBezTo>
                      <a:pt x="2143" y="11270"/>
                      <a:pt x="2615" y="11743"/>
                      <a:pt x="3151" y="11743"/>
                    </a:cubicBezTo>
                    <a:lnTo>
                      <a:pt x="4537" y="11743"/>
                    </a:lnTo>
                    <a:cubicBezTo>
                      <a:pt x="5073" y="11743"/>
                      <a:pt x="5545" y="11270"/>
                      <a:pt x="5545" y="10703"/>
                    </a:cubicBezTo>
                    <a:lnTo>
                      <a:pt x="5545" y="8939"/>
                    </a:lnTo>
                    <a:cubicBezTo>
                      <a:pt x="5955" y="8781"/>
                      <a:pt x="6238" y="8435"/>
                      <a:pt x="6238" y="7962"/>
                    </a:cubicBezTo>
                    <a:lnTo>
                      <a:pt x="6238" y="7930"/>
                    </a:lnTo>
                    <a:cubicBezTo>
                      <a:pt x="6238" y="7143"/>
                      <a:pt x="6427" y="6828"/>
                      <a:pt x="6805" y="6229"/>
                    </a:cubicBezTo>
                    <a:cubicBezTo>
                      <a:pt x="7089" y="5788"/>
                      <a:pt x="7593" y="5032"/>
                      <a:pt x="7593" y="3835"/>
                    </a:cubicBezTo>
                    <a:cubicBezTo>
                      <a:pt x="7649" y="1658"/>
                      <a:pt x="5950" y="1"/>
                      <a:pt x="389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491;p21">
                <a:extLst>
                  <a:ext uri="{FF2B5EF4-FFF2-40B4-BE49-F238E27FC236}">
                    <a16:creationId xmlns:a16="http://schemas.microsoft.com/office/drawing/2014/main" id="{A4330F51-0A00-143C-411E-15F2268645E7}"/>
                  </a:ext>
                </a:extLst>
              </p:cNvPr>
              <p:cNvSpPr/>
              <p:nvPr/>
            </p:nvSpPr>
            <p:spPr>
              <a:xfrm>
                <a:off x="3352651" y="5015337"/>
                <a:ext cx="50064" cy="2620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lnTo>
                      <a:pt x="1040" y="725"/>
                    </a:lnTo>
                    <a:cubicBezTo>
                      <a:pt x="1229" y="725"/>
                      <a:pt x="1386" y="568"/>
                      <a:pt x="1386" y="379"/>
                    </a:cubicBezTo>
                    <a:cubicBezTo>
                      <a:pt x="1386" y="158"/>
                      <a:pt x="1229" y="1"/>
                      <a:pt x="10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492;p21">
                <a:extLst>
                  <a:ext uri="{FF2B5EF4-FFF2-40B4-BE49-F238E27FC236}">
                    <a16:creationId xmlns:a16="http://schemas.microsoft.com/office/drawing/2014/main" id="{67003874-043B-DE1D-3300-5E4AF542E5E3}"/>
                  </a:ext>
                </a:extLst>
              </p:cNvPr>
              <p:cNvSpPr/>
              <p:nvPr/>
            </p:nvSpPr>
            <p:spPr>
              <a:xfrm>
                <a:off x="2980801" y="5015337"/>
                <a:ext cx="50064" cy="2620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lnTo>
                      <a:pt x="1008" y="725"/>
                    </a:lnTo>
                    <a:cubicBezTo>
                      <a:pt x="1197" y="694"/>
                      <a:pt x="1386" y="536"/>
                      <a:pt x="1386" y="379"/>
                    </a:cubicBezTo>
                    <a:cubicBezTo>
                      <a:pt x="1386" y="158"/>
                      <a:pt x="1197" y="1"/>
                      <a:pt x="10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493;p21">
                <a:extLst>
                  <a:ext uri="{FF2B5EF4-FFF2-40B4-BE49-F238E27FC236}">
                    <a16:creationId xmlns:a16="http://schemas.microsoft.com/office/drawing/2014/main" id="{E8D98784-ECB1-17BF-FE6C-41645C46B933}"/>
                  </a:ext>
                </a:extLst>
              </p:cNvPr>
              <p:cNvSpPr/>
              <p:nvPr/>
            </p:nvSpPr>
            <p:spPr>
              <a:xfrm>
                <a:off x="3327637" y="4915426"/>
                <a:ext cx="51183" cy="38369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1063" extrusionOk="0">
                    <a:moveTo>
                      <a:pt x="992" y="1"/>
                    </a:moveTo>
                    <a:cubicBezTo>
                      <a:pt x="931" y="1"/>
                      <a:pt x="870" y="19"/>
                      <a:pt x="819" y="59"/>
                    </a:cubicBezTo>
                    <a:lnTo>
                      <a:pt x="221" y="406"/>
                    </a:lnTo>
                    <a:cubicBezTo>
                      <a:pt x="63" y="500"/>
                      <a:pt x="0" y="721"/>
                      <a:pt x="95" y="878"/>
                    </a:cubicBezTo>
                    <a:cubicBezTo>
                      <a:pt x="159" y="985"/>
                      <a:pt x="295" y="1063"/>
                      <a:pt x="415" y="1063"/>
                    </a:cubicBezTo>
                    <a:cubicBezTo>
                      <a:pt x="473" y="1063"/>
                      <a:pt x="527" y="1045"/>
                      <a:pt x="567" y="1005"/>
                    </a:cubicBezTo>
                    <a:lnTo>
                      <a:pt x="1166" y="658"/>
                    </a:lnTo>
                    <a:cubicBezTo>
                      <a:pt x="1323" y="563"/>
                      <a:pt x="1418" y="343"/>
                      <a:pt x="1292" y="185"/>
                    </a:cubicBezTo>
                    <a:cubicBezTo>
                      <a:pt x="1249" y="79"/>
                      <a:pt x="1120" y="1"/>
                      <a:pt x="9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494;p21">
                <a:extLst>
                  <a:ext uri="{FF2B5EF4-FFF2-40B4-BE49-F238E27FC236}">
                    <a16:creationId xmlns:a16="http://schemas.microsoft.com/office/drawing/2014/main" id="{F7860BFC-8EC4-692B-09D4-DF1245077915}"/>
                  </a:ext>
                </a:extLst>
              </p:cNvPr>
              <p:cNvSpPr/>
              <p:nvPr/>
            </p:nvSpPr>
            <p:spPr>
              <a:xfrm>
                <a:off x="3004660" y="5102435"/>
                <a:ext cx="51219" cy="37864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1049" extrusionOk="0">
                    <a:moveTo>
                      <a:pt x="1005" y="1"/>
                    </a:moveTo>
                    <a:cubicBezTo>
                      <a:pt x="944" y="1"/>
                      <a:pt x="880" y="15"/>
                      <a:pt x="820" y="45"/>
                    </a:cubicBezTo>
                    <a:lnTo>
                      <a:pt x="221" y="392"/>
                    </a:lnTo>
                    <a:cubicBezTo>
                      <a:pt x="64" y="486"/>
                      <a:pt x="1" y="707"/>
                      <a:pt x="127" y="864"/>
                    </a:cubicBezTo>
                    <a:cubicBezTo>
                      <a:pt x="169" y="971"/>
                      <a:pt x="299" y="1049"/>
                      <a:pt x="427" y="1049"/>
                    </a:cubicBezTo>
                    <a:cubicBezTo>
                      <a:pt x="488" y="1049"/>
                      <a:pt x="548" y="1031"/>
                      <a:pt x="599" y="990"/>
                    </a:cubicBezTo>
                    <a:lnTo>
                      <a:pt x="1166" y="644"/>
                    </a:lnTo>
                    <a:cubicBezTo>
                      <a:pt x="1324" y="549"/>
                      <a:pt x="1418" y="329"/>
                      <a:pt x="1292" y="171"/>
                    </a:cubicBezTo>
                    <a:cubicBezTo>
                      <a:pt x="1250" y="64"/>
                      <a:pt x="1134" y="1"/>
                      <a:pt x="10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495;p21">
                <a:extLst>
                  <a:ext uri="{FF2B5EF4-FFF2-40B4-BE49-F238E27FC236}">
                    <a16:creationId xmlns:a16="http://schemas.microsoft.com/office/drawing/2014/main" id="{605ECDA7-E7FA-EF09-68D2-E6A79F3EBD63}"/>
                  </a:ext>
                </a:extLst>
              </p:cNvPr>
              <p:cNvSpPr/>
              <p:nvPr/>
            </p:nvSpPr>
            <p:spPr>
              <a:xfrm>
                <a:off x="3328756" y="5102435"/>
                <a:ext cx="50064" cy="36853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1021" extrusionOk="0">
                    <a:moveTo>
                      <a:pt x="378" y="1"/>
                    </a:moveTo>
                    <a:cubicBezTo>
                      <a:pt x="264" y="1"/>
                      <a:pt x="149" y="64"/>
                      <a:pt x="64" y="171"/>
                    </a:cubicBezTo>
                    <a:cubicBezTo>
                      <a:pt x="1" y="329"/>
                      <a:pt x="32" y="518"/>
                      <a:pt x="190" y="644"/>
                    </a:cubicBezTo>
                    <a:lnTo>
                      <a:pt x="788" y="990"/>
                    </a:lnTo>
                    <a:cubicBezTo>
                      <a:pt x="838" y="1010"/>
                      <a:pt x="891" y="1021"/>
                      <a:pt x="944" y="1021"/>
                    </a:cubicBezTo>
                    <a:cubicBezTo>
                      <a:pt x="1059" y="1021"/>
                      <a:pt x="1175" y="972"/>
                      <a:pt x="1261" y="864"/>
                    </a:cubicBezTo>
                    <a:cubicBezTo>
                      <a:pt x="1387" y="675"/>
                      <a:pt x="1292" y="486"/>
                      <a:pt x="1135" y="392"/>
                    </a:cubicBezTo>
                    <a:lnTo>
                      <a:pt x="536" y="45"/>
                    </a:lnTo>
                    <a:cubicBezTo>
                      <a:pt x="486" y="15"/>
                      <a:pt x="432" y="1"/>
                      <a:pt x="3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496;p21">
                <a:extLst>
                  <a:ext uri="{FF2B5EF4-FFF2-40B4-BE49-F238E27FC236}">
                    <a16:creationId xmlns:a16="http://schemas.microsoft.com/office/drawing/2014/main" id="{DFCCA1AC-B351-DD7C-A696-526B71CB0F48}"/>
                  </a:ext>
                </a:extLst>
              </p:cNvPr>
              <p:cNvSpPr/>
              <p:nvPr/>
            </p:nvSpPr>
            <p:spPr>
              <a:xfrm>
                <a:off x="3005815" y="4916437"/>
                <a:ext cx="50064" cy="36853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1021" extrusionOk="0">
                    <a:moveTo>
                      <a:pt x="405" y="1"/>
                    </a:moveTo>
                    <a:cubicBezTo>
                      <a:pt x="283" y="1"/>
                      <a:pt x="159" y="50"/>
                      <a:pt x="95" y="157"/>
                    </a:cubicBezTo>
                    <a:cubicBezTo>
                      <a:pt x="0" y="315"/>
                      <a:pt x="63" y="504"/>
                      <a:pt x="221" y="630"/>
                    </a:cubicBezTo>
                    <a:lnTo>
                      <a:pt x="788" y="977"/>
                    </a:lnTo>
                    <a:cubicBezTo>
                      <a:pt x="838" y="1007"/>
                      <a:pt x="895" y="1021"/>
                      <a:pt x="953" y="1021"/>
                    </a:cubicBezTo>
                    <a:cubicBezTo>
                      <a:pt x="1074" y="1021"/>
                      <a:pt x="1196" y="958"/>
                      <a:pt x="1260" y="850"/>
                    </a:cubicBezTo>
                    <a:cubicBezTo>
                      <a:pt x="1386" y="693"/>
                      <a:pt x="1292" y="504"/>
                      <a:pt x="1134" y="378"/>
                    </a:cubicBezTo>
                    <a:lnTo>
                      <a:pt x="567" y="31"/>
                    </a:lnTo>
                    <a:cubicBezTo>
                      <a:pt x="517" y="11"/>
                      <a:pt x="461" y="1"/>
                      <a:pt x="4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497;p21">
                <a:extLst>
                  <a:ext uri="{FF2B5EF4-FFF2-40B4-BE49-F238E27FC236}">
                    <a16:creationId xmlns:a16="http://schemas.microsoft.com/office/drawing/2014/main" id="{8879E8B5-3E19-FA19-0C97-DCFAF413D2F7}"/>
                  </a:ext>
                </a:extLst>
              </p:cNvPr>
              <p:cNvSpPr/>
              <p:nvPr/>
            </p:nvSpPr>
            <p:spPr>
              <a:xfrm>
                <a:off x="3117240" y="4942173"/>
                <a:ext cx="147881" cy="221046"/>
              </a:xfrm>
              <a:custGeom>
                <a:avLst/>
                <a:gdLst/>
                <a:ahLst/>
                <a:cxnLst/>
                <a:rect l="l" t="t" r="r" b="b"/>
                <a:pathLst>
                  <a:path w="4097" h="6124" extrusionOk="0">
                    <a:moveTo>
                      <a:pt x="1733" y="1492"/>
                    </a:moveTo>
                    <a:lnTo>
                      <a:pt x="1733" y="2343"/>
                    </a:lnTo>
                    <a:cubicBezTo>
                      <a:pt x="1733" y="2500"/>
                      <a:pt x="1796" y="2626"/>
                      <a:pt x="1922" y="2658"/>
                    </a:cubicBezTo>
                    <a:lnTo>
                      <a:pt x="3246" y="3225"/>
                    </a:lnTo>
                    <a:lnTo>
                      <a:pt x="2395" y="4611"/>
                    </a:lnTo>
                    <a:lnTo>
                      <a:pt x="2395" y="3729"/>
                    </a:lnTo>
                    <a:cubicBezTo>
                      <a:pt x="2395" y="3572"/>
                      <a:pt x="2332" y="3445"/>
                      <a:pt x="2206" y="3414"/>
                    </a:cubicBezTo>
                    <a:lnTo>
                      <a:pt x="851" y="2878"/>
                    </a:lnTo>
                    <a:lnTo>
                      <a:pt x="1733" y="1492"/>
                    </a:lnTo>
                    <a:close/>
                    <a:moveTo>
                      <a:pt x="2038" y="0"/>
                    </a:moveTo>
                    <a:cubicBezTo>
                      <a:pt x="1919" y="0"/>
                      <a:pt x="1814" y="47"/>
                      <a:pt x="1765" y="169"/>
                    </a:cubicBezTo>
                    <a:lnTo>
                      <a:pt x="64" y="2941"/>
                    </a:lnTo>
                    <a:cubicBezTo>
                      <a:pt x="32" y="3004"/>
                      <a:pt x="1" y="3130"/>
                      <a:pt x="32" y="3225"/>
                    </a:cubicBezTo>
                    <a:cubicBezTo>
                      <a:pt x="64" y="3288"/>
                      <a:pt x="158" y="3382"/>
                      <a:pt x="221" y="3414"/>
                    </a:cubicBezTo>
                    <a:lnTo>
                      <a:pt x="1733" y="4013"/>
                    </a:lnTo>
                    <a:lnTo>
                      <a:pt x="1733" y="5808"/>
                    </a:lnTo>
                    <a:cubicBezTo>
                      <a:pt x="1733" y="5966"/>
                      <a:pt x="1859" y="6092"/>
                      <a:pt x="1954" y="6123"/>
                    </a:cubicBezTo>
                    <a:lnTo>
                      <a:pt x="2049" y="6123"/>
                    </a:lnTo>
                    <a:cubicBezTo>
                      <a:pt x="2143" y="6123"/>
                      <a:pt x="2269" y="6092"/>
                      <a:pt x="2301" y="5966"/>
                    </a:cubicBezTo>
                    <a:lnTo>
                      <a:pt x="4002" y="3225"/>
                    </a:lnTo>
                    <a:cubicBezTo>
                      <a:pt x="4033" y="3130"/>
                      <a:pt x="4096" y="3004"/>
                      <a:pt x="4033" y="2941"/>
                    </a:cubicBezTo>
                    <a:cubicBezTo>
                      <a:pt x="4033" y="2878"/>
                      <a:pt x="3970" y="2784"/>
                      <a:pt x="3907" y="2752"/>
                    </a:cubicBezTo>
                    <a:lnTo>
                      <a:pt x="2395" y="2154"/>
                    </a:lnTo>
                    <a:lnTo>
                      <a:pt x="2395" y="358"/>
                    </a:lnTo>
                    <a:cubicBezTo>
                      <a:pt x="2395" y="169"/>
                      <a:pt x="2269" y="74"/>
                      <a:pt x="2143" y="11"/>
                    </a:cubicBezTo>
                    <a:cubicBezTo>
                      <a:pt x="2108" y="4"/>
                      <a:pt x="2072" y="0"/>
                      <a:pt x="20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0EF87BA-DFBC-9501-01B5-5A3A9FB56232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D26CA35-82E4-B0B5-5616-61AA27FAA0B2}"/>
              </a:ext>
            </a:extLst>
          </p:cNvPr>
          <p:cNvSpPr txBox="1"/>
          <p:nvPr/>
        </p:nvSpPr>
        <p:spPr>
          <a:xfrm>
            <a:off x="6905241" y="2210155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F851700-60E7-CBA4-23A0-0766F250C34B}"/>
              </a:ext>
            </a:extLst>
          </p:cNvPr>
          <p:cNvSpPr txBox="1"/>
          <p:nvPr/>
        </p:nvSpPr>
        <p:spPr>
          <a:xfrm>
            <a:off x="7255644" y="3429000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2C75841-B1E0-C896-729C-4147AA0F1BF4}"/>
              </a:ext>
            </a:extLst>
          </p:cNvPr>
          <p:cNvSpPr txBox="1"/>
          <p:nvPr/>
        </p:nvSpPr>
        <p:spPr>
          <a:xfrm>
            <a:off x="6908427" y="4723603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E6AAA-A036-3C27-EF99-1A6282FEB199}"/>
              </a:ext>
            </a:extLst>
          </p:cNvPr>
          <p:cNvSpPr txBox="1"/>
          <p:nvPr/>
        </p:nvSpPr>
        <p:spPr>
          <a:xfrm>
            <a:off x="1301868" y="2191142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B5A2B1D-9E55-AA44-1604-841FD639DCD7}"/>
              </a:ext>
            </a:extLst>
          </p:cNvPr>
          <p:cNvSpPr txBox="1"/>
          <p:nvPr/>
        </p:nvSpPr>
        <p:spPr>
          <a:xfrm>
            <a:off x="1001758" y="3457376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6ECDD0-DE2B-F8DE-794B-997F76EC8966}"/>
              </a:ext>
            </a:extLst>
          </p:cNvPr>
          <p:cNvSpPr txBox="1"/>
          <p:nvPr/>
        </p:nvSpPr>
        <p:spPr>
          <a:xfrm>
            <a:off x="1285465" y="4723603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4211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315B6E7-EA91-DB5D-7D05-4421C95BB2F8}"/>
              </a:ext>
            </a:extLst>
          </p:cNvPr>
          <p:cNvSpPr/>
          <p:nvPr/>
        </p:nvSpPr>
        <p:spPr>
          <a:xfrm>
            <a:off x="3754734" y="2714185"/>
            <a:ext cx="2341266" cy="2341266"/>
          </a:xfrm>
          <a:prstGeom prst="ellipse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D5CC87-807C-500A-210E-862F06E60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9576087-6218-CAA5-014C-16E2AB9CDC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35A18F-4E4C-CC0A-D94F-B7F7FA182F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"/>
          <a:stretch/>
        </p:blipFill>
        <p:spPr>
          <a:xfrm>
            <a:off x="4902123" y="1344090"/>
            <a:ext cx="4310148" cy="2460625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1C84F4E-3F4F-A3EB-5294-EBBA43BB5C2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28637C9-0C64-0294-EAC1-AE1D88D7661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77067C7-C254-0D66-18EE-CD01553E5B82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05AF93A-F920-6E39-659C-9D5ED85F414F}"/>
              </a:ext>
            </a:extLst>
          </p:cNvPr>
          <p:cNvSpPr/>
          <p:nvPr/>
        </p:nvSpPr>
        <p:spPr>
          <a:xfrm>
            <a:off x="4888453" y="1344089"/>
            <a:ext cx="4310047" cy="2460625"/>
          </a:xfrm>
          <a:prstGeom prst="roundRect">
            <a:avLst>
              <a:gd name="adj" fmla="val 6458"/>
            </a:avLst>
          </a:prstGeom>
          <a:solidFill>
            <a:srgbClr val="21007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AB0DD69-66CF-40DB-676D-53BD56610109}"/>
              </a:ext>
            </a:extLst>
          </p:cNvPr>
          <p:cNvSpPr txBox="1"/>
          <p:nvPr/>
        </p:nvSpPr>
        <p:spPr>
          <a:xfrm>
            <a:off x="4944781" y="1311272"/>
            <a:ext cx="4197389" cy="2296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292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315B6E7-EA91-DB5D-7D05-4421C95BB2F8}"/>
              </a:ext>
            </a:extLst>
          </p:cNvPr>
          <p:cNvSpPr/>
          <p:nvPr/>
        </p:nvSpPr>
        <p:spPr>
          <a:xfrm>
            <a:off x="3754734" y="2714185"/>
            <a:ext cx="2341266" cy="2341266"/>
          </a:xfrm>
          <a:prstGeom prst="ellipse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D5CC87-807C-500A-210E-862F06E60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9576087-6218-CAA5-014C-16E2AB9CDC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35A18F-4E4C-CC0A-D94F-B7F7FA182F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"/>
          <a:stretch/>
        </p:blipFill>
        <p:spPr>
          <a:xfrm>
            <a:off x="4902123" y="1344090"/>
            <a:ext cx="4310148" cy="2460625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1C84F4E-3F4F-A3EB-5294-EBBA43BB5C2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28637C9-0C64-0294-EAC1-AE1D88D7661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77067C7-C254-0D66-18EE-CD01553E5B82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05AF93A-F920-6E39-659C-9D5ED85F414F}"/>
              </a:ext>
            </a:extLst>
          </p:cNvPr>
          <p:cNvSpPr/>
          <p:nvPr/>
        </p:nvSpPr>
        <p:spPr>
          <a:xfrm>
            <a:off x="449983" y="1359812"/>
            <a:ext cx="4167207" cy="2460625"/>
          </a:xfrm>
          <a:prstGeom prst="roundRect">
            <a:avLst>
              <a:gd name="adj" fmla="val 6458"/>
            </a:avLst>
          </a:prstGeom>
          <a:solidFill>
            <a:srgbClr val="21007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DE09E5-4860-0270-22F1-3D3BE0C0D294}"/>
              </a:ext>
            </a:extLst>
          </p:cNvPr>
          <p:cNvSpPr txBox="1"/>
          <p:nvPr/>
        </p:nvSpPr>
        <p:spPr>
          <a:xfrm>
            <a:off x="414047" y="1359812"/>
            <a:ext cx="4197389" cy="2296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6865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315B6E7-EA91-DB5D-7D05-4421C95BB2F8}"/>
              </a:ext>
            </a:extLst>
          </p:cNvPr>
          <p:cNvSpPr/>
          <p:nvPr/>
        </p:nvSpPr>
        <p:spPr>
          <a:xfrm>
            <a:off x="3754734" y="2714185"/>
            <a:ext cx="2341266" cy="2341266"/>
          </a:xfrm>
          <a:prstGeom prst="ellipse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D5CC87-807C-500A-210E-862F06E60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9576087-6218-CAA5-014C-16E2AB9CDC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35A18F-4E4C-CC0A-D94F-B7F7FA182F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"/>
          <a:stretch/>
        </p:blipFill>
        <p:spPr>
          <a:xfrm>
            <a:off x="4902123" y="1344090"/>
            <a:ext cx="4310148" cy="2460625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1C84F4E-3F4F-A3EB-5294-EBBA43BB5C2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28637C9-0C64-0294-EAC1-AE1D88D7661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77067C7-C254-0D66-18EE-CD01553E5B82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05AF93A-F920-6E39-659C-9D5ED85F414F}"/>
              </a:ext>
            </a:extLst>
          </p:cNvPr>
          <p:cNvSpPr/>
          <p:nvPr/>
        </p:nvSpPr>
        <p:spPr>
          <a:xfrm>
            <a:off x="420549" y="3956468"/>
            <a:ext cx="4196642" cy="2460625"/>
          </a:xfrm>
          <a:prstGeom prst="roundRect">
            <a:avLst>
              <a:gd name="adj" fmla="val 6458"/>
            </a:avLst>
          </a:prstGeom>
          <a:solidFill>
            <a:srgbClr val="21007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4853ED-0990-7D76-7C32-26D1F8BF3C00}"/>
              </a:ext>
            </a:extLst>
          </p:cNvPr>
          <p:cNvSpPr txBox="1"/>
          <p:nvPr/>
        </p:nvSpPr>
        <p:spPr>
          <a:xfrm>
            <a:off x="405328" y="3813167"/>
            <a:ext cx="4197389" cy="2296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4609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315B6E7-EA91-DB5D-7D05-4421C95BB2F8}"/>
              </a:ext>
            </a:extLst>
          </p:cNvPr>
          <p:cNvSpPr/>
          <p:nvPr/>
        </p:nvSpPr>
        <p:spPr>
          <a:xfrm>
            <a:off x="3754734" y="2714185"/>
            <a:ext cx="2341266" cy="2341266"/>
          </a:xfrm>
          <a:prstGeom prst="ellipse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D5CC87-807C-500A-210E-862F06E60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9576087-6218-CAA5-014C-16E2AB9CDC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35A18F-4E4C-CC0A-D94F-B7F7FA182F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"/>
          <a:stretch/>
        </p:blipFill>
        <p:spPr>
          <a:xfrm>
            <a:off x="4902123" y="1344090"/>
            <a:ext cx="4310148" cy="2460625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1C84F4E-3F4F-A3EB-5294-EBBA43BB5C2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28637C9-0C64-0294-EAC1-AE1D88D7661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77067C7-C254-0D66-18EE-CD01553E5B82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05AF93A-F920-6E39-659C-9D5ED85F414F}"/>
              </a:ext>
            </a:extLst>
          </p:cNvPr>
          <p:cNvSpPr/>
          <p:nvPr/>
        </p:nvSpPr>
        <p:spPr>
          <a:xfrm>
            <a:off x="4901376" y="3964920"/>
            <a:ext cx="4310047" cy="2460625"/>
          </a:xfrm>
          <a:prstGeom prst="roundRect">
            <a:avLst>
              <a:gd name="adj" fmla="val 6458"/>
            </a:avLst>
          </a:prstGeom>
          <a:solidFill>
            <a:srgbClr val="21007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FACBFE-1765-4C18-322D-BE49CE7EE2D7}"/>
              </a:ext>
            </a:extLst>
          </p:cNvPr>
          <p:cNvSpPr txBox="1"/>
          <p:nvPr/>
        </p:nvSpPr>
        <p:spPr>
          <a:xfrm>
            <a:off x="4990387" y="3892965"/>
            <a:ext cx="4197389" cy="2296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5063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584C31-9C5E-73D2-C810-CB2208799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1004064-FA10-59A2-E26B-3F601D1D204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4C87543-A988-E856-FBF1-B217CDBD5AA7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D4BE98A-D6DC-2461-694F-AC02DF670F08}"/>
              </a:ext>
            </a:extLst>
          </p:cNvPr>
          <p:cNvSpPr/>
          <p:nvPr/>
        </p:nvSpPr>
        <p:spPr>
          <a:xfrm>
            <a:off x="364013" y="2774855"/>
            <a:ext cx="2328499" cy="2650841"/>
          </a:xfrm>
          <a:prstGeom prst="roundRect">
            <a:avLst>
              <a:gd name="adj" fmla="val 424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9D2B658-46D4-E843-9F92-FAED3A2969AA}"/>
              </a:ext>
            </a:extLst>
          </p:cNvPr>
          <p:cNvSpPr/>
          <p:nvPr/>
        </p:nvSpPr>
        <p:spPr>
          <a:xfrm>
            <a:off x="3654345" y="2557091"/>
            <a:ext cx="2675673" cy="3046075"/>
          </a:xfrm>
          <a:prstGeom prst="roundRect">
            <a:avLst>
              <a:gd name="adj" fmla="val 4240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61D1EE6-EF3A-C8DE-364F-D1435BA13351}"/>
              </a:ext>
            </a:extLst>
          </p:cNvPr>
          <p:cNvSpPr/>
          <p:nvPr/>
        </p:nvSpPr>
        <p:spPr>
          <a:xfrm>
            <a:off x="6930123" y="2774855"/>
            <a:ext cx="2328499" cy="2650841"/>
          </a:xfrm>
          <a:prstGeom prst="roundRect">
            <a:avLst>
              <a:gd name="adj" fmla="val 424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oogle Shape;1043;p44">
            <a:extLst>
              <a:ext uri="{FF2B5EF4-FFF2-40B4-BE49-F238E27FC236}">
                <a16:creationId xmlns:a16="http://schemas.microsoft.com/office/drawing/2014/main" id="{D23E6B1A-A9AE-D22F-7020-73A9FFB2000C}"/>
              </a:ext>
            </a:extLst>
          </p:cNvPr>
          <p:cNvGrpSpPr/>
          <p:nvPr/>
        </p:nvGrpSpPr>
        <p:grpSpPr>
          <a:xfrm>
            <a:off x="7937214" y="3086461"/>
            <a:ext cx="502113" cy="499367"/>
            <a:chOff x="-2571737" y="2764550"/>
            <a:chExt cx="292225" cy="290650"/>
          </a:xfrm>
          <a:solidFill>
            <a:srgbClr val="210073"/>
          </a:solidFill>
        </p:grpSpPr>
        <p:sp>
          <p:nvSpPr>
            <p:cNvPr id="34" name="Google Shape;1044;p44">
              <a:extLst>
                <a:ext uri="{FF2B5EF4-FFF2-40B4-BE49-F238E27FC236}">
                  <a16:creationId xmlns:a16="http://schemas.microsoft.com/office/drawing/2014/main" id="{3DA939C7-F800-143D-5190-9D9BDCD84A88}"/>
                </a:ext>
              </a:extLst>
            </p:cNvPr>
            <p:cNvSpPr/>
            <p:nvPr/>
          </p:nvSpPr>
          <p:spPr>
            <a:xfrm>
              <a:off x="-2496085" y="30091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27" y="1"/>
                    <a:pt x="0" y="158"/>
                    <a:pt x="0" y="347"/>
                  </a:cubicBezTo>
                  <a:cubicBezTo>
                    <a:pt x="0" y="536"/>
                    <a:pt x="127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62" y="158"/>
                    <a:pt x="505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45;p44">
              <a:extLst>
                <a:ext uri="{FF2B5EF4-FFF2-40B4-BE49-F238E27FC236}">
                  <a16:creationId xmlns:a16="http://schemas.microsoft.com/office/drawing/2014/main" id="{CE52678F-C965-AE37-65BF-4D6CDF21AD87}"/>
                </a:ext>
              </a:extLst>
            </p:cNvPr>
            <p:cNvSpPr/>
            <p:nvPr/>
          </p:nvSpPr>
          <p:spPr>
            <a:xfrm>
              <a:off x="-2398548" y="2800375"/>
              <a:ext cx="52000" cy="120525"/>
            </a:xfrm>
            <a:custGeom>
              <a:avLst/>
              <a:gdLst/>
              <a:ahLst/>
              <a:cxnLst/>
              <a:rect l="l" t="t" r="r" b="b"/>
              <a:pathLst>
                <a:path w="2080" h="4821" extrusionOk="0">
                  <a:moveTo>
                    <a:pt x="1008" y="0"/>
                  </a:moveTo>
                  <a:cubicBezTo>
                    <a:pt x="819" y="0"/>
                    <a:pt x="662" y="158"/>
                    <a:pt x="662" y="378"/>
                  </a:cubicBezTo>
                  <a:lnTo>
                    <a:pt x="662" y="757"/>
                  </a:lnTo>
                  <a:cubicBezTo>
                    <a:pt x="252" y="914"/>
                    <a:pt x="0" y="1261"/>
                    <a:pt x="0" y="1733"/>
                  </a:cubicBezTo>
                  <a:cubicBezTo>
                    <a:pt x="0" y="2300"/>
                    <a:pt x="473" y="2773"/>
                    <a:pt x="1008" y="2773"/>
                  </a:cubicBezTo>
                  <a:cubicBezTo>
                    <a:pt x="1323" y="2773"/>
                    <a:pt x="1481" y="3119"/>
                    <a:pt x="1260" y="3371"/>
                  </a:cubicBezTo>
                  <a:cubicBezTo>
                    <a:pt x="1197" y="3419"/>
                    <a:pt x="1103" y="3442"/>
                    <a:pt x="1012" y="3442"/>
                  </a:cubicBezTo>
                  <a:cubicBezTo>
                    <a:pt x="922" y="3442"/>
                    <a:pt x="835" y="3419"/>
                    <a:pt x="788" y="3371"/>
                  </a:cubicBezTo>
                  <a:cubicBezTo>
                    <a:pt x="725" y="3308"/>
                    <a:pt x="630" y="3277"/>
                    <a:pt x="540" y="3277"/>
                  </a:cubicBezTo>
                  <a:cubicBezTo>
                    <a:pt x="449" y="3277"/>
                    <a:pt x="362" y="3308"/>
                    <a:pt x="315" y="3371"/>
                  </a:cubicBezTo>
                  <a:cubicBezTo>
                    <a:pt x="189" y="3466"/>
                    <a:pt x="189" y="3718"/>
                    <a:pt x="315" y="3844"/>
                  </a:cubicBezTo>
                  <a:cubicBezTo>
                    <a:pt x="410" y="3939"/>
                    <a:pt x="536" y="4033"/>
                    <a:pt x="693" y="4065"/>
                  </a:cubicBezTo>
                  <a:lnTo>
                    <a:pt x="693" y="4474"/>
                  </a:lnTo>
                  <a:cubicBezTo>
                    <a:pt x="693" y="4663"/>
                    <a:pt x="851" y="4821"/>
                    <a:pt x="1040" y="4821"/>
                  </a:cubicBezTo>
                  <a:cubicBezTo>
                    <a:pt x="1260" y="4821"/>
                    <a:pt x="1418" y="4663"/>
                    <a:pt x="1418" y="4474"/>
                  </a:cubicBezTo>
                  <a:lnTo>
                    <a:pt x="1418" y="4065"/>
                  </a:lnTo>
                  <a:cubicBezTo>
                    <a:pt x="1796" y="3907"/>
                    <a:pt x="2079" y="3560"/>
                    <a:pt x="2079" y="3088"/>
                  </a:cubicBezTo>
                  <a:cubicBezTo>
                    <a:pt x="2079" y="2521"/>
                    <a:pt x="1607" y="2048"/>
                    <a:pt x="1040" y="2048"/>
                  </a:cubicBezTo>
                  <a:cubicBezTo>
                    <a:pt x="851" y="2048"/>
                    <a:pt x="693" y="1891"/>
                    <a:pt x="693" y="1702"/>
                  </a:cubicBezTo>
                  <a:cubicBezTo>
                    <a:pt x="693" y="1495"/>
                    <a:pt x="842" y="1356"/>
                    <a:pt x="1016" y="1356"/>
                  </a:cubicBezTo>
                  <a:cubicBezTo>
                    <a:pt x="1107" y="1356"/>
                    <a:pt x="1205" y="1394"/>
                    <a:pt x="1292" y="1481"/>
                  </a:cubicBezTo>
                  <a:cubicBezTo>
                    <a:pt x="1355" y="1528"/>
                    <a:pt x="1441" y="1552"/>
                    <a:pt x="1528" y="1552"/>
                  </a:cubicBezTo>
                  <a:cubicBezTo>
                    <a:pt x="1615" y="1552"/>
                    <a:pt x="1701" y="1528"/>
                    <a:pt x="1764" y="1481"/>
                  </a:cubicBezTo>
                  <a:cubicBezTo>
                    <a:pt x="1859" y="1355"/>
                    <a:pt x="1859" y="1103"/>
                    <a:pt x="1764" y="1009"/>
                  </a:cubicBezTo>
                  <a:cubicBezTo>
                    <a:pt x="1638" y="883"/>
                    <a:pt x="1512" y="788"/>
                    <a:pt x="1355" y="757"/>
                  </a:cubicBezTo>
                  <a:lnTo>
                    <a:pt x="1355" y="378"/>
                  </a:lnTo>
                  <a:cubicBezTo>
                    <a:pt x="1355" y="158"/>
                    <a:pt x="1197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46;p44">
              <a:extLst>
                <a:ext uri="{FF2B5EF4-FFF2-40B4-BE49-F238E27FC236}">
                  <a16:creationId xmlns:a16="http://schemas.microsoft.com/office/drawing/2014/main" id="{33B2D7DC-FE0C-7ECE-101C-8748FFCE30D0}"/>
                </a:ext>
              </a:extLst>
            </p:cNvPr>
            <p:cNvSpPr/>
            <p:nvPr/>
          </p:nvSpPr>
          <p:spPr>
            <a:xfrm>
              <a:off x="-2571737" y="2764550"/>
              <a:ext cx="292225" cy="290650"/>
            </a:xfrm>
            <a:custGeom>
              <a:avLst/>
              <a:gdLst/>
              <a:ahLst/>
              <a:cxnLst/>
              <a:rect l="l" t="t" r="r" b="b"/>
              <a:pathLst>
                <a:path w="11689" h="11626" extrusionOk="0">
                  <a:moveTo>
                    <a:pt x="5009" y="1355"/>
                  </a:moveTo>
                  <a:cubicBezTo>
                    <a:pt x="4789" y="1576"/>
                    <a:pt x="4694" y="1796"/>
                    <a:pt x="4537" y="2049"/>
                  </a:cubicBezTo>
                  <a:lnTo>
                    <a:pt x="662" y="2049"/>
                  </a:lnTo>
                  <a:lnTo>
                    <a:pt x="662" y="1670"/>
                  </a:lnTo>
                  <a:cubicBezTo>
                    <a:pt x="662" y="1513"/>
                    <a:pt x="819" y="1355"/>
                    <a:pt x="1008" y="1355"/>
                  </a:cubicBezTo>
                  <a:close/>
                  <a:moveTo>
                    <a:pt x="7908" y="694"/>
                  </a:moveTo>
                  <a:cubicBezTo>
                    <a:pt x="9609" y="694"/>
                    <a:pt x="10995" y="2080"/>
                    <a:pt x="10995" y="3781"/>
                  </a:cubicBezTo>
                  <a:cubicBezTo>
                    <a:pt x="10995" y="5451"/>
                    <a:pt x="9609" y="6837"/>
                    <a:pt x="7908" y="6837"/>
                  </a:cubicBezTo>
                  <a:cubicBezTo>
                    <a:pt x="7309" y="6837"/>
                    <a:pt x="6679" y="6680"/>
                    <a:pt x="6206" y="6365"/>
                  </a:cubicBezTo>
                  <a:cubicBezTo>
                    <a:pt x="6162" y="6342"/>
                    <a:pt x="6086" y="6320"/>
                    <a:pt x="6023" y="6320"/>
                  </a:cubicBezTo>
                  <a:cubicBezTo>
                    <a:pt x="5997" y="6320"/>
                    <a:pt x="5973" y="6324"/>
                    <a:pt x="5954" y="6333"/>
                  </a:cubicBezTo>
                  <a:cubicBezTo>
                    <a:pt x="5671" y="6396"/>
                    <a:pt x="5324" y="6522"/>
                    <a:pt x="5009" y="6648"/>
                  </a:cubicBezTo>
                  <a:lnTo>
                    <a:pt x="5324" y="5703"/>
                  </a:lnTo>
                  <a:cubicBezTo>
                    <a:pt x="5356" y="5609"/>
                    <a:pt x="5324" y="5514"/>
                    <a:pt x="5261" y="5420"/>
                  </a:cubicBezTo>
                  <a:cubicBezTo>
                    <a:pt x="4946" y="4947"/>
                    <a:pt x="4789" y="4348"/>
                    <a:pt x="4789" y="3781"/>
                  </a:cubicBezTo>
                  <a:cubicBezTo>
                    <a:pt x="4789" y="2080"/>
                    <a:pt x="6238" y="694"/>
                    <a:pt x="7908" y="694"/>
                  </a:cubicBezTo>
                  <a:close/>
                  <a:moveTo>
                    <a:pt x="4253" y="2710"/>
                  </a:moveTo>
                  <a:cubicBezTo>
                    <a:pt x="4190" y="3025"/>
                    <a:pt x="4096" y="3372"/>
                    <a:pt x="4096" y="3718"/>
                  </a:cubicBezTo>
                  <a:cubicBezTo>
                    <a:pt x="4096" y="4411"/>
                    <a:pt x="4253" y="5041"/>
                    <a:pt x="4600" y="5609"/>
                  </a:cubicBezTo>
                  <a:lnTo>
                    <a:pt x="4127" y="7089"/>
                  </a:lnTo>
                  <a:cubicBezTo>
                    <a:pt x="4096" y="7184"/>
                    <a:pt x="4127" y="7341"/>
                    <a:pt x="4222" y="7436"/>
                  </a:cubicBezTo>
                  <a:cubicBezTo>
                    <a:pt x="4266" y="7480"/>
                    <a:pt x="4358" y="7525"/>
                    <a:pt x="4453" y="7525"/>
                  </a:cubicBezTo>
                  <a:cubicBezTo>
                    <a:pt x="4492" y="7525"/>
                    <a:pt x="4531" y="7517"/>
                    <a:pt x="4568" y="7499"/>
                  </a:cubicBezTo>
                  <a:cubicBezTo>
                    <a:pt x="4568" y="7499"/>
                    <a:pt x="5387" y="7247"/>
                    <a:pt x="6017" y="7026"/>
                  </a:cubicBezTo>
                  <a:cubicBezTo>
                    <a:pt x="6080" y="7089"/>
                    <a:pt x="6143" y="7089"/>
                    <a:pt x="6175" y="7121"/>
                  </a:cubicBezTo>
                  <a:lnTo>
                    <a:pt x="6175" y="8223"/>
                  </a:lnTo>
                  <a:lnTo>
                    <a:pt x="662" y="8223"/>
                  </a:lnTo>
                  <a:lnTo>
                    <a:pt x="662" y="2710"/>
                  </a:lnTo>
                  <a:close/>
                  <a:moveTo>
                    <a:pt x="6112" y="8885"/>
                  </a:moveTo>
                  <a:lnTo>
                    <a:pt x="6112" y="10618"/>
                  </a:lnTo>
                  <a:cubicBezTo>
                    <a:pt x="6143" y="10807"/>
                    <a:pt x="5986" y="10964"/>
                    <a:pt x="5797" y="10964"/>
                  </a:cubicBezTo>
                  <a:lnTo>
                    <a:pt x="977" y="10964"/>
                  </a:lnTo>
                  <a:cubicBezTo>
                    <a:pt x="788" y="10964"/>
                    <a:pt x="630" y="10807"/>
                    <a:pt x="630" y="10618"/>
                  </a:cubicBezTo>
                  <a:lnTo>
                    <a:pt x="630" y="8885"/>
                  </a:lnTo>
                  <a:close/>
                  <a:moveTo>
                    <a:pt x="7908" y="1"/>
                  </a:moveTo>
                  <a:cubicBezTo>
                    <a:pt x="7120" y="1"/>
                    <a:pt x="6364" y="221"/>
                    <a:pt x="5734" y="662"/>
                  </a:cubicBezTo>
                  <a:lnTo>
                    <a:pt x="1008" y="662"/>
                  </a:lnTo>
                  <a:cubicBezTo>
                    <a:pt x="473" y="662"/>
                    <a:pt x="0" y="1135"/>
                    <a:pt x="0" y="1670"/>
                  </a:cubicBezTo>
                  <a:lnTo>
                    <a:pt x="0" y="10618"/>
                  </a:lnTo>
                  <a:cubicBezTo>
                    <a:pt x="0" y="11153"/>
                    <a:pt x="473" y="11626"/>
                    <a:pt x="1008" y="11626"/>
                  </a:cubicBezTo>
                  <a:lnTo>
                    <a:pt x="5828" y="11626"/>
                  </a:lnTo>
                  <a:cubicBezTo>
                    <a:pt x="6364" y="11626"/>
                    <a:pt x="6837" y="11153"/>
                    <a:pt x="6837" y="10618"/>
                  </a:cubicBezTo>
                  <a:lnTo>
                    <a:pt x="6837" y="7341"/>
                  </a:lnTo>
                  <a:cubicBezTo>
                    <a:pt x="7215" y="7436"/>
                    <a:pt x="7561" y="7499"/>
                    <a:pt x="7908" y="7499"/>
                  </a:cubicBezTo>
                  <a:cubicBezTo>
                    <a:pt x="9987" y="7499"/>
                    <a:pt x="11688" y="5798"/>
                    <a:pt x="11688" y="3718"/>
                  </a:cubicBezTo>
                  <a:cubicBezTo>
                    <a:pt x="11657" y="1670"/>
                    <a:pt x="9956" y="1"/>
                    <a:pt x="7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oogle Shape;1047;p44">
            <a:extLst>
              <a:ext uri="{FF2B5EF4-FFF2-40B4-BE49-F238E27FC236}">
                <a16:creationId xmlns:a16="http://schemas.microsoft.com/office/drawing/2014/main" id="{0C2E9333-EF89-DB28-9981-B52104243FCF}"/>
              </a:ext>
            </a:extLst>
          </p:cNvPr>
          <p:cNvGrpSpPr/>
          <p:nvPr/>
        </p:nvGrpSpPr>
        <p:grpSpPr>
          <a:xfrm>
            <a:off x="1297954" y="3084443"/>
            <a:ext cx="500781" cy="503404"/>
            <a:chOff x="-3852025" y="2764950"/>
            <a:chExt cx="291450" cy="293000"/>
          </a:xfrm>
          <a:solidFill>
            <a:srgbClr val="210073"/>
          </a:solidFill>
        </p:grpSpPr>
        <p:sp>
          <p:nvSpPr>
            <p:cNvPr id="38" name="Google Shape;1048;p44">
              <a:extLst>
                <a:ext uri="{FF2B5EF4-FFF2-40B4-BE49-F238E27FC236}">
                  <a16:creationId xmlns:a16="http://schemas.microsoft.com/office/drawing/2014/main" id="{BFC7BDA4-C57C-2A8F-766B-36A4C06D2B59}"/>
                </a:ext>
              </a:extLst>
            </p:cNvPr>
            <p:cNvSpPr/>
            <p:nvPr/>
          </p:nvSpPr>
          <p:spPr>
            <a:xfrm>
              <a:off x="-3852025" y="2764950"/>
              <a:ext cx="291450" cy="293000"/>
            </a:xfrm>
            <a:custGeom>
              <a:avLst/>
              <a:gdLst/>
              <a:ahLst/>
              <a:cxnLst/>
              <a:rect l="l" t="t" r="r" b="b"/>
              <a:pathLst>
                <a:path w="11658" h="11720" extrusionOk="0">
                  <a:moveTo>
                    <a:pt x="4380" y="693"/>
                  </a:moveTo>
                  <a:cubicBezTo>
                    <a:pt x="6774" y="693"/>
                    <a:pt x="8161" y="1355"/>
                    <a:pt x="8161" y="1733"/>
                  </a:cubicBezTo>
                  <a:cubicBezTo>
                    <a:pt x="8161" y="2080"/>
                    <a:pt x="6774" y="2741"/>
                    <a:pt x="4380" y="2741"/>
                  </a:cubicBezTo>
                  <a:cubicBezTo>
                    <a:pt x="1986" y="2741"/>
                    <a:pt x="599" y="2080"/>
                    <a:pt x="599" y="1733"/>
                  </a:cubicBezTo>
                  <a:cubicBezTo>
                    <a:pt x="631" y="1355"/>
                    <a:pt x="2017" y="693"/>
                    <a:pt x="4380" y="693"/>
                  </a:cubicBezTo>
                  <a:close/>
                  <a:moveTo>
                    <a:pt x="8224" y="2710"/>
                  </a:moveTo>
                  <a:lnTo>
                    <a:pt x="8224" y="4190"/>
                  </a:lnTo>
                  <a:lnTo>
                    <a:pt x="7845" y="4190"/>
                  </a:lnTo>
                  <a:cubicBezTo>
                    <a:pt x="7815" y="4189"/>
                    <a:pt x="7784" y="4189"/>
                    <a:pt x="7753" y="4189"/>
                  </a:cubicBezTo>
                  <a:cubicBezTo>
                    <a:pt x="6625" y="4189"/>
                    <a:pt x="5622" y="4748"/>
                    <a:pt x="4947" y="5545"/>
                  </a:cubicBezTo>
                  <a:cubicBezTo>
                    <a:pt x="4743" y="5555"/>
                    <a:pt x="4544" y="5560"/>
                    <a:pt x="4352" y="5560"/>
                  </a:cubicBezTo>
                  <a:cubicBezTo>
                    <a:pt x="2081" y="5560"/>
                    <a:pt x="662" y="4912"/>
                    <a:pt x="662" y="4505"/>
                  </a:cubicBezTo>
                  <a:lnTo>
                    <a:pt x="662" y="2710"/>
                  </a:lnTo>
                  <a:cubicBezTo>
                    <a:pt x="1639" y="3308"/>
                    <a:pt x="3246" y="3466"/>
                    <a:pt x="4443" y="3466"/>
                  </a:cubicBezTo>
                  <a:cubicBezTo>
                    <a:pt x="5577" y="3466"/>
                    <a:pt x="7215" y="3308"/>
                    <a:pt x="8224" y="2710"/>
                  </a:cubicBezTo>
                  <a:close/>
                  <a:moveTo>
                    <a:pt x="631" y="5514"/>
                  </a:moveTo>
                  <a:cubicBezTo>
                    <a:pt x="1639" y="6081"/>
                    <a:pt x="3309" y="6238"/>
                    <a:pt x="4474" y="6238"/>
                  </a:cubicBezTo>
                  <a:cubicBezTo>
                    <a:pt x="4222" y="6711"/>
                    <a:pt x="4065" y="7309"/>
                    <a:pt x="4065" y="7939"/>
                  </a:cubicBezTo>
                  <a:lnTo>
                    <a:pt x="4065" y="8286"/>
                  </a:lnTo>
                  <a:cubicBezTo>
                    <a:pt x="1860" y="8223"/>
                    <a:pt x="631" y="7624"/>
                    <a:pt x="631" y="7278"/>
                  </a:cubicBezTo>
                  <a:lnTo>
                    <a:pt x="631" y="5514"/>
                  </a:lnTo>
                  <a:close/>
                  <a:moveTo>
                    <a:pt x="631" y="8223"/>
                  </a:moveTo>
                  <a:cubicBezTo>
                    <a:pt x="1576" y="8759"/>
                    <a:pt x="3120" y="8979"/>
                    <a:pt x="4222" y="8979"/>
                  </a:cubicBezTo>
                  <a:cubicBezTo>
                    <a:pt x="4474" y="9798"/>
                    <a:pt x="4947" y="10460"/>
                    <a:pt x="5609" y="10964"/>
                  </a:cubicBezTo>
                  <a:cubicBezTo>
                    <a:pt x="5199" y="11005"/>
                    <a:pt x="4802" y="11024"/>
                    <a:pt x="4424" y="11024"/>
                  </a:cubicBezTo>
                  <a:cubicBezTo>
                    <a:pt x="2216" y="11024"/>
                    <a:pt x="631" y="10391"/>
                    <a:pt x="631" y="9987"/>
                  </a:cubicBezTo>
                  <a:lnTo>
                    <a:pt x="631" y="8223"/>
                  </a:lnTo>
                  <a:close/>
                  <a:moveTo>
                    <a:pt x="7814" y="4852"/>
                  </a:moveTo>
                  <a:cubicBezTo>
                    <a:pt x="9515" y="4852"/>
                    <a:pt x="10933" y="6238"/>
                    <a:pt x="10933" y="7939"/>
                  </a:cubicBezTo>
                  <a:cubicBezTo>
                    <a:pt x="10964" y="9641"/>
                    <a:pt x="9547" y="11027"/>
                    <a:pt x="7814" y="11027"/>
                  </a:cubicBezTo>
                  <a:cubicBezTo>
                    <a:pt x="6113" y="11027"/>
                    <a:pt x="4726" y="9641"/>
                    <a:pt x="4726" y="7939"/>
                  </a:cubicBezTo>
                  <a:cubicBezTo>
                    <a:pt x="4726" y="6238"/>
                    <a:pt x="6113" y="4852"/>
                    <a:pt x="7814" y="4852"/>
                  </a:cubicBezTo>
                  <a:close/>
                  <a:moveTo>
                    <a:pt x="4411" y="0"/>
                  </a:moveTo>
                  <a:cubicBezTo>
                    <a:pt x="3277" y="0"/>
                    <a:pt x="2206" y="158"/>
                    <a:pt x="1418" y="410"/>
                  </a:cubicBezTo>
                  <a:cubicBezTo>
                    <a:pt x="253" y="819"/>
                    <a:pt x="1" y="1323"/>
                    <a:pt x="1" y="1733"/>
                  </a:cubicBezTo>
                  <a:lnTo>
                    <a:pt x="1" y="9987"/>
                  </a:lnTo>
                  <a:cubicBezTo>
                    <a:pt x="1" y="10334"/>
                    <a:pt x="253" y="10901"/>
                    <a:pt x="1418" y="11279"/>
                  </a:cubicBezTo>
                  <a:cubicBezTo>
                    <a:pt x="2269" y="11562"/>
                    <a:pt x="3309" y="11720"/>
                    <a:pt x="4411" y="11720"/>
                  </a:cubicBezTo>
                  <a:cubicBezTo>
                    <a:pt x="5199" y="11720"/>
                    <a:pt x="5955" y="11657"/>
                    <a:pt x="6617" y="11531"/>
                  </a:cubicBezTo>
                  <a:cubicBezTo>
                    <a:pt x="7026" y="11657"/>
                    <a:pt x="7404" y="11720"/>
                    <a:pt x="7845" y="11720"/>
                  </a:cubicBezTo>
                  <a:cubicBezTo>
                    <a:pt x="9925" y="11720"/>
                    <a:pt x="11658" y="10019"/>
                    <a:pt x="11658" y="7939"/>
                  </a:cubicBezTo>
                  <a:cubicBezTo>
                    <a:pt x="11626" y="6175"/>
                    <a:pt x="10397" y="4757"/>
                    <a:pt x="8822" y="4316"/>
                  </a:cubicBezTo>
                  <a:lnTo>
                    <a:pt x="8822" y="1733"/>
                  </a:lnTo>
                  <a:cubicBezTo>
                    <a:pt x="8822" y="1355"/>
                    <a:pt x="8602" y="819"/>
                    <a:pt x="7404" y="410"/>
                  </a:cubicBezTo>
                  <a:cubicBezTo>
                    <a:pt x="6585" y="158"/>
                    <a:pt x="5514" y="0"/>
                    <a:pt x="44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49;p44">
              <a:extLst>
                <a:ext uri="{FF2B5EF4-FFF2-40B4-BE49-F238E27FC236}">
                  <a16:creationId xmlns:a16="http://schemas.microsoft.com/office/drawing/2014/main" id="{273FBAF0-5A82-0EC6-71D5-A53B748FBB13}"/>
                </a:ext>
              </a:extLst>
            </p:cNvPr>
            <p:cNvSpPr/>
            <p:nvPr/>
          </p:nvSpPr>
          <p:spPr>
            <a:xfrm>
              <a:off x="-3707100" y="2937425"/>
              <a:ext cx="103200" cy="67775"/>
            </a:xfrm>
            <a:custGeom>
              <a:avLst/>
              <a:gdLst/>
              <a:ahLst/>
              <a:cxnLst/>
              <a:rect l="l" t="t" r="r" b="b"/>
              <a:pathLst>
                <a:path w="4128" h="2711" extrusionOk="0">
                  <a:moveTo>
                    <a:pt x="3785" y="1"/>
                  </a:moveTo>
                  <a:cubicBezTo>
                    <a:pt x="3695" y="1"/>
                    <a:pt x="3608" y="32"/>
                    <a:pt x="3561" y="95"/>
                  </a:cubicBezTo>
                  <a:lnTo>
                    <a:pt x="1733" y="1923"/>
                  </a:lnTo>
                  <a:lnTo>
                    <a:pt x="599" y="757"/>
                  </a:lnTo>
                  <a:cubicBezTo>
                    <a:pt x="536" y="710"/>
                    <a:pt x="450" y="686"/>
                    <a:pt x="363" y="686"/>
                  </a:cubicBezTo>
                  <a:cubicBezTo>
                    <a:pt x="276" y="686"/>
                    <a:pt x="190" y="710"/>
                    <a:pt x="127" y="757"/>
                  </a:cubicBezTo>
                  <a:cubicBezTo>
                    <a:pt x="1" y="883"/>
                    <a:pt x="1" y="1135"/>
                    <a:pt x="127" y="1229"/>
                  </a:cubicBezTo>
                  <a:lnTo>
                    <a:pt x="1513" y="2616"/>
                  </a:lnTo>
                  <a:cubicBezTo>
                    <a:pt x="1560" y="2679"/>
                    <a:pt x="1647" y="2710"/>
                    <a:pt x="1737" y="2710"/>
                  </a:cubicBezTo>
                  <a:cubicBezTo>
                    <a:pt x="1828" y="2710"/>
                    <a:pt x="1922" y="2679"/>
                    <a:pt x="1985" y="2616"/>
                  </a:cubicBezTo>
                  <a:lnTo>
                    <a:pt x="4033" y="568"/>
                  </a:lnTo>
                  <a:cubicBezTo>
                    <a:pt x="4128" y="442"/>
                    <a:pt x="4128" y="221"/>
                    <a:pt x="4033" y="95"/>
                  </a:cubicBezTo>
                  <a:cubicBezTo>
                    <a:pt x="3970" y="32"/>
                    <a:pt x="3876" y="1"/>
                    <a:pt x="37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" name="Google Shape;1051;p44">
            <a:extLst>
              <a:ext uri="{FF2B5EF4-FFF2-40B4-BE49-F238E27FC236}">
                <a16:creationId xmlns:a16="http://schemas.microsoft.com/office/drawing/2014/main" id="{4FC831CB-0DA4-EDA6-6BB1-4DAE30F4E372}"/>
              </a:ext>
            </a:extLst>
          </p:cNvPr>
          <p:cNvSpPr/>
          <p:nvPr/>
        </p:nvSpPr>
        <p:spPr>
          <a:xfrm>
            <a:off x="4680312" y="3025336"/>
            <a:ext cx="623737" cy="573829"/>
          </a:xfrm>
          <a:custGeom>
            <a:avLst/>
            <a:gdLst/>
            <a:ahLst/>
            <a:cxnLst/>
            <a:rect l="l" t="t" r="r" b="b"/>
            <a:pathLst>
              <a:path w="11910" h="10957" extrusionOk="0">
                <a:moveTo>
                  <a:pt x="7325" y="654"/>
                </a:moveTo>
                <a:cubicBezTo>
                  <a:pt x="7412" y="654"/>
                  <a:pt x="7498" y="686"/>
                  <a:pt x="7561" y="749"/>
                </a:cubicBezTo>
                <a:lnTo>
                  <a:pt x="10995" y="4088"/>
                </a:lnTo>
                <a:cubicBezTo>
                  <a:pt x="11122" y="4246"/>
                  <a:pt x="11122" y="4466"/>
                  <a:pt x="10995" y="4592"/>
                </a:cubicBezTo>
                <a:lnTo>
                  <a:pt x="10082" y="5506"/>
                </a:lnTo>
                <a:lnTo>
                  <a:pt x="7404" y="2859"/>
                </a:lnTo>
                <a:cubicBezTo>
                  <a:pt x="7215" y="2670"/>
                  <a:pt x="6955" y="2576"/>
                  <a:pt x="6691" y="2576"/>
                </a:cubicBezTo>
                <a:cubicBezTo>
                  <a:pt x="6427" y="2576"/>
                  <a:pt x="6159" y="2670"/>
                  <a:pt x="5955" y="2859"/>
                </a:cubicBezTo>
                <a:lnTo>
                  <a:pt x="4978" y="3805"/>
                </a:lnTo>
                <a:cubicBezTo>
                  <a:pt x="4915" y="3868"/>
                  <a:pt x="4828" y="3899"/>
                  <a:pt x="4742" y="3899"/>
                </a:cubicBezTo>
                <a:cubicBezTo>
                  <a:pt x="4655" y="3899"/>
                  <a:pt x="4568" y="3868"/>
                  <a:pt x="4505" y="3805"/>
                </a:cubicBezTo>
                <a:cubicBezTo>
                  <a:pt x="4379" y="3679"/>
                  <a:pt x="4379" y="3458"/>
                  <a:pt x="4505" y="3332"/>
                </a:cubicBezTo>
                <a:lnTo>
                  <a:pt x="5955" y="1883"/>
                </a:lnTo>
                <a:lnTo>
                  <a:pt x="7089" y="749"/>
                </a:lnTo>
                <a:cubicBezTo>
                  <a:pt x="7152" y="686"/>
                  <a:pt x="7239" y="654"/>
                  <a:pt x="7325" y="654"/>
                </a:cubicBezTo>
                <a:close/>
                <a:moveTo>
                  <a:pt x="2808" y="5183"/>
                </a:moveTo>
                <a:cubicBezTo>
                  <a:pt x="2899" y="5183"/>
                  <a:pt x="2993" y="5207"/>
                  <a:pt x="3056" y="5254"/>
                </a:cubicBezTo>
                <a:cubicBezTo>
                  <a:pt x="3151" y="5380"/>
                  <a:pt x="3151" y="5632"/>
                  <a:pt x="3056" y="5726"/>
                </a:cubicBezTo>
                <a:lnTo>
                  <a:pt x="2048" y="6735"/>
                </a:lnTo>
                <a:cubicBezTo>
                  <a:pt x="2001" y="6782"/>
                  <a:pt x="1914" y="6805"/>
                  <a:pt x="1824" y="6805"/>
                </a:cubicBezTo>
                <a:cubicBezTo>
                  <a:pt x="1733" y="6805"/>
                  <a:pt x="1639" y="6782"/>
                  <a:pt x="1576" y="6735"/>
                </a:cubicBezTo>
                <a:cubicBezTo>
                  <a:pt x="1449" y="6609"/>
                  <a:pt x="1449" y="6357"/>
                  <a:pt x="1576" y="6262"/>
                </a:cubicBezTo>
                <a:lnTo>
                  <a:pt x="2584" y="5254"/>
                </a:lnTo>
                <a:cubicBezTo>
                  <a:pt x="2631" y="5207"/>
                  <a:pt x="2718" y="5183"/>
                  <a:pt x="2808" y="5183"/>
                </a:cubicBezTo>
                <a:close/>
                <a:moveTo>
                  <a:pt x="3785" y="6167"/>
                </a:moveTo>
                <a:cubicBezTo>
                  <a:pt x="3875" y="6167"/>
                  <a:pt x="3970" y="6199"/>
                  <a:pt x="4033" y="6262"/>
                </a:cubicBezTo>
                <a:cubicBezTo>
                  <a:pt x="4159" y="6357"/>
                  <a:pt x="4159" y="6609"/>
                  <a:pt x="4033" y="6735"/>
                </a:cubicBezTo>
                <a:lnTo>
                  <a:pt x="3056" y="7711"/>
                </a:lnTo>
                <a:cubicBezTo>
                  <a:pt x="2993" y="7774"/>
                  <a:pt x="2899" y="7806"/>
                  <a:pt x="2808" y="7806"/>
                </a:cubicBezTo>
                <a:cubicBezTo>
                  <a:pt x="2718" y="7806"/>
                  <a:pt x="2631" y="7774"/>
                  <a:pt x="2584" y="7711"/>
                </a:cubicBezTo>
                <a:cubicBezTo>
                  <a:pt x="2395" y="7554"/>
                  <a:pt x="2395" y="7365"/>
                  <a:pt x="2584" y="7239"/>
                </a:cubicBezTo>
                <a:lnTo>
                  <a:pt x="3560" y="6262"/>
                </a:lnTo>
                <a:cubicBezTo>
                  <a:pt x="3608" y="6199"/>
                  <a:pt x="3694" y="6167"/>
                  <a:pt x="3785" y="6167"/>
                </a:cubicBezTo>
                <a:close/>
                <a:moveTo>
                  <a:pt x="4730" y="7113"/>
                </a:moveTo>
                <a:cubicBezTo>
                  <a:pt x="4821" y="7113"/>
                  <a:pt x="4915" y="7144"/>
                  <a:pt x="4978" y="7207"/>
                </a:cubicBezTo>
                <a:cubicBezTo>
                  <a:pt x="5073" y="7302"/>
                  <a:pt x="5073" y="7554"/>
                  <a:pt x="4978" y="7680"/>
                </a:cubicBezTo>
                <a:lnTo>
                  <a:pt x="4001" y="8656"/>
                </a:lnTo>
                <a:cubicBezTo>
                  <a:pt x="3938" y="8719"/>
                  <a:pt x="3844" y="8751"/>
                  <a:pt x="3749" y="8751"/>
                </a:cubicBezTo>
                <a:cubicBezTo>
                  <a:pt x="3655" y="8751"/>
                  <a:pt x="3560" y="8719"/>
                  <a:pt x="3497" y="8656"/>
                </a:cubicBezTo>
                <a:cubicBezTo>
                  <a:pt x="3403" y="8530"/>
                  <a:pt x="3403" y="8310"/>
                  <a:pt x="3497" y="8184"/>
                </a:cubicBezTo>
                <a:lnTo>
                  <a:pt x="4505" y="7207"/>
                </a:lnTo>
                <a:cubicBezTo>
                  <a:pt x="4553" y="7144"/>
                  <a:pt x="4639" y="7113"/>
                  <a:pt x="4730" y="7113"/>
                </a:cubicBezTo>
                <a:close/>
                <a:moveTo>
                  <a:pt x="4100" y="969"/>
                </a:moveTo>
                <a:cubicBezTo>
                  <a:pt x="4190" y="969"/>
                  <a:pt x="4285" y="1001"/>
                  <a:pt x="4348" y="1064"/>
                </a:cubicBezTo>
                <a:lnTo>
                  <a:pt x="5041" y="1725"/>
                </a:lnTo>
                <a:lnTo>
                  <a:pt x="3938" y="2828"/>
                </a:lnTo>
                <a:cubicBezTo>
                  <a:pt x="3560" y="3206"/>
                  <a:pt x="3560" y="3899"/>
                  <a:pt x="3938" y="4277"/>
                </a:cubicBezTo>
                <a:cubicBezTo>
                  <a:pt x="4143" y="4482"/>
                  <a:pt x="4411" y="4584"/>
                  <a:pt x="4675" y="4584"/>
                </a:cubicBezTo>
                <a:cubicBezTo>
                  <a:pt x="4939" y="4584"/>
                  <a:pt x="5199" y="4482"/>
                  <a:pt x="5388" y="4277"/>
                </a:cubicBezTo>
                <a:lnTo>
                  <a:pt x="6396" y="3332"/>
                </a:lnTo>
                <a:cubicBezTo>
                  <a:pt x="6443" y="3269"/>
                  <a:pt x="6530" y="3238"/>
                  <a:pt x="6620" y="3238"/>
                </a:cubicBezTo>
                <a:cubicBezTo>
                  <a:pt x="6711" y="3238"/>
                  <a:pt x="6805" y="3269"/>
                  <a:pt x="6868" y="3332"/>
                </a:cubicBezTo>
                <a:lnTo>
                  <a:pt x="10334" y="6735"/>
                </a:lnTo>
                <a:cubicBezTo>
                  <a:pt x="10491" y="6829"/>
                  <a:pt x="10491" y="7113"/>
                  <a:pt x="10365" y="7239"/>
                </a:cubicBezTo>
                <a:cubicBezTo>
                  <a:pt x="10302" y="7302"/>
                  <a:pt x="10216" y="7333"/>
                  <a:pt x="10129" y="7333"/>
                </a:cubicBezTo>
                <a:cubicBezTo>
                  <a:pt x="10042" y="7333"/>
                  <a:pt x="9956" y="7302"/>
                  <a:pt x="9893" y="7239"/>
                </a:cubicBezTo>
                <a:lnTo>
                  <a:pt x="8444" y="5789"/>
                </a:lnTo>
                <a:cubicBezTo>
                  <a:pt x="8381" y="5726"/>
                  <a:pt x="8286" y="5695"/>
                  <a:pt x="8195" y="5695"/>
                </a:cubicBezTo>
                <a:cubicBezTo>
                  <a:pt x="8105" y="5695"/>
                  <a:pt x="8018" y="5726"/>
                  <a:pt x="7971" y="5789"/>
                </a:cubicBezTo>
                <a:cubicBezTo>
                  <a:pt x="7845" y="5884"/>
                  <a:pt x="7845" y="6136"/>
                  <a:pt x="7971" y="6262"/>
                </a:cubicBezTo>
                <a:lnTo>
                  <a:pt x="9420" y="7711"/>
                </a:lnTo>
                <a:cubicBezTo>
                  <a:pt x="9546" y="7837"/>
                  <a:pt x="9546" y="8058"/>
                  <a:pt x="9420" y="8184"/>
                </a:cubicBezTo>
                <a:cubicBezTo>
                  <a:pt x="9357" y="8247"/>
                  <a:pt x="9271" y="8278"/>
                  <a:pt x="9184" y="8278"/>
                </a:cubicBezTo>
                <a:cubicBezTo>
                  <a:pt x="9097" y="8278"/>
                  <a:pt x="9011" y="8247"/>
                  <a:pt x="8948" y="8184"/>
                </a:cubicBezTo>
                <a:lnTo>
                  <a:pt x="7498" y="6735"/>
                </a:lnTo>
                <a:cubicBezTo>
                  <a:pt x="7435" y="6672"/>
                  <a:pt x="7341" y="6640"/>
                  <a:pt x="7250" y="6640"/>
                </a:cubicBezTo>
                <a:cubicBezTo>
                  <a:pt x="7160" y="6640"/>
                  <a:pt x="7073" y="6672"/>
                  <a:pt x="7026" y="6735"/>
                </a:cubicBezTo>
                <a:cubicBezTo>
                  <a:pt x="6900" y="6829"/>
                  <a:pt x="6900" y="7081"/>
                  <a:pt x="7026" y="7176"/>
                </a:cubicBezTo>
                <a:lnTo>
                  <a:pt x="8475" y="8656"/>
                </a:lnTo>
                <a:cubicBezTo>
                  <a:pt x="8601" y="8751"/>
                  <a:pt x="8601" y="9003"/>
                  <a:pt x="8475" y="9129"/>
                </a:cubicBezTo>
                <a:cubicBezTo>
                  <a:pt x="8412" y="9176"/>
                  <a:pt x="8325" y="9200"/>
                  <a:pt x="8239" y="9200"/>
                </a:cubicBezTo>
                <a:cubicBezTo>
                  <a:pt x="8152" y="9200"/>
                  <a:pt x="8066" y="9176"/>
                  <a:pt x="8003" y="9129"/>
                </a:cubicBezTo>
                <a:lnTo>
                  <a:pt x="6459" y="7648"/>
                </a:lnTo>
                <a:cubicBezTo>
                  <a:pt x="6270" y="7459"/>
                  <a:pt x="6018" y="7396"/>
                  <a:pt x="5797" y="7396"/>
                </a:cubicBezTo>
                <a:cubicBezTo>
                  <a:pt x="5797" y="7144"/>
                  <a:pt x="5671" y="6924"/>
                  <a:pt x="5482" y="6735"/>
                </a:cubicBezTo>
                <a:cubicBezTo>
                  <a:pt x="5293" y="6514"/>
                  <a:pt x="5041" y="6451"/>
                  <a:pt x="4821" y="6388"/>
                </a:cubicBezTo>
                <a:cubicBezTo>
                  <a:pt x="4821" y="6167"/>
                  <a:pt x="4694" y="5947"/>
                  <a:pt x="4505" y="5726"/>
                </a:cubicBezTo>
                <a:cubicBezTo>
                  <a:pt x="4285" y="5537"/>
                  <a:pt x="4064" y="5474"/>
                  <a:pt x="3812" y="5411"/>
                </a:cubicBezTo>
                <a:cubicBezTo>
                  <a:pt x="3812" y="5191"/>
                  <a:pt x="3718" y="4939"/>
                  <a:pt x="3497" y="4750"/>
                </a:cubicBezTo>
                <a:cubicBezTo>
                  <a:pt x="3308" y="4561"/>
                  <a:pt x="3048" y="4466"/>
                  <a:pt x="2785" y="4466"/>
                </a:cubicBezTo>
                <a:cubicBezTo>
                  <a:pt x="2521" y="4466"/>
                  <a:pt x="2253" y="4561"/>
                  <a:pt x="2048" y="4750"/>
                </a:cubicBezTo>
                <a:lnTo>
                  <a:pt x="1544" y="5254"/>
                </a:lnTo>
                <a:lnTo>
                  <a:pt x="819" y="4561"/>
                </a:lnTo>
                <a:cubicBezTo>
                  <a:pt x="725" y="4435"/>
                  <a:pt x="725" y="4183"/>
                  <a:pt x="819" y="4088"/>
                </a:cubicBezTo>
                <a:lnTo>
                  <a:pt x="3875" y="1064"/>
                </a:lnTo>
                <a:cubicBezTo>
                  <a:pt x="3923" y="1001"/>
                  <a:pt x="4009" y="969"/>
                  <a:pt x="4100" y="969"/>
                </a:cubicBezTo>
                <a:close/>
                <a:moveTo>
                  <a:pt x="5718" y="8089"/>
                </a:moveTo>
                <a:cubicBezTo>
                  <a:pt x="5805" y="8089"/>
                  <a:pt x="5892" y="8121"/>
                  <a:pt x="5955" y="8184"/>
                </a:cubicBezTo>
                <a:cubicBezTo>
                  <a:pt x="6081" y="8310"/>
                  <a:pt x="6081" y="8530"/>
                  <a:pt x="5955" y="8656"/>
                </a:cubicBezTo>
                <a:lnTo>
                  <a:pt x="4978" y="9633"/>
                </a:lnTo>
                <a:cubicBezTo>
                  <a:pt x="4915" y="9696"/>
                  <a:pt x="4821" y="9728"/>
                  <a:pt x="4730" y="9728"/>
                </a:cubicBezTo>
                <a:cubicBezTo>
                  <a:pt x="4639" y="9728"/>
                  <a:pt x="4553" y="9696"/>
                  <a:pt x="4505" y="9633"/>
                </a:cubicBezTo>
                <a:cubicBezTo>
                  <a:pt x="4379" y="9507"/>
                  <a:pt x="4379" y="9286"/>
                  <a:pt x="4505" y="9160"/>
                </a:cubicBezTo>
                <a:lnTo>
                  <a:pt x="5482" y="8184"/>
                </a:lnTo>
                <a:cubicBezTo>
                  <a:pt x="5545" y="8121"/>
                  <a:pt x="5632" y="8089"/>
                  <a:pt x="5718" y="8089"/>
                </a:cubicBezTo>
                <a:close/>
                <a:moveTo>
                  <a:pt x="6616" y="8877"/>
                </a:moveTo>
                <a:lnTo>
                  <a:pt x="7467" y="9665"/>
                </a:lnTo>
                <a:cubicBezTo>
                  <a:pt x="7593" y="9759"/>
                  <a:pt x="7593" y="9980"/>
                  <a:pt x="7435" y="10106"/>
                </a:cubicBezTo>
                <a:cubicBezTo>
                  <a:pt x="7388" y="10169"/>
                  <a:pt x="7286" y="10200"/>
                  <a:pt x="7179" y="10200"/>
                </a:cubicBezTo>
                <a:cubicBezTo>
                  <a:pt x="7073" y="10200"/>
                  <a:pt x="6963" y="10169"/>
                  <a:pt x="6900" y="10106"/>
                </a:cubicBezTo>
                <a:lnTo>
                  <a:pt x="6207" y="9412"/>
                </a:lnTo>
                <a:lnTo>
                  <a:pt x="6427" y="9160"/>
                </a:lnTo>
                <a:cubicBezTo>
                  <a:pt x="6522" y="9097"/>
                  <a:pt x="6585" y="8971"/>
                  <a:pt x="6616" y="8877"/>
                </a:cubicBezTo>
                <a:close/>
                <a:moveTo>
                  <a:pt x="7309" y="0"/>
                </a:moveTo>
                <a:cubicBezTo>
                  <a:pt x="7042" y="0"/>
                  <a:pt x="6774" y="103"/>
                  <a:pt x="6585" y="308"/>
                </a:cubicBezTo>
                <a:lnTo>
                  <a:pt x="5608" y="1284"/>
                </a:lnTo>
                <a:lnTo>
                  <a:pt x="4852" y="560"/>
                </a:lnTo>
                <a:cubicBezTo>
                  <a:pt x="4656" y="394"/>
                  <a:pt x="4409" y="307"/>
                  <a:pt x="4163" y="307"/>
                </a:cubicBezTo>
                <a:cubicBezTo>
                  <a:pt x="3897" y="307"/>
                  <a:pt x="3631" y="409"/>
                  <a:pt x="3434" y="623"/>
                </a:cubicBezTo>
                <a:lnTo>
                  <a:pt x="410" y="3647"/>
                </a:lnTo>
                <a:cubicBezTo>
                  <a:pt x="0" y="4025"/>
                  <a:pt x="0" y="4718"/>
                  <a:pt x="410" y="5096"/>
                </a:cubicBezTo>
                <a:lnTo>
                  <a:pt x="1103" y="5821"/>
                </a:lnTo>
                <a:cubicBezTo>
                  <a:pt x="725" y="6199"/>
                  <a:pt x="725" y="6829"/>
                  <a:pt x="1103" y="7239"/>
                </a:cubicBezTo>
                <a:cubicBezTo>
                  <a:pt x="1292" y="7428"/>
                  <a:pt x="1544" y="7491"/>
                  <a:pt x="1765" y="7554"/>
                </a:cubicBezTo>
                <a:cubicBezTo>
                  <a:pt x="1765" y="7774"/>
                  <a:pt x="1891" y="8026"/>
                  <a:pt x="2080" y="8215"/>
                </a:cubicBezTo>
                <a:cubicBezTo>
                  <a:pt x="2300" y="8404"/>
                  <a:pt x="2521" y="8499"/>
                  <a:pt x="2773" y="8530"/>
                </a:cubicBezTo>
                <a:cubicBezTo>
                  <a:pt x="2773" y="8751"/>
                  <a:pt x="2867" y="9003"/>
                  <a:pt x="3088" y="9192"/>
                </a:cubicBezTo>
                <a:cubicBezTo>
                  <a:pt x="3277" y="9381"/>
                  <a:pt x="3497" y="9475"/>
                  <a:pt x="3749" y="9507"/>
                </a:cubicBezTo>
                <a:cubicBezTo>
                  <a:pt x="3749" y="9759"/>
                  <a:pt x="3875" y="9980"/>
                  <a:pt x="4064" y="10169"/>
                </a:cubicBezTo>
                <a:cubicBezTo>
                  <a:pt x="4253" y="10373"/>
                  <a:pt x="4521" y="10476"/>
                  <a:pt x="4789" y="10476"/>
                </a:cubicBezTo>
                <a:cubicBezTo>
                  <a:pt x="5057" y="10476"/>
                  <a:pt x="5325" y="10373"/>
                  <a:pt x="5514" y="10169"/>
                </a:cubicBezTo>
                <a:lnTo>
                  <a:pt x="5766" y="9948"/>
                </a:lnTo>
                <a:lnTo>
                  <a:pt x="6459" y="10673"/>
                </a:lnTo>
                <a:cubicBezTo>
                  <a:pt x="6664" y="10862"/>
                  <a:pt x="6939" y="10956"/>
                  <a:pt x="7219" y="10956"/>
                </a:cubicBezTo>
                <a:cubicBezTo>
                  <a:pt x="7498" y="10956"/>
                  <a:pt x="7782" y="10862"/>
                  <a:pt x="8003" y="10673"/>
                </a:cubicBezTo>
                <a:cubicBezTo>
                  <a:pt x="8192" y="10452"/>
                  <a:pt x="8286" y="10232"/>
                  <a:pt x="8318" y="9980"/>
                </a:cubicBezTo>
                <a:cubicBezTo>
                  <a:pt x="8538" y="9980"/>
                  <a:pt x="8790" y="9885"/>
                  <a:pt x="8979" y="9665"/>
                </a:cubicBezTo>
                <a:cubicBezTo>
                  <a:pt x="9168" y="9475"/>
                  <a:pt x="9263" y="9255"/>
                  <a:pt x="9294" y="9003"/>
                </a:cubicBezTo>
                <a:cubicBezTo>
                  <a:pt x="9546" y="9003"/>
                  <a:pt x="9767" y="8877"/>
                  <a:pt x="9956" y="8688"/>
                </a:cubicBezTo>
                <a:cubicBezTo>
                  <a:pt x="10176" y="8499"/>
                  <a:pt x="10239" y="8247"/>
                  <a:pt x="10271" y="8026"/>
                </a:cubicBezTo>
                <a:cubicBezTo>
                  <a:pt x="10523" y="8026"/>
                  <a:pt x="10743" y="7900"/>
                  <a:pt x="10964" y="7711"/>
                </a:cubicBezTo>
                <a:cubicBezTo>
                  <a:pt x="11342" y="7302"/>
                  <a:pt x="11342" y="6640"/>
                  <a:pt x="10964" y="6262"/>
                </a:cubicBezTo>
                <a:lnTo>
                  <a:pt x="10680" y="5978"/>
                </a:lnTo>
                <a:lnTo>
                  <a:pt x="11594" y="5065"/>
                </a:lnTo>
                <a:cubicBezTo>
                  <a:pt x="11909" y="4687"/>
                  <a:pt x="11909" y="4057"/>
                  <a:pt x="11468" y="3647"/>
                </a:cubicBezTo>
                <a:lnTo>
                  <a:pt x="8034" y="308"/>
                </a:lnTo>
                <a:cubicBezTo>
                  <a:pt x="7845" y="103"/>
                  <a:pt x="7577" y="0"/>
                  <a:pt x="73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C7BA55F-DFA2-2D05-1868-224AAFBAD310}"/>
              </a:ext>
            </a:extLst>
          </p:cNvPr>
          <p:cNvSpPr txBox="1"/>
          <p:nvPr/>
        </p:nvSpPr>
        <p:spPr>
          <a:xfrm>
            <a:off x="382681" y="3682686"/>
            <a:ext cx="230983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86E9CB9-D91F-7EC4-E212-81147DE31C08}"/>
              </a:ext>
            </a:extLst>
          </p:cNvPr>
          <p:cNvSpPr txBox="1"/>
          <p:nvPr/>
        </p:nvSpPr>
        <p:spPr>
          <a:xfrm>
            <a:off x="3654345" y="3649354"/>
            <a:ext cx="2675673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0B68D11-2E06-8608-7CAC-C60A41523962}"/>
              </a:ext>
            </a:extLst>
          </p:cNvPr>
          <p:cNvSpPr txBox="1"/>
          <p:nvPr/>
        </p:nvSpPr>
        <p:spPr>
          <a:xfrm>
            <a:off x="6930124" y="3682686"/>
            <a:ext cx="22935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67731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0" grpId="0" animBg="1"/>
      <p:bldP spid="41" grpId="0"/>
      <p:bldP spid="42" grpId="0"/>
      <p:bldP spid="4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2B43C9-B9A9-70D4-6856-EF4BD1BB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8914A1-1460-4231-D198-4448F4CC5E2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6BE62A4-E75C-8716-FFF3-B1B02A898BD0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فارسی خود را بنویسید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4AACCA-9747-7F56-6024-32471C831C74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81942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2B43C9-B9A9-70D4-6856-EF4BD1BB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8914A1-1460-4231-D198-4448F4CC5E2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42B6F16-88E0-AB71-A229-01C0A20888C8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خود را بنویسید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4380A90-663C-5AA7-14FD-44A46BF6DC4B}"/>
              </a:ext>
            </a:extLst>
          </p:cNvPr>
          <p:cNvSpPr txBox="1"/>
          <p:nvPr/>
        </p:nvSpPr>
        <p:spPr>
          <a:xfrm>
            <a:off x="437040" y="1870951"/>
            <a:ext cx="8910160" cy="4128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829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8E6404-1F0A-AAF3-6D91-D07F788BA4DE}"/>
              </a:ext>
            </a:extLst>
          </p:cNvPr>
          <p:cNvSpPr txBox="1"/>
          <p:nvPr/>
        </p:nvSpPr>
        <p:spPr>
          <a:xfrm>
            <a:off x="1932496" y="2985220"/>
            <a:ext cx="79501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8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مهندسین</a:t>
            </a:r>
            <a:endParaRPr lang="en-US" sz="48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0291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B87427-E059-7EF1-BC9C-2DAB66999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6693" y="346200"/>
            <a:ext cx="504103" cy="365125"/>
          </a:xfrm>
        </p:spPr>
        <p:txBody>
          <a:bodyPr/>
          <a:lstStyle/>
          <a:p>
            <a:fld id="{406C8DE5-3205-439F-B05B-2CA362994A3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633F66-19FC-4C23-8F13-756663B32543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457221-FA56-11B9-2046-4BAED6BFC98F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EA8522-0AF1-BF85-7323-22F5A1BC213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42716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B87427-E059-7EF1-BC9C-2DAB66999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6693" y="365656"/>
            <a:ext cx="504103" cy="365125"/>
          </a:xfrm>
        </p:spPr>
        <p:txBody>
          <a:bodyPr/>
          <a:lstStyle/>
          <a:p>
            <a:fld id="{406C8DE5-3205-439F-B05B-2CA362994A3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EA8522-0AF1-BF85-7323-22F5A1BC213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13B486BE-E421-C054-F168-049D09E6DE3C}"/>
              </a:ext>
            </a:extLst>
          </p:cNvPr>
          <p:cNvGrpSpPr/>
          <p:nvPr/>
        </p:nvGrpSpPr>
        <p:grpSpPr>
          <a:xfrm>
            <a:off x="5601741" y="4783470"/>
            <a:ext cx="319883" cy="283129"/>
            <a:chOff x="5474420" y="4725595"/>
            <a:chExt cx="319883" cy="283129"/>
          </a:xfrm>
        </p:grpSpPr>
        <p:sp>
          <p:nvSpPr>
            <p:cNvPr id="66" name="Google Shape;165;p17">
              <a:extLst>
                <a:ext uri="{FF2B5EF4-FFF2-40B4-BE49-F238E27FC236}">
                  <a16:creationId xmlns:a16="http://schemas.microsoft.com/office/drawing/2014/main" id="{E0101D81-B20A-0F9F-4CB1-6E3C2BBCC717}"/>
                </a:ext>
              </a:extLst>
            </p:cNvPr>
            <p:cNvSpPr/>
            <p:nvPr/>
          </p:nvSpPr>
          <p:spPr>
            <a:xfrm>
              <a:off x="5474420" y="4725595"/>
              <a:ext cx="319883" cy="283129"/>
            </a:xfrm>
            <a:custGeom>
              <a:avLst/>
              <a:gdLst/>
              <a:ahLst/>
              <a:cxnLst/>
              <a:rect l="l" t="t" r="r" b="b"/>
              <a:pathLst>
                <a:path w="10705" h="9475" extrusionOk="0">
                  <a:moveTo>
                    <a:pt x="5353" y="0"/>
                  </a:moveTo>
                  <a:cubicBezTo>
                    <a:pt x="3935" y="0"/>
                    <a:pt x="2539" y="637"/>
                    <a:pt x="1616" y="1856"/>
                  </a:cubicBezTo>
                  <a:cubicBezTo>
                    <a:pt x="1" y="3914"/>
                    <a:pt x="412" y="6891"/>
                    <a:pt x="2471" y="8474"/>
                  </a:cubicBezTo>
                  <a:cubicBezTo>
                    <a:pt x="3330" y="9148"/>
                    <a:pt x="4348" y="9475"/>
                    <a:pt x="5361" y="9475"/>
                  </a:cubicBezTo>
                  <a:cubicBezTo>
                    <a:pt x="6776" y="9475"/>
                    <a:pt x="8180" y="8837"/>
                    <a:pt x="9121" y="7619"/>
                  </a:cubicBezTo>
                  <a:cubicBezTo>
                    <a:pt x="10705" y="5561"/>
                    <a:pt x="10325" y="2584"/>
                    <a:pt x="8266" y="1001"/>
                  </a:cubicBezTo>
                  <a:cubicBezTo>
                    <a:pt x="7394" y="327"/>
                    <a:pt x="6368" y="0"/>
                    <a:pt x="535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" name="Google Shape;166;p17">
              <a:extLst>
                <a:ext uri="{FF2B5EF4-FFF2-40B4-BE49-F238E27FC236}">
                  <a16:creationId xmlns:a16="http://schemas.microsoft.com/office/drawing/2014/main" id="{58959EB2-DF9A-D874-541C-8FDC2C8A1209}"/>
                </a:ext>
              </a:extLst>
            </p:cNvPr>
            <p:cNvSpPr/>
            <p:nvPr/>
          </p:nvSpPr>
          <p:spPr>
            <a:xfrm>
              <a:off x="5587970" y="4788017"/>
              <a:ext cx="139159" cy="133093"/>
            </a:xfrm>
            <a:custGeom>
              <a:avLst/>
              <a:gdLst/>
              <a:ahLst/>
              <a:cxnLst/>
              <a:rect l="l" t="t" r="r" b="b"/>
              <a:pathLst>
                <a:path w="4657" h="4454" extrusionOk="0">
                  <a:moveTo>
                    <a:pt x="472" y="1"/>
                  </a:moveTo>
                  <a:cubicBezTo>
                    <a:pt x="227" y="1"/>
                    <a:pt x="1" y="179"/>
                    <a:pt x="1" y="463"/>
                  </a:cubicBezTo>
                  <a:lnTo>
                    <a:pt x="33" y="3979"/>
                  </a:lnTo>
                  <a:cubicBezTo>
                    <a:pt x="33" y="4232"/>
                    <a:pt x="223" y="4454"/>
                    <a:pt x="508" y="4454"/>
                  </a:cubicBezTo>
                  <a:lnTo>
                    <a:pt x="4023" y="4422"/>
                  </a:lnTo>
                  <a:cubicBezTo>
                    <a:pt x="4656" y="4422"/>
                    <a:pt x="4656" y="3472"/>
                    <a:pt x="4023" y="3472"/>
                  </a:cubicBezTo>
                  <a:lnTo>
                    <a:pt x="983" y="3504"/>
                  </a:lnTo>
                  <a:lnTo>
                    <a:pt x="951" y="463"/>
                  </a:lnTo>
                  <a:cubicBezTo>
                    <a:pt x="951" y="337"/>
                    <a:pt x="888" y="210"/>
                    <a:pt x="824" y="115"/>
                  </a:cubicBezTo>
                  <a:lnTo>
                    <a:pt x="793" y="115"/>
                  </a:lnTo>
                  <a:cubicBezTo>
                    <a:pt x="695" y="36"/>
                    <a:pt x="581" y="1"/>
                    <a:pt x="4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" name="Google Shape;167;p17">
            <a:extLst>
              <a:ext uri="{FF2B5EF4-FFF2-40B4-BE49-F238E27FC236}">
                <a16:creationId xmlns:a16="http://schemas.microsoft.com/office/drawing/2014/main" id="{F92A3E35-29F3-D2BC-38D6-F7A179C04316}"/>
              </a:ext>
            </a:extLst>
          </p:cNvPr>
          <p:cNvSpPr/>
          <p:nvPr/>
        </p:nvSpPr>
        <p:spPr>
          <a:xfrm>
            <a:off x="5439932" y="3425109"/>
            <a:ext cx="1262411" cy="1264293"/>
          </a:xfrm>
          <a:custGeom>
            <a:avLst/>
            <a:gdLst/>
            <a:ahLst/>
            <a:cxnLst/>
            <a:rect l="l" t="t" r="r" b="b"/>
            <a:pathLst>
              <a:path w="42247" h="42310" extrusionOk="0">
                <a:moveTo>
                  <a:pt x="18812" y="0"/>
                </a:moveTo>
                <a:cubicBezTo>
                  <a:pt x="18273" y="0"/>
                  <a:pt x="17830" y="412"/>
                  <a:pt x="17798" y="950"/>
                </a:cubicBezTo>
                <a:lnTo>
                  <a:pt x="17608" y="3579"/>
                </a:lnTo>
                <a:cubicBezTo>
                  <a:pt x="17577" y="4022"/>
                  <a:pt x="17260" y="4371"/>
                  <a:pt x="16848" y="4497"/>
                </a:cubicBezTo>
                <a:cubicBezTo>
                  <a:pt x="15265" y="4909"/>
                  <a:pt x="13776" y="5511"/>
                  <a:pt x="12383" y="6334"/>
                </a:cubicBezTo>
                <a:cubicBezTo>
                  <a:pt x="12217" y="6431"/>
                  <a:pt x="12032" y="6480"/>
                  <a:pt x="11848" y="6480"/>
                </a:cubicBezTo>
                <a:cubicBezTo>
                  <a:pt x="11611" y="6480"/>
                  <a:pt x="11375" y="6399"/>
                  <a:pt x="11179" y="6239"/>
                </a:cubicBezTo>
                <a:lnTo>
                  <a:pt x="9248" y="4529"/>
                </a:lnTo>
                <a:cubicBezTo>
                  <a:pt x="9055" y="4366"/>
                  <a:pt x="8821" y="4286"/>
                  <a:pt x="8588" y="4286"/>
                </a:cubicBezTo>
                <a:cubicBezTo>
                  <a:pt x="8322" y="4286"/>
                  <a:pt x="8057" y="4390"/>
                  <a:pt x="7854" y="4592"/>
                </a:cubicBezTo>
                <a:lnTo>
                  <a:pt x="6777" y="5637"/>
                </a:lnTo>
                <a:lnTo>
                  <a:pt x="5732" y="6651"/>
                </a:lnTo>
                <a:lnTo>
                  <a:pt x="4687" y="7696"/>
                </a:lnTo>
                <a:cubicBezTo>
                  <a:pt x="4276" y="8076"/>
                  <a:pt x="4276" y="8678"/>
                  <a:pt x="4624" y="9089"/>
                </a:cubicBezTo>
                <a:lnTo>
                  <a:pt x="6302" y="11116"/>
                </a:lnTo>
                <a:cubicBezTo>
                  <a:pt x="6587" y="11433"/>
                  <a:pt x="6619" y="11908"/>
                  <a:pt x="6397" y="12288"/>
                </a:cubicBezTo>
                <a:cubicBezTo>
                  <a:pt x="5511" y="13776"/>
                  <a:pt x="4846" y="15360"/>
                  <a:pt x="4466" y="17038"/>
                </a:cubicBezTo>
                <a:cubicBezTo>
                  <a:pt x="4339" y="17482"/>
                  <a:pt x="3991" y="17798"/>
                  <a:pt x="3547" y="17830"/>
                </a:cubicBezTo>
                <a:lnTo>
                  <a:pt x="950" y="18020"/>
                </a:lnTo>
                <a:cubicBezTo>
                  <a:pt x="412" y="18083"/>
                  <a:pt x="0" y="18527"/>
                  <a:pt x="0" y="19065"/>
                </a:cubicBezTo>
                <a:lnTo>
                  <a:pt x="0" y="23499"/>
                </a:lnTo>
                <a:cubicBezTo>
                  <a:pt x="0" y="24037"/>
                  <a:pt x="412" y="24480"/>
                  <a:pt x="950" y="24512"/>
                </a:cubicBezTo>
                <a:lnTo>
                  <a:pt x="3579" y="24734"/>
                </a:lnTo>
                <a:cubicBezTo>
                  <a:pt x="4022" y="24765"/>
                  <a:pt x="4402" y="25050"/>
                  <a:pt x="4497" y="25494"/>
                </a:cubicBezTo>
                <a:cubicBezTo>
                  <a:pt x="4941" y="27141"/>
                  <a:pt x="5606" y="28692"/>
                  <a:pt x="6492" y="30149"/>
                </a:cubicBezTo>
                <a:cubicBezTo>
                  <a:pt x="6714" y="30529"/>
                  <a:pt x="6682" y="31004"/>
                  <a:pt x="6397" y="31352"/>
                </a:cubicBezTo>
                <a:lnTo>
                  <a:pt x="4719" y="33316"/>
                </a:lnTo>
                <a:cubicBezTo>
                  <a:pt x="4371" y="33728"/>
                  <a:pt x="4402" y="34329"/>
                  <a:pt x="4782" y="34709"/>
                </a:cubicBezTo>
                <a:lnTo>
                  <a:pt x="5859" y="35754"/>
                </a:lnTo>
                <a:lnTo>
                  <a:pt x="6904" y="36768"/>
                </a:lnTo>
                <a:lnTo>
                  <a:pt x="7949" y="37813"/>
                </a:lnTo>
                <a:cubicBezTo>
                  <a:pt x="8152" y="38015"/>
                  <a:pt x="8426" y="38119"/>
                  <a:pt x="8695" y="38119"/>
                </a:cubicBezTo>
                <a:cubicBezTo>
                  <a:pt x="8932" y="38119"/>
                  <a:pt x="9165" y="38039"/>
                  <a:pt x="9343" y="37876"/>
                </a:cubicBezTo>
                <a:lnTo>
                  <a:pt x="11338" y="36134"/>
                </a:lnTo>
                <a:cubicBezTo>
                  <a:pt x="11523" y="35968"/>
                  <a:pt x="11762" y="35888"/>
                  <a:pt x="12004" y="35888"/>
                </a:cubicBezTo>
                <a:cubicBezTo>
                  <a:pt x="12177" y="35888"/>
                  <a:pt x="12351" y="35929"/>
                  <a:pt x="12510" y="36008"/>
                </a:cubicBezTo>
                <a:cubicBezTo>
                  <a:pt x="14030" y="36895"/>
                  <a:pt x="15645" y="37528"/>
                  <a:pt x="17323" y="37908"/>
                </a:cubicBezTo>
                <a:cubicBezTo>
                  <a:pt x="17735" y="38003"/>
                  <a:pt x="18052" y="38351"/>
                  <a:pt x="18115" y="38795"/>
                </a:cubicBezTo>
                <a:lnTo>
                  <a:pt x="18368" y="41392"/>
                </a:lnTo>
                <a:cubicBezTo>
                  <a:pt x="18400" y="41930"/>
                  <a:pt x="18875" y="42310"/>
                  <a:pt x="19413" y="42310"/>
                </a:cubicBezTo>
                <a:lnTo>
                  <a:pt x="20902" y="42278"/>
                </a:lnTo>
                <a:lnTo>
                  <a:pt x="22359" y="42247"/>
                </a:lnTo>
                <a:lnTo>
                  <a:pt x="23847" y="42215"/>
                </a:lnTo>
                <a:cubicBezTo>
                  <a:pt x="24385" y="42215"/>
                  <a:pt x="24829" y="41772"/>
                  <a:pt x="24860" y="41233"/>
                </a:cubicBezTo>
                <a:lnTo>
                  <a:pt x="24987" y="38636"/>
                </a:lnTo>
                <a:cubicBezTo>
                  <a:pt x="25019" y="38193"/>
                  <a:pt x="25336" y="37813"/>
                  <a:pt x="25747" y="37686"/>
                </a:cubicBezTo>
                <a:cubicBezTo>
                  <a:pt x="27267" y="37275"/>
                  <a:pt x="28692" y="36641"/>
                  <a:pt x="30023" y="35818"/>
                </a:cubicBezTo>
                <a:cubicBezTo>
                  <a:pt x="30189" y="35721"/>
                  <a:pt x="30373" y="35672"/>
                  <a:pt x="30557" y="35672"/>
                </a:cubicBezTo>
                <a:cubicBezTo>
                  <a:pt x="30794" y="35672"/>
                  <a:pt x="31030" y="35752"/>
                  <a:pt x="31226" y="35913"/>
                </a:cubicBezTo>
                <a:lnTo>
                  <a:pt x="33189" y="37591"/>
                </a:lnTo>
                <a:cubicBezTo>
                  <a:pt x="33382" y="37754"/>
                  <a:pt x="33616" y="37834"/>
                  <a:pt x="33849" y="37834"/>
                </a:cubicBezTo>
                <a:cubicBezTo>
                  <a:pt x="34115" y="37834"/>
                  <a:pt x="34381" y="37730"/>
                  <a:pt x="34583" y="37528"/>
                </a:cubicBezTo>
                <a:lnTo>
                  <a:pt x="35660" y="36483"/>
                </a:lnTo>
                <a:lnTo>
                  <a:pt x="36673" y="35438"/>
                </a:lnTo>
                <a:lnTo>
                  <a:pt x="37750" y="34361"/>
                </a:lnTo>
                <a:cubicBezTo>
                  <a:pt x="38130" y="33981"/>
                  <a:pt x="38130" y="33379"/>
                  <a:pt x="37781" y="32968"/>
                </a:cubicBezTo>
                <a:lnTo>
                  <a:pt x="36071" y="31004"/>
                </a:lnTo>
                <a:cubicBezTo>
                  <a:pt x="35786" y="30656"/>
                  <a:pt x="35723" y="30181"/>
                  <a:pt x="35945" y="29801"/>
                </a:cubicBezTo>
                <a:cubicBezTo>
                  <a:pt x="36768" y="28376"/>
                  <a:pt x="37401" y="26855"/>
                  <a:pt x="37813" y="25272"/>
                </a:cubicBezTo>
                <a:cubicBezTo>
                  <a:pt x="37908" y="24829"/>
                  <a:pt x="38288" y="24512"/>
                  <a:pt x="38732" y="24480"/>
                </a:cubicBezTo>
                <a:lnTo>
                  <a:pt x="41297" y="24259"/>
                </a:lnTo>
                <a:cubicBezTo>
                  <a:pt x="41835" y="24227"/>
                  <a:pt x="42247" y="23784"/>
                  <a:pt x="42247" y="23245"/>
                </a:cubicBezTo>
                <a:lnTo>
                  <a:pt x="42247" y="18812"/>
                </a:lnTo>
                <a:cubicBezTo>
                  <a:pt x="42247" y="18273"/>
                  <a:pt x="41835" y="17830"/>
                  <a:pt x="41297" y="17798"/>
                </a:cubicBezTo>
                <a:lnTo>
                  <a:pt x="38668" y="17577"/>
                </a:lnTo>
                <a:cubicBezTo>
                  <a:pt x="38225" y="17545"/>
                  <a:pt x="37876" y="17260"/>
                  <a:pt x="37750" y="16816"/>
                </a:cubicBezTo>
                <a:cubicBezTo>
                  <a:pt x="37370" y="15265"/>
                  <a:pt x="36736" y="13808"/>
                  <a:pt x="35945" y="12414"/>
                </a:cubicBezTo>
                <a:cubicBezTo>
                  <a:pt x="35723" y="12034"/>
                  <a:pt x="35755" y="11559"/>
                  <a:pt x="36040" y="11243"/>
                </a:cubicBezTo>
                <a:lnTo>
                  <a:pt x="37750" y="9279"/>
                </a:lnTo>
                <a:cubicBezTo>
                  <a:pt x="38098" y="8868"/>
                  <a:pt x="38098" y="8266"/>
                  <a:pt x="37718" y="7886"/>
                </a:cubicBezTo>
                <a:lnTo>
                  <a:pt x="36673" y="6809"/>
                </a:lnTo>
                <a:lnTo>
                  <a:pt x="35660" y="5764"/>
                </a:lnTo>
                <a:lnTo>
                  <a:pt x="34615" y="4719"/>
                </a:lnTo>
                <a:cubicBezTo>
                  <a:pt x="34412" y="4517"/>
                  <a:pt x="34147" y="4413"/>
                  <a:pt x="33881" y="4413"/>
                </a:cubicBezTo>
                <a:cubicBezTo>
                  <a:pt x="33648" y="4413"/>
                  <a:pt x="33414" y="4493"/>
                  <a:pt x="33221" y="4656"/>
                </a:cubicBezTo>
                <a:lnTo>
                  <a:pt x="31194" y="6334"/>
                </a:lnTo>
                <a:cubicBezTo>
                  <a:pt x="30998" y="6494"/>
                  <a:pt x="30762" y="6575"/>
                  <a:pt x="30526" y="6575"/>
                </a:cubicBezTo>
                <a:cubicBezTo>
                  <a:pt x="30342" y="6575"/>
                  <a:pt x="30157" y="6526"/>
                  <a:pt x="29991" y="6429"/>
                </a:cubicBezTo>
                <a:cubicBezTo>
                  <a:pt x="28534" y="5542"/>
                  <a:pt x="26919" y="4877"/>
                  <a:pt x="25241" y="4434"/>
                </a:cubicBezTo>
                <a:cubicBezTo>
                  <a:pt x="24829" y="4339"/>
                  <a:pt x="24512" y="3991"/>
                  <a:pt x="24449" y="3547"/>
                </a:cubicBezTo>
                <a:lnTo>
                  <a:pt x="24259" y="950"/>
                </a:lnTo>
                <a:cubicBezTo>
                  <a:pt x="24227" y="412"/>
                  <a:pt x="23784" y="0"/>
                  <a:pt x="23245" y="0"/>
                </a:cubicBezTo>
                <a:close/>
              </a:path>
            </a:pathLst>
          </a:custGeom>
          <a:solidFill>
            <a:srgbClr val="2100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69" name="Google Shape;168;p17">
            <a:extLst>
              <a:ext uri="{FF2B5EF4-FFF2-40B4-BE49-F238E27FC236}">
                <a16:creationId xmlns:a16="http://schemas.microsoft.com/office/drawing/2014/main" id="{BC751430-4FC2-A77F-22AE-425B57D4A17E}"/>
              </a:ext>
            </a:extLst>
          </p:cNvPr>
          <p:cNvSpPr/>
          <p:nvPr/>
        </p:nvSpPr>
        <p:spPr>
          <a:xfrm>
            <a:off x="5621612" y="3646772"/>
            <a:ext cx="899050" cy="820012"/>
          </a:xfrm>
          <a:custGeom>
            <a:avLst/>
            <a:gdLst/>
            <a:ahLst/>
            <a:cxnLst/>
            <a:rect l="l" t="t" r="r" b="b"/>
            <a:pathLst>
              <a:path w="30087" h="27442" extrusionOk="0">
                <a:moveTo>
                  <a:pt x="15044" y="1"/>
                </a:moveTo>
                <a:cubicBezTo>
                  <a:pt x="11536" y="1"/>
                  <a:pt x="8029" y="1339"/>
                  <a:pt x="5353" y="4015"/>
                </a:cubicBezTo>
                <a:cubicBezTo>
                  <a:pt x="1" y="9398"/>
                  <a:pt x="1" y="18076"/>
                  <a:pt x="5353" y="23428"/>
                </a:cubicBezTo>
                <a:cubicBezTo>
                  <a:pt x="8029" y="26104"/>
                  <a:pt x="11536" y="27442"/>
                  <a:pt x="15044" y="27442"/>
                </a:cubicBezTo>
                <a:cubicBezTo>
                  <a:pt x="18551" y="27442"/>
                  <a:pt x="22058" y="26104"/>
                  <a:pt x="24734" y="23428"/>
                </a:cubicBezTo>
                <a:cubicBezTo>
                  <a:pt x="30086" y="18076"/>
                  <a:pt x="30086" y="9398"/>
                  <a:pt x="24734" y="4015"/>
                </a:cubicBezTo>
                <a:cubicBezTo>
                  <a:pt x="22058" y="1339"/>
                  <a:pt x="18551" y="1"/>
                  <a:pt x="1504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1" name="Google Shape;173;p17">
            <a:extLst>
              <a:ext uri="{FF2B5EF4-FFF2-40B4-BE49-F238E27FC236}">
                <a16:creationId xmlns:a16="http://schemas.microsoft.com/office/drawing/2014/main" id="{D3FAC242-71EB-AAB1-DD9E-2BC98151ABEB}"/>
              </a:ext>
            </a:extLst>
          </p:cNvPr>
          <p:cNvCxnSpPr/>
          <p:nvPr/>
        </p:nvCxnSpPr>
        <p:spPr>
          <a:xfrm>
            <a:off x="6830436" y="4056768"/>
            <a:ext cx="311463" cy="0"/>
          </a:xfrm>
          <a:prstGeom prst="straightConnector1">
            <a:avLst/>
          </a:prstGeom>
          <a:noFill/>
          <a:ln w="9525" cap="flat" cmpd="sng">
            <a:solidFill>
              <a:srgbClr val="210073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27CB029-C5C5-D7F6-BD70-576C97426291}"/>
              </a:ext>
            </a:extLst>
          </p:cNvPr>
          <p:cNvGrpSpPr/>
          <p:nvPr/>
        </p:nvGrpSpPr>
        <p:grpSpPr>
          <a:xfrm>
            <a:off x="3841591" y="4783051"/>
            <a:ext cx="322722" cy="283069"/>
            <a:chOff x="3714270" y="4725176"/>
            <a:chExt cx="322722" cy="283069"/>
          </a:xfrm>
        </p:grpSpPr>
        <p:sp>
          <p:nvSpPr>
            <p:cNvPr id="72" name="Google Shape;175;p17">
              <a:extLst>
                <a:ext uri="{FF2B5EF4-FFF2-40B4-BE49-F238E27FC236}">
                  <a16:creationId xmlns:a16="http://schemas.microsoft.com/office/drawing/2014/main" id="{2218F78C-A6EB-CA0F-4800-1606167132AF}"/>
                </a:ext>
              </a:extLst>
            </p:cNvPr>
            <p:cNvSpPr/>
            <p:nvPr/>
          </p:nvSpPr>
          <p:spPr>
            <a:xfrm>
              <a:off x="3714270" y="4725176"/>
              <a:ext cx="322722" cy="283069"/>
            </a:xfrm>
            <a:custGeom>
              <a:avLst/>
              <a:gdLst/>
              <a:ahLst/>
              <a:cxnLst/>
              <a:rect l="l" t="t" r="r" b="b"/>
              <a:pathLst>
                <a:path w="10800" h="9473" extrusionOk="0">
                  <a:moveTo>
                    <a:pt x="5409" y="0"/>
                  </a:moveTo>
                  <a:cubicBezTo>
                    <a:pt x="3853" y="0"/>
                    <a:pt x="2336" y="770"/>
                    <a:pt x="1425" y="2186"/>
                  </a:cubicBezTo>
                  <a:cubicBezTo>
                    <a:pt x="0" y="4371"/>
                    <a:pt x="634" y="7317"/>
                    <a:pt x="2850" y="8710"/>
                  </a:cubicBezTo>
                  <a:cubicBezTo>
                    <a:pt x="3642" y="9226"/>
                    <a:pt x="4529" y="9473"/>
                    <a:pt x="5407" y="9473"/>
                  </a:cubicBezTo>
                  <a:cubicBezTo>
                    <a:pt x="6951" y="9473"/>
                    <a:pt x="8465" y="8710"/>
                    <a:pt x="9374" y="7317"/>
                  </a:cubicBezTo>
                  <a:cubicBezTo>
                    <a:pt x="10799" y="5131"/>
                    <a:pt x="10166" y="2186"/>
                    <a:pt x="7981" y="761"/>
                  </a:cubicBezTo>
                  <a:cubicBezTo>
                    <a:pt x="7180" y="246"/>
                    <a:pt x="6288" y="0"/>
                    <a:pt x="5409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" name="Google Shape;176;p17">
              <a:extLst>
                <a:ext uri="{FF2B5EF4-FFF2-40B4-BE49-F238E27FC236}">
                  <a16:creationId xmlns:a16="http://schemas.microsoft.com/office/drawing/2014/main" id="{BB4072CC-7E2B-AAB3-B0B1-C217DA13E465}"/>
                </a:ext>
              </a:extLst>
            </p:cNvPr>
            <p:cNvSpPr/>
            <p:nvPr/>
          </p:nvSpPr>
          <p:spPr>
            <a:xfrm>
              <a:off x="3820261" y="4820767"/>
              <a:ext cx="135334" cy="134886"/>
            </a:xfrm>
            <a:custGeom>
              <a:avLst/>
              <a:gdLst/>
              <a:ahLst/>
              <a:cxnLst/>
              <a:rect l="l" t="t" r="r" b="b"/>
              <a:pathLst>
                <a:path w="4529" h="4514" extrusionOk="0">
                  <a:moveTo>
                    <a:pt x="539" y="1"/>
                  </a:moveTo>
                  <a:cubicBezTo>
                    <a:pt x="285" y="1"/>
                    <a:pt x="95" y="222"/>
                    <a:pt x="63" y="476"/>
                  </a:cubicBezTo>
                  <a:lnTo>
                    <a:pt x="32" y="3991"/>
                  </a:lnTo>
                  <a:cubicBezTo>
                    <a:pt x="0" y="4339"/>
                    <a:pt x="254" y="4513"/>
                    <a:pt x="507" y="4513"/>
                  </a:cubicBezTo>
                  <a:cubicBezTo>
                    <a:pt x="760" y="4513"/>
                    <a:pt x="1014" y="4339"/>
                    <a:pt x="982" y="3991"/>
                  </a:cubicBezTo>
                  <a:lnTo>
                    <a:pt x="1014" y="951"/>
                  </a:lnTo>
                  <a:lnTo>
                    <a:pt x="4054" y="982"/>
                  </a:lnTo>
                  <a:cubicBezTo>
                    <a:pt x="4180" y="982"/>
                    <a:pt x="4307" y="951"/>
                    <a:pt x="4402" y="856"/>
                  </a:cubicBezTo>
                  <a:cubicBezTo>
                    <a:pt x="4465" y="761"/>
                    <a:pt x="4529" y="666"/>
                    <a:pt x="4529" y="539"/>
                  </a:cubicBezTo>
                  <a:cubicBezTo>
                    <a:pt x="4529" y="254"/>
                    <a:pt x="4339" y="64"/>
                    <a:pt x="4054" y="64"/>
                  </a:cubicBezTo>
                  <a:lnTo>
                    <a:pt x="5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" name="Google Shape;177;p17">
            <a:extLst>
              <a:ext uri="{FF2B5EF4-FFF2-40B4-BE49-F238E27FC236}">
                <a16:creationId xmlns:a16="http://schemas.microsoft.com/office/drawing/2014/main" id="{85924721-7A7B-864B-68D4-167EADF6F601}"/>
              </a:ext>
            </a:extLst>
          </p:cNvPr>
          <p:cNvSpPr/>
          <p:nvPr/>
        </p:nvSpPr>
        <p:spPr>
          <a:xfrm>
            <a:off x="4270274" y="4595633"/>
            <a:ext cx="1263366" cy="1261544"/>
          </a:xfrm>
          <a:custGeom>
            <a:avLst/>
            <a:gdLst/>
            <a:ahLst/>
            <a:cxnLst/>
            <a:rect l="l" t="t" r="r" b="b"/>
            <a:pathLst>
              <a:path w="42279" h="42218" extrusionOk="0">
                <a:moveTo>
                  <a:pt x="23272" y="1"/>
                </a:moveTo>
                <a:cubicBezTo>
                  <a:pt x="23253" y="1"/>
                  <a:pt x="23233" y="2"/>
                  <a:pt x="23214" y="3"/>
                </a:cubicBezTo>
                <a:lnTo>
                  <a:pt x="18812" y="3"/>
                </a:lnTo>
                <a:cubicBezTo>
                  <a:pt x="18273" y="3"/>
                  <a:pt x="17830" y="414"/>
                  <a:pt x="17798" y="953"/>
                </a:cubicBezTo>
                <a:lnTo>
                  <a:pt x="17608" y="3550"/>
                </a:lnTo>
                <a:cubicBezTo>
                  <a:pt x="17577" y="3993"/>
                  <a:pt x="17260" y="4373"/>
                  <a:pt x="16848" y="4468"/>
                </a:cubicBezTo>
                <a:cubicBezTo>
                  <a:pt x="15201" y="4911"/>
                  <a:pt x="13618" y="5576"/>
                  <a:pt x="12161" y="6463"/>
                </a:cubicBezTo>
                <a:cubicBezTo>
                  <a:pt x="11995" y="6560"/>
                  <a:pt x="11811" y="6609"/>
                  <a:pt x="11626" y="6609"/>
                </a:cubicBezTo>
                <a:cubicBezTo>
                  <a:pt x="11390" y="6609"/>
                  <a:pt x="11154" y="6528"/>
                  <a:pt x="10958" y="6368"/>
                </a:cubicBezTo>
                <a:lnTo>
                  <a:pt x="8994" y="4690"/>
                </a:lnTo>
                <a:cubicBezTo>
                  <a:pt x="8802" y="4542"/>
                  <a:pt x="8568" y="4463"/>
                  <a:pt x="8335" y="4463"/>
                </a:cubicBezTo>
                <a:cubicBezTo>
                  <a:pt x="8069" y="4463"/>
                  <a:pt x="7803" y="4565"/>
                  <a:pt x="7601" y="4785"/>
                </a:cubicBezTo>
                <a:lnTo>
                  <a:pt x="6556" y="5830"/>
                </a:lnTo>
                <a:lnTo>
                  <a:pt x="5542" y="6875"/>
                </a:lnTo>
                <a:lnTo>
                  <a:pt x="4497" y="7920"/>
                </a:lnTo>
                <a:cubicBezTo>
                  <a:pt x="4117" y="8300"/>
                  <a:pt x="4086" y="8933"/>
                  <a:pt x="4434" y="9345"/>
                </a:cubicBezTo>
                <a:lnTo>
                  <a:pt x="6176" y="11308"/>
                </a:lnTo>
                <a:cubicBezTo>
                  <a:pt x="6461" y="11625"/>
                  <a:pt x="6492" y="12132"/>
                  <a:pt x="6271" y="12512"/>
                </a:cubicBezTo>
                <a:cubicBezTo>
                  <a:pt x="5416" y="14000"/>
                  <a:pt x="4782" y="15615"/>
                  <a:pt x="4402" y="17294"/>
                </a:cubicBezTo>
                <a:cubicBezTo>
                  <a:pt x="4307" y="17706"/>
                  <a:pt x="3959" y="18054"/>
                  <a:pt x="3516" y="18086"/>
                </a:cubicBezTo>
                <a:lnTo>
                  <a:pt x="919" y="18339"/>
                </a:lnTo>
                <a:cubicBezTo>
                  <a:pt x="380" y="18371"/>
                  <a:pt x="0" y="18846"/>
                  <a:pt x="0" y="19384"/>
                </a:cubicBezTo>
                <a:lnTo>
                  <a:pt x="32" y="20872"/>
                </a:lnTo>
                <a:lnTo>
                  <a:pt x="64" y="22329"/>
                </a:lnTo>
                <a:lnTo>
                  <a:pt x="95" y="23818"/>
                </a:lnTo>
                <a:cubicBezTo>
                  <a:pt x="95" y="24356"/>
                  <a:pt x="507" y="24799"/>
                  <a:pt x="1045" y="24831"/>
                </a:cubicBezTo>
                <a:lnTo>
                  <a:pt x="3674" y="24958"/>
                </a:lnTo>
                <a:cubicBezTo>
                  <a:pt x="4117" y="24989"/>
                  <a:pt x="4497" y="25306"/>
                  <a:pt x="4624" y="25718"/>
                </a:cubicBezTo>
                <a:cubicBezTo>
                  <a:pt x="5036" y="27238"/>
                  <a:pt x="5669" y="28663"/>
                  <a:pt x="6492" y="29993"/>
                </a:cubicBezTo>
                <a:cubicBezTo>
                  <a:pt x="6714" y="30373"/>
                  <a:pt x="6651" y="30848"/>
                  <a:pt x="6397" y="31197"/>
                </a:cubicBezTo>
                <a:lnTo>
                  <a:pt x="4719" y="33160"/>
                </a:lnTo>
                <a:cubicBezTo>
                  <a:pt x="4371" y="33572"/>
                  <a:pt x="4371" y="34205"/>
                  <a:pt x="4782" y="34585"/>
                </a:cubicBezTo>
                <a:lnTo>
                  <a:pt x="5827" y="35630"/>
                </a:lnTo>
                <a:lnTo>
                  <a:pt x="6872" y="36644"/>
                </a:lnTo>
                <a:lnTo>
                  <a:pt x="7918" y="37689"/>
                </a:lnTo>
                <a:cubicBezTo>
                  <a:pt x="8120" y="37891"/>
                  <a:pt x="8385" y="37995"/>
                  <a:pt x="8651" y="37995"/>
                </a:cubicBezTo>
                <a:cubicBezTo>
                  <a:pt x="8885" y="37995"/>
                  <a:pt x="9119" y="37915"/>
                  <a:pt x="9311" y="37752"/>
                </a:cubicBezTo>
                <a:lnTo>
                  <a:pt x="11306" y="36010"/>
                </a:lnTo>
                <a:cubicBezTo>
                  <a:pt x="11484" y="35850"/>
                  <a:pt x="11713" y="35770"/>
                  <a:pt x="11946" y="35770"/>
                </a:cubicBezTo>
                <a:cubicBezTo>
                  <a:pt x="12127" y="35770"/>
                  <a:pt x="12312" y="35818"/>
                  <a:pt x="12478" y="35915"/>
                </a:cubicBezTo>
                <a:cubicBezTo>
                  <a:pt x="13903" y="36739"/>
                  <a:pt x="15423" y="37372"/>
                  <a:pt x="17007" y="37752"/>
                </a:cubicBezTo>
                <a:cubicBezTo>
                  <a:pt x="17450" y="37879"/>
                  <a:pt x="17798" y="38259"/>
                  <a:pt x="17830" y="38702"/>
                </a:cubicBezTo>
                <a:lnTo>
                  <a:pt x="18020" y="41267"/>
                </a:lnTo>
                <a:cubicBezTo>
                  <a:pt x="18052" y="41806"/>
                  <a:pt x="18495" y="42217"/>
                  <a:pt x="19033" y="42217"/>
                </a:cubicBezTo>
                <a:lnTo>
                  <a:pt x="23467" y="42217"/>
                </a:lnTo>
                <a:cubicBezTo>
                  <a:pt x="24005" y="42217"/>
                  <a:pt x="24449" y="41806"/>
                  <a:pt x="24512" y="41267"/>
                </a:cubicBezTo>
                <a:lnTo>
                  <a:pt x="24702" y="38639"/>
                </a:lnTo>
                <a:cubicBezTo>
                  <a:pt x="24734" y="38227"/>
                  <a:pt x="25051" y="37847"/>
                  <a:pt x="25462" y="37752"/>
                </a:cubicBezTo>
                <a:cubicBezTo>
                  <a:pt x="27014" y="37340"/>
                  <a:pt x="28502" y="36707"/>
                  <a:pt x="29864" y="35915"/>
                </a:cubicBezTo>
                <a:cubicBezTo>
                  <a:pt x="30030" y="35818"/>
                  <a:pt x="30215" y="35770"/>
                  <a:pt x="30399" y="35770"/>
                </a:cubicBezTo>
                <a:cubicBezTo>
                  <a:pt x="30636" y="35770"/>
                  <a:pt x="30872" y="35850"/>
                  <a:pt x="31068" y="36010"/>
                </a:cubicBezTo>
                <a:lnTo>
                  <a:pt x="32999" y="37720"/>
                </a:lnTo>
                <a:cubicBezTo>
                  <a:pt x="33201" y="37891"/>
                  <a:pt x="33448" y="37978"/>
                  <a:pt x="33692" y="37978"/>
                </a:cubicBezTo>
                <a:cubicBezTo>
                  <a:pt x="33947" y="37978"/>
                  <a:pt x="34199" y="37883"/>
                  <a:pt x="34393" y="37689"/>
                </a:cubicBezTo>
                <a:lnTo>
                  <a:pt x="35470" y="36644"/>
                </a:lnTo>
                <a:lnTo>
                  <a:pt x="36515" y="35630"/>
                </a:lnTo>
                <a:lnTo>
                  <a:pt x="37591" y="34585"/>
                </a:lnTo>
                <a:cubicBezTo>
                  <a:pt x="37972" y="34205"/>
                  <a:pt x="38003" y="33603"/>
                  <a:pt x="37655" y="33192"/>
                </a:cubicBezTo>
                <a:lnTo>
                  <a:pt x="35945" y="31165"/>
                </a:lnTo>
                <a:cubicBezTo>
                  <a:pt x="35660" y="30848"/>
                  <a:pt x="35628" y="30341"/>
                  <a:pt x="35850" y="29993"/>
                </a:cubicBezTo>
                <a:cubicBezTo>
                  <a:pt x="36768" y="28505"/>
                  <a:pt x="37433" y="26890"/>
                  <a:pt x="37845" y="25243"/>
                </a:cubicBezTo>
                <a:cubicBezTo>
                  <a:pt x="37940" y="24799"/>
                  <a:pt x="38320" y="24483"/>
                  <a:pt x="38763" y="24451"/>
                </a:cubicBezTo>
                <a:lnTo>
                  <a:pt x="41328" y="24229"/>
                </a:lnTo>
                <a:cubicBezTo>
                  <a:pt x="41867" y="24198"/>
                  <a:pt x="42279" y="23754"/>
                  <a:pt x="42279" y="23216"/>
                </a:cubicBezTo>
                <a:lnTo>
                  <a:pt x="42279" y="18814"/>
                </a:lnTo>
                <a:cubicBezTo>
                  <a:pt x="42279" y="18276"/>
                  <a:pt x="41867" y="17801"/>
                  <a:pt x="41328" y="17769"/>
                </a:cubicBezTo>
                <a:lnTo>
                  <a:pt x="38700" y="17579"/>
                </a:lnTo>
                <a:cubicBezTo>
                  <a:pt x="38257" y="17547"/>
                  <a:pt x="37908" y="17231"/>
                  <a:pt x="37782" y="16819"/>
                </a:cubicBezTo>
                <a:cubicBezTo>
                  <a:pt x="37401" y="15235"/>
                  <a:pt x="36768" y="13747"/>
                  <a:pt x="35945" y="12354"/>
                </a:cubicBezTo>
                <a:cubicBezTo>
                  <a:pt x="35723" y="11974"/>
                  <a:pt x="35755" y="11498"/>
                  <a:pt x="36040" y="11150"/>
                </a:cubicBezTo>
                <a:lnTo>
                  <a:pt x="37750" y="9218"/>
                </a:lnTo>
                <a:cubicBezTo>
                  <a:pt x="38098" y="8807"/>
                  <a:pt x="38098" y="8205"/>
                  <a:pt x="37718" y="7825"/>
                </a:cubicBezTo>
                <a:lnTo>
                  <a:pt x="36673" y="6748"/>
                </a:lnTo>
                <a:lnTo>
                  <a:pt x="35628" y="5703"/>
                </a:lnTo>
                <a:lnTo>
                  <a:pt x="34615" y="4658"/>
                </a:lnTo>
                <a:cubicBezTo>
                  <a:pt x="34412" y="4456"/>
                  <a:pt x="34138" y="4352"/>
                  <a:pt x="33864" y="4352"/>
                </a:cubicBezTo>
                <a:cubicBezTo>
                  <a:pt x="33623" y="4352"/>
                  <a:pt x="33382" y="4432"/>
                  <a:pt x="33189" y="4595"/>
                </a:cubicBezTo>
                <a:lnTo>
                  <a:pt x="31194" y="6273"/>
                </a:lnTo>
                <a:cubicBezTo>
                  <a:pt x="30998" y="6433"/>
                  <a:pt x="30762" y="6514"/>
                  <a:pt x="30526" y="6514"/>
                </a:cubicBezTo>
                <a:cubicBezTo>
                  <a:pt x="30342" y="6514"/>
                  <a:pt x="30157" y="6465"/>
                  <a:pt x="29991" y="6368"/>
                </a:cubicBezTo>
                <a:cubicBezTo>
                  <a:pt x="28534" y="5481"/>
                  <a:pt x="26919" y="4848"/>
                  <a:pt x="25241" y="4436"/>
                </a:cubicBezTo>
                <a:cubicBezTo>
                  <a:pt x="24797" y="4341"/>
                  <a:pt x="24480" y="3961"/>
                  <a:pt x="24449" y="3518"/>
                </a:cubicBezTo>
                <a:lnTo>
                  <a:pt x="24259" y="921"/>
                </a:lnTo>
                <a:cubicBezTo>
                  <a:pt x="24198" y="402"/>
                  <a:pt x="23784" y="1"/>
                  <a:pt x="23272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178;p17">
            <a:extLst>
              <a:ext uri="{FF2B5EF4-FFF2-40B4-BE49-F238E27FC236}">
                <a16:creationId xmlns:a16="http://schemas.microsoft.com/office/drawing/2014/main" id="{5C99ED79-619F-871E-DD16-ABB6C7475848}"/>
              </a:ext>
            </a:extLst>
          </p:cNvPr>
          <p:cNvSpPr/>
          <p:nvPr/>
        </p:nvSpPr>
        <p:spPr>
          <a:xfrm>
            <a:off x="4491697" y="4816190"/>
            <a:ext cx="819564" cy="819534"/>
          </a:xfrm>
          <a:custGeom>
            <a:avLst/>
            <a:gdLst/>
            <a:ahLst/>
            <a:cxnLst/>
            <a:rect l="l" t="t" r="r" b="b"/>
            <a:pathLst>
              <a:path w="27427" h="27426" extrusionOk="0">
                <a:moveTo>
                  <a:pt x="13714" y="1"/>
                </a:moveTo>
                <a:cubicBezTo>
                  <a:pt x="6145" y="1"/>
                  <a:pt x="1" y="6144"/>
                  <a:pt x="1" y="13713"/>
                </a:cubicBezTo>
                <a:cubicBezTo>
                  <a:pt x="1" y="21282"/>
                  <a:pt x="6145" y="27426"/>
                  <a:pt x="13714" y="27426"/>
                </a:cubicBezTo>
                <a:cubicBezTo>
                  <a:pt x="21314" y="27426"/>
                  <a:pt x="27426" y="21282"/>
                  <a:pt x="27426" y="13713"/>
                </a:cubicBezTo>
                <a:cubicBezTo>
                  <a:pt x="27426" y="6144"/>
                  <a:pt x="21314" y="1"/>
                  <a:pt x="1371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7" name="Google Shape;180;p17">
            <a:extLst>
              <a:ext uri="{FF2B5EF4-FFF2-40B4-BE49-F238E27FC236}">
                <a16:creationId xmlns:a16="http://schemas.microsoft.com/office/drawing/2014/main" id="{494750BB-02F3-AFFC-89F7-0CC7CF938F38}"/>
              </a:ext>
            </a:extLst>
          </p:cNvPr>
          <p:cNvCxnSpPr/>
          <p:nvPr/>
        </p:nvCxnSpPr>
        <p:spPr>
          <a:xfrm>
            <a:off x="5533643" y="5635717"/>
            <a:ext cx="1610992" cy="0"/>
          </a:xfrm>
          <a:prstGeom prst="straightConnector1">
            <a:avLst/>
          </a:prstGeom>
          <a:noFill/>
          <a:ln w="9525" cap="flat" cmpd="sng">
            <a:solidFill>
              <a:srgbClr val="210073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17395856-B718-3F8B-5F65-749D676519C2}"/>
              </a:ext>
            </a:extLst>
          </p:cNvPr>
          <p:cNvGrpSpPr/>
          <p:nvPr/>
        </p:nvGrpSpPr>
        <p:grpSpPr>
          <a:xfrm>
            <a:off x="3847268" y="3068322"/>
            <a:ext cx="311367" cy="283039"/>
            <a:chOff x="3719947" y="3010447"/>
            <a:chExt cx="311367" cy="283039"/>
          </a:xfrm>
        </p:grpSpPr>
        <p:sp>
          <p:nvSpPr>
            <p:cNvPr id="78" name="Google Shape;185;p17">
              <a:extLst>
                <a:ext uri="{FF2B5EF4-FFF2-40B4-BE49-F238E27FC236}">
                  <a16:creationId xmlns:a16="http://schemas.microsoft.com/office/drawing/2014/main" id="{7014E6EE-4E2F-0FA8-4953-C071F95AF9EC}"/>
                </a:ext>
              </a:extLst>
            </p:cNvPr>
            <p:cNvSpPr/>
            <p:nvPr/>
          </p:nvSpPr>
          <p:spPr>
            <a:xfrm>
              <a:off x="3719947" y="3010447"/>
              <a:ext cx="311367" cy="283039"/>
            </a:xfrm>
            <a:custGeom>
              <a:avLst/>
              <a:gdLst/>
              <a:ahLst/>
              <a:cxnLst/>
              <a:rect l="l" t="t" r="r" b="b"/>
              <a:pathLst>
                <a:path w="10420" h="9472" extrusionOk="0">
                  <a:moveTo>
                    <a:pt x="5216" y="0"/>
                  </a:moveTo>
                  <a:cubicBezTo>
                    <a:pt x="3073" y="0"/>
                    <a:pt x="1117" y="1473"/>
                    <a:pt x="602" y="3643"/>
                  </a:cubicBezTo>
                  <a:cubicBezTo>
                    <a:pt x="0" y="6177"/>
                    <a:pt x="1584" y="8742"/>
                    <a:pt x="4117" y="9343"/>
                  </a:cubicBezTo>
                  <a:cubicBezTo>
                    <a:pt x="4481" y="9430"/>
                    <a:pt x="4845" y="9471"/>
                    <a:pt x="5204" y="9471"/>
                  </a:cubicBezTo>
                  <a:cubicBezTo>
                    <a:pt x="7347" y="9471"/>
                    <a:pt x="9302" y="7998"/>
                    <a:pt x="9818" y="5828"/>
                  </a:cubicBezTo>
                  <a:cubicBezTo>
                    <a:pt x="10419" y="3295"/>
                    <a:pt x="8836" y="729"/>
                    <a:pt x="6302" y="128"/>
                  </a:cubicBezTo>
                  <a:cubicBezTo>
                    <a:pt x="5939" y="41"/>
                    <a:pt x="5575" y="0"/>
                    <a:pt x="5216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" name="Google Shape;186;p17">
              <a:extLst>
                <a:ext uri="{FF2B5EF4-FFF2-40B4-BE49-F238E27FC236}">
                  <a16:creationId xmlns:a16="http://schemas.microsoft.com/office/drawing/2014/main" id="{A8BC8E49-E638-BDA1-2E21-6278A883F3C2}"/>
                </a:ext>
              </a:extLst>
            </p:cNvPr>
            <p:cNvSpPr/>
            <p:nvPr/>
          </p:nvSpPr>
          <p:spPr>
            <a:xfrm>
              <a:off x="3780816" y="3096567"/>
              <a:ext cx="143551" cy="133482"/>
            </a:xfrm>
            <a:custGeom>
              <a:avLst/>
              <a:gdLst/>
              <a:ahLst/>
              <a:cxnLst/>
              <a:rect l="l" t="t" r="r" b="b"/>
              <a:pathLst>
                <a:path w="4804" h="4467" extrusionOk="0">
                  <a:moveTo>
                    <a:pt x="4139" y="1"/>
                  </a:moveTo>
                  <a:lnTo>
                    <a:pt x="655" y="159"/>
                  </a:lnTo>
                  <a:cubicBezTo>
                    <a:pt x="1" y="190"/>
                    <a:pt x="52" y="1110"/>
                    <a:pt x="656" y="1110"/>
                  </a:cubicBezTo>
                  <a:cubicBezTo>
                    <a:pt x="666" y="1110"/>
                    <a:pt x="676" y="1110"/>
                    <a:pt x="687" y="1109"/>
                  </a:cubicBezTo>
                  <a:lnTo>
                    <a:pt x="3727" y="983"/>
                  </a:lnTo>
                  <a:lnTo>
                    <a:pt x="3854" y="4023"/>
                  </a:lnTo>
                  <a:cubicBezTo>
                    <a:pt x="3854" y="4150"/>
                    <a:pt x="3917" y="4276"/>
                    <a:pt x="4012" y="4340"/>
                  </a:cubicBezTo>
                  <a:cubicBezTo>
                    <a:pt x="4107" y="4435"/>
                    <a:pt x="4234" y="4466"/>
                    <a:pt x="4360" y="4466"/>
                  </a:cubicBezTo>
                  <a:cubicBezTo>
                    <a:pt x="4614" y="4435"/>
                    <a:pt x="4804" y="4213"/>
                    <a:pt x="4804" y="3960"/>
                  </a:cubicBezTo>
                  <a:lnTo>
                    <a:pt x="4645" y="444"/>
                  </a:lnTo>
                  <a:cubicBezTo>
                    <a:pt x="4645" y="191"/>
                    <a:pt x="4424" y="1"/>
                    <a:pt x="4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" name="Google Shape;187;p17">
            <a:extLst>
              <a:ext uri="{FF2B5EF4-FFF2-40B4-BE49-F238E27FC236}">
                <a16:creationId xmlns:a16="http://schemas.microsoft.com/office/drawing/2014/main" id="{16F2C7F0-FDEE-80F6-F8C7-4F39B1784463}"/>
              </a:ext>
            </a:extLst>
          </p:cNvPr>
          <p:cNvSpPr/>
          <p:nvPr/>
        </p:nvSpPr>
        <p:spPr>
          <a:xfrm>
            <a:off x="3101572" y="3425109"/>
            <a:ext cx="1262411" cy="1263366"/>
          </a:xfrm>
          <a:custGeom>
            <a:avLst/>
            <a:gdLst/>
            <a:ahLst/>
            <a:cxnLst/>
            <a:rect l="l" t="t" r="r" b="b"/>
            <a:pathLst>
              <a:path w="42247" h="42279" extrusionOk="0">
                <a:moveTo>
                  <a:pt x="18811" y="0"/>
                </a:moveTo>
                <a:cubicBezTo>
                  <a:pt x="18273" y="0"/>
                  <a:pt x="17830" y="412"/>
                  <a:pt x="17798" y="950"/>
                </a:cubicBezTo>
                <a:lnTo>
                  <a:pt x="17608" y="3579"/>
                </a:lnTo>
                <a:cubicBezTo>
                  <a:pt x="17545" y="3991"/>
                  <a:pt x="17260" y="4371"/>
                  <a:pt x="16816" y="4497"/>
                </a:cubicBezTo>
                <a:cubicBezTo>
                  <a:pt x="15264" y="4877"/>
                  <a:pt x="13776" y="5511"/>
                  <a:pt x="12383" y="6334"/>
                </a:cubicBezTo>
                <a:cubicBezTo>
                  <a:pt x="12216" y="6431"/>
                  <a:pt x="12032" y="6480"/>
                  <a:pt x="11848" y="6480"/>
                </a:cubicBezTo>
                <a:cubicBezTo>
                  <a:pt x="11611" y="6480"/>
                  <a:pt x="11375" y="6399"/>
                  <a:pt x="11179" y="6239"/>
                </a:cubicBezTo>
                <a:lnTo>
                  <a:pt x="9216" y="4529"/>
                </a:lnTo>
                <a:cubicBezTo>
                  <a:pt x="9030" y="4359"/>
                  <a:pt x="8783" y="4271"/>
                  <a:pt x="8536" y="4271"/>
                </a:cubicBezTo>
                <a:cubicBezTo>
                  <a:pt x="8277" y="4271"/>
                  <a:pt x="8016" y="4366"/>
                  <a:pt x="7822" y="4561"/>
                </a:cubicBezTo>
                <a:lnTo>
                  <a:pt x="6777" y="5606"/>
                </a:lnTo>
                <a:lnTo>
                  <a:pt x="5732" y="6619"/>
                </a:lnTo>
                <a:lnTo>
                  <a:pt x="4655" y="7664"/>
                </a:lnTo>
                <a:cubicBezTo>
                  <a:pt x="4275" y="8044"/>
                  <a:pt x="4244" y="8678"/>
                  <a:pt x="4592" y="9058"/>
                </a:cubicBezTo>
                <a:lnTo>
                  <a:pt x="6302" y="11084"/>
                </a:lnTo>
                <a:cubicBezTo>
                  <a:pt x="6587" y="11433"/>
                  <a:pt x="6619" y="11908"/>
                  <a:pt x="6397" y="12288"/>
                </a:cubicBezTo>
                <a:cubicBezTo>
                  <a:pt x="5510" y="13745"/>
                  <a:pt x="4845" y="15360"/>
                  <a:pt x="4434" y="17038"/>
                </a:cubicBezTo>
                <a:cubicBezTo>
                  <a:pt x="4339" y="17450"/>
                  <a:pt x="3990" y="17798"/>
                  <a:pt x="3547" y="17830"/>
                </a:cubicBezTo>
                <a:lnTo>
                  <a:pt x="950" y="18020"/>
                </a:lnTo>
                <a:cubicBezTo>
                  <a:pt x="412" y="18052"/>
                  <a:pt x="0" y="18495"/>
                  <a:pt x="0" y="19033"/>
                </a:cubicBezTo>
                <a:lnTo>
                  <a:pt x="0" y="23467"/>
                </a:lnTo>
                <a:cubicBezTo>
                  <a:pt x="0" y="24005"/>
                  <a:pt x="412" y="24449"/>
                  <a:pt x="950" y="24480"/>
                </a:cubicBezTo>
                <a:lnTo>
                  <a:pt x="3579" y="24702"/>
                </a:lnTo>
                <a:cubicBezTo>
                  <a:pt x="4022" y="24734"/>
                  <a:pt x="4370" y="25019"/>
                  <a:pt x="4497" y="25462"/>
                </a:cubicBezTo>
                <a:cubicBezTo>
                  <a:pt x="4909" y="27109"/>
                  <a:pt x="5574" y="28661"/>
                  <a:pt x="6460" y="30117"/>
                </a:cubicBezTo>
                <a:cubicBezTo>
                  <a:pt x="6682" y="30497"/>
                  <a:pt x="6651" y="30972"/>
                  <a:pt x="6365" y="31321"/>
                </a:cubicBezTo>
                <a:lnTo>
                  <a:pt x="4719" y="33284"/>
                </a:lnTo>
                <a:cubicBezTo>
                  <a:pt x="4370" y="33696"/>
                  <a:pt x="4402" y="34298"/>
                  <a:pt x="4782" y="34678"/>
                </a:cubicBezTo>
                <a:lnTo>
                  <a:pt x="5859" y="35723"/>
                </a:lnTo>
                <a:lnTo>
                  <a:pt x="6872" y="36768"/>
                </a:lnTo>
                <a:lnTo>
                  <a:pt x="7981" y="37813"/>
                </a:lnTo>
                <a:cubicBezTo>
                  <a:pt x="8179" y="38011"/>
                  <a:pt x="8437" y="38114"/>
                  <a:pt x="8697" y="38114"/>
                </a:cubicBezTo>
                <a:cubicBezTo>
                  <a:pt x="8936" y="38114"/>
                  <a:pt x="9177" y="38027"/>
                  <a:pt x="9374" y="37845"/>
                </a:cubicBezTo>
                <a:lnTo>
                  <a:pt x="11338" y="36134"/>
                </a:lnTo>
                <a:cubicBezTo>
                  <a:pt x="11537" y="35953"/>
                  <a:pt x="11779" y="35865"/>
                  <a:pt x="12020" y="35865"/>
                </a:cubicBezTo>
                <a:cubicBezTo>
                  <a:pt x="12200" y="35865"/>
                  <a:pt x="12379" y="35913"/>
                  <a:pt x="12541" y="36008"/>
                </a:cubicBezTo>
                <a:cubicBezTo>
                  <a:pt x="14029" y="36863"/>
                  <a:pt x="15645" y="37496"/>
                  <a:pt x="17323" y="37876"/>
                </a:cubicBezTo>
                <a:cubicBezTo>
                  <a:pt x="17766" y="37971"/>
                  <a:pt x="18083" y="38351"/>
                  <a:pt x="18115" y="38795"/>
                </a:cubicBezTo>
                <a:lnTo>
                  <a:pt x="18368" y="41392"/>
                </a:lnTo>
                <a:cubicBezTo>
                  <a:pt x="18431" y="41898"/>
                  <a:pt x="18875" y="42278"/>
                  <a:pt x="19413" y="42278"/>
                </a:cubicBezTo>
                <a:lnTo>
                  <a:pt x="20902" y="42247"/>
                </a:lnTo>
                <a:lnTo>
                  <a:pt x="22358" y="42215"/>
                </a:lnTo>
                <a:lnTo>
                  <a:pt x="23847" y="42183"/>
                </a:lnTo>
                <a:cubicBezTo>
                  <a:pt x="24385" y="42183"/>
                  <a:pt x="24797" y="41772"/>
                  <a:pt x="24829" y="41233"/>
                </a:cubicBezTo>
                <a:lnTo>
                  <a:pt x="24987" y="38605"/>
                </a:lnTo>
                <a:cubicBezTo>
                  <a:pt x="25019" y="38161"/>
                  <a:pt x="25304" y="37781"/>
                  <a:pt x="25747" y="37655"/>
                </a:cubicBezTo>
                <a:cubicBezTo>
                  <a:pt x="27235" y="37243"/>
                  <a:pt x="28692" y="36610"/>
                  <a:pt x="30022" y="35818"/>
                </a:cubicBezTo>
                <a:cubicBezTo>
                  <a:pt x="30189" y="35721"/>
                  <a:pt x="30373" y="35672"/>
                  <a:pt x="30557" y="35672"/>
                </a:cubicBezTo>
                <a:cubicBezTo>
                  <a:pt x="30794" y="35672"/>
                  <a:pt x="31030" y="35752"/>
                  <a:pt x="31226" y="35913"/>
                </a:cubicBezTo>
                <a:lnTo>
                  <a:pt x="33189" y="37591"/>
                </a:lnTo>
                <a:cubicBezTo>
                  <a:pt x="33386" y="37742"/>
                  <a:pt x="33625" y="37821"/>
                  <a:pt x="33864" y="37821"/>
                </a:cubicBezTo>
                <a:cubicBezTo>
                  <a:pt x="34125" y="37821"/>
                  <a:pt x="34384" y="37727"/>
                  <a:pt x="34583" y="37528"/>
                </a:cubicBezTo>
                <a:lnTo>
                  <a:pt x="35659" y="36451"/>
                </a:lnTo>
                <a:lnTo>
                  <a:pt x="36704" y="35438"/>
                </a:lnTo>
                <a:lnTo>
                  <a:pt x="37750" y="34393"/>
                </a:lnTo>
                <a:cubicBezTo>
                  <a:pt x="38130" y="34013"/>
                  <a:pt x="38130" y="33379"/>
                  <a:pt x="37781" y="32999"/>
                </a:cubicBezTo>
                <a:lnTo>
                  <a:pt x="36071" y="31004"/>
                </a:lnTo>
                <a:cubicBezTo>
                  <a:pt x="35786" y="30687"/>
                  <a:pt x="35723" y="30181"/>
                  <a:pt x="35944" y="29832"/>
                </a:cubicBezTo>
                <a:cubicBezTo>
                  <a:pt x="36799" y="28407"/>
                  <a:pt x="37401" y="26855"/>
                  <a:pt x="37813" y="25272"/>
                </a:cubicBezTo>
                <a:cubicBezTo>
                  <a:pt x="37908" y="24829"/>
                  <a:pt x="38256" y="24512"/>
                  <a:pt x="38731" y="24480"/>
                </a:cubicBezTo>
                <a:lnTo>
                  <a:pt x="41296" y="24259"/>
                </a:lnTo>
                <a:cubicBezTo>
                  <a:pt x="41835" y="24227"/>
                  <a:pt x="42247" y="23784"/>
                  <a:pt x="42247" y="23245"/>
                </a:cubicBezTo>
                <a:lnTo>
                  <a:pt x="42247" y="18812"/>
                </a:lnTo>
                <a:cubicBezTo>
                  <a:pt x="42247" y="18273"/>
                  <a:pt x="41835" y="17830"/>
                  <a:pt x="41296" y="17798"/>
                </a:cubicBezTo>
                <a:lnTo>
                  <a:pt x="38668" y="17577"/>
                </a:lnTo>
                <a:cubicBezTo>
                  <a:pt x="38225" y="17545"/>
                  <a:pt x="37876" y="17260"/>
                  <a:pt x="37750" y="16848"/>
                </a:cubicBezTo>
                <a:cubicBezTo>
                  <a:pt x="37338" y="15296"/>
                  <a:pt x="36736" y="13808"/>
                  <a:pt x="35944" y="12446"/>
                </a:cubicBezTo>
                <a:cubicBezTo>
                  <a:pt x="35691" y="12066"/>
                  <a:pt x="35754" y="11559"/>
                  <a:pt x="36039" y="11243"/>
                </a:cubicBezTo>
                <a:lnTo>
                  <a:pt x="37750" y="9279"/>
                </a:lnTo>
                <a:cubicBezTo>
                  <a:pt x="38098" y="8899"/>
                  <a:pt x="38066" y="8266"/>
                  <a:pt x="37718" y="7886"/>
                </a:cubicBezTo>
                <a:lnTo>
                  <a:pt x="36673" y="6841"/>
                </a:lnTo>
                <a:lnTo>
                  <a:pt x="35628" y="5764"/>
                </a:lnTo>
                <a:lnTo>
                  <a:pt x="34583" y="4719"/>
                </a:lnTo>
                <a:cubicBezTo>
                  <a:pt x="34377" y="4496"/>
                  <a:pt x="34106" y="4384"/>
                  <a:pt x="33835" y="4384"/>
                </a:cubicBezTo>
                <a:cubicBezTo>
                  <a:pt x="33606" y="4384"/>
                  <a:pt x="33378" y="4464"/>
                  <a:pt x="33189" y="4624"/>
                </a:cubicBezTo>
                <a:lnTo>
                  <a:pt x="31162" y="6334"/>
                </a:lnTo>
                <a:cubicBezTo>
                  <a:pt x="30984" y="6494"/>
                  <a:pt x="30756" y="6575"/>
                  <a:pt x="30523" y="6575"/>
                </a:cubicBezTo>
                <a:cubicBezTo>
                  <a:pt x="30341" y="6575"/>
                  <a:pt x="30157" y="6526"/>
                  <a:pt x="29991" y="6429"/>
                </a:cubicBezTo>
                <a:cubicBezTo>
                  <a:pt x="28502" y="5511"/>
                  <a:pt x="26919" y="4846"/>
                  <a:pt x="25240" y="4434"/>
                </a:cubicBezTo>
                <a:cubicBezTo>
                  <a:pt x="24797" y="4339"/>
                  <a:pt x="24480" y="3959"/>
                  <a:pt x="24449" y="3516"/>
                </a:cubicBezTo>
                <a:lnTo>
                  <a:pt x="24259" y="950"/>
                </a:lnTo>
                <a:cubicBezTo>
                  <a:pt x="24195" y="412"/>
                  <a:pt x="23752" y="0"/>
                  <a:pt x="232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88;p17">
            <a:extLst>
              <a:ext uri="{FF2B5EF4-FFF2-40B4-BE49-F238E27FC236}">
                <a16:creationId xmlns:a16="http://schemas.microsoft.com/office/drawing/2014/main" id="{7962F36E-B983-7D36-D264-CAD0A6A064A4}"/>
              </a:ext>
            </a:extLst>
          </p:cNvPr>
          <p:cNvSpPr/>
          <p:nvPr/>
        </p:nvSpPr>
        <p:spPr>
          <a:xfrm>
            <a:off x="3292725" y="3646950"/>
            <a:ext cx="880105" cy="819654"/>
          </a:xfrm>
          <a:custGeom>
            <a:avLst/>
            <a:gdLst/>
            <a:ahLst/>
            <a:cxnLst/>
            <a:rect l="l" t="t" r="r" b="b"/>
            <a:pathLst>
              <a:path w="29453" h="27430" extrusionOk="0">
                <a:moveTo>
                  <a:pt x="14712" y="1"/>
                </a:moveTo>
                <a:cubicBezTo>
                  <a:pt x="8077" y="1"/>
                  <a:pt x="2257" y="4808"/>
                  <a:pt x="1172" y="11546"/>
                </a:cubicBezTo>
                <a:cubicBezTo>
                  <a:pt x="0" y="19020"/>
                  <a:pt x="5067" y="26050"/>
                  <a:pt x="12541" y="27254"/>
                </a:cubicBezTo>
                <a:cubicBezTo>
                  <a:pt x="13277" y="27372"/>
                  <a:pt x="14009" y="27430"/>
                  <a:pt x="14732" y="27430"/>
                </a:cubicBezTo>
                <a:cubicBezTo>
                  <a:pt x="21349" y="27430"/>
                  <a:pt x="27193" y="22622"/>
                  <a:pt x="28249" y="15885"/>
                </a:cubicBezTo>
                <a:cubicBezTo>
                  <a:pt x="29452" y="8411"/>
                  <a:pt x="24385" y="1380"/>
                  <a:pt x="16911" y="177"/>
                </a:cubicBezTo>
                <a:cubicBezTo>
                  <a:pt x="16172" y="58"/>
                  <a:pt x="15437" y="1"/>
                  <a:pt x="1471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3" name="Google Shape;193;p17">
            <a:extLst>
              <a:ext uri="{FF2B5EF4-FFF2-40B4-BE49-F238E27FC236}">
                <a16:creationId xmlns:a16="http://schemas.microsoft.com/office/drawing/2014/main" id="{2AAC4464-1ADF-83DB-6060-9AB3C0D0F4AF}"/>
              </a:ext>
            </a:extLst>
          </p:cNvPr>
          <p:cNvCxnSpPr/>
          <p:nvPr/>
        </p:nvCxnSpPr>
        <p:spPr>
          <a:xfrm>
            <a:off x="2660040" y="4056777"/>
            <a:ext cx="313451" cy="0"/>
          </a:xfrm>
          <a:prstGeom prst="straightConnector1">
            <a:avLst/>
          </a:prstGeom>
          <a:noFill/>
          <a:ln w="9525" cap="flat" cmpd="sng">
            <a:solidFill>
              <a:srgbClr val="210073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92A5735-0B43-C583-4F45-A92AEA0ED65F}"/>
              </a:ext>
            </a:extLst>
          </p:cNvPr>
          <p:cNvGrpSpPr/>
          <p:nvPr/>
        </p:nvGrpSpPr>
        <p:grpSpPr>
          <a:xfrm>
            <a:off x="5557277" y="3068084"/>
            <a:ext cx="292422" cy="283517"/>
            <a:chOff x="5429956" y="3010209"/>
            <a:chExt cx="292422" cy="283517"/>
          </a:xfrm>
        </p:grpSpPr>
        <p:sp>
          <p:nvSpPr>
            <p:cNvPr id="84" name="Google Shape;195;p17">
              <a:extLst>
                <a:ext uri="{FF2B5EF4-FFF2-40B4-BE49-F238E27FC236}">
                  <a16:creationId xmlns:a16="http://schemas.microsoft.com/office/drawing/2014/main" id="{F0D98E78-1FAD-99BB-F0B1-81845730CC90}"/>
                </a:ext>
              </a:extLst>
            </p:cNvPr>
            <p:cNvSpPr/>
            <p:nvPr/>
          </p:nvSpPr>
          <p:spPr>
            <a:xfrm>
              <a:off x="5429956" y="3010209"/>
              <a:ext cx="292422" cy="283517"/>
            </a:xfrm>
            <a:custGeom>
              <a:avLst/>
              <a:gdLst/>
              <a:ahLst/>
              <a:cxnLst/>
              <a:rect l="l" t="t" r="r" b="b"/>
              <a:pathLst>
                <a:path w="9786" h="9488" extrusionOk="0">
                  <a:moveTo>
                    <a:pt x="4901" y="0"/>
                  </a:moveTo>
                  <a:cubicBezTo>
                    <a:pt x="2430" y="0"/>
                    <a:pt x="341" y="1914"/>
                    <a:pt x="159" y="4443"/>
                  </a:cubicBezTo>
                  <a:cubicBezTo>
                    <a:pt x="0" y="7040"/>
                    <a:pt x="1995" y="9288"/>
                    <a:pt x="4592" y="9478"/>
                  </a:cubicBezTo>
                  <a:cubicBezTo>
                    <a:pt x="4690" y="9484"/>
                    <a:pt x="4788" y="9487"/>
                    <a:pt x="4885" y="9487"/>
                  </a:cubicBezTo>
                  <a:cubicBezTo>
                    <a:pt x="7356" y="9487"/>
                    <a:pt x="9445" y="7574"/>
                    <a:pt x="9628" y="5044"/>
                  </a:cubicBezTo>
                  <a:cubicBezTo>
                    <a:pt x="9786" y="2448"/>
                    <a:pt x="7822" y="199"/>
                    <a:pt x="5194" y="9"/>
                  </a:cubicBezTo>
                  <a:cubicBezTo>
                    <a:pt x="5096" y="3"/>
                    <a:pt x="4998" y="0"/>
                    <a:pt x="4901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" name="Google Shape;196;p17">
              <a:extLst>
                <a:ext uri="{FF2B5EF4-FFF2-40B4-BE49-F238E27FC236}">
                  <a16:creationId xmlns:a16="http://schemas.microsoft.com/office/drawing/2014/main" id="{7BB321C1-044F-4DF0-CF87-4FD36137B797}"/>
                </a:ext>
              </a:extLst>
            </p:cNvPr>
            <p:cNvSpPr/>
            <p:nvPr/>
          </p:nvSpPr>
          <p:spPr>
            <a:xfrm>
              <a:off x="5493365" y="3063458"/>
              <a:ext cx="138172" cy="136290"/>
            </a:xfrm>
            <a:custGeom>
              <a:avLst/>
              <a:gdLst/>
              <a:ahLst/>
              <a:cxnLst/>
              <a:rect l="l" t="t" r="r" b="b"/>
              <a:pathLst>
                <a:path w="4624" h="4561" extrusionOk="0">
                  <a:moveTo>
                    <a:pt x="4054" y="1"/>
                  </a:moveTo>
                  <a:cubicBezTo>
                    <a:pt x="3769" y="1"/>
                    <a:pt x="3579" y="222"/>
                    <a:pt x="3579" y="476"/>
                  </a:cubicBezTo>
                  <a:lnTo>
                    <a:pt x="3642" y="3516"/>
                  </a:lnTo>
                  <a:lnTo>
                    <a:pt x="602" y="3611"/>
                  </a:lnTo>
                  <a:cubicBezTo>
                    <a:pt x="475" y="3611"/>
                    <a:pt x="348" y="3674"/>
                    <a:pt x="285" y="3769"/>
                  </a:cubicBezTo>
                  <a:cubicBezTo>
                    <a:pt x="0" y="4086"/>
                    <a:pt x="222" y="4561"/>
                    <a:pt x="633" y="4561"/>
                  </a:cubicBezTo>
                  <a:lnTo>
                    <a:pt x="4149" y="4466"/>
                  </a:lnTo>
                  <a:cubicBezTo>
                    <a:pt x="4402" y="4466"/>
                    <a:pt x="4624" y="4244"/>
                    <a:pt x="4624" y="3991"/>
                  </a:cubicBezTo>
                  <a:lnTo>
                    <a:pt x="4529" y="476"/>
                  </a:lnTo>
                  <a:cubicBezTo>
                    <a:pt x="4529" y="222"/>
                    <a:pt x="4307" y="1"/>
                    <a:pt x="40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Google Shape;197;p17">
            <a:extLst>
              <a:ext uri="{FF2B5EF4-FFF2-40B4-BE49-F238E27FC236}">
                <a16:creationId xmlns:a16="http://schemas.microsoft.com/office/drawing/2014/main" id="{ABD57E76-4931-DF6C-976C-1189BF19343B}"/>
              </a:ext>
            </a:extLst>
          </p:cNvPr>
          <p:cNvSpPr/>
          <p:nvPr/>
        </p:nvSpPr>
        <p:spPr>
          <a:xfrm>
            <a:off x="4270274" y="2256408"/>
            <a:ext cx="1263366" cy="1262411"/>
          </a:xfrm>
          <a:custGeom>
            <a:avLst/>
            <a:gdLst/>
            <a:ahLst/>
            <a:cxnLst/>
            <a:rect l="l" t="t" r="r" b="b"/>
            <a:pathLst>
              <a:path w="42279" h="42247" extrusionOk="0">
                <a:moveTo>
                  <a:pt x="18812" y="0"/>
                </a:moveTo>
                <a:cubicBezTo>
                  <a:pt x="18273" y="0"/>
                  <a:pt x="17830" y="412"/>
                  <a:pt x="17798" y="950"/>
                </a:cubicBezTo>
                <a:lnTo>
                  <a:pt x="17608" y="3579"/>
                </a:lnTo>
                <a:cubicBezTo>
                  <a:pt x="17577" y="4022"/>
                  <a:pt x="17260" y="4402"/>
                  <a:pt x="16848" y="4497"/>
                </a:cubicBezTo>
                <a:cubicBezTo>
                  <a:pt x="15201" y="4941"/>
                  <a:pt x="13618" y="5606"/>
                  <a:pt x="12161" y="6492"/>
                </a:cubicBezTo>
                <a:cubicBezTo>
                  <a:pt x="11995" y="6589"/>
                  <a:pt x="11811" y="6638"/>
                  <a:pt x="11626" y="6638"/>
                </a:cubicBezTo>
                <a:cubicBezTo>
                  <a:pt x="11390" y="6638"/>
                  <a:pt x="11154" y="6558"/>
                  <a:pt x="10958" y="6397"/>
                </a:cubicBezTo>
                <a:lnTo>
                  <a:pt x="8994" y="4719"/>
                </a:lnTo>
                <a:cubicBezTo>
                  <a:pt x="8802" y="4556"/>
                  <a:pt x="8568" y="4476"/>
                  <a:pt x="8334" y="4476"/>
                </a:cubicBezTo>
                <a:cubicBezTo>
                  <a:pt x="8069" y="4476"/>
                  <a:pt x="7803" y="4580"/>
                  <a:pt x="7601" y="4782"/>
                </a:cubicBezTo>
                <a:lnTo>
                  <a:pt x="6556" y="5859"/>
                </a:lnTo>
                <a:lnTo>
                  <a:pt x="5542" y="6904"/>
                </a:lnTo>
                <a:lnTo>
                  <a:pt x="4497" y="7949"/>
                </a:lnTo>
                <a:cubicBezTo>
                  <a:pt x="4117" y="8329"/>
                  <a:pt x="4086" y="8963"/>
                  <a:pt x="4434" y="9343"/>
                </a:cubicBezTo>
                <a:lnTo>
                  <a:pt x="6176" y="11338"/>
                </a:lnTo>
                <a:cubicBezTo>
                  <a:pt x="6461" y="11654"/>
                  <a:pt x="6524" y="12129"/>
                  <a:pt x="6302" y="12509"/>
                </a:cubicBezTo>
                <a:cubicBezTo>
                  <a:pt x="5416" y="14030"/>
                  <a:pt x="4782" y="15645"/>
                  <a:pt x="4402" y="17323"/>
                </a:cubicBezTo>
                <a:cubicBezTo>
                  <a:pt x="4307" y="17735"/>
                  <a:pt x="3959" y="18051"/>
                  <a:pt x="3516" y="18115"/>
                </a:cubicBezTo>
                <a:lnTo>
                  <a:pt x="950" y="18368"/>
                </a:lnTo>
                <a:cubicBezTo>
                  <a:pt x="412" y="18400"/>
                  <a:pt x="0" y="18875"/>
                  <a:pt x="0" y="19413"/>
                </a:cubicBezTo>
                <a:lnTo>
                  <a:pt x="32" y="20902"/>
                </a:lnTo>
                <a:lnTo>
                  <a:pt x="95" y="22358"/>
                </a:lnTo>
                <a:lnTo>
                  <a:pt x="95" y="23847"/>
                </a:lnTo>
                <a:cubicBezTo>
                  <a:pt x="95" y="24385"/>
                  <a:pt x="507" y="24829"/>
                  <a:pt x="1045" y="24860"/>
                </a:cubicBezTo>
                <a:lnTo>
                  <a:pt x="3674" y="25019"/>
                </a:lnTo>
                <a:cubicBezTo>
                  <a:pt x="4117" y="25050"/>
                  <a:pt x="4497" y="25335"/>
                  <a:pt x="4592" y="25747"/>
                </a:cubicBezTo>
                <a:cubicBezTo>
                  <a:pt x="5036" y="27267"/>
                  <a:pt x="5637" y="28724"/>
                  <a:pt x="6461" y="30054"/>
                </a:cubicBezTo>
                <a:cubicBezTo>
                  <a:pt x="6682" y="30434"/>
                  <a:pt x="6651" y="30909"/>
                  <a:pt x="6366" y="31226"/>
                </a:cubicBezTo>
                <a:lnTo>
                  <a:pt x="4687" y="33221"/>
                </a:lnTo>
                <a:cubicBezTo>
                  <a:pt x="4339" y="33633"/>
                  <a:pt x="4371" y="34234"/>
                  <a:pt x="4751" y="34614"/>
                </a:cubicBezTo>
                <a:lnTo>
                  <a:pt x="5827" y="35659"/>
                </a:lnTo>
                <a:lnTo>
                  <a:pt x="6841" y="36704"/>
                </a:lnTo>
                <a:lnTo>
                  <a:pt x="7918" y="37750"/>
                </a:lnTo>
                <a:cubicBezTo>
                  <a:pt x="8112" y="37944"/>
                  <a:pt x="8364" y="38039"/>
                  <a:pt x="8619" y="38039"/>
                </a:cubicBezTo>
                <a:cubicBezTo>
                  <a:pt x="8863" y="38039"/>
                  <a:pt x="9110" y="37952"/>
                  <a:pt x="9311" y="37781"/>
                </a:cubicBezTo>
                <a:lnTo>
                  <a:pt x="11306" y="36071"/>
                </a:lnTo>
                <a:cubicBezTo>
                  <a:pt x="11494" y="35902"/>
                  <a:pt x="11737" y="35811"/>
                  <a:pt x="11983" y="35811"/>
                </a:cubicBezTo>
                <a:cubicBezTo>
                  <a:pt x="12153" y="35811"/>
                  <a:pt x="12323" y="35854"/>
                  <a:pt x="12478" y="35944"/>
                </a:cubicBezTo>
                <a:cubicBezTo>
                  <a:pt x="13903" y="36768"/>
                  <a:pt x="15423" y="37401"/>
                  <a:pt x="17007" y="37813"/>
                </a:cubicBezTo>
                <a:cubicBezTo>
                  <a:pt x="17450" y="37908"/>
                  <a:pt x="17767" y="38288"/>
                  <a:pt x="17830" y="38731"/>
                </a:cubicBezTo>
                <a:lnTo>
                  <a:pt x="18020" y="41296"/>
                </a:lnTo>
                <a:cubicBezTo>
                  <a:pt x="18052" y="41835"/>
                  <a:pt x="18495" y="42246"/>
                  <a:pt x="19033" y="42246"/>
                </a:cubicBezTo>
                <a:lnTo>
                  <a:pt x="23467" y="42246"/>
                </a:lnTo>
                <a:cubicBezTo>
                  <a:pt x="24005" y="42246"/>
                  <a:pt x="24449" y="41835"/>
                  <a:pt x="24512" y="41296"/>
                </a:cubicBezTo>
                <a:lnTo>
                  <a:pt x="24702" y="38668"/>
                </a:lnTo>
                <a:cubicBezTo>
                  <a:pt x="24734" y="38225"/>
                  <a:pt x="25051" y="37876"/>
                  <a:pt x="25462" y="37750"/>
                </a:cubicBezTo>
                <a:cubicBezTo>
                  <a:pt x="27014" y="37369"/>
                  <a:pt x="28502" y="36736"/>
                  <a:pt x="29864" y="35944"/>
                </a:cubicBezTo>
                <a:cubicBezTo>
                  <a:pt x="30030" y="35847"/>
                  <a:pt x="30215" y="35799"/>
                  <a:pt x="30399" y="35799"/>
                </a:cubicBezTo>
                <a:cubicBezTo>
                  <a:pt x="30636" y="35799"/>
                  <a:pt x="30872" y="35879"/>
                  <a:pt x="31068" y="36039"/>
                </a:cubicBezTo>
                <a:lnTo>
                  <a:pt x="32999" y="37750"/>
                </a:lnTo>
                <a:cubicBezTo>
                  <a:pt x="33201" y="37920"/>
                  <a:pt x="33448" y="38007"/>
                  <a:pt x="33692" y="38007"/>
                </a:cubicBezTo>
                <a:cubicBezTo>
                  <a:pt x="33947" y="38007"/>
                  <a:pt x="34199" y="37912"/>
                  <a:pt x="34393" y="37718"/>
                </a:cubicBezTo>
                <a:lnTo>
                  <a:pt x="35470" y="36673"/>
                </a:lnTo>
                <a:lnTo>
                  <a:pt x="36515" y="35659"/>
                </a:lnTo>
                <a:lnTo>
                  <a:pt x="37591" y="34614"/>
                </a:lnTo>
                <a:cubicBezTo>
                  <a:pt x="37972" y="34234"/>
                  <a:pt x="38003" y="33633"/>
                  <a:pt x="37655" y="33221"/>
                </a:cubicBezTo>
                <a:lnTo>
                  <a:pt x="35945" y="31194"/>
                </a:lnTo>
                <a:cubicBezTo>
                  <a:pt x="35660" y="30846"/>
                  <a:pt x="35628" y="30371"/>
                  <a:pt x="35850" y="30022"/>
                </a:cubicBezTo>
                <a:cubicBezTo>
                  <a:pt x="36768" y="28534"/>
                  <a:pt x="37433" y="26919"/>
                  <a:pt x="37845" y="25272"/>
                </a:cubicBezTo>
                <a:cubicBezTo>
                  <a:pt x="37940" y="24829"/>
                  <a:pt x="38320" y="24512"/>
                  <a:pt x="38763" y="24480"/>
                </a:cubicBezTo>
                <a:lnTo>
                  <a:pt x="41328" y="24259"/>
                </a:lnTo>
                <a:cubicBezTo>
                  <a:pt x="41867" y="24227"/>
                  <a:pt x="42279" y="23784"/>
                  <a:pt x="42279" y="23245"/>
                </a:cubicBezTo>
                <a:lnTo>
                  <a:pt x="42279" y="18812"/>
                </a:lnTo>
                <a:cubicBezTo>
                  <a:pt x="42279" y="18273"/>
                  <a:pt x="41867" y="17830"/>
                  <a:pt x="41328" y="17798"/>
                </a:cubicBezTo>
                <a:lnTo>
                  <a:pt x="38700" y="17608"/>
                </a:lnTo>
                <a:cubicBezTo>
                  <a:pt x="38257" y="17576"/>
                  <a:pt x="37908" y="17260"/>
                  <a:pt x="37782" y="16848"/>
                </a:cubicBezTo>
                <a:cubicBezTo>
                  <a:pt x="37401" y="15265"/>
                  <a:pt x="36768" y="13776"/>
                  <a:pt x="35945" y="12383"/>
                </a:cubicBezTo>
                <a:cubicBezTo>
                  <a:pt x="35723" y="12003"/>
                  <a:pt x="35755" y="11528"/>
                  <a:pt x="36040" y="11179"/>
                </a:cubicBezTo>
                <a:lnTo>
                  <a:pt x="37750" y="9248"/>
                </a:lnTo>
                <a:cubicBezTo>
                  <a:pt x="38098" y="8836"/>
                  <a:pt x="38098" y="8234"/>
                  <a:pt x="37718" y="7854"/>
                </a:cubicBezTo>
                <a:lnTo>
                  <a:pt x="36673" y="6777"/>
                </a:lnTo>
                <a:lnTo>
                  <a:pt x="35628" y="5732"/>
                </a:lnTo>
                <a:lnTo>
                  <a:pt x="34615" y="4687"/>
                </a:lnTo>
                <a:cubicBezTo>
                  <a:pt x="34412" y="4485"/>
                  <a:pt x="34138" y="4381"/>
                  <a:pt x="33864" y="4381"/>
                </a:cubicBezTo>
                <a:cubicBezTo>
                  <a:pt x="33623" y="4381"/>
                  <a:pt x="33382" y="4461"/>
                  <a:pt x="33189" y="4624"/>
                </a:cubicBezTo>
                <a:lnTo>
                  <a:pt x="31194" y="6302"/>
                </a:lnTo>
                <a:cubicBezTo>
                  <a:pt x="30998" y="6463"/>
                  <a:pt x="30762" y="6543"/>
                  <a:pt x="30526" y="6543"/>
                </a:cubicBezTo>
                <a:cubicBezTo>
                  <a:pt x="30342" y="6543"/>
                  <a:pt x="30157" y="6494"/>
                  <a:pt x="29991" y="6397"/>
                </a:cubicBezTo>
                <a:cubicBezTo>
                  <a:pt x="28534" y="5511"/>
                  <a:pt x="26919" y="4846"/>
                  <a:pt x="25241" y="4466"/>
                </a:cubicBezTo>
                <a:cubicBezTo>
                  <a:pt x="24797" y="4339"/>
                  <a:pt x="24480" y="3990"/>
                  <a:pt x="24449" y="3547"/>
                </a:cubicBezTo>
                <a:lnTo>
                  <a:pt x="24259" y="950"/>
                </a:lnTo>
                <a:cubicBezTo>
                  <a:pt x="24195" y="412"/>
                  <a:pt x="23752" y="0"/>
                  <a:pt x="23214" y="0"/>
                </a:cubicBezTo>
                <a:close/>
              </a:path>
            </a:pathLst>
          </a:custGeom>
          <a:solidFill>
            <a:srgbClr val="2100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98;p17">
            <a:extLst>
              <a:ext uri="{FF2B5EF4-FFF2-40B4-BE49-F238E27FC236}">
                <a16:creationId xmlns:a16="http://schemas.microsoft.com/office/drawing/2014/main" id="{D018C8E6-D8BB-CC12-C6F0-019E42F40CC0}"/>
              </a:ext>
            </a:extLst>
          </p:cNvPr>
          <p:cNvSpPr/>
          <p:nvPr/>
        </p:nvSpPr>
        <p:spPr>
          <a:xfrm>
            <a:off x="4491697" y="2477830"/>
            <a:ext cx="819564" cy="819534"/>
          </a:xfrm>
          <a:custGeom>
            <a:avLst/>
            <a:gdLst/>
            <a:ahLst/>
            <a:cxnLst/>
            <a:rect l="l" t="t" r="r" b="b"/>
            <a:pathLst>
              <a:path w="27427" h="27426" extrusionOk="0">
                <a:moveTo>
                  <a:pt x="13714" y="1"/>
                </a:moveTo>
                <a:cubicBezTo>
                  <a:pt x="6145" y="1"/>
                  <a:pt x="1" y="6144"/>
                  <a:pt x="1" y="13713"/>
                </a:cubicBezTo>
                <a:cubicBezTo>
                  <a:pt x="1" y="21282"/>
                  <a:pt x="6145" y="27426"/>
                  <a:pt x="13714" y="27426"/>
                </a:cubicBezTo>
                <a:cubicBezTo>
                  <a:pt x="21314" y="27426"/>
                  <a:pt x="27426" y="21282"/>
                  <a:pt x="27426" y="13713"/>
                </a:cubicBezTo>
                <a:cubicBezTo>
                  <a:pt x="27426" y="6144"/>
                  <a:pt x="21314" y="1"/>
                  <a:pt x="1371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9" name="Google Shape;200;p17">
            <a:extLst>
              <a:ext uri="{FF2B5EF4-FFF2-40B4-BE49-F238E27FC236}">
                <a16:creationId xmlns:a16="http://schemas.microsoft.com/office/drawing/2014/main" id="{494AECF2-5274-B83D-EFCA-CA3D9CB0BA7A}"/>
              </a:ext>
            </a:extLst>
          </p:cNvPr>
          <p:cNvCxnSpPr/>
          <p:nvPr/>
        </p:nvCxnSpPr>
        <p:spPr>
          <a:xfrm>
            <a:off x="2659294" y="2513799"/>
            <a:ext cx="1610992" cy="0"/>
          </a:xfrm>
          <a:prstGeom prst="straightConnector1">
            <a:avLst/>
          </a:prstGeom>
          <a:noFill/>
          <a:ln w="9525" cap="flat" cmpd="sng">
            <a:solidFill>
              <a:srgbClr val="210073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0570E29-7FBA-226D-3890-8E634806F99C}"/>
              </a:ext>
            </a:extLst>
          </p:cNvPr>
          <p:cNvGrpSpPr/>
          <p:nvPr/>
        </p:nvGrpSpPr>
        <p:grpSpPr>
          <a:xfrm>
            <a:off x="3330555" y="3702829"/>
            <a:ext cx="804415" cy="708315"/>
            <a:chOff x="3203234" y="3644954"/>
            <a:chExt cx="804415" cy="708315"/>
          </a:xfrm>
        </p:grpSpPr>
        <p:sp>
          <p:nvSpPr>
            <p:cNvPr id="82" name="Google Shape;189;p17">
              <a:extLst>
                <a:ext uri="{FF2B5EF4-FFF2-40B4-BE49-F238E27FC236}">
                  <a16:creationId xmlns:a16="http://schemas.microsoft.com/office/drawing/2014/main" id="{71E69D2C-92AF-A092-9F9C-FD548D39AF3C}"/>
                </a:ext>
              </a:extLst>
            </p:cNvPr>
            <p:cNvSpPr/>
            <p:nvPr/>
          </p:nvSpPr>
          <p:spPr>
            <a:xfrm>
              <a:off x="3203234" y="3644954"/>
              <a:ext cx="804415" cy="708315"/>
            </a:xfrm>
            <a:custGeom>
              <a:avLst/>
              <a:gdLst/>
              <a:ahLst/>
              <a:cxnLst/>
              <a:rect l="l" t="t" r="r" b="b"/>
              <a:pathLst>
                <a:path w="26920" h="23704" extrusionOk="0">
                  <a:moveTo>
                    <a:pt x="13448" y="1"/>
                  </a:moveTo>
                  <a:cubicBezTo>
                    <a:pt x="11907" y="1"/>
                    <a:pt x="10342" y="301"/>
                    <a:pt x="8837" y="935"/>
                  </a:cubicBezTo>
                  <a:cubicBezTo>
                    <a:pt x="2819" y="3501"/>
                    <a:pt x="1" y="10436"/>
                    <a:pt x="2534" y="16453"/>
                  </a:cubicBezTo>
                  <a:cubicBezTo>
                    <a:pt x="4456" y="20985"/>
                    <a:pt x="8849" y="23703"/>
                    <a:pt x="13462" y="23703"/>
                  </a:cubicBezTo>
                  <a:cubicBezTo>
                    <a:pt x="15006" y="23703"/>
                    <a:pt x="16575" y="23399"/>
                    <a:pt x="18084" y="22755"/>
                  </a:cubicBezTo>
                  <a:cubicBezTo>
                    <a:pt x="24101" y="20222"/>
                    <a:pt x="26920" y="13255"/>
                    <a:pt x="24386" y="7237"/>
                  </a:cubicBezTo>
                  <a:cubicBezTo>
                    <a:pt x="22463" y="2702"/>
                    <a:pt x="18065" y="1"/>
                    <a:pt x="13448" y="1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AC21EC28-96EF-E7B9-E42A-B8F18E1B95B5}"/>
                </a:ext>
              </a:extLst>
            </p:cNvPr>
            <p:cNvGrpSpPr/>
            <p:nvPr/>
          </p:nvGrpSpPr>
          <p:grpSpPr>
            <a:xfrm>
              <a:off x="3415612" y="3811539"/>
              <a:ext cx="379674" cy="374718"/>
              <a:chOff x="3415612" y="3811539"/>
              <a:chExt cx="379674" cy="374718"/>
            </a:xfrm>
          </p:grpSpPr>
          <p:sp>
            <p:nvSpPr>
              <p:cNvPr id="92" name="Google Shape;207;p17">
                <a:extLst>
                  <a:ext uri="{FF2B5EF4-FFF2-40B4-BE49-F238E27FC236}">
                    <a16:creationId xmlns:a16="http://schemas.microsoft.com/office/drawing/2014/main" id="{E2A7852C-22F8-4D09-3110-CFCF5275D476}"/>
                  </a:ext>
                </a:extLst>
              </p:cNvPr>
              <p:cNvSpPr/>
              <p:nvPr/>
            </p:nvSpPr>
            <p:spPr>
              <a:xfrm>
                <a:off x="3584345" y="3965245"/>
                <a:ext cx="43918" cy="43918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2259" extrusionOk="0">
                    <a:moveTo>
                      <a:pt x="0" y="0"/>
                    </a:moveTo>
                    <a:lnTo>
                      <a:pt x="0" y="2259"/>
                    </a:lnTo>
                    <a:lnTo>
                      <a:pt x="2259" y="2259"/>
                    </a:lnTo>
                    <a:lnTo>
                      <a:pt x="225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E797901D-F509-A460-971A-042D7E0B1E2C}"/>
                  </a:ext>
                </a:extLst>
              </p:cNvPr>
              <p:cNvGrpSpPr/>
              <p:nvPr/>
            </p:nvGrpSpPr>
            <p:grpSpPr>
              <a:xfrm>
                <a:off x="3415612" y="3811539"/>
                <a:ext cx="379674" cy="374718"/>
                <a:chOff x="3415612" y="3811539"/>
                <a:chExt cx="379674" cy="374718"/>
              </a:xfrm>
            </p:grpSpPr>
            <p:sp>
              <p:nvSpPr>
                <p:cNvPr id="90" name="Google Shape;205;p17">
                  <a:extLst>
                    <a:ext uri="{FF2B5EF4-FFF2-40B4-BE49-F238E27FC236}">
                      <a16:creationId xmlns:a16="http://schemas.microsoft.com/office/drawing/2014/main" id="{B977D490-030A-F1A0-6EDD-6EFA7B03C954}"/>
                    </a:ext>
                  </a:extLst>
                </p:cNvPr>
                <p:cNvSpPr/>
                <p:nvPr/>
              </p:nvSpPr>
              <p:spPr>
                <a:xfrm>
                  <a:off x="3684683" y="3833567"/>
                  <a:ext cx="64663" cy="6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6" h="3130" extrusionOk="0">
                      <a:moveTo>
                        <a:pt x="482" y="1"/>
                      </a:moveTo>
                      <a:cubicBezTo>
                        <a:pt x="280" y="1"/>
                        <a:pt x="95" y="114"/>
                        <a:pt x="1" y="293"/>
                      </a:cubicBezTo>
                      <a:lnTo>
                        <a:pt x="3322" y="3130"/>
                      </a:lnTo>
                      <a:lnTo>
                        <a:pt x="3322" y="564"/>
                      </a:lnTo>
                      <a:cubicBezTo>
                        <a:pt x="3325" y="253"/>
                        <a:pt x="3072" y="1"/>
                        <a:pt x="2761" y="1"/>
                      </a:cubicBezTo>
                      <a:cubicBezTo>
                        <a:pt x="2760" y="1"/>
                        <a:pt x="2758" y="1"/>
                        <a:pt x="2756" y="1"/>
                      </a:cubicBezTo>
                      <a:lnTo>
                        <a:pt x="497" y="1"/>
                      </a:lnTo>
                      <a:cubicBezTo>
                        <a:pt x="492" y="1"/>
                        <a:pt x="487" y="1"/>
                        <a:pt x="48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1" name="Google Shape;206;p17">
                  <a:extLst>
                    <a:ext uri="{FF2B5EF4-FFF2-40B4-BE49-F238E27FC236}">
                      <a16:creationId xmlns:a16="http://schemas.microsoft.com/office/drawing/2014/main" id="{DAD60DA3-DAD8-A76D-7B60-1E9A22E627BE}"/>
                    </a:ext>
                  </a:extLst>
                </p:cNvPr>
                <p:cNvSpPr/>
                <p:nvPr/>
              </p:nvSpPr>
              <p:spPr>
                <a:xfrm>
                  <a:off x="3563154" y="4075012"/>
                  <a:ext cx="87837" cy="111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18" h="5722" extrusionOk="0">
                      <a:moveTo>
                        <a:pt x="2822" y="1130"/>
                      </a:moveTo>
                      <a:cubicBezTo>
                        <a:pt x="3325" y="1130"/>
                        <a:pt x="3578" y="1738"/>
                        <a:pt x="3222" y="2093"/>
                      </a:cubicBezTo>
                      <a:cubicBezTo>
                        <a:pt x="3106" y="2209"/>
                        <a:pt x="2964" y="2260"/>
                        <a:pt x="2825" y="2260"/>
                      </a:cubicBezTo>
                      <a:cubicBezTo>
                        <a:pt x="2535" y="2260"/>
                        <a:pt x="2259" y="2036"/>
                        <a:pt x="2259" y="1696"/>
                      </a:cubicBezTo>
                      <a:cubicBezTo>
                        <a:pt x="2259" y="1383"/>
                        <a:pt x="2509" y="1130"/>
                        <a:pt x="2822" y="1130"/>
                      </a:cubicBezTo>
                      <a:close/>
                      <a:moveTo>
                        <a:pt x="0" y="1"/>
                      </a:moveTo>
                      <a:lnTo>
                        <a:pt x="0" y="5722"/>
                      </a:lnTo>
                      <a:lnTo>
                        <a:pt x="4517" y="5722"/>
                      </a:lnTo>
                      <a:lnTo>
                        <a:pt x="451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3" name="Google Shape;208;p17">
                  <a:extLst>
                    <a:ext uri="{FF2B5EF4-FFF2-40B4-BE49-F238E27FC236}">
                      <a16:creationId xmlns:a16="http://schemas.microsoft.com/office/drawing/2014/main" id="{BAF5382F-4134-B814-B85B-FAF8E674CDBC}"/>
                    </a:ext>
                  </a:extLst>
                </p:cNvPr>
                <p:cNvSpPr/>
                <p:nvPr/>
              </p:nvSpPr>
              <p:spPr>
                <a:xfrm>
                  <a:off x="3415612" y="3811539"/>
                  <a:ext cx="379674" cy="184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29" h="9513" extrusionOk="0">
                      <a:moveTo>
                        <a:pt x="9821" y="0"/>
                      </a:moveTo>
                      <a:cubicBezTo>
                        <a:pt x="9559" y="0"/>
                        <a:pt x="9297" y="92"/>
                        <a:pt x="9086" y="276"/>
                      </a:cubicBezTo>
                      <a:lnTo>
                        <a:pt x="531" y="7521"/>
                      </a:lnTo>
                      <a:cubicBezTo>
                        <a:pt x="61" y="7921"/>
                        <a:pt x="1" y="8626"/>
                        <a:pt x="395" y="9099"/>
                      </a:cubicBezTo>
                      <a:cubicBezTo>
                        <a:pt x="620" y="9369"/>
                        <a:pt x="942" y="9508"/>
                        <a:pt x="1266" y="9508"/>
                      </a:cubicBezTo>
                      <a:cubicBezTo>
                        <a:pt x="1525" y="9508"/>
                        <a:pt x="1785" y="9419"/>
                        <a:pt x="1997" y="9237"/>
                      </a:cubicBezTo>
                      <a:lnTo>
                        <a:pt x="9821" y="2622"/>
                      </a:lnTo>
                      <a:lnTo>
                        <a:pt x="17544" y="9240"/>
                      </a:lnTo>
                      <a:cubicBezTo>
                        <a:pt x="17759" y="9425"/>
                        <a:pt x="18019" y="9513"/>
                        <a:pt x="18278" y="9513"/>
                      </a:cubicBezTo>
                      <a:cubicBezTo>
                        <a:pt x="18661" y="9513"/>
                        <a:pt x="19039" y="9318"/>
                        <a:pt x="19252" y="8954"/>
                      </a:cubicBezTo>
                      <a:cubicBezTo>
                        <a:pt x="19529" y="8482"/>
                        <a:pt x="19430" y="7879"/>
                        <a:pt x="19014" y="7524"/>
                      </a:cubicBezTo>
                      <a:lnTo>
                        <a:pt x="10555" y="276"/>
                      </a:lnTo>
                      <a:cubicBezTo>
                        <a:pt x="10345" y="92"/>
                        <a:pt x="10083" y="0"/>
                        <a:pt x="982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4" name="Google Shape;209;p17">
                  <a:extLst>
                    <a:ext uri="{FF2B5EF4-FFF2-40B4-BE49-F238E27FC236}">
                      <a16:creationId xmlns:a16="http://schemas.microsoft.com/office/drawing/2014/main" id="{9404D514-1FF6-2778-4E1A-FB190C91C09F}"/>
                    </a:ext>
                  </a:extLst>
                </p:cNvPr>
                <p:cNvSpPr/>
                <p:nvPr/>
              </p:nvSpPr>
              <p:spPr>
                <a:xfrm>
                  <a:off x="3461513" y="3891367"/>
                  <a:ext cx="287580" cy="2948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92" h="15168" extrusionOk="0">
                      <a:moveTo>
                        <a:pt x="9143" y="2671"/>
                      </a:moveTo>
                      <a:cubicBezTo>
                        <a:pt x="9453" y="2671"/>
                        <a:pt x="9706" y="2924"/>
                        <a:pt x="9706" y="3237"/>
                      </a:cubicBezTo>
                      <a:lnTo>
                        <a:pt x="9706" y="6625"/>
                      </a:lnTo>
                      <a:cubicBezTo>
                        <a:pt x="9706" y="6935"/>
                        <a:pt x="9453" y="7188"/>
                        <a:pt x="9143" y="7188"/>
                      </a:cubicBezTo>
                      <a:lnTo>
                        <a:pt x="5755" y="7188"/>
                      </a:lnTo>
                      <a:cubicBezTo>
                        <a:pt x="5442" y="7188"/>
                        <a:pt x="5189" y="6935"/>
                        <a:pt x="5189" y="6625"/>
                      </a:cubicBezTo>
                      <a:lnTo>
                        <a:pt x="5189" y="3237"/>
                      </a:lnTo>
                      <a:cubicBezTo>
                        <a:pt x="5189" y="2924"/>
                        <a:pt x="5442" y="2671"/>
                        <a:pt x="5755" y="2671"/>
                      </a:cubicBezTo>
                      <a:close/>
                      <a:moveTo>
                        <a:pt x="7448" y="0"/>
                      </a:moveTo>
                      <a:lnTo>
                        <a:pt x="4" y="6291"/>
                      </a:lnTo>
                      <a:lnTo>
                        <a:pt x="4" y="14605"/>
                      </a:lnTo>
                      <a:cubicBezTo>
                        <a:pt x="1" y="14913"/>
                        <a:pt x="254" y="15168"/>
                        <a:pt x="564" y="15168"/>
                      </a:cubicBezTo>
                      <a:cubicBezTo>
                        <a:pt x="566" y="15168"/>
                        <a:pt x="568" y="15168"/>
                        <a:pt x="570" y="15168"/>
                      </a:cubicBezTo>
                      <a:lnTo>
                        <a:pt x="4060" y="15168"/>
                      </a:lnTo>
                      <a:lnTo>
                        <a:pt x="4060" y="8883"/>
                      </a:lnTo>
                      <a:cubicBezTo>
                        <a:pt x="4060" y="8570"/>
                        <a:pt x="4313" y="8317"/>
                        <a:pt x="4626" y="8317"/>
                      </a:cubicBezTo>
                      <a:lnTo>
                        <a:pt x="10272" y="8317"/>
                      </a:lnTo>
                      <a:cubicBezTo>
                        <a:pt x="10582" y="8317"/>
                        <a:pt x="10835" y="8570"/>
                        <a:pt x="10835" y="8883"/>
                      </a:cubicBezTo>
                      <a:lnTo>
                        <a:pt x="10835" y="15168"/>
                      </a:lnTo>
                      <a:lnTo>
                        <a:pt x="14223" y="15168"/>
                      </a:lnTo>
                      <a:cubicBezTo>
                        <a:pt x="14225" y="15168"/>
                        <a:pt x="14227" y="15168"/>
                        <a:pt x="14228" y="15168"/>
                      </a:cubicBezTo>
                      <a:cubicBezTo>
                        <a:pt x="14539" y="15168"/>
                        <a:pt x="14792" y="14913"/>
                        <a:pt x="14789" y="14605"/>
                      </a:cubicBezTo>
                      <a:lnTo>
                        <a:pt x="14789" y="6291"/>
                      </a:lnTo>
                      <a:lnTo>
                        <a:pt x="74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</p:grpSp>
        </p:grp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582FDDB6-07A6-249B-CF5B-7175CD9C3E77}"/>
              </a:ext>
            </a:extLst>
          </p:cNvPr>
          <p:cNvGrpSpPr/>
          <p:nvPr/>
        </p:nvGrpSpPr>
        <p:grpSpPr>
          <a:xfrm>
            <a:off x="4547545" y="2533680"/>
            <a:ext cx="708823" cy="707867"/>
            <a:chOff x="4420224" y="2475805"/>
            <a:chExt cx="708823" cy="707867"/>
          </a:xfrm>
        </p:grpSpPr>
        <p:sp>
          <p:nvSpPr>
            <p:cNvPr id="88" name="Google Shape;199;p17">
              <a:extLst>
                <a:ext uri="{FF2B5EF4-FFF2-40B4-BE49-F238E27FC236}">
                  <a16:creationId xmlns:a16="http://schemas.microsoft.com/office/drawing/2014/main" id="{5F38C387-87B9-102B-A241-B4DF43733BAF}"/>
                </a:ext>
              </a:extLst>
            </p:cNvPr>
            <p:cNvSpPr/>
            <p:nvPr/>
          </p:nvSpPr>
          <p:spPr>
            <a:xfrm>
              <a:off x="4420224" y="2475805"/>
              <a:ext cx="708823" cy="707867"/>
            </a:xfrm>
            <a:custGeom>
              <a:avLst/>
              <a:gdLst/>
              <a:ahLst/>
              <a:cxnLst/>
              <a:rect l="l" t="t" r="r" b="b"/>
              <a:pathLst>
                <a:path w="23721" h="23689" extrusionOk="0">
                  <a:moveTo>
                    <a:pt x="11845" y="0"/>
                  </a:moveTo>
                  <a:cubicBezTo>
                    <a:pt x="5321" y="0"/>
                    <a:pt x="0" y="5321"/>
                    <a:pt x="0" y="11844"/>
                  </a:cubicBezTo>
                  <a:cubicBezTo>
                    <a:pt x="0" y="18400"/>
                    <a:pt x="5321" y="23689"/>
                    <a:pt x="11845" y="23689"/>
                  </a:cubicBezTo>
                  <a:cubicBezTo>
                    <a:pt x="18400" y="23689"/>
                    <a:pt x="23720" y="18400"/>
                    <a:pt x="23720" y="11844"/>
                  </a:cubicBezTo>
                  <a:cubicBezTo>
                    <a:pt x="23720" y="5321"/>
                    <a:pt x="18400" y="0"/>
                    <a:pt x="118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26D6C0F4-08AE-50AE-B5AB-01366D40597E}"/>
                </a:ext>
              </a:extLst>
            </p:cNvPr>
            <p:cNvGrpSpPr/>
            <p:nvPr/>
          </p:nvGrpSpPr>
          <p:grpSpPr>
            <a:xfrm>
              <a:off x="4647917" y="2698281"/>
              <a:ext cx="252481" cy="262887"/>
              <a:chOff x="4647917" y="2698281"/>
              <a:chExt cx="252481" cy="262887"/>
            </a:xfrm>
            <a:solidFill>
              <a:srgbClr val="210073"/>
            </a:solidFill>
          </p:grpSpPr>
          <p:sp>
            <p:nvSpPr>
              <p:cNvPr id="95" name="Google Shape;211;p17">
                <a:extLst>
                  <a:ext uri="{FF2B5EF4-FFF2-40B4-BE49-F238E27FC236}">
                    <a16:creationId xmlns:a16="http://schemas.microsoft.com/office/drawing/2014/main" id="{7C70D893-33BD-307D-6368-3A7BD3F438B5}"/>
                  </a:ext>
                </a:extLst>
              </p:cNvPr>
              <p:cNvSpPr/>
              <p:nvPr/>
            </p:nvSpPr>
            <p:spPr>
              <a:xfrm>
                <a:off x="4647917" y="2793598"/>
                <a:ext cx="69457" cy="167569"/>
              </a:xfrm>
              <a:custGeom>
                <a:avLst/>
                <a:gdLst/>
                <a:ahLst/>
                <a:cxnLst/>
                <a:rect l="l" t="t" r="r" b="b"/>
                <a:pathLst>
                  <a:path w="3428" h="8231" extrusionOk="0">
                    <a:moveTo>
                      <a:pt x="566" y="1"/>
                    </a:moveTo>
                    <a:cubicBezTo>
                      <a:pt x="253" y="1"/>
                      <a:pt x="0" y="251"/>
                      <a:pt x="0" y="564"/>
                    </a:cubicBezTo>
                    <a:lnTo>
                      <a:pt x="0" y="7664"/>
                    </a:lnTo>
                    <a:cubicBezTo>
                      <a:pt x="0" y="7978"/>
                      <a:pt x="253" y="8231"/>
                      <a:pt x="566" y="8231"/>
                    </a:cubicBezTo>
                    <a:lnTo>
                      <a:pt x="2861" y="8231"/>
                    </a:lnTo>
                    <a:cubicBezTo>
                      <a:pt x="3174" y="8231"/>
                      <a:pt x="3427" y="7978"/>
                      <a:pt x="3427" y="7664"/>
                    </a:cubicBezTo>
                    <a:lnTo>
                      <a:pt x="3427" y="564"/>
                    </a:lnTo>
                    <a:cubicBezTo>
                      <a:pt x="3427" y="251"/>
                      <a:pt x="3174" y="1"/>
                      <a:pt x="28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96" name="Google Shape;212;p17">
                <a:extLst>
                  <a:ext uri="{FF2B5EF4-FFF2-40B4-BE49-F238E27FC236}">
                    <a16:creationId xmlns:a16="http://schemas.microsoft.com/office/drawing/2014/main" id="{421F3886-6EB5-C846-D5D6-4CA765B997A5}"/>
                  </a:ext>
                </a:extLst>
              </p:cNvPr>
              <p:cNvSpPr/>
              <p:nvPr/>
            </p:nvSpPr>
            <p:spPr>
              <a:xfrm>
                <a:off x="4740229" y="2745980"/>
                <a:ext cx="68667" cy="215188"/>
              </a:xfrm>
              <a:custGeom>
                <a:avLst/>
                <a:gdLst/>
                <a:ahLst/>
                <a:cxnLst/>
                <a:rect l="l" t="t" r="r" b="b"/>
                <a:pathLst>
                  <a:path w="3389" h="10570" extrusionOk="0">
                    <a:moveTo>
                      <a:pt x="563" y="0"/>
                    </a:moveTo>
                    <a:cubicBezTo>
                      <a:pt x="253" y="0"/>
                      <a:pt x="0" y="250"/>
                      <a:pt x="0" y="563"/>
                    </a:cubicBezTo>
                    <a:lnTo>
                      <a:pt x="0" y="10003"/>
                    </a:lnTo>
                    <a:cubicBezTo>
                      <a:pt x="0" y="10317"/>
                      <a:pt x="253" y="10570"/>
                      <a:pt x="563" y="10570"/>
                    </a:cubicBezTo>
                    <a:lnTo>
                      <a:pt x="2822" y="10570"/>
                    </a:lnTo>
                    <a:cubicBezTo>
                      <a:pt x="3135" y="10570"/>
                      <a:pt x="3388" y="10317"/>
                      <a:pt x="3388" y="10003"/>
                    </a:cubicBezTo>
                    <a:lnTo>
                      <a:pt x="3388" y="563"/>
                    </a:lnTo>
                    <a:cubicBezTo>
                      <a:pt x="3388" y="250"/>
                      <a:pt x="3135" y="0"/>
                      <a:pt x="28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97" name="Google Shape;213;p17">
                <a:extLst>
                  <a:ext uri="{FF2B5EF4-FFF2-40B4-BE49-F238E27FC236}">
                    <a16:creationId xmlns:a16="http://schemas.microsoft.com/office/drawing/2014/main" id="{947BC57D-E167-C406-8E80-22522F08CB86}"/>
                  </a:ext>
                </a:extLst>
              </p:cNvPr>
              <p:cNvSpPr/>
              <p:nvPr/>
            </p:nvSpPr>
            <p:spPr>
              <a:xfrm>
                <a:off x="4831751" y="2698281"/>
                <a:ext cx="68647" cy="262887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12913" extrusionOk="0">
                    <a:moveTo>
                      <a:pt x="563" y="0"/>
                    </a:moveTo>
                    <a:cubicBezTo>
                      <a:pt x="253" y="0"/>
                      <a:pt x="0" y="253"/>
                      <a:pt x="0" y="566"/>
                    </a:cubicBezTo>
                    <a:lnTo>
                      <a:pt x="0" y="12346"/>
                    </a:lnTo>
                    <a:cubicBezTo>
                      <a:pt x="0" y="12660"/>
                      <a:pt x="253" y="12913"/>
                      <a:pt x="563" y="12913"/>
                    </a:cubicBezTo>
                    <a:lnTo>
                      <a:pt x="2822" y="12913"/>
                    </a:lnTo>
                    <a:cubicBezTo>
                      <a:pt x="3135" y="12913"/>
                      <a:pt x="3388" y="12660"/>
                      <a:pt x="3388" y="12346"/>
                    </a:cubicBezTo>
                    <a:lnTo>
                      <a:pt x="3388" y="566"/>
                    </a:lnTo>
                    <a:cubicBezTo>
                      <a:pt x="3388" y="253"/>
                      <a:pt x="3135" y="0"/>
                      <a:pt x="28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F75AB4FD-32B8-1CB7-183E-02ABF0F86B23}"/>
              </a:ext>
            </a:extLst>
          </p:cNvPr>
          <p:cNvGrpSpPr/>
          <p:nvPr/>
        </p:nvGrpSpPr>
        <p:grpSpPr>
          <a:xfrm>
            <a:off x="4547545" y="4872009"/>
            <a:ext cx="708823" cy="707897"/>
            <a:chOff x="4420224" y="4814134"/>
            <a:chExt cx="708823" cy="707897"/>
          </a:xfrm>
        </p:grpSpPr>
        <p:sp>
          <p:nvSpPr>
            <p:cNvPr id="76" name="Google Shape;179;p17">
              <a:extLst>
                <a:ext uri="{FF2B5EF4-FFF2-40B4-BE49-F238E27FC236}">
                  <a16:creationId xmlns:a16="http://schemas.microsoft.com/office/drawing/2014/main" id="{5D7F99FC-0869-7A32-275B-42203C4EB7DC}"/>
                </a:ext>
              </a:extLst>
            </p:cNvPr>
            <p:cNvSpPr/>
            <p:nvPr/>
          </p:nvSpPr>
          <p:spPr>
            <a:xfrm>
              <a:off x="4420224" y="4814134"/>
              <a:ext cx="708823" cy="707897"/>
            </a:xfrm>
            <a:custGeom>
              <a:avLst/>
              <a:gdLst/>
              <a:ahLst/>
              <a:cxnLst/>
              <a:rect l="l" t="t" r="r" b="b"/>
              <a:pathLst>
                <a:path w="23721" h="23690" extrusionOk="0">
                  <a:moveTo>
                    <a:pt x="11845" y="1"/>
                  </a:moveTo>
                  <a:cubicBezTo>
                    <a:pt x="5321" y="1"/>
                    <a:pt x="0" y="5321"/>
                    <a:pt x="0" y="11845"/>
                  </a:cubicBezTo>
                  <a:cubicBezTo>
                    <a:pt x="0" y="18401"/>
                    <a:pt x="5321" y="23689"/>
                    <a:pt x="11845" y="23689"/>
                  </a:cubicBezTo>
                  <a:cubicBezTo>
                    <a:pt x="18400" y="23689"/>
                    <a:pt x="23720" y="18401"/>
                    <a:pt x="23720" y="11845"/>
                  </a:cubicBezTo>
                  <a:cubicBezTo>
                    <a:pt x="23720" y="5321"/>
                    <a:pt x="18400" y="1"/>
                    <a:pt x="11845" y="1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9773E9BB-12FD-FA89-BD6A-DF1830770B03}"/>
                </a:ext>
              </a:extLst>
            </p:cNvPr>
            <p:cNvGrpSpPr/>
            <p:nvPr/>
          </p:nvGrpSpPr>
          <p:grpSpPr>
            <a:xfrm>
              <a:off x="4587410" y="4980706"/>
              <a:ext cx="374639" cy="374717"/>
              <a:chOff x="4587410" y="4980706"/>
              <a:chExt cx="374639" cy="374717"/>
            </a:xfrm>
          </p:grpSpPr>
          <p:sp>
            <p:nvSpPr>
              <p:cNvPr id="102" name="Google Shape;219;p17">
                <a:extLst>
                  <a:ext uri="{FF2B5EF4-FFF2-40B4-BE49-F238E27FC236}">
                    <a16:creationId xmlns:a16="http://schemas.microsoft.com/office/drawing/2014/main" id="{C92585C1-620A-345F-D091-711A83FCE573}"/>
                  </a:ext>
                </a:extLst>
              </p:cNvPr>
              <p:cNvSpPr/>
              <p:nvPr/>
            </p:nvSpPr>
            <p:spPr>
              <a:xfrm>
                <a:off x="4589627" y="5170669"/>
                <a:ext cx="39428" cy="37250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1916" extrusionOk="0">
                    <a:moveTo>
                      <a:pt x="1405" y="0"/>
                    </a:moveTo>
                    <a:cubicBezTo>
                      <a:pt x="1264" y="0"/>
                      <a:pt x="1124" y="53"/>
                      <a:pt x="1015" y="159"/>
                    </a:cubicBezTo>
                    <a:lnTo>
                      <a:pt x="214" y="960"/>
                    </a:lnTo>
                    <a:cubicBezTo>
                      <a:pt x="1" y="1179"/>
                      <a:pt x="4" y="1532"/>
                      <a:pt x="224" y="1749"/>
                    </a:cubicBezTo>
                    <a:cubicBezTo>
                      <a:pt x="333" y="1860"/>
                      <a:pt x="478" y="1916"/>
                      <a:pt x="623" y="1916"/>
                    </a:cubicBezTo>
                    <a:cubicBezTo>
                      <a:pt x="764" y="1916"/>
                      <a:pt x="906" y="1863"/>
                      <a:pt x="1015" y="1758"/>
                    </a:cubicBezTo>
                    <a:lnTo>
                      <a:pt x="1813" y="960"/>
                    </a:lnTo>
                    <a:cubicBezTo>
                      <a:pt x="2027" y="737"/>
                      <a:pt x="2024" y="384"/>
                      <a:pt x="1804" y="168"/>
                    </a:cubicBezTo>
                    <a:cubicBezTo>
                      <a:pt x="1695" y="56"/>
                      <a:pt x="1550" y="0"/>
                      <a:pt x="14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48B1BC38-9601-D71D-3ECF-C834F6604660}"/>
                  </a:ext>
                </a:extLst>
              </p:cNvPr>
              <p:cNvGrpSpPr/>
              <p:nvPr/>
            </p:nvGrpSpPr>
            <p:grpSpPr>
              <a:xfrm>
                <a:off x="4587410" y="4980706"/>
                <a:ext cx="374639" cy="374717"/>
                <a:chOff x="4587410" y="4980706"/>
                <a:chExt cx="374639" cy="374717"/>
              </a:xfrm>
            </p:grpSpPr>
            <p:sp>
              <p:nvSpPr>
                <p:cNvPr id="98" name="Google Shape;215;p17">
                  <a:extLst>
                    <a:ext uri="{FF2B5EF4-FFF2-40B4-BE49-F238E27FC236}">
                      <a16:creationId xmlns:a16="http://schemas.microsoft.com/office/drawing/2014/main" id="{62899E5B-3A0A-E473-0959-ADA7D024552A}"/>
                    </a:ext>
                  </a:extLst>
                </p:cNvPr>
                <p:cNvSpPr/>
                <p:nvPr/>
              </p:nvSpPr>
              <p:spPr>
                <a:xfrm>
                  <a:off x="4697877" y="5266128"/>
                  <a:ext cx="153686" cy="892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5" h="4593" extrusionOk="0">
                      <a:moveTo>
                        <a:pt x="0" y="0"/>
                      </a:moveTo>
                      <a:lnTo>
                        <a:pt x="0" y="566"/>
                      </a:lnTo>
                      <a:cubicBezTo>
                        <a:pt x="3" y="1298"/>
                        <a:pt x="479" y="1949"/>
                        <a:pt x="1178" y="2171"/>
                      </a:cubicBezTo>
                      <a:cubicBezTo>
                        <a:pt x="1407" y="3502"/>
                        <a:pt x="2560" y="4593"/>
                        <a:pt x="3954" y="4593"/>
                      </a:cubicBezTo>
                      <a:cubicBezTo>
                        <a:pt x="5345" y="4593"/>
                        <a:pt x="6499" y="3502"/>
                        <a:pt x="6728" y="2171"/>
                      </a:cubicBezTo>
                      <a:cubicBezTo>
                        <a:pt x="7426" y="1949"/>
                        <a:pt x="7902" y="1298"/>
                        <a:pt x="7905" y="566"/>
                      </a:cubicBezTo>
                      <a:lnTo>
                        <a:pt x="790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9" name="Google Shape;216;p17">
                  <a:extLst>
                    <a:ext uri="{FF2B5EF4-FFF2-40B4-BE49-F238E27FC236}">
                      <a16:creationId xmlns:a16="http://schemas.microsoft.com/office/drawing/2014/main" id="{061324CD-8241-AF3B-8BF2-8C26DFCB8CD3}"/>
                    </a:ext>
                  </a:extLst>
                </p:cNvPr>
                <p:cNvSpPr/>
                <p:nvPr/>
              </p:nvSpPr>
              <p:spPr>
                <a:xfrm>
                  <a:off x="4637103" y="4980706"/>
                  <a:ext cx="270082" cy="2634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92" h="13553" extrusionOk="0">
                      <a:moveTo>
                        <a:pt x="7080" y="2260"/>
                      </a:moveTo>
                      <a:cubicBezTo>
                        <a:pt x="9574" y="2263"/>
                        <a:pt x="11594" y="4284"/>
                        <a:pt x="11597" y="6777"/>
                      </a:cubicBezTo>
                      <a:cubicBezTo>
                        <a:pt x="11597" y="7090"/>
                        <a:pt x="11344" y="7340"/>
                        <a:pt x="11031" y="7340"/>
                      </a:cubicBezTo>
                      <a:cubicBezTo>
                        <a:pt x="10718" y="7340"/>
                        <a:pt x="10468" y="7090"/>
                        <a:pt x="10468" y="6777"/>
                      </a:cubicBezTo>
                      <a:cubicBezTo>
                        <a:pt x="10465" y="4907"/>
                        <a:pt x="8950" y="3392"/>
                        <a:pt x="7080" y="3389"/>
                      </a:cubicBezTo>
                      <a:cubicBezTo>
                        <a:pt x="6767" y="3389"/>
                        <a:pt x="6514" y="3136"/>
                        <a:pt x="6514" y="2826"/>
                      </a:cubicBezTo>
                      <a:cubicBezTo>
                        <a:pt x="6514" y="2513"/>
                        <a:pt x="6767" y="2260"/>
                        <a:pt x="7080" y="2260"/>
                      </a:cubicBezTo>
                      <a:close/>
                      <a:moveTo>
                        <a:pt x="7070" y="1"/>
                      </a:moveTo>
                      <a:cubicBezTo>
                        <a:pt x="6595" y="1"/>
                        <a:pt x="6111" y="50"/>
                        <a:pt x="5623" y="152"/>
                      </a:cubicBezTo>
                      <a:cubicBezTo>
                        <a:pt x="3075" y="685"/>
                        <a:pt x="1001" y="2754"/>
                        <a:pt x="459" y="5301"/>
                      </a:cubicBezTo>
                      <a:cubicBezTo>
                        <a:pt x="1" y="7469"/>
                        <a:pt x="567" y="9644"/>
                        <a:pt x="2015" y="11270"/>
                      </a:cubicBezTo>
                      <a:cubicBezTo>
                        <a:pt x="2584" y="11908"/>
                        <a:pt x="2952" y="12703"/>
                        <a:pt x="3072" y="13552"/>
                      </a:cubicBezTo>
                      <a:lnTo>
                        <a:pt x="11088" y="13552"/>
                      </a:lnTo>
                      <a:cubicBezTo>
                        <a:pt x="11221" y="12691"/>
                        <a:pt x="11597" y="11887"/>
                        <a:pt x="12175" y="11233"/>
                      </a:cubicBezTo>
                      <a:cubicBezTo>
                        <a:pt x="13259" y="10002"/>
                        <a:pt x="13892" y="8418"/>
                        <a:pt x="13892" y="6777"/>
                      </a:cubicBezTo>
                      <a:cubicBezTo>
                        <a:pt x="13892" y="2969"/>
                        <a:pt x="10766" y="1"/>
                        <a:pt x="707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00" name="Google Shape;217;p17">
                  <a:extLst>
                    <a:ext uri="{FF2B5EF4-FFF2-40B4-BE49-F238E27FC236}">
                      <a16:creationId xmlns:a16="http://schemas.microsoft.com/office/drawing/2014/main" id="{C0826B01-4ED2-EAC8-8328-ADDC3436E9B2}"/>
                    </a:ext>
                  </a:extLst>
                </p:cNvPr>
                <p:cNvSpPr/>
                <p:nvPr/>
              </p:nvSpPr>
              <p:spPr>
                <a:xfrm>
                  <a:off x="4587410" y="5112442"/>
                  <a:ext cx="43860" cy="219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" h="1131" extrusionOk="0">
                      <a:moveTo>
                        <a:pt x="563" y="1"/>
                      </a:moveTo>
                      <a:cubicBezTo>
                        <a:pt x="250" y="1"/>
                        <a:pt x="0" y="254"/>
                        <a:pt x="0" y="567"/>
                      </a:cubicBezTo>
                      <a:cubicBezTo>
                        <a:pt x="0" y="877"/>
                        <a:pt x="250" y="1130"/>
                        <a:pt x="563" y="1130"/>
                      </a:cubicBezTo>
                      <a:lnTo>
                        <a:pt x="1693" y="1130"/>
                      </a:lnTo>
                      <a:cubicBezTo>
                        <a:pt x="2006" y="1130"/>
                        <a:pt x="2256" y="877"/>
                        <a:pt x="2256" y="567"/>
                      </a:cubicBezTo>
                      <a:cubicBezTo>
                        <a:pt x="2256" y="254"/>
                        <a:pt x="2006" y="1"/>
                        <a:pt x="16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01" name="Google Shape;218;p17">
                  <a:extLst>
                    <a:ext uri="{FF2B5EF4-FFF2-40B4-BE49-F238E27FC236}">
                      <a16:creationId xmlns:a16="http://schemas.microsoft.com/office/drawing/2014/main" id="{5D6EE22D-52CB-8887-43DD-3AFE806DD78F}"/>
                    </a:ext>
                  </a:extLst>
                </p:cNvPr>
                <p:cNvSpPr/>
                <p:nvPr/>
              </p:nvSpPr>
              <p:spPr>
                <a:xfrm>
                  <a:off x="4589627" y="5038953"/>
                  <a:ext cx="39544" cy="373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4" h="1923" extrusionOk="0">
                      <a:moveTo>
                        <a:pt x="623" y="0"/>
                      </a:moveTo>
                      <a:cubicBezTo>
                        <a:pt x="478" y="0"/>
                        <a:pt x="333" y="56"/>
                        <a:pt x="224" y="167"/>
                      </a:cubicBezTo>
                      <a:cubicBezTo>
                        <a:pt x="4" y="384"/>
                        <a:pt x="1" y="736"/>
                        <a:pt x="214" y="959"/>
                      </a:cubicBezTo>
                      <a:lnTo>
                        <a:pt x="1015" y="1757"/>
                      </a:lnTo>
                      <a:cubicBezTo>
                        <a:pt x="1125" y="1867"/>
                        <a:pt x="1269" y="1922"/>
                        <a:pt x="1413" y="1922"/>
                      </a:cubicBezTo>
                      <a:cubicBezTo>
                        <a:pt x="1558" y="1922"/>
                        <a:pt x="1702" y="1867"/>
                        <a:pt x="1813" y="1757"/>
                      </a:cubicBezTo>
                      <a:cubicBezTo>
                        <a:pt x="2033" y="1534"/>
                        <a:pt x="2033" y="1179"/>
                        <a:pt x="1813" y="959"/>
                      </a:cubicBezTo>
                      <a:lnTo>
                        <a:pt x="1015" y="158"/>
                      </a:lnTo>
                      <a:cubicBezTo>
                        <a:pt x="906" y="53"/>
                        <a:pt x="764" y="0"/>
                        <a:pt x="62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03" name="Google Shape;220;p17">
                  <a:extLst>
                    <a:ext uri="{FF2B5EF4-FFF2-40B4-BE49-F238E27FC236}">
                      <a16:creationId xmlns:a16="http://schemas.microsoft.com/office/drawing/2014/main" id="{370FAE50-FEED-5009-C3F3-E6E5EC2F67EB}"/>
                    </a:ext>
                  </a:extLst>
                </p:cNvPr>
                <p:cNvSpPr/>
                <p:nvPr/>
              </p:nvSpPr>
              <p:spPr>
                <a:xfrm>
                  <a:off x="4918169" y="5112442"/>
                  <a:ext cx="43880" cy="219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7" h="1131" extrusionOk="0">
                      <a:moveTo>
                        <a:pt x="564" y="1"/>
                      </a:moveTo>
                      <a:cubicBezTo>
                        <a:pt x="251" y="1"/>
                        <a:pt x="1" y="254"/>
                        <a:pt x="1" y="567"/>
                      </a:cubicBezTo>
                      <a:cubicBezTo>
                        <a:pt x="1" y="877"/>
                        <a:pt x="251" y="1130"/>
                        <a:pt x="564" y="1130"/>
                      </a:cubicBezTo>
                      <a:lnTo>
                        <a:pt x="1693" y="1130"/>
                      </a:lnTo>
                      <a:cubicBezTo>
                        <a:pt x="2006" y="1130"/>
                        <a:pt x="2256" y="877"/>
                        <a:pt x="2256" y="567"/>
                      </a:cubicBezTo>
                      <a:cubicBezTo>
                        <a:pt x="2256" y="254"/>
                        <a:pt x="2006" y="1"/>
                        <a:pt x="16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04" name="Google Shape;221;p17">
                  <a:extLst>
                    <a:ext uri="{FF2B5EF4-FFF2-40B4-BE49-F238E27FC236}">
                      <a16:creationId xmlns:a16="http://schemas.microsoft.com/office/drawing/2014/main" id="{612C79F7-F0D2-22DB-49FC-A26B9C0A0816}"/>
                    </a:ext>
                  </a:extLst>
                </p:cNvPr>
                <p:cNvSpPr/>
                <p:nvPr/>
              </p:nvSpPr>
              <p:spPr>
                <a:xfrm>
                  <a:off x="4920405" y="5038953"/>
                  <a:ext cx="39408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7" h="1916" extrusionOk="0">
                      <a:moveTo>
                        <a:pt x="1405" y="0"/>
                      </a:moveTo>
                      <a:cubicBezTo>
                        <a:pt x="1264" y="0"/>
                        <a:pt x="1123" y="53"/>
                        <a:pt x="1015" y="158"/>
                      </a:cubicBezTo>
                      <a:lnTo>
                        <a:pt x="214" y="959"/>
                      </a:lnTo>
                      <a:cubicBezTo>
                        <a:pt x="0" y="1179"/>
                        <a:pt x="3" y="1531"/>
                        <a:pt x="223" y="1748"/>
                      </a:cubicBezTo>
                      <a:cubicBezTo>
                        <a:pt x="333" y="1860"/>
                        <a:pt x="478" y="1915"/>
                        <a:pt x="623" y="1915"/>
                      </a:cubicBezTo>
                      <a:cubicBezTo>
                        <a:pt x="764" y="1915"/>
                        <a:pt x="905" y="1863"/>
                        <a:pt x="1015" y="1757"/>
                      </a:cubicBezTo>
                      <a:lnTo>
                        <a:pt x="1813" y="959"/>
                      </a:lnTo>
                      <a:cubicBezTo>
                        <a:pt x="2027" y="736"/>
                        <a:pt x="2024" y="384"/>
                        <a:pt x="1804" y="167"/>
                      </a:cubicBezTo>
                      <a:cubicBezTo>
                        <a:pt x="1694" y="56"/>
                        <a:pt x="1549" y="0"/>
                        <a:pt x="140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</p:grpSp>
          <p:sp>
            <p:nvSpPr>
              <p:cNvPr id="105" name="Google Shape;222;p17">
                <a:extLst>
                  <a:ext uri="{FF2B5EF4-FFF2-40B4-BE49-F238E27FC236}">
                    <a16:creationId xmlns:a16="http://schemas.microsoft.com/office/drawing/2014/main" id="{2B334429-29F7-EE47-3C06-89837A621E83}"/>
                  </a:ext>
                </a:extLst>
              </p:cNvPr>
              <p:cNvSpPr/>
              <p:nvPr/>
            </p:nvSpPr>
            <p:spPr>
              <a:xfrm>
                <a:off x="4920289" y="5170534"/>
                <a:ext cx="39525" cy="37387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1923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0" y="166"/>
                    </a:cubicBezTo>
                    <a:cubicBezTo>
                      <a:pt x="0" y="388"/>
                      <a:pt x="0" y="744"/>
                      <a:pt x="220" y="967"/>
                    </a:cubicBezTo>
                    <a:lnTo>
                      <a:pt x="1021" y="1765"/>
                    </a:lnTo>
                    <a:cubicBezTo>
                      <a:pt x="1129" y="1870"/>
                      <a:pt x="1270" y="1923"/>
                      <a:pt x="1411" y="1923"/>
                    </a:cubicBezTo>
                    <a:cubicBezTo>
                      <a:pt x="1555" y="1923"/>
                      <a:pt x="1700" y="1867"/>
                      <a:pt x="1810" y="1756"/>
                    </a:cubicBezTo>
                    <a:cubicBezTo>
                      <a:pt x="2030" y="1539"/>
                      <a:pt x="2033" y="1186"/>
                      <a:pt x="1819" y="967"/>
                    </a:cubicBezTo>
                    <a:lnTo>
                      <a:pt x="1021" y="166"/>
                    </a:lnTo>
                    <a:cubicBezTo>
                      <a:pt x="910" y="56"/>
                      <a:pt x="765" y="1"/>
                      <a:pt x="62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F0DC9E35-5073-D395-D550-E87CBF66706E}"/>
              </a:ext>
            </a:extLst>
          </p:cNvPr>
          <p:cNvGrpSpPr/>
          <p:nvPr/>
        </p:nvGrpSpPr>
        <p:grpSpPr>
          <a:xfrm>
            <a:off x="5682182" y="3702859"/>
            <a:ext cx="777909" cy="707867"/>
            <a:chOff x="5554861" y="3644984"/>
            <a:chExt cx="777909" cy="707867"/>
          </a:xfrm>
        </p:grpSpPr>
        <p:sp>
          <p:nvSpPr>
            <p:cNvPr id="70" name="Google Shape;169;p17">
              <a:extLst>
                <a:ext uri="{FF2B5EF4-FFF2-40B4-BE49-F238E27FC236}">
                  <a16:creationId xmlns:a16="http://schemas.microsoft.com/office/drawing/2014/main" id="{F5C3A243-9564-95DE-5947-36B2F1738AB0}"/>
                </a:ext>
              </a:extLst>
            </p:cNvPr>
            <p:cNvSpPr/>
            <p:nvPr/>
          </p:nvSpPr>
          <p:spPr>
            <a:xfrm>
              <a:off x="5554861" y="3644984"/>
              <a:ext cx="777909" cy="707867"/>
            </a:xfrm>
            <a:custGeom>
              <a:avLst/>
              <a:gdLst/>
              <a:ahLst/>
              <a:cxnLst/>
              <a:rect l="l" t="t" r="r" b="b"/>
              <a:pathLst>
                <a:path w="26033" h="23689" extrusionOk="0">
                  <a:moveTo>
                    <a:pt x="13032" y="0"/>
                  </a:moveTo>
                  <a:cubicBezTo>
                    <a:pt x="10000" y="0"/>
                    <a:pt x="6968" y="1156"/>
                    <a:pt x="4656" y="3468"/>
                  </a:cubicBezTo>
                  <a:cubicBezTo>
                    <a:pt x="1" y="8091"/>
                    <a:pt x="1" y="15597"/>
                    <a:pt x="4656" y="20221"/>
                  </a:cubicBezTo>
                  <a:cubicBezTo>
                    <a:pt x="6968" y="22533"/>
                    <a:pt x="10000" y="23688"/>
                    <a:pt x="13032" y="23688"/>
                  </a:cubicBezTo>
                  <a:cubicBezTo>
                    <a:pt x="16065" y="23688"/>
                    <a:pt x="19097" y="22533"/>
                    <a:pt x="21409" y="20221"/>
                  </a:cubicBezTo>
                  <a:cubicBezTo>
                    <a:pt x="26033" y="15597"/>
                    <a:pt x="26033" y="8091"/>
                    <a:pt x="21409" y="3468"/>
                  </a:cubicBezTo>
                  <a:cubicBezTo>
                    <a:pt x="19097" y="1156"/>
                    <a:pt x="16065" y="0"/>
                    <a:pt x="130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5B4CF805-6DF9-FF65-9E7A-F96CFC791A9B}"/>
                </a:ext>
              </a:extLst>
            </p:cNvPr>
            <p:cNvGrpSpPr/>
            <p:nvPr/>
          </p:nvGrpSpPr>
          <p:grpSpPr>
            <a:xfrm>
              <a:off x="5756973" y="3814212"/>
              <a:ext cx="373687" cy="369779"/>
              <a:chOff x="5756973" y="3814212"/>
              <a:chExt cx="373687" cy="369779"/>
            </a:xfrm>
            <a:solidFill>
              <a:srgbClr val="210073"/>
            </a:solidFill>
          </p:grpSpPr>
          <p:sp>
            <p:nvSpPr>
              <p:cNvPr id="106" name="Google Shape;224;p17">
                <a:extLst>
                  <a:ext uri="{FF2B5EF4-FFF2-40B4-BE49-F238E27FC236}">
                    <a16:creationId xmlns:a16="http://schemas.microsoft.com/office/drawing/2014/main" id="{571A2234-54CD-2E94-E8D0-5EC74D305956}"/>
                  </a:ext>
                </a:extLst>
              </p:cNvPr>
              <p:cNvSpPr/>
              <p:nvPr/>
            </p:nvSpPr>
            <p:spPr>
              <a:xfrm>
                <a:off x="5888931" y="3814212"/>
                <a:ext cx="108781" cy="1072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3372" extrusionOk="0">
                    <a:moveTo>
                      <a:pt x="1701" y="0"/>
                    </a:moveTo>
                    <a:cubicBezTo>
                      <a:pt x="788" y="0"/>
                      <a:pt x="0" y="756"/>
                      <a:pt x="0" y="1702"/>
                    </a:cubicBezTo>
                    <a:cubicBezTo>
                      <a:pt x="0" y="2615"/>
                      <a:pt x="788" y="3371"/>
                      <a:pt x="1701" y="3371"/>
                    </a:cubicBezTo>
                    <a:cubicBezTo>
                      <a:pt x="2646" y="3371"/>
                      <a:pt x="3403" y="2615"/>
                      <a:pt x="3403" y="1702"/>
                    </a:cubicBezTo>
                    <a:cubicBezTo>
                      <a:pt x="3403" y="756"/>
                      <a:pt x="2646" y="0"/>
                      <a:pt x="1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225;p17">
                <a:extLst>
                  <a:ext uri="{FF2B5EF4-FFF2-40B4-BE49-F238E27FC236}">
                    <a16:creationId xmlns:a16="http://schemas.microsoft.com/office/drawing/2014/main" id="{7B7AE631-040E-A8E2-1B4F-DD0B7B371E85}"/>
                  </a:ext>
                </a:extLst>
              </p:cNvPr>
              <p:cNvSpPr/>
              <p:nvPr/>
            </p:nvSpPr>
            <p:spPr>
              <a:xfrm>
                <a:off x="5756973" y="3858295"/>
                <a:ext cx="373687" cy="325696"/>
              </a:xfrm>
              <a:custGeom>
                <a:avLst/>
                <a:gdLst/>
                <a:ahLst/>
                <a:cxnLst/>
                <a:rect l="l" t="t" r="r" b="b"/>
                <a:pathLst>
                  <a:path w="11690" h="10240" extrusionOk="0">
                    <a:moveTo>
                      <a:pt x="2049" y="1"/>
                    </a:moveTo>
                    <a:cubicBezTo>
                      <a:pt x="1324" y="1"/>
                      <a:pt x="694" y="599"/>
                      <a:pt x="694" y="1355"/>
                    </a:cubicBezTo>
                    <a:cubicBezTo>
                      <a:pt x="694" y="1733"/>
                      <a:pt x="852" y="2080"/>
                      <a:pt x="1072" y="2300"/>
                    </a:cubicBezTo>
                    <a:cubicBezTo>
                      <a:pt x="442" y="2647"/>
                      <a:pt x="1" y="3340"/>
                      <a:pt x="1" y="4096"/>
                    </a:cubicBezTo>
                    <a:lnTo>
                      <a:pt x="1" y="5766"/>
                    </a:lnTo>
                    <a:cubicBezTo>
                      <a:pt x="1" y="6207"/>
                      <a:pt x="284" y="6617"/>
                      <a:pt x="694" y="6774"/>
                    </a:cubicBezTo>
                    <a:lnTo>
                      <a:pt x="694" y="8538"/>
                    </a:lnTo>
                    <a:cubicBezTo>
                      <a:pt x="694" y="9074"/>
                      <a:pt x="1167" y="9546"/>
                      <a:pt x="1702" y="9546"/>
                    </a:cubicBezTo>
                    <a:lnTo>
                      <a:pt x="2364" y="9546"/>
                    </a:lnTo>
                    <a:cubicBezTo>
                      <a:pt x="2931" y="9546"/>
                      <a:pt x="3403" y="9074"/>
                      <a:pt x="3403" y="8538"/>
                    </a:cubicBezTo>
                    <a:lnTo>
                      <a:pt x="3403" y="6774"/>
                    </a:lnTo>
                    <a:cubicBezTo>
                      <a:pt x="3529" y="6711"/>
                      <a:pt x="3624" y="6648"/>
                      <a:pt x="3750" y="6522"/>
                    </a:cubicBezTo>
                    <a:cubicBezTo>
                      <a:pt x="3876" y="6585"/>
                      <a:pt x="3939" y="6680"/>
                      <a:pt x="4097" y="6774"/>
                    </a:cubicBezTo>
                    <a:lnTo>
                      <a:pt x="4097" y="9200"/>
                    </a:lnTo>
                    <a:cubicBezTo>
                      <a:pt x="4097" y="9735"/>
                      <a:pt x="4569" y="10240"/>
                      <a:pt x="5136" y="10240"/>
                    </a:cubicBezTo>
                    <a:lnTo>
                      <a:pt x="6522" y="10240"/>
                    </a:lnTo>
                    <a:cubicBezTo>
                      <a:pt x="7058" y="10240"/>
                      <a:pt x="7562" y="9767"/>
                      <a:pt x="7562" y="9200"/>
                    </a:cubicBezTo>
                    <a:lnTo>
                      <a:pt x="7562" y="6774"/>
                    </a:lnTo>
                    <a:cubicBezTo>
                      <a:pt x="7688" y="6711"/>
                      <a:pt x="7814" y="6648"/>
                      <a:pt x="7940" y="6522"/>
                    </a:cubicBezTo>
                    <a:cubicBezTo>
                      <a:pt x="8035" y="6585"/>
                      <a:pt x="8129" y="6680"/>
                      <a:pt x="8287" y="6774"/>
                    </a:cubicBezTo>
                    <a:lnTo>
                      <a:pt x="8287" y="8538"/>
                    </a:lnTo>
                    <a:cubicBezTo>
                      <a:pt x="8287" y="9074"/>
                      <a:pt x="8759" y="9546"/>
                      <a:pt x="9295" y="9546"/>
                    </a:cubicBezTo>
                    <a:lnTo>
                      <a:pt x="9988" y="9546"/>
                    </a:lnTo>
                    <a:cubicBezTo>
                      <a:pt x="10524" y="9546"/>
                      <a:pt x="10996" y="9074"/>
                      <a:pt x="10996" y="8538"/>
                    </a:cubicBezTo>
                    <a:lnTo>
                      <a:pt x="10996" y="6774"/>
                    </a:lnTo>
                    <a:cubicBezTo>
                      <a:pt x="11406" y="6617"/>
                      <a:pt x="11658" y="6238"/>
                      <a:pt x="11658" y="5766"/>
                    </a:cubicBezTo>
                    <a:lnTo>
                      <a:pt x="11658" y="4096"/>
                    </a:lnTo>
                    <a:cubicBezTo>
                      <a:pt x="11689" y="3340"/>
                      <a:pt x="11280" y="2678"/>
                      <a:pt x="10650" y="2300"/>
                    </a:cubicBezTo>
                    <a:cubicBezTo>
                      <a:pt x="10870" y="2080"/>
                      <a:pt x="11028" y="1733"/>
                      <a:pt x="11028" y="1355"/>
                    </a:cubicBezTo>
                    <a:cubicBezTo>
                      <a:pt x="11028" y="599"/>
                      <a:pt x="10398" y="1"/>
                      <a:pt x="9641" y="1"/>
                    </a:cubicBezTo>
                    <a:cubicBezTo>
                      <a:pt x="8917" y="1"/>
                      <a:pt x="8287" y="599"/>
                      <a:pt x="8287" y="1355"/>
                    </a:cubicBezTo>
                    <a:cubicBezTo>
                      <a:pt x="8287" y="1733"/>
                      <a:pt x="8444" y="2080"/>
                      <a:pt x="8665" y="2300"/>
                    </a:cubicBezTo>
                    <a:cubicBezTo>
                      <a:pt x="8444" y="2426"/>
                      <a:pt x="8224" y="2584"/>
                      <a:pt x="8066" y="2773"/>
                    </a:cubicBezTo>
                    <a:cubicBezTo>
                      <a:pt x="7972" y="2521"/>
                      <a:pt x="7751" y="2237"/>
                      <a:pt x="7562" y="2017"/>
                    </a:cubicBezTo>
                    <a:cubicBezTo>
                      <a:pt x="7216" y="2395"/>
                      <a:pt x="6743" y="2584"/>
                      <a:pt x="6239" y="2647"/>
                    </a:cubicBezTo>
                    <a:lnTo>
                      <a:pt x="6239" y="4380"/>
                    </a:lnTo>
                    <a:cubicBezTo>
                      <a:pt x="6239" y="4604"/>
                      <a:pt x="6043" y="4722"/>
                      <a:pt x="5851" y="4722"/>
                    </a:cubicBezTo>
                    <a:cubicBezTo>
                      <a:pt x="5665" y="4722"/>
                      <a:pt x="5483" y="4612"/>
                      <a:pt x="5483" y="4380"/>
                    </a:cubicBezTo>
                    <a:lnTo>
                      <a:pt x="5483" y="2647"/>
                    </a:lnTo>
                    <a:cubicBezTo>
                      <a:pt x="4979" y="2584"/>
                      <a:pt x="4506" y="2332"/>
                      <a:pt x="4160" y="2017"/>
                    </a:cubicBezTo>
                    <a:cubicBezTo>
                      <a:pt x="3908" y="2237"/>
                      <a:pt x="3750" y="2521"/>
                      <a:pt x="3624" y="2773"/>
                    </a:cubicBezTo>
                    <a:cubicBezTo>
                      <a:pt x="3466" y="2584"/>
                      <a:pt x="3277" y="2426"/>
                      <a:pt x="3057" y="2300"/>
                    </a:cubicBezTo>
                    <a:cubicBezTo>
                      <a:pt x="3277" y="2080"/>
                      <a:pt x="3435" y="1733"/>
                      <a:pt x="3435" y="1355"/>
                    </a:cubicBezTo>
                    <a:cubicBezTo>
                      <a:pt x="3435" y="599"/>
                      <a:pt x="2805" y="1"/>
                      <a:pt x="20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65" name="TextBox 164">
            <a:extLst>
              <a:ext uri="{FF2B5EF4-FFF2-40B4-BE49-F238E27FC236}">
                <a16:creationId xmlns:a16="http://schemas.microsoft.com/office/drawing/2014/main" id="{E2AE7E3E-3C96-D784-CD29-78ED688D4A90}"/>
              </a:ext>
            </a:extLst>
          </p:cNvPr>
          <p:cNvSpPr txBox="1"/>
          <p:nvPr/>
        </p:nvSpPr>
        <p:spPr>
          <a:xfrm>
            <a:off x="778629" y="1754022"/>
            <a:ext cx="1823617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61C93B3D-89F7-00EA-2B1D-35C2A0AD5113}"/>
              </a:ext>
            </a:extLst>
          </p:cNvPr>
          <p:cNvSpPr txBox="1"/>
          <p:nvPr/>
        </p:nvSpPr>
        <p:spPr>
          <a:xfrm>
            <a:off x="7158307" y="3306417"/>
            <a:ext cx="1823617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F0A73619-D482-BA80-451B-6812C0D6B06F}"/>
              </a:ext>
            </a:extLst>
          </p:cNvPr>
          <p:cNvSpPr txBox="1"/>
          <p:nvPr/>
        </p:nvSpPr>
        <p:spPr>
          <a:xfrm>
            <a:off x="414290" y="4138417"/>
            <a:ext cx="253280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B2DAE9CC-D382-9A59-D593-249F235241F7}"/>
              </a:ext>
            </a:extLst>
          </p:cNvPr>
          <p:cNvSpPr txBox="1"/>
          <p:nvPr/>
        </p:nvSpPr>
        <p:spPr>
          <a:xfrm>
            <a:off x="6650517" y="5261937"/>
            <a:ext cx="253280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DAB38979-767A-4C21-F4DB-E26FCAA2D9A6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29878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9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1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1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-21600000">
                                      <p:cBhvr>
                                        <p:cTn id="7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00"/>
                            </p:stCondLst>
                            <p:childTnLst>
                              <p:par>
                                <p:cTn id="8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00"/>
                            </p:stCondLst>
                            <p:childTnLst>
                              <p:par>
                                <p:cTn id="9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00"/>
                            </p:stCondLst>
                            <p:childTnLst>
                              <p:par>
                                <p:cTn id="9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700"/>
                            </p:stCondLst>
                            <p:childTnLst>
                              <p:par>
                                <p:cTn id="10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8" grpId="1" animBg="1"/>
      <p:bldP spid="74" grpId="0" animBg="1"/>
      <p:bldP spid="74" grpId="1" animBg="1"/>
      <p:bldP spid="80" grpId="0" animBg="1"/>
      <p:bldP spid="80" grpId="1" animBg="1"/>
      <p:bldP spid="86" grpId="0" animBg="1"/>
      <p:bldP spid="86" grpId="1" animBg="1"/>
      <p:bldP spid="165" grpId="0"/>
      <p:bldP spid="166" grpId="0"/>
      <p:bldP spid="167" grpId="0"/>
      <p:bldP spid="168" grpId="0"/>
      <p:bldP spid="1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39F570-3DCA-C297-A4D3-A489D4CC8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/>
          <a:p>
            <a:fld id="{406C8DE5-3205-439F-B05B-2CA362994A36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CFA18F98-CB5E-B4CF-0F83-74B1B910EA7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32FE160-6FEE-54D1-9168-05204B1C0992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A375C12-B5DB-09FB-70AA-E741DFEC865F}"/>
              </a:ext>
            </a:extLst>
          </p:cNvPr>
          <p:cNvSpPr/>
          <p:nvPr/>
        </p:nvSpPr>
        <p:spPr>
          <a:xfrm>
            <a:off x="993305" y="4933072"/>
            <a:ext cx="7679094" cy="1074203"/>
          </a:xfrm>
          <a:prstGeom prst="roundRect">
            <a:avLst>
              <a:gd name="adj" fmla="val 15880"/>
            </a:avLst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2271729-1E6A-5BC0-4AB3-51E3516C2E33}"/>
              </a:ext>
            </a:extLst>
          </p:cNvPr>
          <p:cNvSpPr txBox="1"/>
          <p:nvPr/>
        </p:nvSpPr>
        <p:spPr>
          <a:xfrm>
            <a:off x="983775" y="5078785"/>
            <a:ext cx="76790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تصویر را وارد نمایید</a:t>
            </a:r>
            <a:endParaRPr lang="en-US" sz="4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8906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E548E298-16E8-8D4E-E7A7-BE501DDF9EB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8991" y="1212672"/>
            <a:ext cx="661556" cy="661554"/>
          </a:xfrm>
          <a:prstGeom prst="rect">
            <a:avLst/>
          </a:prstGeom>
        </p:spPr>
      </p:pic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0695382E-4F08-976C-AB00-C3225D7D7A7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367" y="3071718"/>
            <a:ext cx="512557" cy="512557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  <a:extLst>
              <a:ext uri="{FF2B5EF4-FFF2-40B4-BE49-F238E27FC236}">
                <a16:creationId xmlns:a16="http://schemas.microsoft.com/office/drawing/2014/main" id="{31600C81-EDF9-2E13-9B19-23C66016D6A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077" y="3077679"/>
            <a:ext cx="500637" cy="500635"/>
          </a:xfrm>
          <a:prstGeom prst="rect">
            <a:avLst/>
          </a:prstGeom>
        </p:spPr>
      </p:pic>
      <p:pic>
        <p:nvPicPr>
          <p:cNvPr id="6" name="Picture 5">
            <a:hlinkClick r:id="rId8" action="ppaction://hlinksldjump"/>
            <a:extLst>
              <a:ext uri="{FF2B5EF4-FFF2-40B4-BE49-F238E27FC236}">
                <a16:creationId xmlns:a16="http://schemas.microsoft.com/office/drawing/2014/main" id="{61E4C152-0D17-CA66-41F6-A0562FBBE22F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329" y="2663960"/>
            <a:ext cx="520157" cy="520157"/>
          </a:xfrm>
          <a:prstGeom prst="rect">
            <a:avLst/>
          </a:prstGeom>
        </p:spPr>
      </p:pic>
      <p:pic>
        <p:nvPicPr>
          <p:cNvPr id="7" name="Picture 6">
            <a:hlinkClick r:id="rId10" action="ppaction://hlinksldjump"/>
            <a:extLst>
              <a:ext uri="{FF2B5EF4-FFF2-40B4-BE49-F238E27FC236}">
                <a16:creationId xmlns:a16="http://schemas.microsoft.com/office/drawing/2014/main" id="{5D08DC70-A16C-DBC9-9138-EC4A3168372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8" y="1292132"/>
            <a:ext cx="502635" cy="5026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8A636A-BD22-B682-C625-29B63B808477}"/>
              </a:ext>
            </a:extLst>
          </p:cNvPr>
          <p:cNvSpPr txBox="1"/>
          <p:nvPr/>
        </p:nvSpPr>
        <p:spPr>
          <a:xfrm>
            <a:off x="1021404" y="706830"/>
            <a:ext cx="10077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پایان نامه</a:t>
            </a:r>
            <a:endParaRPr lang="en-US" sz="44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" name="Picture 14">
            <a:hlinkClick r:id="rId12" action="ppaction://hlinksldjump"/>
            <a:extLst>
              <a:ext uri="{FF2B5EF4-FFF2-40B4-BE49-F238E27FC236}">
                <a16:creationId xmlns:a16="http://schemas.microsoft.com/office/drawing/2014/main" id="{4F6F6D2D-8CD2-E3D3-D849-B48DD91B2C04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2390" y="2581700"/>
            <a:ext cx="509577" cy="509577"/>
          </a:xfrm>
          <a:prstGeom prst="rect">
            <a:avLst/>
          </a:prstGeom>
        </p:spPr>
      </p:pic>
      <p:sp>
        <p:nvSpPr>
          <p:cNvPr id="16" name="TextBox 15">
            <a:hlinkClick r:id="rId2" action="ppaction://hlinksldjump"/>
            <a:extLst>
              <a:ext uri="{FF2B5EF4-FFF2-40B4-BE49-F238E27FC236}">
                <a16:creationId xmlns:a16="http://schemas.microsoft.com/office/drawing/2014/main" id="{908EFA1C-D7F1-A671-927C-56C94BCEF212}"/>
              </a:ext>
            </a:extLst>
          </p:cNvPr>
          <p:cNvSpPr txBox="1"/>
          <p:nvPr/>
        </p:nvSpPr>
        <p:spPr>
          <a:xfrm>
            <a:off x="9429455" y="2641292"/>
            <a:ext cx="184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hlinkClick r:id="rId12" action="ppaction://hlinksldjump"/>
            <a:extLst>
              <a:ext uri="{FF2B5EF4-FFF2-40B4-BE49-F238E27FC236}">
                <a16:creationId xmlns:a16="http://schemas.microsoft.com/office/drawing/2014/main" id="{100417CF-F343-EA7F-B1A7-ACFEA3113BC7}"/>
              </a:ext>
            </a:extLst>
          </p:cNvPr>
          <p:cNvSpPr txBox="1"/>
          <p:nvPr/>
        </p:nvSpPr>
        <p:spPr>
          <a:xfrm>
            <a:off x="7878964" y="3777690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hlinkClick r:id="rId6" action="ppaction://hlinksldjump"/>
            <a:extLst>
              <a:ext uri="{FF2B5EF4-FFF2-40B4-BE49-F238E27FC236}">
                <a16:creationId xmlns:a16="http://schemas.microsoft.com/office/drawing/2014/main" id="{0C599F7A-1341-27F3-5FD5-369434088369}"/>
              </a:ext>
            </a:extLst>
          </p:cNvPr>
          <p:cNvSpPr txBox="1"/>
          <p:nvPr/>
        </p:nvSpPr>
        <p:spPr>
          <a:xfrm>
            <a:off x="6348630" y="4305818"/>
            <a:ext cx="1479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hlinkClick r:id="rId4" action="ppaction://hlinksldjump"/>
            <a:extLst>
              <a:ext uri="{FF2B5EF4-FFF2-40B4-BE49-F238E27FC236}">
                <a16:creationId xmlns:a16="http://schemas.microsoft.com/office/drawing/2014/main" id="{9A7CBB0E-C660-9D4F-570A-0E21092D580A}"/>
              </a:ext>
            </a:extLst>
          </p:cNvPr>
          <p:cNvSpPr txBox="1"/>
          <p:nvPr/>
        </p:nvSpPr>
        <p:spPr>
          <a:xfrm>
            <a:off x="4409642" y="4305818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hlinkClick r:id="rId8" action="ppaction://hlinksldjump"/>
            <a:extLst>
              <a:ext uri="{FF2B5EF4-FFF2-40B4-BE49-F238E27FC236}">
                <a16:creationId xmlns:a16="http://schemas.microsoft.com/office/drawing/2014/main" id="{2F83003C-47B7-C8BD-4851-4B0A270B23BF}"/>
              </a:ext>
            </a:extLst>
          </p:cNvPr>
          <p:cNvSpPr txBox="1"/>
          <p:nvPr/>
        </p:nvSpPr>
        <p:spPr>
          <a:xfrm>
            <a:off x="2769403" y="3777690"/>
            <a:ext cx="174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hlinkClick r:id="rId14" action="ppaction://hlinksldjump"/>
            <a:extLst>
              <a:ext uri="{FF2B5EF4-FFF2-40B4-BE49-F238E27FC236}">
                <a16:creationId xmlns:a16="http://schemas.microsoft.com/office/drawing/2014/main" id="{A4B83D51-F945-AB77-C28C-46D1EAAC030E}"/>
              </a:ext>
            </a:extLst>
          </p:cNvPr>
          <p:cNvSpPr txBox="1"/>
          <p:nvPr/>
        </p:nvSpPr>
        <p:spPr>
          <a:xfrm>
            <a:off x="1514423" y="2641292"/>
            <a:ext cx="88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5573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DE7522-0327-0274-C19A-B1742B1A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A99C74-203D-5A56-9281-E97654032CBB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059086-2A92-3F4E-F8A9-823BC2DA003F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7E22CC8-08E1-BFC9-0018-CBAAFF1A9584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4999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B413F6-2AB1-1FB6-85D6-73BB505B0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02F24C9-2ECC-8DAD-9A1A-62AB9E956F0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CED9902-AAF1-BE12-9528-C9BD654BF54C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8D5F26-2623-B013-8262-37D9516D7B60}"/>
              </a:ext>
            </a:extLst>
          </p:cNvPr>
          <p:cNvSpPr/>
          <p:nvPr/>
        </p:nvSpPr>
        <p:spPr>
          <a:xfrm>
            <a:off x="993305" y="4933072"/>
            <a:ext cx="7679094" cy="1074203"/>
          </a:xfrm>
          <a:prstGeom prst="roundRect">
            <a:avLst>
              <a:gd name="adj" fmla="val 15880"/>
            </a:avLst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2843C0-385C-CFA3-78BD-81C9E7C130B2}"/>
              </a:ext>
            </a:extLst>
          </p:cNvPr>
          <p:cNvSpPr txBox="1"/>
          <p:nvPr/>
        </p:nvSpPr>
        <p:spPr>
          <a:xfrm>
            <a:off x="993305" y="5087599"/>
            <a:ext cx="76790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تصویر را وارد نمایید</a:t>
            </a:r>
            <a:endParaRPr lang="en-US" sz="4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037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2421</Words>
  <Application>Microsoft Office PowerPoint</Application>
  <PresentationFormat>Widescreen</PresentationFormat>
  <Paragraphs>281</Paragraphs>
  <Slides>38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7" baseType="lpstr">
      <vt:lpstr>Arial</vt:lpstr>
      <vt:lpstr>B Titr (Body)</vt:lpstr>
      <vt:lpstr>Calibri</vt:lpstr>
      <vt:lpstr>Fira Sans</vt:lpstr>
      <vt:lpstr>Roboto</vt:lpstr>
      <vt:lpstr>Shabnam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hp</cp:lastModifiedBy>
  <cp:revision>100</cp:revision>
  <dcterms:created xsi:type="dcterms:W3CDTF">2024-01-05T18:40:16Z</dcterms:created>
  <dcterms:modified xsi:type="dcterms:W3CDTF">2024-09-06T06:17:46Z</dcterms:modified>
</cp:coreProperties>
</file>