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77" r:id="rId3"/>
    <p:sldId id="276" r:id="rId4"/>
    <p:sldId id="257" r:id="rId5"/>
    <p:sldId id="258" r:id="rId6"/>
    <p:sldId id="278" r:id="rId7"/>
    <p:sldId id="259" r:id="rId8"/>
    <p:sldId id="272" r:id="rId9"/>
    <p:sldId id="260" r:id="rId10"/>
    <p:sldId id="279" r:id="rId11"/>
    <p:sldId id="261" r:id="rId12"/>
    <p:sldId id="280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0C30"/>
    <a:srgbClr val="ECE4D3"/>
    <a:srgbClr val="A47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16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E46AFE-FDED-7987-A5A4-74552EC752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C9034D-78D4-1E13-48AE-79E6276B8A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C01A5-6D74-46A1-8A92-F1B2DDD8722B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0D7792-7F1D-069E-A059-14DCF681EBC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AC99F5-8453-41FF-6A53-871F2DCA5A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29E44-F473-416B-A73F-1D024040E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87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9C96B-A147-49FD-AC01-A0153FB089B7}" type="datetimeFigureOut">
              <a:rPr lang="en-US" smtClean="0"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6150C-8868-42E4-A8CB-4B417F648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40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6150C-8868-42E4-A8CB-4B417F648B1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54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minaro.ir/product/proposal-asli-powerpoint-template-01/" TargetMode="External"/><Relationship Id="rId18" Type="http://schemas.openxmlformats.org/officeDocument/2006/relationships/image" Target="../media/image9.png"/><Relationship Id="rId26" Type="http://schemas.openxmlformats.org/officeDocument/2006/relationships/image" Target="../media/image14.png"/><Relationship Id="rId3" Type="http://schemas.openxmlformats.org/officeDocument/2006/relationships/hyperlink" Target="https://minaro.ir/product/thesis-doshbord-powerpoint-template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s://minaro.ir/product/pro-thesis-powerpoint-template/" TargetMode="External"/><Relationship Id="rId12" Type="http://schemas.openxmlformats.org/officeDocument/2006/relationships/image" Target="../media/image6.png"/><Relationship Id="rId17" Type="http://schemas.openxmlformats.org/officeDocument/2006/relationships/hyperlink" Target="https://minaro.ir/product/law-powerpoint-template/" TargetMode="External"/><Relationship Id="rId25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hyperlink" Target="https://minaro.ir/product/poropozal-pro-powerpoint-template/" TargetMode="External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hyperlink" Target="https://minaro.ir/product/professional-manodar-thesis-powerpoint-template/" TargetMode="External"/><Relationship Id="rId15" Type="http://schemas.openxmlformats.org/officeDocument/2006/relationships/hyperlink" Target="https://minaro.ir/product/professional-hamburger-powerpoint-template/" TargetMode="External"/><Relationship Id="rId23" Type="http://schemas.openxmlformats.org/officeDocument/2006/relationships/image" Target="../media/image12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minaro.ir/product/specialized-thesis-powerpoint-template/" TargetMode="External"/><Relationship Id="rId14" Type="http://schemas.openxmlformats.org/officeDocument/2006/relationships/image" Target="../media/image7.png"/><Relationship Id="rId22" Type="http://schemas.openxmlformats.org/officeDocument/2006/relationships/hyperlink" Target="https://minaro.ir/product/thesis-silver-powerpoint-package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D27A133-7336-C8AF-2520-CFEAE574A8ED}"/>
              </a:ext>
            </a:extLst>
          </p:cNvPr>
          <p:cNvSpPr/>
          <p:nvPr userDrawn="1"/>
        </p:nvSpPr>
        <p:spPr>
          <a:xfrm>
            <a:off x="304800" y="233585"/>
            <a:ext cx="5624946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8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97C628-39AE-47A4-08CF-D2389CCA0C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95" y="89049"/>
            <a:ext cx="8743443" cy="711354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A29D9B8F-554A-B54A-DF3E-9CD9B13987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5"/>
            <a:extLst>
              <a:ext uri="{FF2B5EF4-FFF2-40B4-BE49-F238E27FC236}">
                <a16:creationId xmlns:a16="http://schemas.microsoft.com/office/drawing/2014/main" id="{C449E173-1C0B-0C58-65BD-6A2C3E94EAA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7"/>
            <a:extLst>
              <a:ext uri="{FF2B5EF4-FFF2-40B4-BE49-F238E27FC236}">
                <a16:creationId xmlns:a16="http://schemas.microsoft.com/office/drawing/2014/main" id="{00B558D3-631A-02F0-922E-60B3591E624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9"/>
            <a:extLst>
              <a:ext uri="{FF2B5EF4-FFF2-40B4-BE49-F238E27FC236}">
                <a16:creationId xmlns:a16="http://schemas.microsoft.com/office/drawing/2014/main" id="{6A46FCBC-CCC9-50BF-831B-32805A1716B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1"/>
            <a:extLst>
              <a:ext uri="{FF2B5EF4-FFF2-40B4-BE49-F238E27FC236}">
                <a16:creationId xmlns:a16="http://schemas.microsoft.com/office/drawing/2014/main" id="{4B3336A0-1BFD-CCD8-CB64-EF053D39B0C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67FF6EB2-B410-F1DC-A1B1-9F5E6149B4A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5"/>
            <a:extLst>
              <a:ext uri="{FF2B5EF4-FFF2-40B4-BE49-F238E27FC236}">
                <a16:creationId xmlns:a16="http://schemas.microsoft.com/office/drawing/2014/main" id="{05BF4649-D4DB-6CB3-E44B-005D98CDC90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7"/>
            <a:extLst>
              <a:ext uri="{FF2B5EF4-FFF2-40B4-BE49-F238E27FC236}">
                <a16:creationId xmlns:a16="http://schemas.microsoft.com/office/drawing/2014/main" id="{8E4B05CF-121B-DA21-C4B8-FE1C45730F5A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BB81337-3E6E-2B2F-2225-D2A8EE805A9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0"/>
            <a:extLst>
              <a:ext uri="{FF2B5EF4-FFF2-40B4-BE49-F238E27FC236}">
                <a16:creationId xmlns:a16="http://schemas.microsoft.com/office/drawing/2014/main" id="{642A041C-ECCF-B62F-12AE-83106B8D1DBE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13">
            <a:hlinkClick r:id="rId22"/>
            <a:extLst>
              <a:ext uri="{FF2B5EF4-FFF2-40B4-BE49-F238E27FC236}">
                <a16:creationId xmlns:a16="http://schemas.microsoft.com/office/drawing/2014/main" id="{BC85D6D7-83EC-155B-1CCE-C362D046B1A5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5" name="Picture 14">
            <a:hlinkClick r:id="rId24"/>
            <a:extLst>
              <a:ext uri="{FF2B5EF4-FFF2-40B4-BE49-F238E27FC236}">
                <a16:creationId xmlns:a16="http://schemas.microsoft.com/office/drawing/2014/main" id="{3247EE66-9D97-BCEE-BF0F-D446EBC078B7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52D6A9-30E8-B8CC-78C6-586FF5E0C3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97" y="674494"/>
            <a:ext cx="5287248" cy="71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93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D27A133-7336-C8AF-2520-CFEAE574A8ED}"/>
              </a:ext>
            </a:extLst>
          </p:cNvPr>
          <p:cNvSpPr/>
          <p:nvPr userDrawn="1"/>
        </p:nvSpPr>
        <p:spPr>
          <a:xfrm>
            <a:off x="333375" y="229754"/>
            <a:ext cx="11530446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3B67A42-F958-C330-3C06-F8FF4DD4E4AF}"/>
              </a:ext>
            </a:extLst>
          </p:cNvPr>
          <p:cNvGrpSpPr/>
          <p:nvPr userDrawn="1"/>
        </p:nvGrpSpPr>
        <p:grpSpPr>
          <a:xfrm>
            <a:off x="685825" y="569321"/>
            <a:ext cx="8112443" cy="5719353"/>
            <a:chOff x="-241464" y="542925"/>
            <a:chExt cx="9026513" cy="6363782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779B6DD-DFB6-93E9-E286-863E42EA36A1}"/>
                </a:ext>
              </a:extLst>
            </p:cNvPr>
            <p:cNvGrpSpPr/>
            <p:nvPr userDrawn="1"/>
          </p:nvGrpSpPr>
          <p:grpSpPr>
            <a:xfrm>
              <a:off x="-241338" y="542925"/>
              <a:ext cx="9026387" cy="865765"/>
              <a:chOff x="-33021616" y="1292656"/>
              <a:chExt cx="45004066" cy="4316559"/>
            </a:xfrm>
          </p:grpSpPr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F8A21F05-1120-C624-8048-D1B418B82205}"/>
                  </a:ext>
                </a:extLst>
              </p:cNvPr>
              <p:cNvGrpSpPr/>
              <p:nvPr userDrawn="1"/>
            </p:nvGrpSpPr>
            <p:grpSpPr>
              <a:xfrm rot="5400000">
                <a:off x="7680049" y="1306814"/>
                <a:ext cx="4316558" cy="4288244"/>
                <a:chOff x="10242397" y="-283"/>
                <a:chExt cx="1644804" cy="1921140"/>
              </a:xfrm>
            </p:grpSpPr>
            <p:sp>
              <p:nvSpPr>
                <p:cNvPr id="3" name="Arrow: Chevron 2">
                  <a:extLst>
                    <a:ext uri="{FF2B5EF4-FFF2-40B4-BE49-F238E27FC236}">
                      <a16:creationId xmlns:a16="http://schemas.microsoft.com/office/drawing/2014/main" id="{CA60E628-5C95-330B-ED9A-F7A15048B5E8}"/>
                    </a:ext>
                  </a:extLst>
                </p:cNvPr>
                <p:cNvSpPr/>
                <p:nvPr userDrawn="1"/>
              </p:nvSpPr>
              <p:spPr>
                <a:xfrm rot="5400000" flipV="1">
                  <a:off x="10104229" y="137885"/>
                  <a:ext cx="1921140" cy="1644804"/>
                </a:xfrm>
                <a:prstGeom prst="chevron">
                  <a:avLst>
                    <a:gd name="adj" fmla="val 18463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A092A3A6-2094-6B8A-866E-B68030B2BC80}"/>
                    </a:ext>
                  </a:extLst>
                </p:cNvPr>
                <p:cNvSpPr/>
                <p:nvPr userDrawn="1"/>
              </p:nvSpPr>
              <p:spPr>
                <a:xfrm>
                  <a:off x="10242397" y="0"/>
                  <a:ext cx="1644804" cy="1176950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875A8A71-AB64-3213-4909-CF766BFA4EC9}"/>
                  </a:ext>
                </a:extLst>
              </p:cNvPr>
              <p:cNvGrpSpPr/>
              <p:nvPr userDrawn="1"/>
            </p:nvGrpSpPr>
            <p:grpSpPr>
              <a:xfrm>
                <a:off x="-33021616" y="1292656"/>
                <a:ext cx="41164076" cy="4316559"/>
                <a:chOff x="-33021616" y="1292656"/>
                <a:chExt cx="41164076" cy="4316559"/>
              </a:xfrm>
            </p:grpSpPr>
            <p:sp>
              <p:nvSpPr>
                <p:cNvPr id="6" name="Arrow: Chevron 5">
                  <a:extLst>
                    <a:ext uri="{FF2B5EF4-FFF2-40B4-BE49-F238E27FC236}">
                      <a16:creationId xmlns:a16="http://schemas.microsoft.com/office/drawing/2014/main" id="{79633E37-CA79-7535-EBCB-3218941FA47D}"/>
                    </a:ext>
                  </a:extLst>
                </p:cNvPr>
                <p:cNvSpPr/>
                <p:nvPr userDrawn="1"/>
              </p:nvSpPr>
              <p:spPr>
                <a:xfrm rot="10800000" flipV="1">
                  <a:off x="3854216" y="1292657"/>
                  <a:ext cx="4288244" cy="4316558"/>
                </a:xfrm>
                <a:prstGeom prst="chevron">
                  <a:avLst>
                    <a:gd name="adj" fmla="val 18240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805BE96-F2E3-F525-ADD2-0A1F1235A31E}"/>
                    </a:ext>
                  </a:extLst>
                </p:cNvPr>
                <p:cNvSpPr/>
                <p:nvPr userDrawn="1"/>
              </p:nvSpPr>
              <p:spPr>
                <a:xfrm>
                  <a:off x="-33021616" y="1292656"/>
                  <a:ext cx="38898547" cy="4316559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C98A1F1-6CC6-105A-FAB2-7995F0EC10A0}"/>
                </a:ext>
              </a:extLst>
            </p:cNvPr>
            <p:cNvGrpSpPr/>
            <p:nvPr userDrawn="1"/>
          </p:nvGrpSpPr>
          <p:grpSpPr>
            <a:xfrm>
              <a:off x="-241464" y="1638300"/>
              <a:ext cx="9026387" cy="865765"/>
              <a:chOff x="-33021616" y="1292656"/>
              <a:chExt cx="45004066" cy="4316559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128A0A1C-E8B0-3DA3-43F0-08C9114AAF39}"/>
                  </a:ext>
                </a:extLst>
              </p:cNvPr>
              <p:cNvGrpSpPr/>
              <p:nvPr userDrawn="1"/>
            </p:nvGrpSpPr>
            <p:grpSpPr>
              <a:xfrm rot="5400000">
                <a:off x="7680049" y="1306814"/>
                <a:ext cx="4316558" cy="4288244"/>
                <a:chOff x="10242397" y="-283"/>
                <a:chExt cx="1644804" cy="1921140"/>
              </a:xfrm>
            </p:grpSpPr>
            <p:sp>
              <p:nvSpPr>
                <p:cNvPr id="15" name="Arrow: Chevron 14">
                  <a:extLst>
                    <a:ext uri="{FF2B5EF4-FFF2-40B4-BE49-F238E27FC236}">
                      <a16:creationId xmlns:a16="http://schemas.microsoft.com/office/drawing/2014/main" id="{199C9497-1828-E7D9-515D-11D963FC2E48}"/>
                    </a:ext>
                  </a:extLst>
                </p:cNvPr>
                <p:cNvSpPr/>
                <p:nvPr userDrawn="1"/>
              </p:nvSpPr>
              <p:spPr>
                <a:xfrm rot="5400000" flipV="1">
                  <a:off x="10104229" y="137885"/>
                  <a:ext cx="1921140" cy="1644804"/>
                </a:xfrm>
                <a:prstGeom prst="chevron">
                  <a:avLst>
                    <a:gd name="adj" fmla="val 18463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648F42B2-ED13-2031-31A1-48D485F68BAB}"/>
                    </a:ext>
                  </a:extLst>
                </p:cNvPr>
                <p:cNvSpPr/>
                <p:nvPr userDrawn="1"/>
              </p:nvSpPr>
              <p:spPr>
                <a:xfrm>
                  <a:off x="10242397" y="0"/>
                  <a:ext cx="1644804" cy="1176950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D492EC91-D4A1-713B-95DC-50435AC0F18C}"/>
                  </a:ext>
                </a:extLst>
              </p:cNvPr>
              <p:cNvGrpSpPr/>
              <p:nvPr userDrawn="1"/>
            </p:nvGrpSpPr>
            <p:grpSpPr>
              <a:xfrm>
                <a:off x="-33021616" y="1292656"/>
                <a:ext cx="41164076" cy="4316559"/>
                <a:chOff x="-33021616" y="1292656"/>
                <a:chExt cx="41164076" cy="4316559"/>
              </a:xfrm>
            </p:grpSpPr>
            <p:sp>
              <p:nvSpPr>
                <p:cNvPr id="13" name="Arrow: Chevron 12">
                  <a:extLst>
                    <a:ext uri="{FF2B5EF4-FFF2-40B4-BE49-F238E27FC236}">
                      <a16:creationId xmlns:a16="http://schemas.microsoft.com/office/drawing/2014/main" id="{BF2EF280-C785-607C-14D3-98ECD82E587D}"/>
                    </a:ext>
                  </a:extLst>
                </p:cNvPr>
                <p:cNvSpPr/>
                <p:nvPr userDrawn="1"/>
              </p:nvSpPr>
              <p:spPr>
                <a:xfrm rot="10800000" flipV="1">
                  <a:off x="3854216" y="1292657"/>
                  <a:ext cx="4288244" cy="4316558"/>
                </a:xfrm>
                <a:prstGeom prst="chevron">
                  <a:avLst>
                    <a:gd name="adj" fmla="val 18240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CF2E2DED-358A-5A01-FB61-C6A7819821ED}"/>
                    </a:ext>
                  </a:extLst>
                </p:cNvPr>
                <p:cNvSpPr/>
                <p:nvPr userDrawn="1"/>
              </p:nvSpPr>
              <p:spPr>
                <a:xfrm>
                  <a:off x="-33021616" y="1292656"/>
                  <a:ext cx="38898547" cy="4316559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BFB17CA-04AE-2522-C2E6-AF21E6AFA7C1}"/>
                </a:ext>
              </a:extLst>
            </p:cNvPr>
            <p:cNvGrpSpPr/>
            <p:nvPr userDrawn="1"/>
          </p:nvGrpSpPr>
          <p:grpSpPr>
            <a:xfrm>
              <a:off x="-241338" y="2754818"/>
              <a:ext cx="9026387" cy="865765"/>
              <a:chOff x="-33021616" y="1292656"/>
              <a:chExt cx="45004066" cy="4316559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D0F27A5-92B1-05F8-244B-0F7B407D1A9C}"/>
                  </a:ext>
                </a:extLst>
              </p:cNvPr>
              <p:cNvGrpSpPr/>
              <p:nvPr userDrawn="1"/>
            </p:nvGrpSpPr>
            <p:grpSpPr>
              <a:xfrm rot="5400000">
                <a:off x="7680049" y="1306814"/>
                <a:ext cx="4316558" cy="4288244"/>
                <a:chOff x="10242397" y="-283"/>
                <a:chExt cx="1644804" cy="1921140"/>
              </a:xfrm>
            </p:grpSpPr>
            <p:sp>
              <p:nvSpPr>
                <p:cNvPr id="22" name="Arrow: Chevron 21">
                  <a:extLst>
                    <a:ext uri="{FF2B5EF4-FFF2-40B4-BE49-F238E27FC236}">
                      <a16:creationId xmlns:a16="http://schemas.microsoft.com/office/drawing/2014/main" id="{6517F445-2D1B-3DC1-4FC9-05323E8BD57C}"/>
                    </a:ext>
                  </a:extLst>
                </p:cNvPr>
                <p:cNvSpPr/>
                <p:nvPr userDrawn="1"/>
              </p:nvSpPr>
              <p:spPr>
                <a:xfrm rot="5400000" flipV="1">
                  <a:off x="10104229" y="137885"/>
                  <a:ext cx="1921140" cy="1644804"/>
                </a:xfrm>
                <a:prstGeom prst="chevron">
                  <a:avLst>
                    <a:gd name="adj" fmla="val 18463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4BD0B26-C55F-DCD2-94D0-CB6AC37108CB}"/>
                    </a:ext>
                  </a:extLst>
                </p:cNvPr>
                <p:cNvSpPr/>
                <p:nvPr userDrawn="1"/>
              </p:nvSpPr>
              <p:spPr>
                <a:xfrm>
                  <a:off x="10242397" y="0"/>
                  <a:ext cx="1644804" cy="1176950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AB592034-DAA8-3FE9-A45A-F17B629E52E3}"/>
                  </a:ext>
                </a:extLst>
              </p:cNvPr>
              <p:cNvGrpSpPr/>
              <p:nvPr userDrawn="1"/>
            </p:nvGrpSpPr>
            <p:grpSpPr>
              <a:xfrm>
                <a:off x="-33021616" y="1292656"/>
                <a:ext cx="41164076" cy="4316559"/>
                <a:chOff x="-33021616" y="1292656"/>
                <a:chExt cx="41164076" cy="4316559"/>
              </a:xfrm>
            </p:grpSpPr>
            <p:sp>
              <p:nvSpPr>
                <p:cNvPr id="20" name="Arrow: Chevron 19">
                  <a:extLst>
                    <a:ext uri="{FF2B5EF4-FFF2-40B4-BE49-F238E27FC236}">
                      <a16:creationId xmlns:a16="http://schemas.microsoft.com/office/drawing/2014/main" id="{15D3363D-64A6-3DE6-CCA5-68618FD98E78}"/>
                    </a:ext>
                  </a:extLst>
                </p:cNvPr>
                <p:cNvSpPr/>
                <p:nvPr userDrawn="1"/>
              </p:nvSpPr>
              <p:spPr>
                <a:xfrm rot="10800000" flipV="1">
                  <a:off x="3854216" y="1292657"/>
                  <a:ext cx="4288244" cy="4316558"/>
                </a:xfrm>
                <a:prstGeom prst="chevron">
                  <a:avLst>
                    <a:gd name="adj" fmla="val 18240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2D55EE08-2AA2-F50C-6336-B0C33985C177}"/>
                    </a:ext>
                  </a:extLst>
                </p:cNvPr>
                <p:cNvSpPr/>
                <p:nvPr userDrawn="1"/>
              </p:nvSpPr>
              <p:spPr>
                <a:xfrm>
                  <a:off x="-33021616" y="1292656"/>
                  <a:ext cx="38898547" cy="4316559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4A3DADB-CAD2-574E-3C6E-3AD98E885705}"/>
                </a:ext>
              </a:extLst>
            </p:cNvPr>
            <p:cNvGrpSpPr/>
            <p:nvPr userDrawn="1"/>
          </p:nvGrpSpPr>
          <p:grpSpPr>
            <a:xfrm>
              <a:off x="-241464" y="3850193"/>
              <a:ext cx="9026387" cy="865765"/>
              <a:chOff x="-33021616" y="1292656"/>
              <a:chExt cx="45004066" cy="4316559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21422B89-6AD6-5FE7-7072-BBB890AF68AC}"/>
                  </a:ext>
                </a:extLst>
              </p:cNvPr>
              <p:cNvGrpSpPr/>
              <p:nvPr userDrawn="1"/>
            </p:nvGrpSpPr>
            <p:grpSpPr>
              <a:xfrm rot="5400000">
                <a:off x="7680049" y="1306814"/>
                <a:ext cx="4316558" cy="4288244"/>
                <a:chOff x="10242397" y="-283"/>
                <a:chExt cx="1644804" cy="1921140"/>
              </a:xfrm>
            </p:grpSpPr>
            <p:sp>
              <p:nvSpPr>
                <p:cNvPr id="29" name="Arrow: Chevron 28">
                  <a:extLst>
                    <a:ext uri="{FF2B5EF4-FFF2-40B4-BE49-F238E27FC236}">
                      <a16:creationId xmlns:a16="http://schemas.microsoft.com/office/drawing/2014/main" id="{407CDADC-057E-B72E-DD2E-EE19E511B7C3}"/>
                    </a:ext>
                  </a:extLst>
                </p:cNvPr>
                <p:cNvSpPr/>
                <p:nvPr userDrawn="1"/>
              </p:nvSpPr>
              <p:spPr>
                <a:xfrm rot="5400000" flipV="1">
                  <a:off x="10104229" y="137885"/>
                  <a:ext cx="1921140" cy="1644804"/>
                </a:xfrm>
                <a:prstGeom prst="chevron">
                  <a:avLst>
                    <a:gd name="adj" fmla="val 18463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6063FBA3-8D4E-EFDC-1DA9-F7259F571C63}"/>
                    </a:ext>
                  </a:extLst>
                </p:cNvPr>
                <p:cNvSpPr/>
                <p:nvPr userDrawn="1"/>
              </p:nvSpPr>
              <p:spPr>
                <a:xfrm>
                  <a:off x="10242397" y="0"/>
                  <a:ext cx="1644804" cy="1176950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A4F0C9F5-B00F-616F-491A-69C5E881270D}"/>
                  </a:ext>
                </a:extLst>
              </p:cNvPr>
              <p:cNvGrpSpPr/>
              <p:nvPr userDrawn="1"/>
            </p:nvGrpSpPr>
            <p:grpSpPr>
              <a:xfrm>
                <a:off x="-33021616" y="1292656"/>
                <a:ext cx="41164076" cy="4316559"/>
                <a:chOff x="-33021616" y="1292656"/>
                <a:chExt cx="41164076" cy="4316559"/>
              </a:xfrm>
            </p:grpSpPr>
            <p:sp>
              <p:nvSpPr>
                <p:cNvPr id="27" name="Arrow: Chevron 26">
                  <a:extLst>
                    <a:ext uri="{FF2B5EF4-FFF2-40B4-BE49-F238E27FC236}">
                      <a16:creationId xmlns:a16="http://schemas.microsoft.com/office/drawing/2014/main" id="{E08E0E4C-6B34-04B9-38AD-26554175711B}"/>
                    </a:ext>
                  </a:extLst>
                </p:cNvPr>
                <p:cNvSpPr/>
                <p:nvPr userDrawn="1"/>
              </p:nvSpPr>
              <p:spPr>
                <a:xfrm rot="10800000" flipV="1">
                  <a:off x="3854216" y="1292657"/>
                  <a:ext cx="4288244" cy="4316558"/>
                </a:xfrm>
                <a:prstGeom prst="chevron">
                  <a:avLst>
                    <a:gd name="adj" fmla="val 18240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1A683658-165F-87D2-17F1-D0BF4043C386}"/>
                    </a:ext>
                  </a:extLst>
                </p:cNvPr>
                <p:cNvSpPr/>
                <p:nvPr userDrawn="1"/>
              </p:nvSpPr>
              <p:spPr>
                <a:xfrm>
                  <a:off x="-33021616" y="1292656"/>
                  <a:ext cx="38898547" cy="4316559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40FB6222-0FA9-BA1B-8B35-04990B13F287}"/>
                </a:ext>
              </a:extLst>
            </p:cNvPr>
            <p:cNvGrpSpPr/>
            <p:nvPr userDrawn="1"/>
          </p:nvGrpSpPr>
          <p:grpSpPr>
            <a:xfrm>
              <a:off x="-241338" y="4945567"/>
              <a:ext cx="9026387" cy="865765"/>
              <a:chOff x="-33021616" y="1292656"/>
              <a:chExt cx="45004066" cy="4316559"/>
            </a:xfrm>
          </p:grpSpPr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FF16F537-9D4A-2222-8059-95B06E23241D}"/>
                  </a:ext>
                </a:extLst>
              </p:cNvPr>
              <p:cNvGrpSpPr/>
              <p:nvPr userDrawn="1"/>
            </p:nvGrpSpPr>
            <p:grpSpPr>
              <a:xfrm rot="5400000">
                <a:off x="7680049" y="1306814"/>
                <a:ext cx="4316558" cy="4288244"/>
                <a:chOff x="10242397" y="-283"/>
                <a:chExt cx="1644804" cy="1921140"/>
              </a:xfrm>
            </p:grpSpPr>
            <p:sp>
              <p:nvSpPr>
                <p:cNvPr id="36" name="Arrow: Chevron 35">
                  <a:extLst>
                    <a:ext uri="{FF2B5EF4-FFF2-40B4-BE49-F238E27FC236}">
                      <a16:creationId xmlns:a16="http://schemas.microsoft.com/office/drawing/2014/main" id="{A065235E-6D5F-FC39-AA54-62B11AAEAA35}"/>
                    </a:ext>
                  </a:extLst>
                </p:cNvPr>
                <p:cNvSpPr/>
                <p:nvPr userDrawn="1"/>
              </p:nvSpPr>
              <p:spPr>
                <a:xfrm rot="5400000" flipV="1">
                  <a:off x="10104229" y="137885"/>
                  <a:ext cx="1921140" cy="1644804"/>
                </a:xfrm>
                <a:prstGeom prst="chevron">
                  <a:avLst>
                    <a:gd name="adj" fmla="val 18463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C80511ED-D23C-E376-CC84-B5A6C5EFA522}"/>
                    </a:ext>
                  </a:extLst>
                </p:cNvPr>
                <p:cNvSpPr/>
                <p:nvPr userDrawn="1"/>
              </p:nvSpPr>
              <p:spPr>
                <a:xfrm>
                  <a:off x="10242397" y="0"/>
                  <a:ext cx="1644804" cy="1176950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A7F65C7C-86E2-2803-6407-F4BF8A6B70B7}"/>
                  </a:ext>
                </a:extLst>
              </p:cNvPr>
              <p:cNvGrpSpPr/>
              <p:nvPr userDrawn="1"/>
            </p:nvGrpSpPr>
            <p:grpSpPr>
              <a:xfrm>
                <a:off x="-33021616" y="1292656"/>
                <a:ext cx="41164076" cy="4316559"/>
                <a:chOff x="-33021616" y="1292656"/>
                <a:chExt cx="41164076" cy="4316559"/>
              </a:xfrm>
            </p:grpSpPr>
            <p:sp>
              <p:nvSpPr>
                <p:cNvPr id="34" name="Arrow: Chevron 33">
                  <a:extLst>
                    <a:ext uri="{FF2B5EF4-FFF2-40B4-BE49-F238E27FC236}">
                      <a16:creationId xmlns:a16="http://schemas.microsoft.com/office/drawing/2014/main" id="{C348117C-2403-853E-2BBC-B218E48C890B}"/>
                    </a:ext>
                  </a:extLst>
                </p:cNvPr>
                <p:cNvSpPr/>
                <p:nvPr userDrawn="1"/>
              </p:nvSpPr>
              <p:spPr>
                <a:xfrm rot="10800000" flipV="1">
                  <a:off x="3854216" y="1292657"/>
                  <a:ext cx="4288244" cy="4316558"/>
                </a:xfrm>
                <a:prstGeom prst="chevron">
                  <a:avLst>
                    <a:gd name="adj" fmla="val 18240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D6D2FBF0-332C-F40E-6FD0-F61E00CA2D4A}"/>
                    </a:ext>
                  </a:extLst>
                </p:cNvPr>
                <p:cNvSpPr/>
                <p:nvPr userDrawn="1"/>
              </p:nvSpPr>
              <p:spPr>
                <a:xfrm>
                  <a:off x="-33021616" y="1292656"/>
                  <a:ext cx="38898547" cy="4316559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808F3404-30EB-FD22-054F-921042E55F74}"/>
                </a:ext>
              </a:extLst>
            </p:cNvPr>
            <p:cNvGrpSpPr/>
            <p:nvPr userDrawn="1"/>
          </p:nvGrpSpPr>
          <p:grpSpPr>
            <a:xfrm>
              <a:off x="-241464" y="6040942"/>
              <a:ext cx="9026387" cy="865765"/>
              <a:chOff x="-33021616" y="1292656"/>
              <a:chExt cx="45004066" cy="4316559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A256845E-53BF-E2DD-D4A6-DD06D629EB09}"/>
                  </a:ext>
                </a:extLst>
              </p:cNvPr>
              <p:cNvGrpSpPr/>
              <p:nvPr userDrawn="1"/>
            </p:nvGrpSpPr>
            <p:grpSpPr>
              <a:xfrm rot="5400000">
                <a:off x="7680049" y="1306814"/>
                <a:ext cx="4316558" cy="4288244"/>
                <a:chOff x="10242397" y="-283"/>
                <a:chExt cx="1644804" cy="1921140"/>
              </a:xfrm>
            </p:grpSpPr>
            <p:sp>
              <p:nvSpPr>
                <p:cNvPr id="43" name="Arrow: Chevron 42">
                  <a:extLst>
                    <a:ext uri="{FF2B5EF4-FFF2-40B4-BE49-F238E27FC236}">
                      <a16:creationId xmlns:a16="http://schemas.microsoft.com/office/drawing/2014/main" id="{C7B5681C-96E1-A627-A53F-3CFF714918FE}"/>
                    </a:ext>
                  </a:extLst>
                </p:cNvPr>
                <p:cNvSpPr/>
                <p:nvPr userDrawn="1"/>
              </p:nvSpPr>
              <p:spPr>
                <a:xfrm rot="5400000" flipV="1">
                  <a:off x="10104229" y="137885"/>
                  <a:ext cx="1921140" cy="1644804"/>
                </a:xfrm>
                <a:prstGeom prst="chevron">
                  <a:avLst>
                    <a:gd name="adj" fmla="val 18463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Rectangle 43">
                  <a:extLst>
                    <a:ext uri="{FF2B5EF4-FFF2-40B4-BE49-F238E27FC236}">
                      <a16:creationId xmlns:a16="http://schemas.microsoft.com/office/drawing/2014/main" id="{394A42D5-3B47-38E6-CB86-1B4B53EF1841}"/>
                    </a:ext>
                  </a:extLst>
                </p:cNvPr>
                <p:cNvSpPr/>
                <p:nvPr userDrawn="1"/>
              </p:nvSpPr>
              <p:spPr>
                <a:xfrm>
                  <a:off x="10242397" y="0"/>
                  <a:ext cx="1644804" cy="1176950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32701A69-2CCC-4125-B067-63F7548CADDF}"/>
                  </a:ext>
                </a:extLst>
              </p:cNvPr>
              <p:cNvGrpSpPr/>
              <p:nvPr userDrawn="1"/>
            </p:nvGrpSpPr>
            <p:grpSpPr>
              <a:xfrm>
                <a:off x="-33021616" y="1292656"/>
                <a:ext cx="41164076" cy="4316559"/>
                <a:chOff x="-33021616" y="1292656"/>
                <a:chExt cx="41164076" cy="4316559"/>
              </a:xfrm>
            </p:grpSpPr>
            <p:sp>
              <p:nvSpPr>
                <p:cNvPr id="41" name="Arrow: Chevron 40">
                  <a:extLst>
                    <a:ext uri="{FF2B5EF4-FFF2-40B4-BE49-F238E27FC236}">
                      <a16:creationId xmlns:a16="http://schemas.microsoft.com/office/drawing/2014/main" id="{0784C4BC-F44C-08CB-6D60-2C696C393B79}"/>
                    </a:ext>
                  </a:extLst>
                </p:cNvPr>
                <p:cNvSpPr/>
                <p:nvPr userDrawn="1"/>
              </p:nvSpPr>
              <p:spPr>
                <a:xfrm rot="10800000" flipV="1">
                  <a:off x="3854216" y="1292657"/>
                  <a:ext cx="4288244" cy="4316558"/>
                </a:xfrm>
                <a:prstGeom prst="chevron">
                  <a:avLst>
                    <a:gd name="adj" fmla="val 18240"/>
                  </a:avLst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ED2DCB06-1B23-73BE-9577-FC71038627B7}"/>
                    </a:ext>
                  </a:extLst>
                </p:cNvPr>
                <p:cNvSpPr/>
                <p:nvPr userDrawn="1"/>
              </p:nvSpPr>
              <p:spPr>
                <a:xfrm>
                  <a:off x="-33021616" y="1292656"/>
                  <a:ext cx="38898547" cy="4316559"/>
                </a:xfrm>
                <a:prstGeom prst="rect">
                  <a:avLst/>
                </a:prstGeom>
                <a:solidFill>
                  <a:srgbClr val="980C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2555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4E2B792-67DB-2AE0-0124-03A0218CBA66}"/>
              </a:ext>
            </a:extLst>
          </p:cNvPr>
          <p:cNvSpPr/>
          <p:nvPr userDrawn="1"/>
        </p:nvSpPr>
        <p:spPr>
          <a:xfrm>
            <a:off x="304799" y="251691"/>
            <a:ext cx="9753601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8DCD90-D414-ED3C-C1AD-B1AA649CD8D5}"/>
              </a:ext>
            </a:extLst>
          </p:cNvPr>
          <p:cNvSpPr/>
          <p:nvPr userDrawn="1"/>
        </p:nvSpPr>
        <p:spPr>
          <a:xfrm>
            <a:off x="10242397" y="2255213"/>
            <a:ext cx="1644804" cy="578522"/>
          </a:xfrm>
          <a:prstGeom prst="roundRect">
            <a:avLst>
              <a:gd name="adj" fmla="val 0"/>
            </a:avLst>
          </a:prstGeom>
          <a:solidFill>
            <a:srgbClr val="980C30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054A5DA-B592-1ED1-B012-4CB171AAEA27}"/>
              </a:ext>
            </a:extLst>
          </p:cNvPr>
          <p:cNvSpPr/>
          <p:nvPr userDrawn="1"/>
        </p:nvSpPr>
        <p:spPr>
          <a:xfrm>
            <a:off x="10242397" y="30112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44BFCB-A17F-7FEC-FD89-640E13499065}"/>
              </a:ext>
            </a:extLst>
          </p:cNvPr>
          <p:cNvSpPr/>
          <p:nvPr userDrawn="1"/>
        </p:nvSpPr>
        <p:spPr>
          <a:xfrm>
            <a:off x="10242397" y="37763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FAA1D4-437C-8EC1-D634-6F865B794707}"/>
              </a:ext>
            </a:extLst>
          </p:cNvPr>
          <p:cNvSpPr/>
          <p:nvPr userDrawn="1"/>
        </p:nvSpPr>
        <p:spPr>
          <a:xfrm>
            <a:off x="10242397" y="45414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E3ECB5D-0135-624D-8024-D36CD4D5F5EE}"/>
              </a:ext>
            </a:extLst>
          </p:cNvPr>
          <p:cNvSpPr/>
          <p:nvPr userDrawn="1"/>
        </p:nvSpPr>
        <p:spPr>
          <a:xfrm>
            <a:off x="10242397" y="53065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768EB62-2D8F-B722-4BE6-0824C693B2A2}"/>
              </a:ext>
            </a:extLst>
          </p:cNvPr>
          <p:cNvSpPr/>
          <p:nvPr userDrawn="1"/>
        </p:nvSpPr>
        <p:spPr>
          <a:xfrm>
            <a:off x="10242397" y="60716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2D207-0CE4-074C-9566-8C5878D8F47B}"/>
              </a:ext>
            </a:extLst>
          </p:cNvPr>
          <p:cNvGrpSpPr/>
          <p:nvPr userDrawn="1"/>
        </p:nvGrpSpPr>
        <p:grpSpPr>
          <a:xfrm>
            <a:off x="10242397" y="251691"/>
            <a:ext cx="1644804" cy="1994469"/>
            <a:chOff x="10242397" y="0"/>
            <a:chExt cx="1644804" cy="2246160"/>
          </a:xfrm>
        </p:grpSpPr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E74C7E7F-4BAE-09A9-25BF-CDEA98595473}"/>
                </a:ext>
              </a:extLst>
            </p:cNvPr>
            <p:cNvSpPr/>
            <p:nvPr userDrawn="1"/>
          </p:nvSpPr>
          <p:spPr>
            <a:xfrm rot="5400000" flipV="1">
              <a:off x="10104229" y="463188"/>
              <a:ext cx="1921140" cy="1644804"/>
            </a:xfrm>
            <a:prstGeom prst="chevron">
              <a:avLst>
                <a:gd name="adj" fmla="val 18018"/>
              </a:avLst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3EEF93-9B59-3F65-24D8-6A6D12DEDB83}"/>
                </a:ext>
              </a:extLst>
            </p:cNvPr>
            <p:cNvSpPr/>
            <p:nvPr userDrawn="1"/>
          </p:nvSpPr>
          <p:spPr>
            <a:xfrm>
              <a:off x="10242397" y="0"/>
              <a:ext cx="1644804" cy="1176950"/>
            </a:xfrm>
            <a:prstGeom prst="rect">
              <a:avLst/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5748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4E2B792-67DB-2AE0-0124-03A0218CBA66}"/>
              </a:ext>
            </a:extLst>
          </p:cNvPr>
          <p:cNvSpPr/>
          <p:nvPr userDrawn="1"/>
        </p:nvSpPr>
        <p:spPr>
          <a:xfrm>
            <a:off x="304799" y="251691"/>
            <a:ext cx="9753601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8DCD90-D414-ED3C-C1AD-B1AA649CD8D5}"/>
              </a:ext>
            </a:extLst>
          </p:cNvPr>
          <p:cNvSpPr/>
          <p:nvPr userDrawn="1"/>
        </p:nvSpPr>
        <p:spPr>
          <a:xfrm>
            <a:off x="10242397" y="2255213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054A5DA-B592-1ED1-B012-4CB171AAEA27}"/>
              </a:ext>
            </a:extLst>
          </p:cNvPr>
          <p:cNvSpPr/>
          <p:nvPr userDrawn="1"/>
        </p:nvSpPr>
        <p:spPr>
          <a:xfrm>
            <a:off x="10242397" y="3011260"/>
            <a:ext cx="1644804" cy="578522"/>
          </a:xfrm>
          <a:prstGeom prst="roundRect">
            <a:avLst>
              <a:gd name="adj" fmla="val 0"/>
            </a:avLst>
          </a:prstGeom>
          <a:solidFill>
            <a:srgbClr val="980C30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44BFCB-A17F-7FEC-FD89-640E13499065}"/>
              </a:ext>
            </a:extLst>
          </p:cNvPr>
          <p:cNvSpPr/>
          <p:nvPr userDrawn="1"/>
        </p:nvSpPr>
        <p:spPr>
          <a:xfrm>
            <a:off x="10242397" y="37763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FAA1D4-437C-8EC1-D634-6F865B794707}"/>
              </a:ext>
            </a:extLst>
          </p:cNvPr>
          <p:cNvSpPr/>
          <p:nvPr userDrawn="1"/>
        </p:nvSpPr>
        <p:spPr>
          <a:xfrm>
            <a:off x="10242397" y="45414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E3ECB5D-0135-624D-8024-D36CD4D5F5EE}"/>
              </a:ext>
            </a:extLst>
          </p:cNvPr>
          <p:cNvSpPr/>
          <p:nvPr userDrawn="1"/>
        </p:nvSpPr>
        <p:spPr>
          <a:xfrm>
            <a:off x="10242397" y="53065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768EB62-2D8F-B722-4BE6-0824C693B2A2}"/>
              </a:ext>
            </a:extLst>
          </p:cNvPr>
          <p:cNvSpPr/>
          <p:nvPr userDrawn="1"/>
        </p:nvSpPr>
        <p:spPr>
          <a:xfrm>
            <a:off x="10242397" y="60716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2D207-0CE4-074C-9566-8C5878D8F47B}"/>
              </a:ext>
            </a:extLst>
          </p:cNvPr>
          <p:cNvGrpSpPr/>
          <p:nvPr userDrawn="1"/>
        </p:nvGrpSpPr>
        <p:grpSpPr>
          <a:xfrm>
            <a:off x="10242397" y="251691"/>
            <a:ext cx="1644804" cy="1994468"/>
            <a:chOff x="10242397" y="0"/>
            <a:chExt cx="1644804" cy="2246159"/>
          </a:xfrm>
        </p:grpSpPr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E74C7E7F-4BAE-09A9-25BF-CDEA98595473}"/>
                </a:ext>
              </a:extLst>
            </p:cNvPr>
            <p:cNvSpPr/>
            <p:nvPr userDrawn="1"/>
          </p:nvSpPr>
          <p:spPr>
            <a:xfrm rot="5400000" flipV="1">
              <a:off x="10104229" y="463187"/>
              <a:ext cx="1921140" cy="1644804"/>
            </a:xfrm>
            <a:prstGeom prst="chevron">
              <a:avLst>
                <a:gd name="adj" fmla="val 18018"/>
              </a:avLst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3EEF93-9B59-3F65-24D8-6A6D12DEDB83}"/>
                </a:ext>
              </a:extLst>
            </p:cNvPr>
            <p:cNvSpPr/>
            <p:nvPr userDrawn="1"/>
          </p:nvSpPr>
          <p:spPr>
            <a:xfrm>
              <a:off x="10242397" y="0"/>
              <a:ext cx="1644804" cy="1176950"/>
            </a:xfrm>
            <a:prstGeom prst="rect">
              <a:avLst/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1464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4E2B792-67DB-2AE0-0124-03A0218CBA66}"/>
              </a:ext>
            </a:extLst>
          </p:cNvPr>
          <p:cNvSpPr/>
          <p:nvPr userDrawn="1"/>
        </p:nvSpPr>
        <p:spPr>
          <a:xfrm>
            <a:off x="304799" y="251691"/>
            <a:ext cx="9753601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8DCD90-D414-ED3C-C1AD-B1AA649CD8D5}"/>
              </a:ext>
            </a:extLst>
          </p:cNvPr>
          <p:cNvSpPr/>
          <p:nvPr userDrawn="1"/>
        </p:nvSpPr>
        <p:spPr>
          <a:xfrm>
            <a:off x="10242397" y="2255213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054A5DA-B592-1ED1-B012-4CB171AAEA27}"/>
              </a:ext>
            </a:extLst>
          </p:cNvPr>
          <p:cNvSpPr/>
          <p:nvPr userDrawn="1"/>
        </p:nvSpPr>
        <p:spPr>
          <a:xfrm>
            <a:off x="10242397" y="30112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44BFCB-A17F-7FEC-FD89-640E13499065}"/>
              </a:ext>
            </a:extLst>
          </p:cNvPr>
          <p:cNvSpPr/>
          <p:nvPr userDrawn="1"/>
        </p:nvSpPr>
        <p:spPr>
          <a:xfrm>
            <a:off x="10242397" y="3776360"/>
            <a:ext cx="1644804" cy="578522"/>
          </a:xfrm>
          <a:prstGeom prst="roundRect">
            <a:avLst>
              <a:gd name="adj" fmla="val 0"/>
            </a:avLst>
          </a:prstGeom>
          <a:solidFill>
            <a:srgbClr val="980C30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FAA1D4-437C-8EC1-D634-6F865B794707}"/>
              </a:ext>
            </a:extLst>
          </p:cNvPr>
          <p:cNvSpPr/>
          <p:nvPr userDrawn="1"/>
        </p:nvSpPr>
        <p:spPr>
          <a:xfrm>
            <a:off x="10242397" y="45414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E3ECB5D-0135-624D-8024-D36CD4D5F5EE}"/>
              </a:ext>
            </a:extLst>
          </p:cNvPr>
          <p:cNvSpPr/>
          <p:nvPr userDrawn="1"/>
        </p:nvSpPr>
        <p:spPr>
          <a:xfrm>
            <a:off x="10242397" y="53065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768EB62-2D8F-B722-4BE6-0824C693B2A2}"/>
              </a:ext>
            </a:extLst>
          </p:cNvPr>
          <p:cNvSpPr/>
          <p:nvPr userDrawn="1"/>
        </p:nvSpPr>
        <p:spPr>
          <a:xfrm>
            <a:off x="10242397" y="60716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2D207-0CE4-074C-9566-8C5878D8F47B}"/>
              </a:ext>
            </a:extLst>
          </p:cNvPr>
          <p:cNvGrpSpPr/>
          <p:nvPr userDrawn="1"/>
        </p:nvGrpSpPr>
        <p:grpSpPr>
          <a:xfrm>
            <a:off x="10242397" y="251691"/>
            <a:ext cx="1644804" cy="1994468"/>
            <a:chOff x="10242397" y="0"/>
            <a:chExt cx="1644804" cy="2246159"/>
          </a:xfrm>
        </p:grpSpPr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E74C7E7F-4BAE-09A9-25BF-CDEA98595473}"/>
                </a:ext>
              </a:extLst>
            </p:cNvPr>
            <p:cNvSpPr/>
            <p:nvPr userDrawn="1"/>
          </p:nvSpPr>
          <p:spPr>
            <a:xfrm rot="5400000" flipV="1">
              <a:off x="10104229" y="463187"/>
              <a:ext cx="1921140" cy="1644804"/>
            </a:xfrm>
            <a:prstGeom prst="chevron">
              <a:avLst>
                <a:gd name="adj" fmla="val 18018"/>
              </a:avLst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3EEF93-9B59-3F65-24D8-6A6D12DEDB83}"/>
                </a:ext>
              </a:extLst>
            </p:cNvPr>
            <p:cNvSpPr/>
            <p:nvPr userDrawn="1"/>
          </p:nvSpPr>
          <p:spPr>
            <a:xfrm>
              <a:off x="10242397" y="0"/>
              <a:ext cx="1644804" cy="1176950"/>
            </a:xfrm>
            <a:prstGeom prst="rect">
              <a:avLst/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396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4E2B792-67DB-2AE0-0124-03A0218CBA66}"/>
              </a:ext>
            </a:extLst>
          </p:cNvPr>
          <p:cNvSpPr/>
          <p:nvPr userDrawn="1"/>
        </p:nvSpPr>
        <p:spPr>
          <a:xfrm>
            <a:off x="304799" y="251691"/>
            <a:ext cx="9753601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8DCD90-D414-ED3C-C1AD-B1AA649CD8D5}"/>
              </a:ext>
            </a:extLst>
          </p:cNvPr>
          <p:cNvSpPr/>
          <p:nvPr userDrawn="1"/>
        </p:nvSpPr>
        <p:spPr>
          <a:xfrm>
            <a:off x="10242397" y="2255213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054A5DA-B592-1ED1-B012-4CB171AAEA27}"/>
              </a:ext>
            </a:extLst>
          </p:cNvPr>
          <p:cNvSpPr/>
          <p:nvPr userDrawn="1"/>
        </p:nvSpPr>
        <p:spPr>
          <a:xfrm>
            <a:off x="10242397" y="30112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44BFCB-A17F-7FEC-FD89-640E13499065}"/>
              </a:ext>
            </a:extLst>
          </p:cNvPr>
          <p:cNvSpPr/>
          <p:nvPr userDrawn="1"/>
        </p:nvSpPr>
        <p:spPr>
          <a:xfrm>
            <a:off x="10242397" y="37763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FAA1D4-437C-8EC1-D634-6F865B794707}"/>
              </a:ext>
            </a:extLst>
          </p:cNvPr>
          <p:cNvSpPr/>
          <p:nvPr userDrawn="1"/>
        </p:nvSpPr>
        <p:spPr>
          <a:xfrm>
            <a:off x="10242397" y="4541460"/>
            <a:ext cx="1644804" cy="578522"/>
          </a:xfrm>
          <a:prstGeom prst="roundRect">
            <a:avLst>
              <a:gd name="adj" fmla="val 0"/>
            </a:avLst>
          </a:prstGeom>
          <a:solidFill>
            <a:srgbClr val="980C30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E3ECB5D-0135-624D-8024-D36CD4D5F5EE}"/>
              </a:ext>
            </a:extLst>
          </p:cNvPr>
          <p:cNvSpPr/>
          <p:nvPr userDrawn="1"/>
        </p:nvSpPr>
        <p:spPr>
          <a:xfrm>
            <a:off x="10242397" y="53065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768EB62-2D8F-B722-4BE6-0824C693B2A2}"/>
              </a:ext>
            </a:extLst>
          </p:cNvPr>
          <p:cNvSpPr/>
          <p:nvPr userDrawn="1"/>
        </p:nvSpPr>
        <p:spPr>
          <a:xfrm>
            <a:off x="10242397" y="60716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2D207-0CE4-074C-9566-8C5878D8F47B}"/>
              </a:ext>
            </a:extLst>
          </p:cNvPr>
          <p:cNvGrpSpPr/>
          <p:nvPr userDrawn="1"/>
        </p:nvGrpSpPr>
        <p:grpSpPr>
          <a:xfrm>
            <a:off x="10242397" y="251691"/>
            <a:ext cx="1644804" cy="1994468"/>
            <a:chOff x="10242397" y="0"/>
            <a:chExt cx="1644804" cy="2246159"/>
          </a:xfrm>
        </p:grpSpPr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E74C7E7F-4BAE-09A9-25BF-CDEA98595473}"/>
                </a:ext>
              </a:extLst>
            </p:cNvPr>
            <p:cNvSpPr/>
            <p:nvPr userDrawn="1"/>
          </p:nvSpPr>
          <p:spPr>
            <a:xfrm rot="5400000" flipV="1">
              <a:off x="10104229" y="463187"/>
              <a:ext cx="1921140" cy="1644804"/>
            </a:xfrm>
            <a:prstGeom prst="chevron">
              <a:avLst>
                <a:gd name="adj" fmla="val 18018"/>
              </a:avLst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3EEF93-9B59-3F65-24D8-6A6D12DEDB83}"/>
                </a:ext>
              </a:extLst>
            </p:cNvPr>
            <p:cNvSpPr/>
            <p:nvPr userDrawn="1"/>
          </p:nvSpPr>
          <p:spPr>
            <a:xfrm>
              <a:off x="10242397" y="0"/>
              <a:ext cx="1644804" cy="1176950"/>
            </a:xfrm>
            <a:prstGeom prst="rect">
              <a:avLst/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7531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4E2B792-67DB-2AE0-0124-03A0218CBA66}"/>
              </a:ext>
            </a:extLst>
          </p:cNvPr>
          <p:cNvSpPr/>
          <p:nvPr userDrawn="1"/>
        </p:nvSpPr>
        <p:spPr>
          <a:xfrm>
            <a:off x="304799" y="251691"/>
            <a:ext cx="9753601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8DCD90-D414-ED3C-C1AD-B1AA649CD8D5}"/>
              </a:ext>
            </a:extLst>
          </p:cNvPr>
          <p:cNvSpPr/>
          <p:nvPr userDrawn="1"/>
        </p:nvSpPr>
        <p:spPr>
          <a:xfrm>
            <a:off x="10242397" y="2255213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054A5DA-B592-1ED1-B012-4CB171AAEA27}"/>
              </a:ext>
            </a:extLst>
          </p:cNvPr>
          <p:cNvSpPr/>
          <p:nvPr userDrawn="1"/>
        </p:nvSpPr>
        <p:spPr>
          <a:xfrm>
            <a:off x="10242397" y="30112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44BFCB-A17F-7FEC-FD89-640E13499065}"/>
              </a:ext>
            </a:extLst>
          </p:cNvPr>
          <p:cNvSpPr/>
          <p:nvPr userDrawn="1"/>
        </p:nvSpPr>
        <p:spPr>
          <a:xfrm>
            <a:off x="10242397" y="37763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FAA1D4-437C-8EC1-D634-6F865B794707}"/>
              </a:ext>
            </a:extLst>
          </p:cNvPr>
          <p:cNvSpPr/>
          <p:nvPr userDrawn="1"/>
        </p:nvSpPr>
        <p:spPr>
          <a:xfrm>
            <a:off x="10242397" y="45414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E3ECB5D-0135-624D-8024-D36CD4D5F5EE}"/>
              </a:ext>
            </a:extLst>
          </p:cNvPr>
          <p:cNvSpPr/>
          <p:nvPr userDrawn="1"/>
        </p:nvSpPr>
        <p:spPr>
          <a:xfrm>
            <a:off x="10242397" y="5306560"/>
            <a:ext cx="1644804" cy="578522"/>
          </a:xfrm>
          <a:prstGeom prst="roundRect">
            <a:avLst>
              <a:gd name="adj" fmla="val 0"/>
            </a:avLst>
          </a:prstGeom>
          <a:solidFill>
            <a:srgbClr val="980C30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768EB62-2D8F-B722-4BE6-0824C693B2A2}"/>
              </a:ext>
            </a:extLst>
          </p:cNvPr>
          <p:cNvSpPr/>
          <p:nvPr userDrawn="1"/>
        </p:nvSpPr>
        <p:spPr>
          <a:xfrm>
            <a:off x="10242397" y="60716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2D207-0CE4-074C-9566-8C5878D8F47B}"/>
              </a:ext>
            </a:extLst>
          </p:cNvPr>
          <p:cNvGrpSpPr/>
          <p:nvPr userDrawn="1"/>
        </p:nvGrpSpPr>
        <p:grpSpPr>
          <a:xfrm>
            <a:off x="10242397" y="251691"/>
            <a:ext cx="1644804" cy="1994468"/>
            <a:chOff x="10242397" y="0"/>
            <a:chExt cx="1644804" cy="2246159"/>
          </a:xfrm>
        </p:grpSpPr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E74C7E7F-4BAE-09A9-25BF-CDEA98595473}"/>
                </a:ext>
              </a:extLst>
            </p:cNvPr>
            <p:cNvSpPr/>
            <p:nvPr userDrawn="1"/>
          </p:nvSpPr>
          <p:spPr>
            <a:xfrm rot="5400000" flipV="1">
              <a:off x="10104229" y="463187"/>
              <a:ext cx="1921140" cy="1644804"/>
            </a:xfrm>
            <a:prstGeom prst="chevron">
              <a:avLst>
                <a:gd name="adj" fmla="val 18018"/>
              </a:avLst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3EEF93-9B59-3F65-24D8-6A6D12DEDB83}"/>
                </a:ext>
              </a:extLst>
            </p:cNvPr>
            <p:cNvSpPr/>
            <p:nvPr userDrawn="1"/>
          </p:nvSpPr>
          <p:spPr>
            <a:xfrm>
              <a:off x="10242397" y="0"/>
              <a:ext cx="1644804" cy="1176950"/>
            </a:xfrm>
            <a:prstGeom prst="rect">
              <a:avLst/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23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ECE4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4E2B792-67DB-2AE0-0124-03A0218CBA66}"/>
              </a:ext>
            </a:extLst>
          </p:cNvPr>
          <p:cNvSpPr/>
          <p:nvPr userDrawn="1"/>
        </p:nvSpPr>
        <p:spPr>
          <a:xfrm>
            <a:off x="304799" y="251691"/>
            <a:ext cx="9753601" cy="63984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88DCD90-D414-ED3C-C1AD-B1AA649CD8D5}"/>
              </a:ext>
            </a:extLst>
          </p:cNvPr>
          <p:cNvSpPr/>
          <p:nvPr userDrawn="1"/>
        </p:nvSpPr>
        <p:spPr>
          <a:xfrm>
            <a:off x="10242397" y="2255213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054A5DA-B592-1ED1-B012-4CB171AAEA27}"/>
              </a:ext>
            </a:extLst>
          </p:cNvPr>
          <p:cNvSpPr/>
          <p:nvPr userDrawn="1"/>
        </p:nvSpPr>
        <p:spPr>
          <a:xfrm>
            <a:off x="10242397" y="30112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44BFCB-A17F-7FEC-FD89-640E13499065}"/>
              </a:ext>
            </a:extLst>
          </p:cNvPr>
          <p:cNvSpPr/>
          <p:nvPr userDrawn="1"/>
        </p:nvSpPr>
        <p:spPr>
          <a:xfrm>
            <a:off x="10242397" y="37763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EFAA1D4-437C-8EC1-D634-6F865B794707}"/>
              </a:ext>
            </a:extLst>
          </p:cNvPr>
          <p:cNvSpPr/>
          <p:nvPr userDrawn="1"/>
        </p:nvSpPr>
        <p:spPr>
          <a:xfrm>
            <a:off x="10242397" y="45414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E3ECB5D-0135-624D-8024-D36CD4D5F5EE}"/>
              </a:ext>
            </a:extLst>
          </p:cNvPr>
          <p:cNvSpPr/>
          <p:nvPr userDrawn="1"/>
        </p:nvSpPr>
        <p:spPr>
          <a:xfrm>
            <a:off x="10242397" y="5306560"/>
            <a:ext cx="1644804" cy="57852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768EB62-2D8F-B722-4BE6-0824C693B2A2}"/>
              </a:ext>
            </a:extLst>
          </p:cNvPr>
          <p:cNvSpPr/>
          <p:nvPr userDrawn="1"/>
        </p:nvSpPr>
        <p:spPr>
          <a:xfrm>
            <a:off x="10242397" y="6071660"/>
            <a:ext cx="1644804" cy="578522"/>
          </a:xfrm>
          <a:prstGeom prst="roundRect">
            <a:avLst>
              <a:gd name="adj" fmla="val 0"/>
            </a:avLst>
          </a:prstGeom>
          <a:solidFill>
            <a:srgbClr val="980C30"/>
          </a:solidFill>
          <a:ln>
            <a:noFill/>
          </a:ln>
          <a:effectLst>
            <a:outerShdw blurRad="25400" algn="c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CF2D207-0CE4-074C-9566-8C5878D8F47B}"/>
              </a:ext>
            </a:extLst>
          </p:cNvPr>
          <p:cNvGrpSpPr/>
          <p:nvPr userDrawn="1"/>
        </p:nvGrpSpPr>
        <p:grpSpPr>
          <a:xfrm>
            <a:off x="10242397" y="251691"/>
            <a:ext cx="1644804" cy="1994468"/>
            <a:chOff x="10242397" y="0"/>
            <a:chExt cx="1644804" cy="2246159"/>
          </a:xfrm>
        </p:grpSpPr>
        <p:sp>
          <p:nvSpPr>
            <p:cNvPr id="26" name="Arrow: Chevron 25">
              <a:extLst>
                <a:ext uri="{FF2B5EF4-FFF2-40B4-BE49-F238E27FC236}">
                  <a16:creationId xmlns:a16="http://schemas.microsoft.com/office/drawing/2014/main" id="{E74C7E7F-4BAE-09A9-25BF-CDEA98595473}"/>
                </a:ext>
              </a:extLst>
            </p:cNvPr>
            <p:cNvSpPr/>
            <p:nvPr userDrawn="1"/>
          </p:nvSpPr>
          <p:spPr>
            <a:xfrm rot="5400000" flipV="1">
              <a:off x="10104229" y="463187"/>
              <a:ext cx="1921140" cy="1644804"/>
            </a:xfrm>
            <a:prstGeom prst="chevron">
              <a:avLst>
                <a:gd name="adj" fmla="val 18018"/>
              </a:avLst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3EEF93-9B59-3F65-24D8-6A6D12DEDB83}"/>
                </a:ext>
              </a:extLst>
            </p:cNvPr>
            <p:cNvSpPr/>
            <p:nvPr userDrawn="1"/>
          </p:nvSpPr>
          <p:spPr>
            <a:xfrm>
              <a:off x="10242397" y="0"/>
              <a:ext cx="1644804" cy="1176950"/>
            </a:xfrm>
            <a:prstGeom prst="rect">
              <a:avLst/>
            </a:prstGeom>
            <a:solidFill>
              <a:srgbClr val="980C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9333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65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58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image" Target="../media/image10.png"/><Relationship Id="rId3" Type="http://schemas.openxmlformats.org/officeDocument/2006/relationships/image" Target="../media/image2.png"/><Relationship Id="rId21" Type="http://schemas.openxmlformats.org/officeDocument/2006/relationships/hyperlink" Target="https://minaro.ir/product/thesis-silver-powerpoint-package/" TargetMode="External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hyperlink" Target="https://minaro.ir/product/powerpoint-diamond-box-package/" TargetMode="External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hyperlink" Target="https://minaro.ir/product/university-thesis-powerpoint-tem/" TargetMode="External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9F8A4B-0E5E-7CBC-1796-EC2649E1F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818" y="866928"/>
            <a:ext cx="5257982" cy="512414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FBB2CBF3-25D0-0330-C97C-F7A2C6248098}"/>
              </a:ext>
            </a:extLst>
          </p:cNvPr>
          <p:cNvGrpSpPr/>
          <p:nvPr/>
        </p:nvGrpSpPr>
        <p:grpSpPr>
          <a:xfrm>
            <a:off x="341541" y="394044"/>
            <a:ext cx="5257981" cy="6165962"/>
            <a:chOff x="341541" y="317844"/>
            <a:chExt cx="5257981" cy="616596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09D085D-5AEA-EA9A-49A5-00086C25C4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541" y="1213132"/>
              <a:ext cx="5257981" cy="5270674"/>
            </a:xfrm>
            <a:prstGeom prst="rect">
              <a:avLst/>
            </a:prstGeom>
            <a:noFill/>
            <a:ln>
              <a:noFill/>
            </a:ln>
            <a:effectLst>
              <a:outerShdw blurRad="50800" dist="50800" dir="5400000" sx="1000" sy="1000" algn="ctr" rotWithShape="0">
                <a:srgbClr val="00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endParaRPr lang="fa-IR" altLang="en-US" sz="2800" b="1" dirty="0">
                <a:latin typeface="Damavand ExtraBold" panose="00000900000000000000" pitchFamily="2" charset="-78"/>
                <a:cs typeface="B Nazanin" panose="00000400000000000000" pitchFamily="2" charset="-78"/>
              </a:endParaRPr>
            </a:p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2400" b="1" dirty="0">
                  <a:latin typeface="Damavand ExtraBold" panose="00000900000000000000" pitchFamily="2" charset="-78"/>
                  <a:cs typeface="B Nazanin" panose="00000400000000000000" pitchFamily="2" charset="-78"/>
                </a:rPr>
                <a:t>عـــــــنوان:</a:t>
              </a:r>
            </a:p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1800" b="1" dirty="0">
                  <a:latin typeface="Damavand ExtraBold" panose="00000900000000000000" pitchFamily="2" charset="-78"/>
                  <a:cs typeface="B Titr" panose="00000700000000000000" pitchFamily="2" charset="-78"/>
                </a:rPr>
                <a:t>قالب پاورپوینت</a:t>
              </a:r>
              <a:r>
                <a:rPr lang="en-US" altLang="en-US" sz="1800" b="1" dirty="0">
                  <a:latin typeface="Damavand ExtraBold" panose="00000900000000000000" pitchFamily="2" charset="-78"/>
                  <a:cs typeface="B Titr" panose="00000700000000000000" pitchFamily="2" charset="-78"/>
                </a:rPr>
                <a:t> </a:t>
              </a:r>
              <a:r>
                <a:rPr lang="fa-IR" altLang="en-US" sz="1800" b="1" dirty="0">
                  <a:latin typeface="Damavand ExtraBold" panose="00000900000000000000" pitchFamily="2" charset="-78"/>
                  <a:cs typeface="B Titr" panose="00000700000000000000" pitchFamily="2" charset="-78"/>
                </a:rPr>
                <a:t> جلسه دفاع پایان نامه مدرن | رایگان</a:t>
              </a:r>
              <a:endParaRPr lang="fa-IR" altLang="en-US" sz="1400" b="1" dirty="0">
                <a:latin typeface="Damavand ExtraBold" panose="00000900000000000000" pitchFamily="2" charset="-78"/>
                <a:cs typeface="B Titr" panose="00000700000000000000" pitchFamily="2" charset="-78"/>
              </a:endParaRPr>
            </a:p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2400" b="1" dirty="0">
                  <a:latin typeface="Damavand ExtraBold" panose="00000900000000000000" pitchFamily="2" charset="-78"/>
                  <a:cs typeface="B Nazanin" panose="00000400000000000000" pitchFamily="2" charset="-78"/>
                </a:rPr>
                <a:t>استاد راهنما:</a:t>
              </a:r>
            </a:p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4000" dirty="0">
                  <a:latin typeface="IranNastaliq" panose="02020505000000020003" pitchFamily="18" charset="0"/>
                  <a:cs typeface="B Nazanin" panose="00000400000000000000" pitchFamily="2" charset="-78"/>
                </a:rPr>
                <a:t>...........</a:t>
              </a:r>
              <a:endParaRPr lang="en-US" altLang="en-US" sz="4400" dirty="0">
                <a:latin typeface="IranNastaliq" panose="02020505000000020003" pitchFamily="18" charset="0"/>
                <a:cs typeface="B Nazanin" panose="00000400000000000000" pitchFamily="2" charset="-78"/>
              </a:endParaRPr>
            </a:p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2400" b="1" dirty="0">
                  <a:latin typeface="Damavand ExtraBold" panose="00000900000000000000" pitchFamily="2" charset="-78"/>
                  <a:cs typeface="B Nazanin" panose="00000400000000000000" pitchFamily="2" charset="-78"/>
                </a:rPr>
                <a:t>پژوهشگــــران:</a:t>
              </a:r>
            </a:p>
            <a:p>
              <a:pPr algn="ctr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4000" dirty="0">
                  <a:latin typeface="IranNastaliq" panose="02020505000000020003" pitchFamily="18" charset="0"/>
                  <a:cs typeface="B Nazanin" panose="00000400000000000000" pitchFamily="2" charset="-78"/>
                </a:rPr>
                <a:t>...........</a:t>
              </a:r>
            </a:p>
            <a:p>
              <a:pPr algn="ctr" rtl="1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fa-IR" altLang="en-US" sz="2000" b="1" dirty="0">
                  <a:latin typeface="Damavand ExtraBold" panose="00000900000000000000" pitchFamily="2" charset="-78"/>
                  <a:cs typeface="B Nazanin" panose="00000400000000000000" pitchFamily="2" charset="-78"/>
                </a:rPr>
                <a:t>تاریخ را وارد نمایید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2CA2854-8121-853D-8D01-54EA5D0CC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28310" y="317844"/>
              <a:ext cx="884442" cy="16051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2760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9C8F3446-3F22-70B2-4B36-C2BA72E63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21C076A-F002-409C-5E77-52A628296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2BD8B54E-DF88-D43F-B1A6-C891C835F1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F2CEACF8-F8DC-6529-8977-8C658C073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002387F7-B072-9ED2-0CDA-9A94C5F9AE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D424357-804F-B93C-B6CE-3AB4B0291F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37F70772-754A-D89A-53A9-6D311E747B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FA8EEE9D-A162-8107-63C3-B5F72C5543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FF6FE1-E8F1-658C-B32D-3A45AE68F9D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5F41ED20-4BF6-6F77-5147-CC8F57E5E5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58A1B6D9-8FC1-6A2F-C1CF-C601298B104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86D7C470-1234-CF47-7046-26A324E062D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7109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416928-DC47-5F7F-7346-3AD31EC770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FC162DD-8241-FE64-5EFF-4D55643FFEA7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1FABD4-57F7-1EA6-CEA3-1A4A89CFD9D1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9FD53F-2F18-2449-7CA4-0F9DB714D092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3F36A4-6272-D254-66BD-CC85459ABE69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B1D5BE-D0AF-0DC6-B1B0-DF1D14FEC426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587319-C418-9CB3-F713-49DE13274924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EEF750B-3E72-17BA-091B-0DAD232BE317}"/>
              </a:ext>
            </a:extLst>
          </p:cNvPr>
          <p:cNvSpPr txBox="1">
            <a:spLocks/>
          </p:cNvSpPr>
          <p:nvPr/>
        </p:nvSpPr>
        <p:spPr>
          <a:xfrm>
            <a:off x="466890" y="52318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569E2B-0AAD-0849-291A-A9302EB2CC80}"/>
              </a:ext>
            </a:extLst>
          </p:cNvPr>
          <p:cNvSpPr txBox="1"/>
          <p:nvPr/>
        </p:nvSpPr>
        <p:spPr>
          <a:xfrm>
            <a:off x="603283" y="856391"/>
            <a:ext cx="930329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45712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9C8F3446-3F22-70B2-4B36-C2BA72E63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21C076A-F002-409C-5E77-52A628296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2BD8B54E-DF88-D43F-B1A6-C891C835F1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F2CEACF8-F8DC-6529-8977-8C658C073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002387F7-B072-9ED2-0CDA-9A94C5F9AE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D424357-804F-B93C-B6CE-3AB4B0291F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37F70772-754A-D89A-53A9-6D311E747B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FA8EEE9D-A162-8107-63C3-B5F72C5543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FF6FE1-E8F1-658C-B32D-3A45AE68F9D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5F41ED20-4BF6-6F77-5147-CC8F57E5E5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58A1B6D9-8FC1-6A2F-C1CF-C601298B104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86D7C470-1234-CF47-7046-26A324E062D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8230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AF0C7F-BBEB-25B0-8062-FA20822E05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4F1EFD-FBCB-BFB8-BC8A-A58829EE098D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8BE7F4-CA3E-1497-6EFA-991FFE23837D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F4D950-60FA-306B-BDD9-9B383C7B18AF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3DE5CB-4517-7C86-2788-1262DDA094B2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1DA76B-2E29-7AAF-DF6E-6190CBE3937F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18B60A-D3F3-3CB7-14C7-3F9562ACBA58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A27F31-3D0F-B195-EF80-D5ADA9BDCFA8}"/>
              </a:ext>
            </a:extLst>
          </p:cNvPr>
          <p:cNvSpPr txBox="1">
            <a:spLocks/>
          </p:cNvSpPr>
          <p:nvPr/>
        </p:nvSpPr>
        <p:spPr>
          <a:xfrm>
            <a:off x="466890" y="52318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26BBA5-05AD-DE94-E102-B70A9CE050D6}"/>
              </a:ext>
            </a:extLst>
          </p:cNvPr>
          <p:cNvSpPr txBox="1"/>
          <p:nvPr/>
        </p:nvSpPr>
        <p:spPr>
          <a:xfrm>
            <a:off x="603283" y="856391"/>
            <a:ext cx="930329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43946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9C8F3446-3F22-70B2-4B36-C2BA72E63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21C076A-F002-409C-5E77-52A628296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2BD8B54E-DF88-D43F-B1A6-C891C835F1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F2CEACF8-F8DC-6529-8977-8C658C073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002387F7-B072-9ED2-0CDA-9A94C5F9AE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D424357-804F-B93C-B6CE-3AB4B0291F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37F70772-754A-D89A-53A9-6D311E747B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FA8EEE9D-A162-8107-63C3-B5F72C5543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FF6FE1-E8F1-658C-B32D-3A45AE68F9D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5F41ED20-4BF6-6F77-5147-CC8F57E5E5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58A1B6D9-8FC1-6A2F-C1CF-C601298B104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86D7C470-1234-CF47-7046-26A324E062D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2405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0B15CC-6B62-65B4-1B7C-5C269B80D82F}"/>
              </a:ext>
            </a:extLst>
          </p:cNvPr>
          <p:cNvSpPr txBox="1"/>
          <p:nvPr/>
        </p:nvSpPr>
        <p:spPr>
          <a:xfrm rot="16200000">
            <a:off x="7221946" y="2348121"/>
            <a:ext cx="604475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9400" b="1" dirty="0">
                <a:solidFill>
                  <a:srgbClr val="980C30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فهـرست نامه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423878-FA7B-0B85-7CDE-B8F0ADD81143}"/>
              </a:ext>
            </a:extLst>
          </p:cNvPr>
          <p:cNvSpPr txBox="1"/>
          <p:nvPr/>
        </p:nvSpPr>
        <p:spPr>
          <a:xfrm>
            <a:off x="3106116" y="584311"/>
            <a:ext cx="278294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83B1BD-FAB9-B018-C702-6543E56C01BF}"/>
              </a:ext>
            </a:extLst>
          </p:cNvPr>
          <p:cNvSpPr txBox="1"/>
          <p:nvPr/>
        </p:nvSpPr>
        <p:spPr>
          <a:xfrm>
            <a:off x="2983472" y="1578947"/>
            <a:ext cx="302823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7C7CDA-9BD9-CDE6-2BC9-EFBB46C03048}"/>
              </a:ext>
            </a:extLst>
          </p:cNvPr>
          <p:cNvSpPr txBox="1"/>
          <p:nvPr/>
        </p:nvSpPr>
        <p:spPr>
          <a:xfrm>
            <a:off x="3274613" y="2573583"/>
            <a:ext cx="244594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C2A7C6-6F7F-4093-6827-1B4361A4B290}"/>
              </a:ext>
            </a:extLst>
          </p:cNvPr>
          <p:cNvSpPr txBox="1"/>
          <p:nvPr/>
        </p:nvSpPr>
        <p:spPr>
          <a:xfrm>
            <a:off x="3176016" y="3568219"/>
            <a:ext cx="264314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69DAB0-6884-FDDA-F77C-C85FBCE5E9B2}"/>
              </a:ext>
            </a:extLst>
          </p:cNvPr>
          <p:cNvSpPr txBox="1"/>
          <p:nvPr/>
        </p:nvSpPr>
        <p:spPr>
          <a:xfrm>
            <a:off x="3718960" y="5557493"/>
            <a:ext cx="155725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AF652F-160A-555A-C41F-62C07CEF1EB9}"/>
              </a:ext>
            </a:extLst>
          </p:cNvPr>
          <p:cNvSpPr txBox="1"/>
          <p:nvPr/>
        </p:nvSpPr>
        <p:spPr>
          <a:xfrm>
            <a:off x="3250627" y="4562855"/>
            <a:ext cx="249392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78668A-8FC0-C119-36A6-437E180417CF}"/>
              </a:ext>
            </a:extLst>
          </p:cNvPr>
          <p:cNvSpPr txBox="1"/>
          <p:nvPr/>
        </p:nvSpPr>
        <p:spPr>
          <a:xfrm>
            <a:off x="8119774" y="606647"/>
            <a:ext cx="6233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01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B3586A-ACEF-3B4E-95BB-F45DEF0973A2}"/>
              </a:ext>
            </a:extLst>
          </p:cNvPr>
          <p:cNvSpPr txBox="1"/>
          <p:nvPr/>
        </p:nvSpPr>
        <p:spPr>
          <a:xfrm>
            <a:off x="8119774" y="1607522"/>
            <a:ext cx="6233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02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18553A-6260-9503-46BF-A0AC7027B9EA}"/>
              </a:ext>
            </a:extLst>
          </p:cNvPr>
          <p:cNvSpPr txBox="1"/>
          <p:nvPr/>
        </p:nvSpPr>
        <p:spPr>
          <a:xfrm>
            <a:off x="8119774" y="2602158"/>
            <a:ext cx="6233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03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ABC184-430C-93A4-A0C3-E2DAE9C1E163}"/>
              </a:ext>
            </a:extLst>
          </p:cNvPr>
          <p:cNvSpPr txBox="1"/>
          <p:nvPr/>
        </p:nvSpPr>
        <p:spPr>
          <a:xfrm>
            <a:off x="8119774" y="3603033"/>
            <a:ext cx="6233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04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1C9EAD-3AAB-8C30-8D33-95DFD8F6885E}"/>
              </a:ext>
            </a:extLst>
          </p:cNvPr>
          <p:cNvSpPr txBox="1"/>
          <p:nvPr/>
        </p:nvSpPr>
        <p:spPr>
          <a:xfrm>
            <a:off x="8119774" y="4575668"/>
            <a:ext cx="6233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05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4366A0-20C2-78D4-5443-EBC3BD0730B1}"/>
              </a:ext>
            </a:extLst>
          </p:cNvPr>
          <p:cNvSpPr txBox="1"/>
          <p:nvPr/>
        </p:nvSpPr>
        <p:spPr>
          <a:xfrm>
            <a:off x="8119774" y="5576543"/>
            <a:ext cx="62331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24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06</a:t>
            </a:r>
            <a:endParaRPr lang="fa-IR" altLang="en-US" sz="140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21148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069C208-9641-EE4C-CC41-51833B732ADE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23E167-EF1A-1550-2D94-DB04AAD4C2C9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FF4BD7-A00C-21EF-0EE1-53F659AF0341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8664FC-9196-FD70-4C58-3720BAF70577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AE8D151-9145-CE42-8A59-C727BF28F4FA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E1AB4A-8A8F-9D08-70E2-21D262535D46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6B7C11F-41AD-0781-8E39-5CA0128B75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C0E87E-CAA6-9FA0-3955-9AF69C116AD0}"/>
              </a:ext>
            </a:extLst>
          </p:cNvPr>
          <p:cNvSpPr txBox="1">
            <a:spLocks/>
          </p:cNvSpPr>
          <p:nvPr/>
        </p:nvSpPr>
        <p:spPr>
          <a:xfrm>
            <a:off x="466890" y="52318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7AE15C-1443-F4F6-08C4-3F6A7DE11C95}"/>
              </a:ext>
            </a:extLst>
          </p:cNvPr>
          <p:cNvSpPr txBox="1"/>
          <p:nvPr/>
        </p:nvSpPr>
        <p:spPr>
          <a:xfrm>
            <a:off x="603283" y="856391"/>
            <a:ext cx="930329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12670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D1CABA-CD22-DEEF-5002-A36FE75BE3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A03C3C0-F047-DE60-7042-2C4838C72295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A068BF-19A2-D16C-16E4-F7872DBD5077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B20D26-F0B9-9703-6D5C-3DB74FD46E3C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9901DF-C7CF-D807-C9DD-5A181A722518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FC79BF-1BE2-498D-6D03-420BB3A31010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CA6292-38FA-ACDF-D08D-B8564F2C38FF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873CC45-CB60-F241-413D-49B3781EA06A}"/>
              </a:ext>
            </a:extLst>
          </p:cNvPr>
          <p:cNvSpPr txBox="1">
            <a:spLocks/>
          </p:cNvSpPr>
          <p:nvPr/>
        </p:nvSpPr>
        <p:spPr>
          <a:xfrm>
            <a:off x="466890" y="52318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E806A-F157-7E4E-63BF-3AEF8FB8CD24}"/>
              </a:ext>
            </a:extLst>
          </p:cNvPr>
          <p:cNvSpPr txBox="1"/>
          <p:nvPr/>
        </p:nvSpPr>
        <p:spPr>
          <a:xfrm>
            <a:off x="603283" y="856391"/>
            <a:ext cx="930329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10168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9C8F3446-3F22-70B2-4B36-C2BA72E633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021C076A-F002-409C-5E77-52A628296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2BD8B54E-DF88-D43F-B1A6-C891C835F1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F2CEACF8-F8DC-6529-8977-8C658C07378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002387F7-B072-9ED2-0CDA-9A94C5F9AE2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BD424357-804F-B93C-B6CE-3AB4B0291F0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37F70772-754A-D89A-53A9-6D311E747B3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FA8EEE9D-A162-8107-63C3-B5F72C5543B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9FF6FE1-E8F1-658C-B32D-3A45AE68F9D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9"/>
            <a:extLst>
              <a:ext uri="{FF2B5EF4-FFF2-40B4-BE49-F238E27FC236}">
                <a16:creationId xmlns:a16="http://schemas.microsoft.com/office/drawing/2014/main" id="{5F41ED20-4BF6-6F77-5147-CC8F57E5E5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1"/>
            <a:extLst>
              <a:ext uri="{FF2B5EF4-FFF2-40B4-BE49-F238E27FC236}">
                <a16:creationId xmlns:a16="http://schemas.microsoft.com/office/drawing/2014/main" id="{58A1B6D9-8FC1-6A2F-C1CF-C601298B104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3"/>
            <a:extLst>
              <a:ext uri="{FF2B5EF4-FFF2-40B4-BE49-F238E27FC236}">
                <a16:creationId xmlns:a16="http://schemas.microsoft.com/office/drawing/2014/main" id="{86D7C470-1234-CF47-7046-26A324E062D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0809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2E378C-F7A2-43C0-F7EC-50EFC8F46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2F0230-E56B-D405-A32E-6C909AD55AAE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AFE619-97BE-4EB7-F33F-B985E4C652F6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65D80B-61D9-DC3A-48F4-1F3044AAEB7D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4CB733-8AFE-567A-084B-4D851915126F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15F71A-895D-08E1-45A1-5923694C5B99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960268-863C-4BC7-4047-74350AD06378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991E30-0C37-063A-91DE-548CD690D08D}"/>
              </a:ext>
            </a:extLst>
          </p:cNvPr>
          <p:cNvSpPr txBox="1">
            <a:spLocks/>
          </p:cNvSpPr>
          <p:nvPr/>
        </p:nvSpPr>
        <p:spPr>
          <a:xfrm>
            <a:off x="466890" y="52318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C0B434-08FF-66F4-1A6F-F6A8D70E9CC6}"/>
              </a:ext>
            </a:extLst>
          </p:cNvPr>
          <p:cNvSpPr txBox="1"/>
          <p:nvPr/>
        </p:nvSpPr>
        <p:spPr>
          <a:xfrm>
            <a:off x="603283" y="856391"/>
            <a:ext cx="930329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71102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2E378C-F7A2-43C0-F7EC-50EFC8F46E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2F0230-E56B-D405-A32E-6C909AD55AAE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AFE619-97BE-4EB7-F33F-B985E4C652F6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65D80B-61D9-DC3A-48F4-1F3044AAEB7D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4CB733-8AFE-567A-084B-4D851915126F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15F71A-895D-08E1-45A1-5923694C5B99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960268-863C-4BC7-4047-74350AD06378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B075904F-8320-A4A4-BFE3-2712AC673B4B}"/>
              </a:ext>
            </a:extLst>
          </p:cNvPr>
          <p:cNvGrpSpPr/>
          <p:nvPr/>
        </p:nvGrpSpPr>
        <p:grpSpPr>
          <a:xfrm>
            <a:off x="5290788" y="2323348"/>
            <a:ext cx="1993020" cy="3658067"/>
            <a:chOff x="5290788" y="2323348"/>
            <a:chExt cx="1993020" cy="3658067"/>
          </a:xfrm>
        </p:grpSpPr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F3B3F669-12F5-C3DF-7D82-D170B3BDFC34}"/>
                </a:ext>
              </a:extLst>
            </p:cNvPr>
            <p:cNvGrpSpPr/>
            <p:nvPr/>
          </p:nvGrpSpPr>
          <p:grpSpPr>
            <a:xfrm>
              <a:off x="6037584" y="3600780"/>
              <a:ext cx="499421" cy="526349"/>
              <a:chOff x="5335907" y="2391618"/>
              <a:chExt cx="449176" cy="449519"/>
            </a:xfrm>
            <a:solidFill>
              <a:srgbClr val="980C30"/>
            </a:solidFill>
          </p:grpSpPr>
          <p:sp>
            <p:nvSpPr>
              <p:cNvPr id="111" name="Google Shape;365;p21">
                <a:extLst>
                  <a:ext uri="{FF2B5EF4-FFF2-40B4-BE49-F238E27FC236}">
                    <a16:creationId xmlns:a16="http://schemas.microsoft.com/office/drawing/2014/main" id="{3E0142D4-ABCA-1ED9-3126-82C21D18884D}"/>
                  </a:ext>
                </a:extLst>
              </p:cNvPr>
              <p:cNvSpPr/>
              <p:nvPr/>
            </p:nvSpPr>
            <p:spPr>
              <a:xfrm>
                <a:off x="5335907" y="2559921"/>
                <a:ext cx="449176" cy="281216"/>
              </a:xfrm>
              <a:custGeom>
                <a:avLst/>
                <a:gdLst/>
                <a:ahLst/>
                <a:cxnLst/>
                <a:rect l="l" t="t" r="r" b="b"/>
                <a:pathLst>
                  <a:path w="10121" h="6336" extrusionOk="0">
                    <a:moveTo>
                      <a:pt x="2691" y="2847"/>
                    </a:moveTo>
                    <a:lnTo>
                      <a:pt x="2691" y="6037"/>
                    </a:lnTo>
                    <a:lnTo>
                      <a:pt x="1393" y="6037"/>
                    </a:lnTo>
                    <a:lnTo>
                      <a:pt x="1393" y="2847"/>
                    </a:lnTo>
                    <a:close/>
                    <a:moveTo>
                      <a:pt x="5703" y="2049"/>
                    </a:moveTo>
                    <a:lnTo>
                      <a:pt x="5703" y="6037"/>
                    </a:lnTo>
                    <a:lnTo>
                      <a:pt x="4406" y="6037"/>
                    </a:lnTo>
                    <a:lnTo>
                      <a:pt x="4406" y="2049"/>
                    </a:lnTo>
                    <a:close/>
                    <a:moveTo>
                      <a:pt x="8704" y="299"/>
                    </a:moveTo>
                    <a:lnTo>
                      <a:pt x="8704" y="6037"/>
                    </a:lnTo>
                    <a:lnTo>
                      <a:pt x="7406" y="6037"/>
                    </a:lnTo>
                    <a:lnTo>
                      <a:pt x="7406" y="299"/>
                    </a:lnTo>
                    <a:close/>
                    <a:moveTo>
                      <a:pt x="7275" y="1"/>
                    </a:moveTo>
                    <a:cubicBezTo>
                      <a:pt x="7192" y="1"/>
                      <a:pt x="7132" y="61"/>
                      <a:pt x="7132" y="156"/>
                    </a:cubicBezTo>
                    <a:lnTo>
                      <a:pt x="7132" y="6037"/>
                    </a:lnTo>
                    <a:lnTo>
                      <a:pt x="6001" y="6037"/>
                    </a:lnTo>
                    <a:lnTo>
                      <a:pt x="6001" y="1894"/>
                    </a:lnTo>
                    <a:cubicBezTo>
                      <a:pt x="6001" y="1811"/>
                      <a:pt x="5941" y="1751"/>
                      <a:pt x="5846" y="1751"/>
                    </a:cubicBezTo>
                    <a:lnTo>
                      <a:pt x="4275" y="1751"/>
                    </a:lnTo>
                    <a:cubicBezTo>
                      <a:pt x="4179" y="1751"/>
                      <a:pt x="4120" y="1811"/>
                      <a:pt x="4120" y="1894"/>
                    </a:cubicBezTo>
                    <a:lnTo>
                      <a:pt x="4120" y="6037"/>
                    </a:lnTo>
                    <a:lnTo>
                      <a:pt x="2989" y="6037"/>
                    </a:lnTo>
                    <a:lnTo>
                      <a:pt x="2989" y="2704"/>
                    </a:lnTo>
                    <a:cubicBezTo>
                      <a:pt x="2989" y="2608"/>
                      <a:pt x="2929" y="2549"/>
                      <a:pt x="2846" y="2549"/>
                    </a:cubicBezTo>
                    <a:lnTo>
                      <a:pt x="1262" y="2549"/>
                    </a:lnTo>
                    <a:cubicBezTo>
                      <a:pt x="1167" y="2549"/>
                      <a:pt x="1119" y="2608"/>
                      <a:pt x="1119" y="2704"/>
                    </a:cubicBezTo>
                    <a:lnTo>
                      <a:pt x="1119" y="6037"/>
                    </a:lnTo>
                    <a:lnTo>
                      <a:pt x="143" y="6037"/>
                    </a:lnTo>
                    <a:cubicBezTo>
                      <a:pt x="60" y="6037"/>
                      <a:pt x="0" y="6097"/>
                      <a:pt x="0" y="6180"/>
                    </a:cubicBezTo>
                    <a:cubicBezTo>
                      <a:pt x="0" y="6276"/>
                      <a:pt x="60" y="6335"/>
                      <a:pt x="143" y="6335"/>
                    </a:cubicBezTo>
                    <a:lnTo>
                      <a:pt x="9966" y="6335"/>
                    </a:lnTo>
                    <a:cubicBezTo>
                      <a:pt x="10061" y="6335"/>
                      <a:pt x="10121" y="6276"/>
                      <a:pt x="10121" y="6180"/>
                    </a:cubicBezTo>
                    <a:cubicBezTo>
                      <a:pt x="10121" y="6109"/>
                      <a:pt x="10049" y="6037"/>
                      <a:pt x="9966" y="6037"/>
                    </a:cubicBezTo>
                    <a:lnTo>
                      <a:pt x="9001" y="6037"/>
                    </a:lnTo>
                    <a:lnTo>
                      <a:pt x="9001" y="156"/>
                    </a:lnTo>
                    <a:cubicBezTo>
                      <a:pt x="9001" y="61"/>
                      <a:pt x="8942" y="1"/>
                      <a:pt x="885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366;p21">
                <a:extLst>
                  <a:ext uri="{FF2B5EF4-FFF2-40B4-BE49-F238E27FC236}">
                    <a16:creationId xmlns:a16="http://schemas.microsoft.com/office/drawing/2014/main" id="{98AD5DDC-2ACF-2D34-59E7-06A49CFAAEA3}"/>
                  </a:ext>
                </a:extLst>
              </p:cNvPr>
              <p:cNvSpPr/>
              <p:nvPr/>
            </p:nvSpPr>
            <p:spPr>
              <a:xfrm>
                <a:off x="5341721" y="2391618"/>
                <a:ext cx="430669" cy="258713"/>
              </a:xfrm>
              <a:custGeom>
                <a:avLst/>
                <a:gdLst/>
                <a:ahLst/>
                <a:cxnLst/>
                <a:rect l="l" t="t" r="r" b="b"/>
                <a:pathLst>
                  <a:path w="9704" h="5829" extrusionOk="0">
                    <a:moveTo>
                      <a:pt x="9212" y="1"/>
                    </a:moveTo>
                    <a:cubicBezTo>
                      <a:pt x="9189" y="1"/>
                      <a:pt x="9167" y="3"/>
                      <a:pt x="9144" y="7"/>
                    </a:cubicBezTo>
                    <a:lnTo>
                      <a:pt x="7870" y="162"/>
                    </a:lnTo>
                    <a:cubicBezTo>
                      <a:pt x="7620" y="197"/>
                      <a:pt x="7442" y="435"/>
                      <a:pt x="7477" y="685"/>
                    </a:cubicBezTo>
                    <a:cubicBezTo>
                      <a:pt x="7500" y="920"/>
                      <a:pt x="7711" y="1092"/>
                      <a:pt x="7944" y="1092"/>
                    </a:cubicBezTo>
                    <a:cubicBezTo>
                      <a:pt x="7959" y="1092"/>
                      <a:pt x="7974" y="1092"/>
                      <a:pt x="7989" y="1090"/>
                    </a:cubicBezTo>
                    <a:lnTo>
                      <a:pt x="8096" y="1066"/>
                    </a:lnTo>
                    <a:lnTo>
                      <a:pt x="8096" y="1066"/>
                    </a:lnTo>
                    <a:cubicBezTo>
                      <a:pt x="6537" y="2876"/>
                      <a:pt x="4691" y="3805"/>
                      <a:pt x="3382" y="4269"/>
                    </a:cubicBezTo>
                    <a:cubicBezTo>
                      <a:pt x="1739" y="4853"/>
                      <a:pt x="476" y="4912"/>
                      <a:pt x="465" y="4912"/>
                    </a:cubicBezTo>
                    <a:cubicBezTo>
                      <a:pt x="203" y="4924"/>
                      <a:pt x="0" y="5138"/>
                      <a:pt x="12" y="5388"/>
                    </a:cubicBezTo>
                    <a:cubicBezTo>
                      <a:pt x="36" y="5638"/>
                      <a:pt x="226" y="5829"/>
                      <a:pt x="476" y="5829"/>
                    </a:cubicBezTo>
                    <a:lnTo>
                      <a:pt x="488" y="5829"/>
                    </a:lnTo>
                    <a:cubicBezTo>
                      <a:pt x="548" y="5829"/>
                      <a:pt x="1893" y="5793"/>
                      <a:pt x="3667" y="5150"/>
                    </a:cubicBezTo>
                    <a:cubicBezTo>
                      <a:pt x="4656" y="4793"/>
                      <a:pt x="5596" y="4317"/>
                      <a:pt x="6442" y="3745"/>
                    </a:cubicBezTo>
                    <a:cubicBezTo>
                      <a:pt x="6525" y="3710"/>
                      <a:pt x="6537" y="3614"/>
                      <a:pt x="6489" y="3543"/>
                    </a:cubicBezTo>
                    <a:cubicBezTo>
                      <a:pt x="6458" y="3497"/>
                      <a:pt x="6413" y="3471"/>
                      <a:pt x="6365" y="3471"/>
                    </a:cubicBezTo>
                    <a:cubicBezTo>
                      <a:pt x="6339" y="3471"/>
                      <a:pt x="6312" y="3478"/>
                      <a:pt x="6287" y="3495"/>
                    </a:cubicBezTo>
                    <a:cubicBezTo>
                      <a:pt x="5453" y="4067"/>
                      <a:pt x="4537" y="4519"/>
                      <a:pt x="3560" y="4865"/>
                    </a:cubicBezTo>
                    <a:cubicBezTo>
                      <a:pt x="1834" y="5484"/>
                      <a:pt x="536" y="5519"/>
                      <a:pt x="476" y="5531"/>
                    </a:cubicBezTo>
                    <a:cubicBezTo>
                      <a:pt x="393" y="5531"/>
                      <a:pt x="310" y="5460"/>
                      <a:pt x="310" y="5377"/>
                    </a:cubicBezTo>
                    <a:cubicBezTo>
                      <a:pt x="310" y="5281"/>
                      <a:pt x="393" y="5210"/>
                      <a:pt x="476" y="5198"/>
                    </a:cubicBezTo>
                    <a:cubicBezTo>
                      <a:pt x="488" y="5198"/>
                      <a:pt x="1798" y="5150"/>
                      <a:pt x="3489" y="4543"/>
                    </a:cubicBezTo>
                    <a:cubicBezTo>
                      <a:pt x="4894" y="4031"/>
                      <a:pt x="6918" y="3007"/>
                      <a:pt x="8573" y="947"/>
                    </a:cubicBezTo>
                    <a:cubicBezTo>
                      <a:pt x="8664" y="856"/>
                      <a:pt x="8579" y="709"/>
                      <a:pt x="8456" y="709"/>
                    </a:cubicBezTo>
                    <a:cubicBezTo>
                      <a:pt x="8451" y="709"/>
                      <a:pt x="8447" y="709"/>
                      <a:pt x="8442" y="709"/>
                    </a:cubicBezTo>
                    <a:lnTo>
                      <a:pt x="7966" y="769"/>
                    </a:lnTo>
                    <a:cubicBezTo>
                      <a:pt x="7951" y="772"/>
                      <a:pt x="7937" y="774"/>
                      <a:pt x="7924" y="774"/>
                    </a:cubicBezTo>
                    <a:cubicBezTo>
                      <a:pt x="7850" y="774"/>
                      <a:pt x="7797" y="720"/>
                      <a:pt x="7787" y="650"/>
                    </a:cubicBezTo>
                    <a:cubicBezTo>
                      <a:pt x="7751" y="554"/>
                      <a:pt x="7835" y="459"/>
                      <a:pt x="7930" y="447"/>
                    </a:cubicBezTo>
                    <a:lnTo>
                      <a:pt x="9204" y="281"/>
                    </a:lnTo>
                    <a:cubicBezTo>
                      <a:pt x="9210" y="280"/>
                      <a:pt x="9216" y="280"/>
                      <a:pt x="9222" y="280"/>
                    </a:cubicBezTo>
                    <a:cubicBezTo>
                      <a:pt x="9311" y="280"/>
                      <a:pt x="9394" y="358"/>
                      <a:pt x="9394" y="447"/>
                    </a:cubicBezTo>
                    <a:lnTo>
                      <a:pt x="9394" y="1709"/>
                    </a:lnTo>
                    <a:cubicBezTo>
                      <a:pt x="9394" y="1805"/>
                      <a:pt x="9323" y="1876"/>
                      <a:pt x="9228" y="1876"/>
                    </a:cubicBezTo>
                    <a:cubicBezTo>
                      <a:pt x="9132" y="1876"/>
                      <a:pt x="9061" y="1805"/>
                      <a:pt x="9061" y="1709"/>
                    </a:cubicBezTo>
                    <a:lnTo>
                      <a:pt x="9061" y="1328"/>
                    </a:lnTo>
                    <a:cubicBezTo>
                      <a:pt x="9061" y="1269"/>
                      <a:pt x="9025" y="1209"/>
                      <a:pt x="8978" y="1186"/>
                    </a:cubicBezTo>
                    <a:cubicBezTo>
                      <a:pt x="8963" y="1183"/>
                      <a:pt x="8948" y="1181"/>
                      <a:pt x="8932" y="1181"/>
                    </a:cubicBezTo>
                    <a:cubicBezTo>
                      <a:pt x="8882" y="1181"/>
                      <a:pt x="8829" y="1197"/>
                      <a:pt x="8811" y="1233"/>
                    </a:cubicBezTo>
                    <a:cubicBezTo>
                      <a:pt x="8263" y="1924"/>
                      <a:pt x="7620" y="2531"/>
                      <a:pt x="6930" y="3067"/>
                    </a:cubicBezTo>
                    <a:cubicBezTo>
                      <a:pt x="6870" y="3114"/>
                      <a:pt x="6858" y="3210"/>
                      <a:pt x="6906" y="3269"/>
                    </a:cubicBezTo>
                    <a:cubicBezTo>
                      <a:pt x="6936" y="3307"/>
                      <a:pt x="6985" y="3330"/>
                      <a:pt x="7032" y="3330"/>
                    </a:cubicBezTo>
                    <a:cubicBezTo>
                      <a:pt x="7060" y="3330"/>
                      <a:pt x="7086" y="3322"/>
                      <a:pt x="7108" y="3305"/>
                    </a:cubicBezTo>
                    <a:cubicBezTo>
                      <a:pt x="7704" y="2840"/>
                      <a:pt x="8275" y="2305"/>
                      <a:pt x="8775" y="1745"/>
                    </a:cubicBezTo>
                    <a:cubicBezTo>
                      <a:pt x="8799" y="1995"/>
                      <a:pt x="8989" y="2186"/>
                      <a:pt x="9239" y="2186"/>
                    </a:cubicBezTo>
                    <a:cubicBezTo>
                      <a:pt x="9490" y="2186"/>
                      <a:pt x="9704" y="1983"/>
                      <a:pt x="9704" y="1721"/>
                    </a:cubicBezTo>
                    <a:lnTo>
                      <a:pt x="9704" y="459"/>
                    </a:lnTo>
                    <a:cubicBezTo>
                      <a:pt x="9680" y="328"/>
                      <a:pt x="9620" y="209"/>
                      <a:pt x="9513" y="126"/>
                    </a:cubicBezTo>
                    <a:cubicBezTo>
                      <a:pt x="9425" y="47"/>
                      <a:pt x="9319" y="1"/>
                      <a:pt x="92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8" name="Google Shape;406;p21">
              <a:extLst>
                <a:ext uri="{FF2B5EF4-FFF2-40B4-BE49-F238E27FC236}">
                  <a16:creationId xmlns:a16="http://schemas.microsoft.com/office/drawing/2014/main" id="{C033E959-5AF9-7901-55DD-22E89C510463}"/>
                </a:ext>
              </a:extLst>
            </p:cNvPr>
            <p:cNvSpPr/>
            <p:nvPr/>
          </p:nvSpPr>
          <p:spPr>
            <a:xfrm rot="10800000" flipH="1">
              <a:off x="5290788" y="3160329"/>
              <a:ext cx="1993013" cy="2821086"/>
            </a:xfrm>
            <a:prstGeom prst="round2SameRect">
              <a:avLst>
                <a:gd name="adj1" fmla="val 5396"/>
                <a:gd name="adj2" fmla="val 0"/>
              </a:avLst>
            </a:prstGeom>
            <a:noFill/>
            <a:ln w="9525" cap="flat" cmpd="sng">
              <a:solidFill>
                <a:srgbClr val="980C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09;p21">
              <a:extLst>
                <a:ext uri="{FF2B5EF4-FFF2-40B4-BE49-F238E27FC236}">
                  <a16:creationId xmlns:a16="http://schemas.microsoft.com/office/drawing/2014/main" id="{EBDC4B27-96EE-5DDD-0F99-28B63FBE005F}"/>
                </a:ext>
              </a:extLst>
            </p:cNvPr>
            <p:cNvSpPr/>
            <p:nvPr/>
          </p:nvSpPr>
          <p:spPr>
            <a:xfrm>
              <a:off x="5290795" y="2323348"/>
              <a:ext cx="1993013" cy="685688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ECE4D3"/>
                </a:solidFill>
              </a:endParaRP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B8729D9F-FD7D-195F-131B-8D4072324F45}"/>
              </a:ext>
            </a:extLst>
          </p:cNvPr>
          <p:cNvGrpSpPr/>
          <p:nvPr/>
        </p:nvGrpSpPr>
        <p:grpSpPr>
          <a:xfrm>
            <a:off x="7488916" y="2323349"/>
            <a:ext cx="1993015" cy="3658066"/>
            <a:chOff x="7488916" y="2323349"/>
            <a:chExt cx="1993015" cy="3658066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0193D409-8265-9B2D-6B14-36360FFD40F4}"/>
                </a:ext>
              </a:extLst>
            </p:cNvPr>
            <p:cNvGrpSpPr/>
            <p:nvPr/>
          </p:nvGrpSpPr>
          <p:grpSpPr>
            <a:xfrm>
              <a:off x="8228065" y="3610239"/>
              <a:ext cx="514718" cy="507431"/>
              <a:chOff x="7306011" y="2399696"/>
              <a:chExt cx="462934" cy="433363"/>
            </a:xfrm>
            <a:solidFill>
              <a:srgbClr val="980C30"/>
            </a:solidFill>
          </p:grpSpPr>
          <p:sp>
            <p:nvSpPr>
              <p:cNvPr id="105" name="Google Shape;368;p21">
                <a:extLst>
                  <a:ext uri="{FF2B5EF4-FFF2-40B4-BE49-F238E27FC236}">
                    <a16:creationId xmlns:a16="http://schemas.microsoft.com/office/drawing/2014/main" id="{16C1A2CB-D03D-BB5A-EC29-AC6040B9AF44}"/>
                  </a:ext>
                </a:extLst>
              </p:cNvPr>
              <p:cNvSpPr/>
              <p:nvPr/>
            </p:nvSpPr>
            <p:spPr>
              <a:xfrm>
                <a:off x="7306011" y="2399696"/>
                <a:ext cx="462934" cy="433363"/>
              </a:xfrm>
              <a:custGeom>
                <a:avLst/>
                <a:gdLst/>
                <a:ahLst/>
                <a:cxnLst/>
                <a:rect l="l" t="t" r="r" b="b"/>
                <a:pathLst>
                  <a:path w="10431" h="9764" extrusionOk="0">
                    <a:moveTo>
                      <a:pt x="5478" y="346"/>
                    </a:moveTo>
                    <a:cubicBezTo>
                      <a:pt x="5823" y="346"/>
                      <a:pt x="6097" y="619"/>
                      <a:pt x="6097" y="965"/>
                    </a:cubicBezTo>
                    <a:lnTo>
                      <a:pt x="6097" y="1334"/>
                    </a:lnTo>
                    <a:cubicBezTo>
                      <a:pt x="6097" y="1620"/>
                      <a:pt x="6335" y="1858"/>
                      <a:pt x="6621" y="1858"/>
                    </a:cubicBezTo>
                    <a:lnTo>
                      <a:pt x="6776" y="1858"/>
                    </a:lnTo>
                    <a:cubicBezTo>
                      <a:pt x="6871" y="1858"/>
                      <a:pt x="6966" y="1953"/>
                      <a:pt x="6966" y="2048"/>
                    </a:cubicBezTo>
                    <a:lnTo>
                      <a:pt x="6966" y="3084"/>
                    </a:lnTo>
                    <a:cubicBezTo>
                      <a:pt x="6966" y="3179"/>
                      <a:pt x="6871" y="3275"/>
                      <a:pt x="6776" y="3275"/>
                    </a:cubicBezTo>
                    <a:lnTo>
                      <a:pt x="3537" y="3275"/>
                    </a:lnTo>
                    <a:cubicBezTo>
                      <a:pt x="3442" y="3275"/>
                      <a:pt x="3347" y="3179"/>
                      <a:pt x="3347" y="3084"/>
                    </a:cubicBezTo>
                    <a:lnTo>
                      <a:pt x="3394" y="2048"/>
                    </a:lnTo>
                    <a:cubicBezTo>
                      <a:pt x="3394" y="1953"/>
                      <a:pt x="3477" y="1858"/>
                      <a:pt x="3585" y="1858"/>
                    </a:cubicBezTo>
                    <a:lnTo>
                      <a:pt x="3739" y="1858"/>
                    </a:lnTo>
                    <a:cubicBezTo>
                      <a:pt x="4013" y="1858"/>
                      <a:pt x="4251" y="1620"/>
                      <a:pt x="4251" y="1334"/>
                    </a:cubicBezTo>
                    <a:lnTo>
                      <a:pt x="4251" y="965"/>
                    </a:lnTo>
                    <a:cubicBezTo>
                      <a:pt x="4251" y="619"/>
                      <a:pt x="4537" y="346"/>
                      <a:pt x="4882" y="346"/>
                    </a:cubicBezTo>
                    <a:close/>
                    <a:moveTo>
                      <a:pt x="9538" y="2286"/>
                    </a:moveTo>
                    <a:cubicBezTo>
                      <a:pt x="9871" y="2286"/>
                      <a:pt x="10121" y="2560"/>
                      <a:pt x="10121" y="2870"/>
                    </a:cubicBezTo>
                    <a:lnTo>
                      <a:pt x="10121" y="8823"/>
                    </a:lnTo>
                    <a:lnTo>
                      <a:pt x="10085" y="8823"/>
                    </a:lnTo>
                    <a:cubicBezTo>
                      <a:pt x="10085" y="9156"/>
                      <a:pt x="9824" y="9406"/>
                      <a:pt x="9514" y="9406"/>
                    </a:cubicBezTo>
                    <a:lnTo>
                      <a:pt x="918" y="9406"/>
                    </a:lnTo>
                    <a:cubicBezTo>
                      <a:pt x="596" y="9406"/>
                      <a:pt x="346" y="9132"/>
                      <a:pt x="346" y="8823"/>
                    </a:cubicBezTo>
                    <a:lnTo>
                      <a:pt x="346" y="2870"/>
                    </a:lnTo>
                    <a:cubicBezTo>
                      <a:pt x="346" y="2548"/>
                      <a:pt x="608" y="2286"/>
                      <a:pt x="918" y="2286"/>
                    </a:cubicBezTo>
                    <a:lnTo>
                      <a:pt x="3085" y="2286"/>
                    </a:lnTo>
                    <a:lnTo>
                      <a:pt x="3085" y="2846"/>
                    </a:lnTo>
                    <a:lnTo>
                      <a:pt x="1061" y="2846"/>
                    </a:lnTo>
                    <a:cubicBezTo>
                      <a:pt x="965" y="2846"/>
                      <a:pt x="894" y="2917"/>
                      <a:pt x="894" y="3001"/>
                    </a:cubicBezTo>
                    <a:lnTo>
                      <a:pt x="894" y="8704"/>
                    </a:lnTo>
                    <a:cubicBezTo>
                      <a:pt x="894" y="8799"/>
                      <a:pt x="965" y="8870"/>
                      <a:pt x="1061" y="8870"/>
                    </a:cubicBezTo>
                    <a:lnTo>
                      <a:pt x="6609" y="8870"/>
                    </a:lnTo>
                    <a:cubicBezTo>
                      <a:pt x="6692" y="8870"/>
                      <a:pt x="6776" y="8799"/>
                      <a:pt x="6776" y="8704"/>
                    </a:cubicBezTo>
                    <a:cubicBezTo>
                      <a:pt x="6776" y="8620"/>
                      <a:pt x="6692" y="8537"/>
                      <a:pt x="6609" y="8537"/>
                    </a:cubicBezTo>
                    <a:lnTo>
                      <a:pt x="1215" y="8537"/>
                    </a:lnTo>
                    <a:lnTo>
                      <a:pt x="1215" y="3167"/>
                    </a:lnTo>
                    <a:lnTo>
                      <a:pt x="3096" y="3167"/>
                    </a:lnTo>
                    <a:cubicBezTo>
                      <a:pt x="3132" y="3417"/>
                      <a:pt x="3347" y="3596"/>
                      <a:pt x="3620" y="3596"/>
                    </a:cubicBezTo>
                    <a:lnTo>
                      <a:pt x="6847" y="3596"/>
                    </a:lnTo>
                    <a:cubicBezTo>
                      <a:pt x="7097" y="3596"/>
                      <a:pt x="7323" y="3405"/>
                      <a:pt x="7371" y="3167"/>
                    </a:cubicBezTo>
                    <a:lnTo>
                      <a:pt x="9240" y="3167"/>
                    </a:lnTo>
                    <a:lnTo>
                      <a:pt x="9240" y="8537"/>
                    </a:lnTo>
                    <a:lnTo>
                      <a:pt x="7418" y="8537"/>
                    </a:lnTo>
                    <a:cubicBezTo>
                      <a:pt x="7335" y="8537"/>
                      <a:pt x="7264" y="8620"/>
                      <a:pt x="7264" y="8704"/>
                    </a:cubicBezTo>
                    <a:cubicBezTo>
                      <a:pt x="7264" y="8799"/>
                      <a:pt x="7335" y="8870"/>
                      <a:pt x="7418" y="8870"/>
                    </a:cubicBezTo>
                    <a:lnTo>
                      <a:pt x="9407" y="8870"/>
                    </a:lnTo>
                    <a:cubicBezTo>
                      <a:pt x="9490" y="8870"/>
                      <a:pt x="9562" y="8799"/>
                      <a:pt x="9562" y="8704"/>
                    </a:cubicBezTo>
                    <a:lnTo>
                      <a:pt x="9562" y="3001"/>
                    </a:lnTo>
                    <a:cubicBezTo>
                      <a:pt x="9562" y="2917"/>
                      <a:pt x="9490" y="2846"/>
                      <a:pt x="9407" y="2846"/>
                    </a:cubicBezTo>
                    <a:lnTo>
                      <a:pt x="7383" y="2846"/>
                    </a:lnTo>
                    <a:lnTo>
                      <a:pt x="7383" y="2286"/>
                    </a:lnTo>
                    <a:close/>
                    <a:moveTo>
                      <a:pt x="4906" y="0"/>
                    </a:moveTo>
                    <a:cubicBezTo>
                      <a:pt x="4370" y="0"/>
                      <a:pt x="3942" y="429"/>
                      <a:pt x="3942" y="965"/>
                    </a:cubicBezTo>
                    <a:lnTo>
                      <a:pt x="3942" y="1334"/>
                    </a:lnTo>
                    <a:cubicBezTo>
                      <a:pt x="3942" y="1441"/>
                      <a:pt x="3858" y="1536"/>
                      <a:pt x="3751" y="1536"/>
                    </a:cubicBezTo>
                    <a:lnTo>
                      <a:pt x="3597" y="1536"/>
                    </a:lnTo>
                    <a:cubicBezTo>
                      <a:pt x="3347" y="1536"/>
                      <a:pt x="3120" y="1727"/>
                      <a:pt x="3085" y="1965"/>
                    </a:cubicBezTo>
                    <a:lnTo>
                      <a:pt x="918" y="1965"/>
                    </a:lnTo>
                    <a:cubicBezTo>
                      <a:pt x="418" y="1965"/>
                      <a:pt x="1" y="2382"/>
                      <a:pt x="1" y="2882"/>
                    </a:cubicBezTo>
                    <a:lnTo>
                      <a:pt x="1" y="8835"/>
                    </a:lnTo>
                    <a:cubicBezTo>
                      <a:pt x="1" y="9347"/>
                      <a:pt x="418" y="9763"/>
                      <a:pt x="918" y="9763"/>
                    </a:cubicBezTo>
                    <a:lnTo>
                      <a:pt x="9514" y="9763"/>
                    </a:lnTo>
                    <a:cubicBezTo>
                      <a:pt x="10014" y="9763"/>
                      <a:pt x="10431" y="9347"/>
                      <a:pt x="10431" y="8835"/>
                    </a:cubicBezTo>
                    <a:lnTo>
                      <a:pt x="10431" y="2882"/>
                    </a:lnTo>
                    <a:cubicBezTo>
                      <a:pt x="10419" y="2370"/>
                      <a:pt x="10002" y="1965"/>
                      <a:pt x="9490" y="1965"/>
                    </a:cubicBezTo>
                    <a:lnTo>
                      <a:pt x="7335" y="1965"/>
                    </a:lnTo>
                    <a:cubicBezTo>
                      <a:pt x="7287" y="1715"/>
                      <a:pt x="7085" y="1536"/>
                      <a:pt x="6811" y="1536"/>
                    </a:cubicBezTo>
                    <a:lnTo>
                      <a:pt x="6668" y="1536"/>
                    </a:lnTo>
                    <a:cubicBezTo>
                      <a:pt x="6561" y="1536"/>
                      <a:pt x="6478" y="1441"/>
                      <a:pt x="6478" y="1334"/>
                    </a:cubicBezTo>
                    <a:lnTo>
                      <a:pt x="6478" y="965"/>
                    </a:lnTo>
                    <a:cubicBezTo>
                      <a:pt x="6478" y="429"/>
                      <a:pt x="6037" y="0"/>
                      <a:pt x="55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369;p21">
                <a:extLst>
                  <a:ext uri="{FF2B5EF4-FFF2-40B4-BE49-F238E27FC236}">
                    <a16:creationId xmlns:a16="http://schemas.microsoft.com/office/drawing/2014/main" id="{9A9E04CA-3C3D-D07A-02EF-C20B191051A1}"/>
                  </a:ext>
                </a:extLst>
              </p:cNvPr>
              <p:cNvSpPr/>
              <p:nvPr/>
            </p:nvSpPr>
            <p:spPr>
              <a:xfrm>
                <a:off x="7509985" y="2476836"/>
                <a:ext cx="53966" cy="54458"/>
              </a:xfrm>
              <a:custGeom>
                <a:avLst/>
                <a:gdLst/>
                <a:ahLst/>
                <a:cxnLst/>
                <a:rect l="l" t="t" r="r" b="b"/>
                <a:pathLst>
                  <a:path w="1216" h="1227" extrusionOk="0">
                    <a:moveTo>
                      <a:pt x="608" y="346"/>
                    </a:moveTo>
                    <a:cubicBezTo>
                      <a:pt x="763" y="346"/>
                      <a:pt x="882" y="465"/>
                      <a:pt x="882" y="608"/>
                    </a:cubicBezTo>
                    <a:cubicBezTo>
                      <a:pt x="882" y="763"/>
                      <a:pt x="763" y="882"/>
                      <a:pt x="608" y="882"/>
                    </a:cubicBezTo>
                    <a:cubicBezTo>
                      <a:pt x="465" y="882"/>
                      <a:pt x="346" y="763"/>
                      <a:pt x="346" y="608"/>
                    </a:cubicBezTo>
                    <a:cubicBezTo>
                      <a:pt x="346" y="465"/>
                      <a:pt x="465" y="346"/>
                      <a:pt x="608" y="346"/>
                    </a:cubicBezTo>
                    <a:close/>
                    <a:moveTo>
                      <a:pt x="608" y="1"/>
                    </a:moveTo>
                    <a:cubicBezTo>
                      <a:pt x="286" y="1"/>
                      <a:pt x="1" y="274"/>
                      <a:pt x="1" y="608"/>
                    </a:cubicBezTo>
                    <a:cubicBezTo>
                      <a:pt x="1" y="941"/>
                      <a:pt x="275" y="1227"/>
                      <a:pt x="608" y="1227"/>
                    </a:cubicBezTo>
                    <a:cubicBezTo>
                      <a:pt x="941" y="1227"/>
                      <a:pt x="1215" y="953"/>
                      <a:pt x="1215" y="608"/>
                    </a:cubicBezTo>
                    <a:cubicBezTo>
                      <a:pt x="1203" y="274"/>
                      <a:pt x="941" y="1"/>
                      <a:pt x="6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370;p21">
                <a:extLst>
                  <a:ext uri="{FF2B5EF4-FFF2-40B4-BE49-F238E27FC236}">
                    <a16:creationId xmlns:a16="http://schemas.microsoft.com/office/drawing/2014/main" id="{F6C9DF5D-DA87-6ADC-80FA-A1A72D7C1818}"/>
                  </a:ext>
                </a:extLst>
              </p:cNvPr>
              <p:cNvSpPr/>
              <p:nvPr/>
            </p:nvSpPr>
            <p:spPr>
              <a:xfrm>
                <a:off x="7425440" y="2594674"/>
                <a:ext cx="236770" cy="150639"/>
              </a:xfrm>
              <a:custGeom>
                <a:avLst/>
                <a:gdLst/>
                <a:ahLst/>
                <a:cxnLst/>
                <a:rect l="l" t="t" r="r" b="b"/>
                <a:pathLst>
                  <a:path w="5335" h="3394" extrusionOk="0">
                    <a:moveTo>
                      <a:pt x="763" y="2060"/>
                    </a:moveTo>
                    <a:cubicBezTo>
                      <a:pt x="1025" y="2060"/>
                      <a:pt x="1251" y="2287"/>
                      <a:pt x="1251" y="2561"/>
                    </a:cubicBezTo>
                    <a:cubicBezTo>
                      <a:pt x="1251" y="2822"/>
                      <a:pt x="1025" y="3049"/>
                      <a:pt x="763" y="3049"/>
                    </a:cubicBezTo>
                    <a:cubicBezTo>
                      <a:pt x="489" y="3049"/>
                      <a:pt x="275" y="2822"/>
                      <a:pt x="275" y="2561"/>
                    </a:cubicBezTo>
                    <a:cubicBezTo>
                      <a:pt x="275" y="2287"/>
                      <a:pt x="489" y="2060"/>
                      <a:pt x="763" y="2060"/>
                    </a:cubicBezTo>
                    <a:close/>
                    <a:moveTo>
                      <a:pt x="4918" y="1"/>
                    </a:moveTo>
                    <a:cubicBezTo>
                      <a:pt x="4918" y="1"/>
                      <a:pt x="4894" y="1"/>
                      <a:pt x="4894" y="13"/>
                    </a:cubicBezTo>
                    <a:lnTo>
                      <a:pt x="4466" y="239"/>
                    </a:lnTo>
                    <a:cubicBezTo>
                      <a:pt x="4394" y="275"/>
                      <a:pt x="4346" y="370"/>
                      <a:pt x="4394" y="453"/>
                    </a:cubicBezTo>
                    <a:cubicBezTo>
                      <a:pt x="4429" y="515"/>
                      <a:pt x="4484" y="550"/>
                      <a:pt x="4548" y="550"/>
                    </a:cubicBezTo>
                    <a:cubicBezTo>
                      <a:pt x="4571" y="550"/>
                      <a:pt x="4595" y="546"/>
                      <a:pt x="4620" y="536"/>
                    </a:cubicBezTo>
                    <a:lnTo>
                      <a:pt x="4739" y="477"/>
                    </a:lnTo>
                    <a:lnTo>
                      <a:pt x="4739" y="477"/>
                    </a:lnTo>
                    <a:cubicBezTo>
                      <a:pt x="4525" y="1191"/>
                      <a:pt x="4144" y="1727"/>
                      <a:pt x="3620" y="2060"/>
                    </a:cubicBezTo>
                    <a:cubicBezTo>
                      <a:pt x="3098" y="2398"/>
                      <a:pt x="2516" y="2470"/>
                      <a:pt x="2094" y="2470"/>
                    </a:cubicBezTo>
                    <a:cubicBezTo>
                      <a:pt x="1891" y="2470"/>
                      <a:pt x="1724" y="2453"/>
                      <a:pt x="1620" y="2441"/>
                    </a:cubicBezTo>
                    <a:cubicBezTo>
                      <a:pt x="1560" y="2049"/>
                      <a:pt x="1227" y="1751"/>
                      <a:pt x="822" y="1751"/>
                    </a:cubicBezTo>
                    <a:cubicBezTo>
                      <a:pt x="370" y="1751"/>
                      <a:pt x="1" y="2120"/>
                      <a:pt x="1" y="2572"/>
                    </a:cubicBezTo>
                    <a:cubicBezTo>
                      <a:pt x="1" y="3013"/>
                      <a:pt x="370" y="3394"/>
                      <a:pt x="822" y="3394"/>
                    </a:cubicBezTo>
                    <a:cubicBezTo>
                      <a:pt x="1203" y="3394"/>
                      <a:pt x="1537" y="3120"/>
                      <a:pt x="1620" y="2763"/>
                    </a:cubicBezTo>
                    <a:cubicBezTo>
                      <a:pt x="1739" y="2775"/>
                      <a:pt x="1906" y="2799"/>
                      <a:pt x="2120" y="2799"/>
                    </a:cubicBezTo>
                    <a:cubicBezTo>
                      <a:pt x="2572" y="2799"/>
                      <a:pt x="3215" y="2703"/>
                      <a:pt x="3799" y="2334"/>
                    </a:cubicBezTo>
                    <a:cubicBezTo>
                      <a:pt x="4382" y="1965"/>
                      <a:pt x="4799" y="1394"/>
                      <a:pt x="5037" y="620"/>
                    </a:cubicBezTo>
                    <a:lnTo>
                      <a:pt x="5061" y="667"/>
                    </a:lnTo>
                    <a:cubicBezTo>
                      <a:pt x="5097" y="727"/>
                      <a:pt x="5156" y="751"/>
                      <a:pt x="5216" y="751"/>
                    </a:cubicBezTo>
                    <a:cubicBezTo>
                      <a:pt x="5239" y="751"/>
                      <a:pt x="5251" y="751"/>
                      <a:pt x="5287" y="739"/>
                    </a:cubicBezTo>
                    <a:cubicBezTo>
                      <a:pt x="5299" y="691"/>
                      <a:pt x="5335" y="596"/>
                      <a:pt x="5287" y="501"/>
                    </a:cubicBezTo>
                    <a:lnTo>
                      <a:pt x="5061" y="72"/>
                    </a:lnTo>
                    <a:cubicBezTo>
                      <a:pt x="5061" y="72"/>
                      <a:pt x="5061" y="60"/>
                      <a:pt x="5049" y="60"/>
                    </a:cubicBezTo>
                    <a:lnTo>
                      <a:pt x="5013" y="25"/>
                    </a:lnTo>
                    <a:lnTo>
                      <a:pt x="5001" y="13"/>
                    </a:lnTo>
                    <a:cubicBezTo>
                      <a:pt x="5001" y="13"/>
                      <a:pt x="4989" y="13"/>
                      <a:pt x="498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371;p21">
                <a:extLst>
                  <a:ext uri="{FF2B5EF4-FFF2-40B4-BE49-F238E27FC236}">
                    <a16:creationId xmlns:a16="http://schemas.microsoft.com/office/drawing/2014/main" id="{136928E1-1C02-9B46-514D-95FDF2E8C8B9}"/>
                  </a:ext>
                </a:extLst>
              </p:cNvPr>
              <p:cNvSpPr/>
              <p:nvPr/>
            </p:nvSpPr>
            <p:spPr>
              <a:xfrm>
                <a:off x="7392686" y="2583711"/>
                <a:ext cx="44958" cy="43762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986" extrusionOk="0">
                    <a:moveTo>
                      <a:pt x="184" y="1"/>
                    </a:moveTo>
                    <a:cubicBezTo>
                      <a:pt x="140" y="1"/>
                      <a:pt x="96" y="16"/>
                      <a:pt x="60" y="45"/>
                    </a:cubicBezTo>
                    <a:cubicBezTo>
                      <a:pt x="0" y="105"/>
                      <a:pt x="0" y="212"/>
                      <a:pt x="60" y="283"/>
                    </a:cubicBezTo>
                    <a:lnTo>
                      <a:pt x="262" y="498"/>
                    </a:lnTo>
                    <a:lnTo>
                      <a:pt x="60" y="700"/>
                    </a:lnTo>
                    <a:cubicBezTo>
                      <a:pt x="0" y="760"/>
                      <a:pt x="0" y="867"/>
                      <a:pt x="60" y="938"/>
                    </a:cubicBezTo>
                    <a:cubicBezTo>
                      <a:pt x="84" y="974"/>
                      <a:pt x="131" y="986"/>
                      <a:pt x="179" y="986"/>
                    </a:cubicBezTo>
                    <a:cubicBezTo>
                      <a:pt x="215" y="986"/>
                      <a:pt x="262" y="974"/>
                      <a:pt x="298" y="938"/>
                    </a:cubicBezTo>
                    <a:lnTo>
                      <a:pt x="501" y="736"/>
                    </a:lnTo>
                    <a:lnTo>
                      <a:pt x="715" y="938"/>
                    </a:lnTo>
                    <a:cubicBezTo>
                      <a:pt x="739" y="974"/>
                      <a:pt x="786" y="986"/>
                      <a:pt x="834" y="986"/>
                    </a:cubicBezTo>
                    <a:cubicBezTo>
                      <a:pt x="870" y="986"/>
                      <a:pt x="917" y="974"/>
                      <a:pt x="953" y="938"/>
                    </a:cubicBezTo>
                    <a:cubicBezTo>
                      <a:pt x="1013" y="879"/>
                      <a:pt x="1013" y="783"/>
                      <a:pt x="953" y="700"/>
                    </a:cubicBezTo>
                    <a:lnTo>
                      <a:pt x="739" y="498"/>
                    </a:lnTo>
                    <a:lnTo>
                      <a:pt x="953" y="283"/>
                    </a:lnTo>
                    <a:cubicBezTo>
                      <a:pt x="1013" y="224"/>
                      <a:pt x="1013" y="129"/>
                      <a:pt x="953" y="45"/>
                    </a:cubicBezTo>
                    <a:cubicBezTo>
                      <a:pt x="923" y="16"/>
                      <a:pt x="882" y="1"/>
                      <a:pt x="838" y="1"/>
                    </a:cubicBezTo>
                    <a:cubicBezTo>
                      <a:pt x="795" y="1"/>
                      <a:pt x="751" y="16"/>
                      <a:pt x="715" y="45"/>
                    </a:cubicBezTo>
                    <a:lnTo>
                      <a:pt x="501" y="260"/>
                    </a:lnTo>
                    <a:lnTo>
                      <a:pt x="298" y="45"/>
                    </a:lnTo>
                    <a:cubicBezTo>
                      <a:pt x="268" y="16"/>
                      <a:pt x="227" y="1"/>
                      <a:pt x="18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372;p21">
                <a:extLst>
                  <a:ext uri="{FF2B5EF4-FFF2-40B4-BE49-F238E27FC236}">
                    <a16:creationId xmlns:a16="http://schemas.microsoft.com/office/drawing/2014/main" id="{4627B125-76AE-1960-6930-448904E02917}"/>
                  </a:ext>
                </a:extLst>
              </p:cNvPr>
              <p:cNvSpPr/>
              <p:nvPr/>
            </p:nvSpPr>
            <p:spPr>
              <a:xfrm>
                <a:off x="7645257" y="2701018"/>
                <a:ext cx="44958" cy="43274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975" extrusionOk="0">
                    <a:moveTo>
                      <a:pt x="188" y="1"/>
                    </a:moveTo>
                    <a:cubicBezTo>
                      <a:pt x="147" y="1"/>
                      <a:pt x="102" y="16"/>
                      <a:pt x="60" y="45"/>
                    </a:cubicBezTo>
                    <a:cubicBezTo>
                      <a:pt x="1" y="105"/>
                      <a:pt x="1" y="200"/>
                      <a:pt x="60" y="284"/>
                    </a:cubicBezTo>
                    <a:lnTo>
                      <a:pt x="275" y="486"/>
                    </a:lnTo>
                    <a:lnTo>
                      <a:pt x="60" y="700"/>
                    </a:lnTo>
                    <a:cubicBezTo>
                      <a:pt x="1" y="760"/>
                      <a:pt x="1" y="855"/>
                      <a:pt x="60" y="938"/>
                    </a:cubicBezTo>
                    <a:cubicBezTo>
                      <a:pt x="96" y="962"/>
                      <a:pt x="144" y="974"/>
                      <a:pt x="179" y="974"/>
                    </a:cubicBezTo>
                    <a:cubicBezTo>
                      <a:pt x="227" y="974"/>
                      <a:pt x="275" y="962"/>
                      <a:pt x="298" y="938"/>
                    </a:cubicBezTo>
                    <a:lnTo>
                      <a:pt x="513" y="724"/>
                    </a:lnTo>
                    <a:lnTo>
                      <a:pt x="715" y="938"/>
                    </a:lnTo>
                    <a:cubicBezTo>
                      <a:pt x="751" y="962"/>
                      <a:pt x="798" y="974"/>
                      <a:pt x="834" y="974"/>
                    </a:cubicBezTo>
                    <a:cubicBezTo>
                      <a:pt x="882" y="974"/>
                      <a:pt x="929" y="962"/>
                      <a:pt x="953" y="938"/>
                    </a:cubicBezTo>
                    <a:cubicBezTo>
                      <a:pt x="1013" y="879"/>
                      <a:pt x="1013" y="772"/>
                      <a:pt x="953" y="700"/>
                    </a:cubicBezTo>
                    <a:lnTo>
                      <a:pt x="751" y="486"/>
                    </a:lnTo>
                    <a:lnTo>
                      <a:pt x="953" y="284"/>
                    </a:lnTo>
                    <a:cubicBezTo>
                      <a:pt x="1013" y="224"/>
                      <a:pt x="1013" y="117"/>
                      <a:pt x="953" y="45"/>
                    </a:cubicBezTo>
                    <a:cubicBezTo>
                      <a:pt x="923" y="16"/>
                      <a:pt x="885" y="1"/>
                      <a:pt x="843" y="1"/>
                    </a:cubicBezTo>
                    <a:cubicBezTo>
                      <a:pt x="801" y="1"/>
                      <a:pt x="757" y="16"/>
                      <a:pt x="715" y="45"/>
                    </a:cubicBezTo>
                    <a:lnTo>
                      <a:pt x="513" y="248"/>
                    </a:lnTo>
                    <a:lnTo>
                      <a:pt x="298" y="45"/>
                    </a:lnTo>
                    <a:cubicBezTo>
                      <a:pt x="269" y="16"/>
                      <a:pt x="230" y="1"/>
                      <a:pt x="1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373;p21">
                <a:extLst>
                  <a:ext uri="{FF2B5EF4-FFF2-40B4-BE49-F238E27FC236}">
                    <a16:creationId xmlns:a16="http://schemas.microsoft.com/office/drawing/2014/main" id="{6A5B5E3F-FB81-9CB3-F37A-10D8694151FC}"/>
                  </a:ext>
                </a:extLst>
              </p:cNvPr>
              <p:cNvSpPr/>
              <p:nvPr/>
            </p:nvSpPr>
            <p:spPr>
              <a:xfrm>
                <a:off x="7519482" y="2603817"/>
                <a:ext cx="44958" cy="43762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986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1" y="45"/>
                    </a:cubicBezTo>
                    <a:cubicBezTo>
                      <a:pt x="1" y="104"/>
                      <a:pt x="1" y="211"/>
                      <a:pt x="61" y="283"/>
                    </a:cubicBezTo>
                    <a:lnTo>
                      <a:pt x="263" y="485"/>
                    </a:lnTo>
                    <a:lnTo>
                      <a:pt x="61" y="700"/>
                    </a:lnTo>
                    <a:cubicBezTo>
                      <a:pt x="1" y="759"/>
                      <a:pt x="1" y="866"/>
                      <a:pt x="61" y="938"/>
                    </a:cubicBezTo>
                    <a:cubicBezTo>
                      <a:pt x="84" y="962"/>
                      <a:pt x="132" y="985"/>
                      <a:pt x="180" y="985"/>
                    </a:cubicBezTo>
                    <a:cubicBezTo>
                      <a:pt x="215" y="985"/>
                      <a:pt x="263" y="962"/>
                      <a:pt x="299" y="938"/>
                    </a:cubicBezTo>
                    <a:lnTo>
                      <a:pt x="501" y="723"/>
                    </a:lnTo>
                    <a:lnTo>
                      <a:pt x="715" y="938"/>
                    </a:lnTo>
                    <a:cubicBezTo>
                      <a:pt x="739" y="962"/>
                      <a:pt x="787" y="985"/>
                      <a:pt x="834" y="985"/>
                    </a:cubicBezTo>
                    <a:cubicBezTo>
                      <a:pt x="870" y="985"/>
                      <a:pt x="918" y="962"/>
                      <a:pt x="953" y="938"/>
                    </a:cubicBezTo>
                    <a:cubicBezTo>
                      <a:pt x="1013" y="878"/>
                      <a:pt x="1013" y="771"/>
                      <a:pt x="953" y="700"/>
                    </a:cubicBezTo>
                    <a:lnTo>
                      <a:pt x="739" y="485"/>
                    </a:lnTo>
                    <a:lnTo>
                      <a:pt x="953" y="283"/>
                    </a:lnTo>
                    <a:cubicBezTo>
                      <a:pt x="1013" y="223"/>
                      <a:pt x="1013" y="116"/>
                      <a:pt x="953" y="45"/>
                    </a:cubicBezTo>
                    <a:cubicBezTo>
                      <a:pt x="924" y="15"/>
                      <a:pt x="882" y="0"/>
                      <a:pt x="839" y="0"/>
                    </a:cubicBezTo>
                    <a:cubicBezTo>
                      <a:pt x="796" y="0"/>
                      <a:pt x="751" y="15"/>
                      <a:pt x="715" y="45"/>
                    </a:cubicBezTo>
                    <a:lnTo>
                      <a:pt x="501" y="247"/>
                    </a:ln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0" name="Google Shape;411;p21">
              <a:extLst>
                <a:ext uri="{FF2B5EF4-FFF2-40B4-BE49-F238E27FC236}">
                  <a16:creationId xmlns:a16="http://schemas.microsoft.com/office/drawing/2014/main" id="{BFB366E3-28A4-1B7E-C47A-84CD38399C86}"/>
                </a:ext>
              </a:extLst>
            </p:cNvPr>
            <p:cNvSpPr/>
            <p:nvPr/>
          </p:nvSpPr>
          <p:spPr>
            <a:xfrm rot="10800000" flipH="1">
              <a:off x="7488917" y="3160329"/>
              <a:ext cx="1993014" cy="2821086"/>
            </a:xfrm>
            <a:prstGeom prst="round2SameRect">
              <a:avLst>
                <a:gd name="adj1" fmla="val 5556"/>
                <a:gd name="adj2" fmla="val 0"/>
              </a:avLst>
            </a:prstGeom>
            <a:noFill/>
            <a:ln w="9525" cap="flat" cmpd="sng">
              <a:solidFill>
                <a:srgbClr val="980C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14;p21">
              <a:extLst>
                <a:ext uri="{FF2B5EF4-FFF2-40B4-BE49-F238E27FC236}">
                  <a16:creationId xmlns:a16="http://schemas.microsoft.com/office/drawing/2014/main" id="{19DBAB72-9AC7-2EA5-8C0B-45C82FFEE72F}"/>
                </a:ext>
              </a:extLst>
            </p:cNvPr>
            <p:cNvSpPr/>
            <p:nvPr/>
          </p:nvSpPr>
          <p:spPr>
            <a:xfrm>
              <a:off x="7488916" y="2323349"/>
              <a:ext cx="1993014" cy="685688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ECE4D3"/>
                </a:solidFill>
              </a:endParaRP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B4432801-7352-FF71-EC76-0374A2908E14}"/>
              </a:ext>
            </a:extLst>
          </p:cNvPr>
          <p:cNvGrpSpPr/>
          <p:nvPr/>
        </p:nvGrpSpPr>
        <p:grpSpPr>
          <a:xfrm>
            <a:off x="894527" y="2323349"/>
            <a:ext cx="1993016" cy="3658067"/>
            <a:chOff x="894527" y="2323349"/>
            <a:chExt cx="1993016" cy="3658067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153530A-5795-F258-840E-8555166C9D69}"/>
                </a:ext>
              </a:extLst>
            </p:cNvPr>
            <p:cNvGrpSpPr/>
            <p:nvPr/>
          </p:nvGrpSpPr>
          <p:grpSpPr>
            <a:xfrm>
              <a:off x="1610461" y="3606835"/>
              <a:ext cx="561152" cy="514239"/>
              <a:chOff x="1354181" y="2396789"/>
              <a:chExt cx="504696" cy="439177"/>
            </a:xfrm>
            <a:solidFill>
              <a:srgbClr val="980C30"/>
            </a:solidFill>
          </p:grpSpPr>
          <p:sp>
            <p:nvSpPr>
              <p:cNvPr id="94" name="Google Shape;375;p21">
                <a:extLst>
                  <a:ext uri="{FF2B5EF4-FFF2-40B4-BE49-F238E27FC236}">
                    <a16:creationId xmlns:a16="http://schemas.microsoft.com/office/drawing/2014/main" id="{C570DA4C-0416-57FB-C5CC-7BE8DFF5BF3F}"/>
                  </a:ext>
                </a:extLst>
              </p:cNvPr>
              <p:cNvSpPr/>
              <p:nvPr/>
            </p:nvSpPr>
            <p:spPr>
              <a:xfrm>
                <a:off x="1425501" y="2539439"/>
                <a:ext cx="322380" cy="14868"/>
              </a:xfrm>
              <a:custGeom>
                <a:avLst/>
                <a:gdLst/>
                <a:ahLst/>
                <a:cxnLst/>
                <a:rect l="l" t="t" r="r" b="b"/>
                <a:pathLst>
                  <a:path w="7264" h="335" extrusionOk="0">
                    <a:moveTo>
                      <a:pt x="168" y="1"/>
                    </a:moveTo>
                    <a:cubicBezTo>
                      <a:pt x="72" y="1"/>
                      <a:pt x="1" y="72"/>
                      <a:pt x="1" y="167"/>
                    </a:cubicBezTo>
                    <a:cubicBezTo>
                      <a:pt x="1" y="263"/>
                      <a:pt x="72" y="334"/>
                      <a:pt x="168" y="334"/>
                    </a:cubicBezTo>
                    <a:lnTo>
                      <a:pt x="7097" y="334"/>
                    </a:lnTo>
                    <a:cubicBezTo>
                      <a:pt x="7192" y="334"/>
                      <a:pt x="7264" y="263"/>
                      <a:pt x="7264" y="167"/>
                    </a:cubicBezTo>
                    <a:cubicBezTo>
                      <a:pt x="7264" y="72"/>
                      <a:pt x="7192" y="1"/>
                      <a:pt x="70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376;p21">
                <a:extLst>
                  <a:ext uri="{FF2B5EF4-FFF2-40B4-BE49-F238E27FC236}">
                    <a16:creationId xmlns:a16="http://schemas.microsoft.com/office/drawing/2014/main" id="{35B9AA09-C65F-416D-1F0D-E17BEA429C94}"/>
                  </a:ext>
                </a:extLst>
              </p:cNvPr>
              <p:cNvSpPr/>
              <p:nvPr/>
            </p:nvSpPr>
            <p:spPr>
              <a:xfrm>
                <a:off x="1425501" y="2499803"/>
                <a:ext cx="211961" cy="14868"/>
              </a:xfrm>
              <a:custGeom>
                <a:avLst/>
                <a:gdLst/>
                <a:ahLst/>
                <a:cxnLst/>
                <a:rect l="l" t="t" r="r" b="b"/>
                <a:pathLst>
                  <a:path w="4776" h="335" extrusionOk="0">
                    <a:moveTo>
                      <a:pt x="168" y="1"/>
                    </a:moveTo>
                    <a:cubicBezTo>
                      <a:pt x="72" y="1"/>
                      <a:pt x="1" y="72"/>
                      <a:pt x="1" y="168"/>
                    </a:cubicBezTo>
                    <a:cubicBezTo>
                      <a:pt x="1" y="263"/>
                      <a:pt x="72" y="334"/>
                      <a:pt x="168" y="334"/>
                    </a:cubicBezTo>
                    <a:lnTo>
                      <a:pt x="4621" y="334"/>
                    </a:lnTo>
                    <a:cubicBezTo>
                      <a:pt x="4704" y="334"/>
                      <a:pt x="4775" y="263"/>
                      <a:pt x="4775" y="168"/>
                    </a:cubicBezTo>
                    <a:cubicBezTo>
                      <a:pt x="4775" y="72"/>
                      <a:pt x="4704" y="1"/>
                      <a:pt x="4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377;p21">
                <a:extLst>
                  <a:ext uri="{FF2B5EF4-FFF2-40B4-BE49-F238E27FC236}">
                    <a16:creationId xmlns:a16="http://schemas.microsoft.com/office/drawing/2014/main" id="{4D46E113-DC69-C250-2943-4ACC40B8A138}"/>
                  </a:ext>
                </a:extLst>
              </p:cNvPr>
              <p:cNvSpPr/>
              <p:nvPr/>
            </p:nvSpPr>
            <p:spPr>
              <a:xfrm>
                <a:off x="1654326" y="2499803"/>
                <a:ext cx="93555" cy="14868"/>
              </a:xfrm>
              <a:custGeom>
                <a:avLst/>
                <a:gdLst/>
                <a:ahLst/>
                <a:cxnLst/>
                <a:rect l="l" t="t" r="r" b="b"/>
                <a:pathLst>
                  <a:path w="2108" h="335" extrusionOk="0">
                    <a:moveTo>
                      <a:pt x="155" y="1"/>
                    </a:moveTo>
                    <a:cubicBezTo>
                      <a:pt x="72" y="1"/>
                      <a:pt x="0" y="72"/>
                      <a:pt x="0" y="168"/>
                    </a:cubicBezTo>
                    <a:cubicBezTo>
                      <a:pt x="0" y="263"/>
                      <a:pt x="72" y="334"/>
                      <a:pt x="155" y="334"/>
                    </a:cubicBezTo>
                    <a:lnTo>
                      <a:pt x="1941" y="334"/>
                    </a:lnTo>
                    <a:cubicBezTo>
                      <a:pt x="2036" y="334"/>
                      <a:pt x="2108" y="263"/>
                      <a:pt x="2108" y="168"/>
                    </a:cubicBezTo>
                    <a:cubicBezTo>
                      <a:pt x="2108" y="72"/>
                      <a:pt x="2036" y="1"/>
                      <a:pt x="194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378;p21">
                <a:extLst>
                  <a:ext uri="{FF2B5EF4-FFF2-40B4-BE49-F238E27FC236}">
                    <a16:creationId xmlns:a16="http://schemas.microsoft.com/office/drawing/2014/main" id="{1A38F6F9-9AAA-2985-C6BD-872DE081616A}"/>
                  </a:ext>
                </a:extLst>
              </p:cNvPr>
              <p:cNvSpPr/>
              <p:nvPr/>
            </p:nvSpPr>
            <p:spPr>
              <a:xfrm>
                <a:off x="1425501" y="2460169"/>
                <a:ext cx="54499" cy="14868"/>
              </a:xfrm>
              <a:custGeom>
                <a:avLst/>
                <a:gdLst/>
                <a:ahLst/>
                <a:cxnLst/>
                <a:rect l="l" t="t" r="r" b="b"/>
                <a:pathLst>
                  <a:path w="1228" h="335" extrusionOk="0">
                    <a:moveTo>
                      <a:pt x="168" y="1"/>
                    </a:moveTo>
                    <a:cubicBezTo>
                      <a:pt x="72" y="1"/>
                      <a:pt x="1" y="72"/>
                      <a:pt x="1" y="168"/>
                    </a:cubicBezTo>
                    <a:cubicBezTo>
                      <a:pt x="1" y="263"/>
                      <a:pt x="72" y="334"/>
                      <a:pt x="168" y="334"/>
                    </a:cubicBezTo>
                    <a:lnTo>
                      <a:pt x="1061" y="334"/>
                    </a:lnTo>
                    <a:cubicBezTo>
                      <a:pt x="1144" y="334"/>
                      <a:pt x="1227" y="263"/>
                      <a:pt x="1227" y="168"/>
                    </a:cubicBezTo>
                    <a:cubicBezTo>
                      <a:pt x="1227" y="72"/>
                      <a:pt x="1144" y="1"/>
                      <a:pt x="10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379;p21">
                <a:extLst>
                  <a:ext uri="{FF2B5EF4-FFF2-40B4-BE49-F238E27FC236}">
                    <a16:creationId xmlns:a16="http://schemas.microsoft.com/office/drawing/2014/main" id="{65C7438D-C71F-85EA-78B0-12CEC68AD641}"/>
                  </a:ext>
                </a:extLst>
              </p:cNvPr>
              <p:cNvSpPr/>
              <p:nvPr/>
            </p:nvSpPr>
            <p:spPr>
              <a:xfrm>
                <a:off x="1496331" y="2460169"/>
                <a:ext cx="251548" cy="14868"/>
              </a:xfrm>
              <a:custGeom>
                <a:avLst/>
                <a:gdLst/>
                <a:ahLst/>
                <a:cxnLst/>
                <a:rect l="l" t="t" r="r" b="b"/>
                <a:pathLst>
                  <a:path w="5668" h="335" extrusionOk="0">
                    <a:moveTo>
                      <a:pt x="167" y="1"/>
                    </a:moveTo>
                    <a:cubicBezTo>
                      <a:pt x="72" y="1"/>
                      <a:pt x="0" y="72"/>
                      <a:pt x="0" y="168"/>
                    </a:cubicBezTo>
                    <a:cubicBezTo>
                      <a:pt x="0" y="263"/>
                      <a:pt x="72" y="334"/>
                      <a:pt x="167" y="334"/>
                    </a:cubicBezTo>
                    <a:lnTo>
                      <a:pt x="5501" y="334"/>
                    </a:lnTo>
                    <a:cubicBezTo>
                      <a:pt x="5596" y="334"/>
                      <a:pt x="5668" y="263"/>
                      <a:pt x="5668" y="168"/>
                    </a:cubicBezTo>
                    <a:cubicBezTo>
                      <a:pt x="5668" y="72"/>
                      <a:pt x="5596" y="1"/>
                      <a:pt x="550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99" name="Google Shape;380;p21">
                <a:extLst>
                  <a:ext uri="{FF2B5EF4-FFF2-40B4-BE49-F238E27FC236}">
                    <a16:creationId xmlns:a16="http://schemas.microsoft.com/office/drawing/2014/main" id="{E522EB57-8552-EC22-7E3B-3FC9676B66DE}"/>
                  </a:ext>
                </a:extLst>
              </p:cNvPr>
              <p:cNvGrpSpPr/>
              <p:nvPr/>
            </p:nvGrpSpPr>
            <p:grpSpPr>
              <a:xfrm>
                <a:off x="1354181" y="2396789"/>
                <a:ext cx="504696" cy="439177"/>
                <a:chOff x="3716358" y="1544655"/>
                <a:chExt cx="361971" cy="314958"/>
              </a:xfrm>
              <a:grpFill/>
            </p:grpSpPr>
            <p:sp>
              <p:nvSpPr>
                <p:cNvPr id="100" name="Google Shape;381;p21">
                  <a:extLst>
                    <a:ext uri="{FF2B5EF4-FFF2-40B4-BE49-F238E27FC236}">
                      <a16:creationId xmlns:a16="http://schemas.microsoft.com/office/drawing/2014/main" id="{4942DC3A-18D7-9923-16CB-05611B70E96A}"/>
                    </a:ext>
                  </a:extLst>
                </p:cNvPr>
                <p:cNvSpPr/>
                <p:nvPr/>
              </p:nvSpPr>
              <p:spPr>
                <a:xfrm>
                  <a:off x="3767509" y="1675381"/>
                  <a:ext cx="84540" cy="106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6" h="335" extrusionOk="0">
                      <a:moveTo>
                        <a:pt x="168" y="1"/>
                      </a:moveTo>
                      <a:cubicBezTo>
                        <a:pt x="72" y="1"/>
                        <a:pt x="1" y="72"/>
                        <a:pt x="1" y="167"/>
                      </a:cubicBezTo>
                      <a:cubicBezTo>
                        <a:pt x="1" y="263"/>
                        <a:pt x="72" y="334"/>
                        <a:pt x="168" y="334"/>
                      </a:cubicBezTo>
                      <a:lnTo>
                        <a:pt x="2477" y="334"/>
                      </a:lnTo>
                      <a:cubicBezTo>
                        <a:pt x="2561" y="334"/>
                        <a:pt x="2632" y="263"/>
                        <a:pt x="2632" y="167"/>
                      </a:cubicBezTo>
                      <a:cubicBezTo>
                        <a:pt x="2656" y="72"/>
                        <a:pt x="2573" y="1"/>
                        <a:pt x="247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1" name="Google Shape;382;p21">
                  <a:extLst>
                    <a:ext uri="{FF2B5EF4-FFF2-40B4-BE49-F238E27FC236}">
                      <a16:creationId xmlns:a16="http://schemas.microsoft.com/office/drawing/2014/main" id="{3BC72092-5A80-2479-979C-8D4B8DE0037A}"/>
                    </a:ext>
                  </a:extLst>
                </p:cNvPr>
                <p:cNvSpPr/>
                <p:nvPr/>
              </p:nvSpPr>
              <p:spPr>
                <a:xfrm>
                  <a:off x="3875158" y="1675381"/>
                  <a:ext cx="123564" cy="106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82" h="335" extrusionOk="0">
                      <a:moveTo>
                        <a:pt x="167" y="1"/>
                      </a:moveTo>
                      <a:cubicBezTo>
                        <a:pt x="72" y="1"/>
                        <a:pt x="0" y="72"/>
                        <a:pt x="0" y="167"/>
                      </a:cubicBezTo>
                      <a:cubicBezTo>
                        <a:pt x="0" y="263"/>
                        <a:pt x="72" y="334"/>
                        <a:pt x="167" y="334"/>
                      </a:cubicBezTo>
                      <a:lnTo>
                        <a:pt x="3715" y="334"/>
                      </a:lnTo>
                      <a:cubicBezTo>
                        <a:pt x="3810" y="334"/>
                        <a:pt x="3882" y="263"/>
                        <a:pt x="3882" y="167"/>
                      </a:cubicBezTo>
                      <a:cubicBezTo>
                        <a:pt x="3882" y="72"/>
                        <a:pt x="3810" y="1"/>
                        <a:pt x="371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2" name="Google Shape;383;p21">
                  <a:extLst>
                    <a:ext uri="{FF2B5EF4-FFF2-40B4-BE49-F238E27FC236}">
                      <a16:creationId xmlns:a16="http://schemas.microsoft.com/office/drawing/2014/main" id="{D219A689-8DB7-D2A7-868C-502E136E3331}"/>
                    </a:ext>
                  </a:extLst>
                </p:cNvPr>
                <p:cNvSpPr/>
                <p:nvPr/>
              </p:nvSpPr>
              <p:spPr>
                <a:xfrm>
                  <a:off x="3767509" y="1703423"/>
                  <a:ext cx="174747" cy="106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90" h="335" extrusionOk="0">
                      <a:moveTo>
                        <a:pt x="168" y="1"/>
                      </a:moveTo>
                      <a:cubicBezTo>
                        <a:pt x="72" y="1"/>
                        <a:pt x="1" y="72"/>
                        <a:pt x="1" y="168"/>
                      </a:cubicBezTo>
                      <a:cubicBezTo>
                        <a:pt x="1" y="251"/>
                        <a:pt x="72" y="334"/>
                        <a:pt x="168" y="334"/>
                      </a:cubicBezTo>
                      <a:lnTo>
                        <a:pt x="5335" y="334"/>
                      </a:lnTo>
                      <a:cubicBezTo>
                        <a:pt x="5418" y="334"/>
                        <a:pt x="5490" y="251"/>
                        <a:pt x="5490" y="168"/>
                      </a:cubicBezTo>
                      <a:cubicBezTo>
                        <a:pt x="5490" y="72"/>
                        <a:pt x="5418" y="1"/>
                        <a:pt x="533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3" name="Google Shape;384;p21">
                  <a:extLst>
                    <a:ext uri="{FF2B5EF4-FFF2-40B4-BE49-F238E27FC236}">
                      <a16:creationId xmlns:a16="http://schemas.microsoft.com/office/drawing/2014/main" id="{8EC26FDC-C844-7D2D-BC1F-BF0329FDD343}"/>
                    </a:ext>
                  </a:extLst>
                </p:cNvPr>
                <p:cNvSpPr/>
                <p:nvPr/>
              </p:nvSpPr>
              <p:spPr>
                <a:xfrm>
                  <a:off x="3954351" y="1703423"/>
                  <a:ext cx="44371" cy="106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4" h="335" extrusionOk="0">
                      <a:moveTo>
                        <a:pt x="155" y="1"/>
                      </a:moveTo>
                      <a:cubicBezTo>
                        <a:pt x="72" y="1"/>
                        <a:pt x="1" y="72"/>
                        <a:pt x="1" y="168"/>
                      </a:cubicBezTo>
                      <a:cubicBezTo>
                        <a:pt x="1" y="251"/>
                        <a:pt x="72" y="334"/>
                        <a:pt x="155" y="334"/>
                      </a:cubicBezTo>
                      <a:lnTo>
                        <a:pt x="1227" y="334"/>
                      </a:lnTo>
                      <a:cubicBezTo>
                        <a:pt x="1322" y="334"/>
                        <a:pt x="1394" y="251"/>
                        <a:pt x="1394" y="168"/>
                      </a:cubicBezTo>
                      <a:cubicBezTo>
                        <a:pt x="1394" y="72"/>
                        <a:pt x="1322" y="1"/>
                        <a:pt x="122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4" name="Google Shape;385;p21">
                  <a:extLst>
                    <a:ext uri="{FF2B5EF4-FFF2-40B4-BE49-F238E27FC236}">
                      <a16:creationId xmlns:a16="http://schemas.microsoft.com/office/drawing/2014/main" id="{F2AA028F-5E60-10D8-C2DE-F45B8CFD2F9C}"/>
                    </a:ext>
                  </a:extLst>
                </p:cNvPr>
                <p:cNvSpPr/>
                <p:nvPr/>
              </p:nvSpPr>
              <p:spPr>
                <a:xfrm>
                  <a:off x="3716358" y="1544655"/>
                  <a:ext cx="361971" cy="314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72" h="9895" extrusionOk="0">
                      <a:moveTo>
                        <a:pt x="3513" y="6751"/>
                      </a:moveTo>
                      <a:lnTo>
                        <a:pt x="3346" y="7477"/>
                      </a:lnTo>
                      <a:lnTo>
                        <a:pt x="1953" y="7477"/>
                      </a:lnTo>
                      <a:lnTo>
                        <a:pt x="1953" y="7489"/>
                      </a:lnTo>
                      <a:cubicBezTo>
                        <a:pt x="1656" y="7489"/>
                        <a:pt x="1394" y="7251"/>
                        <a:pt x="1394" y="6941"/>
                      </a:cubicBezTo>
                      <a:lnTo>
                        <a:pt x="1394" y="6751"/>
                      </a:lnTo>
                      <a:close/>
                      <a:moveTo>
                        <a:pt x="9430" y="333"/>
                      </a:moveTo>
                      <a:cubicBezTo>
                        <a:pt x="9728" y="333"/>
                        <a:pt x="9990" y="572"/>
                        <a:pt x="9990" y="881"/>
                      </a:cubicBezTo>
                      <a:lnTo>
                        <a:pt x="9990" y="5870"/>
                      </a:lnTo>
                      <a:cubicBezTo>
                        <a:pt x="9990" y="6168"/>
                        <a:pt x="9752" y="6418"/>
                        <a:pt x="9430" y="6418"/>
                      </a:cubicBezTo>
                      <a:lnTo>
                        <a:pt x="6597" y="6418"/>
                      </a:lnTo>
                      <a:cubicBezTo>
                        <a:pt x="6561" y="6418"/>
                        <a:pt x="6537" y="6429"/>
                        <a:pt x="6501" y="6441"/>
                      </a:cubicBezTo>
                      <a:lnTo>
                        <a:pt x="3489" y="8501"/>
                      </a:lnTo>
                      <a:cubicBezTo>
                        <a:pt x="3465" y="8501"/>
                        <a:pt x="3465" y="8489"/>
                        <a:pt x="3465" y="8489"/>
                      </a:cubicBezTo>
                      <a:lnTo>
                        <a:pt x="3906" y="6608"/>
                      </a:lnTo>
                      <a:cubicBezTo>
                        <a:pt x="3918" y="6560"/>
                        <a:pt x="3906" y="6501"/>
                        <a:pt x="3870" y="6477"/>
                      </a:cubicBezTo>
                      <a:cubicBezTo>
                        <a:pt x="3834" y="6429"/>
                        <a:pt x="3799" y="6418"/>
                        <a:pt x="3739" y="6418"/>
                      </a:cubicBezTo>
                      <a:lnTo>
                        <a:pt x="894" y="6418"/>
                      </a:lnTo>
                      <a:cubicBezTo>
                        <a:pt x="596" y="6418"/>
                        <a:pt x="346" y="6179"/>
                        <a:pt x="346" y="5870"/>
                      </a:cubicBezTo>
                      <a:lnTo>
                        <a:pt x="346" y="881"/>
                      </a:lnTo>
                      <a:cubicBezTo>
                        <a:pt x="346" y="584"/>
                        <a:pt x="584" y="333"/>
                        <a:pt x="894" y="333"/>
                      </a:cubicBezTo>
                      <a:close/>
                      <a:moveTo>
                        <a:pt x="10502" y="1405"/>
                      </a:moveTo>
                      <a:cubicBezTo>
                        <a:pt x="10800" y="1405"/>
                        <a:pt x="11061" y="1643"/>
                        <a:pt x="11061" y="1953"/>
                      </a:cubicBezTo>
                      <a:lnTo>
                        <a:pt x="11061" y="6941"/>
                      </a:lnTo>
                      <a:cubicBezTo>
                        <a:pt x="11050" y="7239"/>
                        <a:pt x="10788" y="7489"/>
                        <a:pt x="10490" y="7489"/>
                      </a:cubicBezTo>
                      <a:lnTo>
                        <a:pt x="7656" y="7489"/>
                      </a:lnTo>
                      <a:cubicBezTo>
                        <a:pt x="7609" y="7489"/>
                        <a:pt x="7549" y="7525"/>
                        <a:pt x="7513" y="7549"/>
                      </a:cubicBezTo>
                      <a:cubicBezTo>
                        <a:pt x="7490" y="7596"/>
                        <a:pt x="7478" y="7644"/>
                        <a:pt x="7490" y="7680"/>
                      </a:cubicBezTo>
                      <a:lnTo>
                        <a:pt x="7918" y="9561"/>
                      </a:lnTo>
                      <a:lnTo>
                        <a:pt x="7918" y="9573"/>
                      </a:lnTo>
                      <a:lnTo>
                        <a:pt x="7906" y="9573"/>
                      </a:lnTo>
                      <a:lnTo>
                        <a:pt x="5216" y="7727"/>
                      </a:lnTo>
                      <a:lnTo>
                        <a:pt x="6644" y="6751"/>
                      </a:lnTo>
                      <a:lnTo>
                        <a:pt x="9430" y="6751"/>
                      </a:lnTo>
                      <a:cubicBezTo>
                        <a:pt x="9930" y="6751"/>
                        <a:pt x="10311" y="6358"/>
                        <a:pt x="10311" y="5870"/>
                      </a:cubicBezTo>
                      <a:lnTo>
                        <a:pt x="10311" y="1405"/>
                      </a:lnTo>
                      <a:close/>
                      <a:moveTo>
                        <a:pt x="882" y="0"/>
                      </a:moveTo>
                      <a:cubicBezTo>
                        <a:pt x="393" y="0"/>
                        <a:pt x="1" y="393"/>
                        <a:pt x="1" y="881"/>
                      </a:cubicBezTo>
                      <a:lnTo>
                        <a:pt x="1" y="5870"/>
                      </a:lnTo>
                      <a:cubicBezTo>
                        <a:pt x="1" y="6358"/>
                        <a:pt x="393" y="6739"/>
                        <a:pt x="882" y="6739"/>
                      </a:cubicBezTo>
                      <a:lnTo>
                        <a:pt x="1072" y="6739"/>
                      </a:lnTo>
                      <a:lnTo>
                        <a:pt x="1072" y="6941"/>
                      </a:lnTo>
                      <a:cubicBezTo>
                        <a:pt x="1072" y="7430"/>
                        <a:pt x="1465" y="7811"/>
                        <a:pt x="1953" y="7811"/>
                      </a:cubicBezTo>
                      <a:lnTo>
                        <a:pt x="3275" y="7811"/>
                      </a:lnTo>
                      <a:lnTo>
                        <a:pt x="3144" y="8406"/>
                      </a:lnTo>
                      <a:cubicBezTo>
                        <a:pt x="3108" y="8549"/>
                        <a:pt x="3168" y="8692"/>
                        <a:pt x="3287" y="8763"/>
                      </a:cubicBezTo>
                      <a:cubicBezTo>
                        <a:pt x="3346" y="8811"/>
                        <a:pt x="3430" y="8823"/>
                        <a:pt x="3489" y="8823"/>
                      </a:cubicBezTo>
                      <a:cubicBezTo>
                        <a:pt x="3561" y="8823"/>
                        <a:pt x="3620" y="8811"/>
                        <a:pt x="3680" y="8763"/>
                      </a:cubicBezTo>
                      <a:lnTo>
                        <a:pt x="4918" y="7918"/>
                      </a:lnTo>
                      <a:lnTo>
                        <a:pt x="7704" y="9835"/>
                      </a:lnTo>
                      <a:cubicBezTo>
                        <a:pt x="7763" y="9882"/>
                        <a:pt x="7847" y="9894"/>
                        <a:pt x="7906" y="9894"/>
                      </a:cubicBezTo>
                      <a:cubicBezTo>
                        <a:pt x="7978" y="9894"/>
                        <a:pt x="8037" y="9882"/>
                        <a:pt x="8097" y="9835"/>
                      </a:cubicBezTo>
                      <a:cubicBezTo>
                        <a:pt x="8216" y="9763"/>
                        <a:pt x="8275" y="9620"/>
                        <a:pt x="8240" y="9477"/>
                      </a:cubicBezTo>
                      <a:lnTo>
                        <a:pt x="7859" y="7811"/>
                      </a:lnTo>
                      <a:lnTo>
                        <a:pt x="10490" y="7811"/>
                      </a:lnTo>
                      <a:cubicBezTo>
                        <a:pt x="10978" y="7811"/>
                        <a:pt x="11371" y="7430"/>
                        <a:pt x="11371" y="6941"/>
                      </a:cubicBezTo>
                      <a:lnTo>
                        <a:pt x="11371" y="1953"/>
                      </a:lnTo>
                      <a:cubicBezTo>
                        <a:pt x="11371" y="1476"/>
                        <a:pt x="10966" y="1072"/>
                        <a:pt x="10490" y="1072"/>
                      </a:cubicBezTo>
                      <a:lnTo>
                        <a:pt x="10299" y="1072"/>
                      </a:lnTo>
                      <a:lnTo>
                        <a:pt x="10299" y="881"/>
                      </a:lnTo>
                      <a:cubicBezTo>
                        <a:pt x="10299" y="393"/>
                        <a:pt x="9918" y="0"/>
                        <a:pt x="941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72" name="Google Shape;416;p21">
              <a:extLst>
                <a:ext uri="{FF2B5EF4-FFF2-40B4-BE49-F238E27FC236}">
                  <a16:creationId xmlns:a16="http://schemas.microsoft.com/office/drawing/2014/main" id="{F19AA9CA-1360-2E31-4A68-0F9B5F81973C}"/>
                </a:ext>
              </a:extLst>
            </p:cNvPr>
            <p:cNvSpPr/>
            <p:nvPr/>
          </p:nvSpPr>
          <p:spPr>
            <a:xfrm rot="10800000" flipH="1">
              <a:off x="894529" y="3160330"/>
              <a:ext cx="1993014" cy="2821086"/>
            </a:xfrm>
            <a:prstGeom prst="round2SameRect">
              <a:avLst>
                <a:gd name="adj1" fmla="val 5874"/>
                <a:gd name="adj2" fmla="val 0"/>
              </a:avLst>
            </a:prstGeom>
            <a:noFill/>
            <a:ln w="9525" cap="flat" cmpd="sng">
              <a:solidFill>
                <a:srgbClr val="980C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19;p21">
              <a:extLst>
                <a:ext uri="{FF2B5EF4-FFF2-40B4-BE49-F238E27FC236}">
                  <a16:creationId xmlns:a16="http://schemas.microsoft.com/office/drawing/2014/main" id="{C7B45585-71A5-6A2F-0011-6410C13101B2}"/>
                </a:ext>
              </a:extLst>
            </p:cNvPr>
            <p:cNvSpPr/>
            <p:nvPr/>
          </p:nvSpPr>
          <p:spPr>
            <a:xfrm>
              <a:off x="894527" y="2323349"/>
              <a:ext cx="1993014" cy="685688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ECE4D3"/>
                </a:solidFill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E81B3625-C1A2-7023-0148-B95AA35ED697}"/>
              </a:ext>
            </a:extLst>
          </p:cNvPr>
          <p:cNvGrpSpPr/>
          <p:nvPr/>
        </p:nvGrpSpPr>
        <p:grpSpPr>
          <a:xfrm>
            <a:off x="3092647" y="2323348"/>
            <a:ext cx="1993024" cy="3658067"/>
            <a:chOff x="3092647" y="2323348"/>
            <a:chExt cx="1993024" cy="3658067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A2ECAFF-FAD2-FED0-4126-32772C47C200}"/>
                </a:ext>
              </a:extLst>
            </p:cNvPr>
            <p:cNvGrpSpPr/>
            <p:nvPr/>
          </p:nvGrpSpPr>
          <p:grpSpPr>
            <a:xfrm>
              <a:off x="3801246" y="3618169"/>
              <a:ext cx="575839" cy="491577"/>
              <a:chOff x="3324559" y="2406469"/>
              <a:chExt cx="517906" cy="419823"/>
            </a:xfrm>
            <a:solidFill>
              <a:srgbClr val="980C30"/>
            </a:solidFill>
          </p:grpSpPr>
          <p:sp>
            <p:nvSpPr>
              <p:cNvPr id="76" name="Google Shape;387;p21">
                <a:extLst>
                  <a:ext uri="{FF2B5EF4-FFF2-40B4-BE49-F238E27FC236}">
                    <a16:creationId xmlns:a16="http://schemas.microsoft.com/office/drawing/2014/main" id="{626CA94E-5717-E3BA-2AD7-5B0DBF9C7942}"/>
                  </a:ext>
                </a:extLst>
              </p:cNvPr>
              <p:cNvSpPr/>
              <p:nvPr/>
            </p:nvSpPr>
            <p:spPr>
              <a:xfrm>
                <a:off x="3324559" y="2406469"/>
                <a:ext cx="517906" cy="419823"/>
              </a:xfrm>
              <a:custGeom>
                <a:avLst/>
                <a:gdLst/>
                <a:ahLst/>
                <a:cxnLst/>
                <a:rect l="l" t="t" r="r" b="b"/>
                <a:pathLst>
                  <a:path w="11752" h="9525" extrusionOk="0">
                    <a:moveTo>
                      <a:pt x="1834" y="345"/>
                    </a:moveTo>
                    <a:cubicBezTo>
                      <a:pt x="1834" y="345"/>
                      <a:pt x="1846" y="345"/>
                      <a:pt x="1846" y="357"/>
                    </a:cubicBezTo>
                    <a:lnTo>
                      <a:pt x="1846" y="1083"/>
                    </a:lnTo>
                    <a:cubicBezTo>
                      <a:pt x="1846" y="1083"/>
                      <a:pt x="1846" y="1107"/>
                      <a:pt x="1834" y="1107"/>
                    </a:cubicBezTo>
                    <a:lnTo>
                      <a:pt x="1465" y="1107"/>
                    </a:lnTo>
                    <a:cubicBezTo>
                      <a:pt x="1465" y="1107"/>
                      <a:pt x="1453" y="1107"/>
                      <a:pt x="1453" y="1083"/>
                    </a:cubicBezTo>
                    <a:lnTo>
                      <a:pt x="1453" y="357"/>
                    </a:lnTo>
                    <a:lnTo>
                      <a:pt x="1465" y="357"/>
                    </a:lnTo>
                    <a:cubicBezTo>
                      <a:pt x="1465" y="351"/>
                      <a:pt x="1468" y="348"/>
                      <a:pt x="1469" y="348"/>
                    </a:cubicBezTo>
                    <a:lnTo>
                      <a:pt x="1469" y="348"/>
                    </a:lnTo>
                    <a:cubicBezTo>
                      <a:pt x="1471" y="348"/>
                      <a:pt x="1471" y="351"/>
                      <a:pt x="1465" y="357"/>
                    </a:cubicBezTo>
                    <a:lnTo>
                      <a:pt x="1834" y="345"/>
                    </a:lnTo>
                    <a:close/>
                    <a:moveTo>
                      <a:pt x="10276" y="345"/>
                    </a:moveTo>
                    <a:cubicBezTo>
                      <a:pt x="10276" y="345"/>
                      <a:pt x="10288" y="345"/>
                      <a:pt x="10288" y="357"/>
                    </a:cubicBezTo>
                    <a:lnTo>
                      <a:pt x="10288" y="1083"/>
                    </a:lnTo>
                    <a:cubicBezTo>
                      <a:pt x="10288" y="1083"/>
                      <a:pt x="10288" y="1107"/>
                      <a:pt x="10276" y="1107"/>
                    </a:cubicBezTo>
                    <a:lnTo>
                      <a:pt x="9907" y="1107"/>
                    </a:lnTo>
                    <a:cubicBezTo>
                      <a:pt x="9907" y="1107"/>
                      <a:pt x="9895" y="1107"/>
                      <a:pt x="9895" y="1083"/>
                    </a:cubicBezTo>
                    <a:lnTo>
                      <a:pt x="9895" y="357"/>
                    </a:lnTo>
                    <a:lnTo>
                      <a:pt x="9907" y="357"/>
                    </a:lnTo>
                    <a:cubicBezTo>
                      <a:pt x="9907" y="351"/>
                      <a:pt x="9910" y="348"/>
                      <a:pt x="9911" y="348"/>
                    </a:cubicBezTo>
                    <a:lnTo>
                      <a:pt x="9911" y="348"/>
                    </a:lnTo>
                    <a:cubicBezTo>
                      <a:pt x="9912" y="348"/>
                      <a:pt x="9912" y="351"/>
                      <a:pt x="9907" y="357"/>
                    </a:cubicBezTo>
                    <a:lnTo>
                      <a:pt x="10276" y="345"/>
                    </a:lnTo>
                    <a:close/>
                    <a:moveTo>
                      <a:pt x="11038" y="1107"/>
                    </a:moveTo>
                    <a:cubicBezTo>
                      <a:pt x="11240" y="1107"/>
                      <a:pt x="11407" y="1262"/>
                      <a:pt x="11407" y="1476"/>
                    </a:cubicBezTo>
                    <a:lnTo>
                      <a:pt x="11407" y="8811"/>
                    </a:lnTo>
                    <a:cubicBezTo>
                      <a:pt x="11407" y="9001"/>
                      <a:pt x="11228" y="9180"/>
                      <a:pt x="11026" y="9180"/>
                    </a:cubicBezTo>
                    <a:lnTo>
                      <a:pt x="751" y="9180"/>
                    </a:lnTo>
                    <a:cubicBezTo>
                      <a:pt x="536" y="9180"/>
                      <a:pt x="382" y="9025"/>
                      <a:pt x="382" y="8811"/>
                    </a:cubicBezTo>
                    <a:lnTo>
                      <a:pt x="382" y="1476"/>
                    </a:lnTo>
                    <a:cubicBezTo>
                      <a:pt x="382" y="1262"/>
                      <a:pt x="536" y="1107"/>
                      <a:pt x="751" y="1107"/>
                    </a:cubicBezTo>
                    <a:lnTo>
                      <a:pt x="1120" y="1107"/>
                    </a:lnTo>
                    <a:lnTo>
                      <a:pt x="1120" y="1119"/>
                    </a:lnTo>
                    <a:cubicBezTo>
                      <a:pt x="1120" y="1310"/>
                      <a:pt x="1286" y="1476"/>
                      <a:pt x="1477" y="1476"/>
                    </a:cubicBezTo>
                    <a:lnTo>
                      <a:pt x="1858" y="1476"/>
                    </a:lnTo>
                    <a:cubicBezTo>
                      <a:pt x="2048" y="1476"/>
                      <a:pt x="2215" y="1310"/>
                      <a:pt x="2215" y="1119"/>
                    </a:cubicBezTo>
                    <a:lnTo>
                      <a:pt x="2215" y="1107"/>
                    </a:lnTo>
                    <a:lnTo>
                      <a:pt x="9573" y="1107"/>
                    </a:lnTo>
                    <a:lnTo>
                      <a:pt x="9573" y="1119"/>
                    </a:lnTo>
                    <a:cubicBezTo>
                      <a:pt x="9573" y="1310"/>
                      <a:pt x="9740" y="1476"/>
                      <a:pt x="9930" y="1476"/>
                    </a:cubicBezTo>
                    <a:lnTo>
                      <a:pt x="10311" y="1476"/>
                    </a:lnTo>
                    <a:cubicBezTo>
                      <a:pt x="10502" y="1476"/>
                      <a:pt x="10669" y="1310"/>
                      <a:pt x="10669" y="1119"/>
                    </a:cubicBezTo>
                    <a:lnTo>
                      <a:pt x="10669" y="1107"/>
                    </a:lnTo>
                    <a:close/>
                    <a:moveTo>
                      <a:pt x="1465" y="0"/>
                    </a:moveTo>
                    <a:cubicBezTo>
                      <a:pt x="1275" y="0"/>
                      <a:pt x="1108" y="167"/>
                      <a:pt x="1108" y="357"/>
                    </a:cubicBezTo>
                    <a:lnTo>
                      <a:pt x="1108" y="726"/>
                    </a:lnTo>
                    <a:lnTo>
                      <a:pt x="739" y="726"/>
                    </a:lnTo>
                    <a:cubicBezTo>
                      <a:pt x="334" y="726"/>
                      <a:pt x="1" y="1060"/>
                      <a:pt x="1" y="1464"/>
                    </a:cubicBezTo>
                    <a:lnTo>
                      <a:pt x="1" y="8799"/>
                    </a:lnTo>
                    <a:cubicBezTo>
                      <a:pt x="1" y="9204"/>
                      <a:pt x="334" y="9525"/>
                      <a:pt x="739" y="9525"/>
                    </a:cubicBezTo>
                    <a:lnTo>
                      <a:pt x="11014" y="9525"/>
                    </a:lnTo>
                    <a:cubicBezTo>
                      <a:pt x="11419" y="9525"/>
                      <a:pt x="11752" y="9204"/>
                      <a:pt x="11752" y="8799"/>
                    </a:cubicBezTo>
                    <a:lnTo>
                      <a:pt x="11752" y="1464"/>
                    </a:lnTo>
                    <a:cubicBezTo>
                      <a:pt x="11752" y="1060"/>
                      <a:pt x="11419" y="726"/>
                      <a:pt x="11026" y="726"/>
                    </a:cubicBezTo>
                    <a:lnTo>
                      <a:pt x="10645" y="726"/>
                    </a:lnTo>
                    <a:lnTo>
                      <a:pt x="10645" y="357"/>
                    </a:lnTo>
                    <a:cubicBezTo>
                      <a:pt x="10645" y="167"/>
                      <a:pt x="10490" y="0"/>
                      <a:pt x="10288" y="0"/>
                    </a:cubicBezTo>
                    <a:lnTo>
                      <a:pt x="9918" y="0"/>
                    </a:lnTo>
                    <a:cubicBezTo>
                      <a:pt x="9728" y="0"/>
                      <a:pt x="9561" y="167"/>
                      <a:pt x="9561" y="357"/>
                    </a:cubicBezTo>
                    <a:lnTo>
                      <a:pt x="9561" y="726"/>
                    </a:lnTo>
                    <a:lnTo>
                      <a:pt x="2191" y="726"/>
                    </a:lnTo>
                    <a:lnTo>
                      <a:pt x="2191" y="357"/>
                    </a:lnTo>
                    <a:cubicBezTo>
                      <a:pt x="2191" y="167"/>
                      <a:pt x="2025" y="0"/>
                      <a:pt x="183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388;p21">
                <a:extLst>
                  <a:ext uri="{FF2B5EF4-FFF2-40B4-BE49-F238E27FC236}">
                    <a16:creationId xmlns:a16="http://schemas.microsoft.com/office/drawing/2014/main" id="{697FC5E0-F840-19F0-D759-D72A91A00586}"/>
                  </a:ext>
                </a:extLst>
              </p:cNvPr>
              <p:cNvSpPr/>
              <p:nvPr/>
            </p:nvSpPr>
            <p:spPr>
              <a:xfrm>
                <a:off x="3357611" y="2487260"/>
                <a:ext cx="452858" cy="15779"/>
              </a:xfrm>
              <a:custGeom>
                <a:avLst/>
                <a:gdLst/>
                <a:ahLst/>
                <a:cxnLst/>
                <a:rect l="l" t="t" r="r" b="b"/>
                <a:pathLst>
                  <a:path w="10276" h="358" extrusionOk="0">
                    <a:moveTo>
                      <a:pt x="179" y="1"/>
                    </a:moveTo>
                    <a:cubicBezTo>
                      <a:pt x="96" y="1"/>
                      <a:pt x="1" y="72"/>
                      <a:pt x="1" y="179"/>
                    </a:cubicBezTo>
                    <a:cubicBezTo>
                      <a:pt x="1" y="274"/>
                      <a:pt x="72" y="358"/>
                      <a:pt x="179" y="358"/>
                    </a:cubicBezTo>
                    <a:lnTo>
                      <a:pt x="10097" y="358"/>
                    </a:lnTo>
                    <a:cubicBezTo>
                      <a:pt x="10180" y="358"/>
                      <a:pt x="10276" y="274"/>
                      <a:pt x="10276" y="179"/>
                    </a:cubicBezTo>
                    <a:cubicBezTo>
                      <a:pt x="10276" y="72"/>
                      <a:pt x="10180" y="1"/>
                      <a:pt x="100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389;p21">
                <a:extLst>
                  <a:ext uri="{FF2B5EF4-FFF2-40B4-BE49-F238E27FC236}">
                    <a16:creationId xmlns:a16="http://schemas.microsoft.com/office/drawing/2014/main" id="{DC73F381-43EA-7C20-F113-E9F2913EFDDC}"/>
                  </a:ext>
                </a:extLst>
              </p:cNvPr>
              <p:cNvSpPr/>
              <p:nvPr/>
            </p:nvSpPr>
            <p:spPr>
              <a:xfrm>
                <a:off x="3381761" y="2552317"/>
                <a:ext cx="64562" cy="15823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359" extrusionOk="0">
                    <a:moveTo>
                      <a:pt x="179" y="1"/>
                    </a:moveTo>
                    <a:cubicBezTo>
                      <a:pt x="96" y="1"/>
                      <a:pt x="0" y="72"/>
                      <a:pt x="0" y="180"/>
                    </a:cubicBezTo>
                    <a:cubicBezTo>
                      <a:pt x="0" y="275"/>
                      <a:pt x="72" y="358"/>
                      <a:pt x="179" y="358"/>
                    </a:cubicBezTo>
                    <a:lnTo>
                      <a:pt x="1286" y="358"/>
                    </a:lnTo>
                    <a:cubicBezTo>
                      <a:pt x="1370" y="358"/>
                      <a:pt x="1465" y="275"/>
                      <a:pt x="1465" y="180"/>
                    </a:cubicBezTo>
                    <a:cubicBezTo>
                      <a:pt x="1465" y="72"/>
                      <a:pt x="1370" y="1"/>
                      <a:pt x="12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390;p21">
                <a:extLst>
                  <a:ext uri="{FF2B5EF4-FFF2-40B4-BE49-F238E27FC236}">
                    <a16:creationId xmlns:a16="http://schemas.microsoft.com/office/drawing/2014/main" id="{1677A40F-E59A-7D52-EC42-6801712B129E}"/>
                  </a:ext>
                </a:extLst>
              </p:cNvPr>
              <p:cNvSpPr/>
              <p:nvPr/>
            </p:nvSpPr>
            <p:spPr>
              <a:xfrm>
                <a:off x="3495107" y="2552317"/>
                <a:ext cx="64562" cy="15823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359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80"/>
                    </a:cubicBezTo>
                    <a:cubicBezTo>
                      <a:pt x="0" y="275"/>
                      <a:pt x="83" y="358"/>
                      <a:pt x="179" y="358"/>
                    </a:cubicBezTo>
                    <a:lnTo>
                      <a:pt x="1286" y="358"/>
                    </a:lnTo>
                    <a:cubicBezTo>
                      <a:pt x="1369" y="358"/>
                      <a:pt x="1465" y="275"/>
                      <a:pt x="1465" y="180"/>
                    </a:cubicBezTo>
                    <a:cubicBezTo>
                      <a:pt x="1465" y="72"/>
                      <a:pt x="1381" y="1"/>
                      <a:pt x="12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391;p21">
                <a:extLst>
                  <a:ext uri="{FF2B5EF4-FFF2-40B4-BE49-F238E27FC236}">
                    <a16:creationId xmlns:a16="http://schemas.microsoft.com/office/drawing/2014/main" id="{249B847C-7922-5B58-D520-90E0D26134B5}"/>
                  </a:ext>
                </a:extLst>
              </p:cNvPr>
              <p:cNvSpPr/>
              <p:nvPr/>
            </p:nvSpPr>
            <p:spPr>
              <a:xfrm>
                <a:off x="3721757" y="2552317"/>
                <a:ext cx="64077" cy="15823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359" extrusionOk="0">
                    <a:moveTo>
                      <a:pt x="179" y="1"/>
                    </a:moveTo>
                    <a:cubicBezTo>
                      <a:pt x="84" y="1"/>
                      <a:pt x="1" y="72"/>
                      <a:pt x="1" y="180"/>
                    </a:cubicBezTo>
                    <a:cubicBezTo>
                      <a:pt x="1" y="275"/>
                      <a:pt x="72" y="358"/>
                      <a:pt x="179" y="358"/>
                    </a:cubicBezTo>
                    <a:lnTo>
                      <a:pt x="1275" y="358"/>
                    </a:lnTo>
                    <a:cubicBezTo>
                      <a:pt x="1370" y="358"/>
                      <a:pt x="1453" y="275"/>
                      <a:pt x="1453" y="180"/>
                    </a:cubicBezTo>
                    <a:cubicBezTo>
                      <a:pt x="1453" y="72"/>
                      <a:pt x="1370" y="1"/>
                      <a:pt x="12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392;p21">
                <a:extLst>
                  <a:ext uri="{FF2B5EF4-FFF2-40B4-BE49-F238E27FC236}">
                    <a16:creationId xmlns:a16="http://schemas.microsoft.com/office/drawing/2014/main" id="{27A362DD-8A91-5B88-6CB8-8C138EF835E4}"/>
                  </a:ext>
                </a:extLst>
              </p:cNvPr>
              <p:cNvSpPr/>
              <p:nvPr/>
            </p:nvSpPr>
            <p:spPr>
              <a:xfrm>
                <a:off x="3381761" y="2616889"/>
                <a:ext cx="64562" cy="15779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358" extrusionOk="0">
                    <a:moveTo>
                      <a:pt x="179" y="0"/>
                    </a:moveTo>
                    <a:cubicBezTo>
                      <a:pt x="96" y="0"/>
                      <a:pt x="0" y="84"/>
                      <a:pt x="0" y="179"/>
                    </a:cubicBezTo>
                    <a:cubicBezTo>
                      <a:pt x="0" y="286"/>
                      <a:pt x="72" y="358"/>
                      <a:pt x="179" y="358"/>
                    </a:cubicBezTo>
                    <a:lnTo>
                      <a:pt x="1286" y="358"/>
                    </a:lnTo>
                    <a:cubicBezTo>
                      <a:pt x="1370" y="358"/>
                      <a:pt x="1465" y="286"/>
                      <a:pt x="1465" y="179"/>
                    </a:cubicBezTo>
                    <a:cubicBezTo>
                      <a:pt x="1465" y="84"/>
                      <a:pt x="1370" y="0"/>
                      <a:pt x="12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393;p21">
                <a:extLst>
                  <a:ext uri="{FF2B5EF4-FFF2-40B4-BE49-F238E27FC236}">
                    <a16:creationId xmlns:a16="http://schemas.microsoft.com/office/drawing/2014/main" id="{F3BD368D-FF24-B234-2FD8-EF92D9AE2387}"/>
                  </a:ext>
                </a:extLst>
              </p:cNvPr>
              <p:cNvSpPr/>
              <p:nvPr/>
            </p:nvSpPr>
            <p:spPr>
              <a:xfrm>
                <a:off x="3607881" y="2616889"/>
                <a:ext cx="64606" cy="15779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358" extrusionOk="0">
                    <a:moveTo>
                      <a:pt x="180" y="0"/>
                    </a:moveTo>
                    <a:cubicBezTo>
                      <a:pt x="96" y="0"/>
                      <a:pt x="1" y="84"/>
                      <a:pt x="1" y="179"/>
                    </a:cubicBezTo>
                    <a:cubicBezTo>
                      <a:pt x="1" y="286"/>
                      <a:pt x="84" y="358"/>
                      <a:pt x="180" y="358"/>
                    </a:cubicBezTo>
                    <a:lnTo>
                      <a:pt x="1287" y="358"/>
                    </a:lnTo>
                    <a:cubicBezTo>
                      <a:pt x="1370" y="358"/>
                      <a:pt x="1465" y="286"/>
                      <a:pt x="1465" y="179"/>
                    </a:cubicBezTo>
                    <a:cubicBezTo>
                      <a:pt x="1465" y="84"/>
                      <a:pt x="1394" y="0"/>
                      <a:pt x="1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394;p21">
                <a:extLst>
                  <a:ext uri="{FF2B5EF4-FFF2-40B4-BE49-F238E27FC236}">
                    <a16:creationId xmlns:a16="http://schemas.microsoft.com/office/drawing/2014/main" id="{8239F446-051A-72E9-14CD-0A640AC278F0}"/>
                  </a:ext>
                </a:extLst>
              </p:cNvPr>
              <p:cNvSpPr/>
              <p:nvPr/>
            </p:nvSpPr>
            <p:spPr>
              <a:xfrm>
                <a:off x="3381761" y="2681415"/>
                <a:ext cx="64562" cy="15823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359" extrusionOk="0">
                    <a:moveTo>
                      <a:pt x="179" y="1"/>
                    </a:moveTo>
                    <a:cubicBezTo>
                      <a:pt x="96" y="1"/>
                      <a:pt x="0" y="72"/>
                      <a:pt x="0" y="179"/>
                    </a:cubicBezTo>
                    <a:cubicBezTo>
                      <a:pt x="0" y="287"/>
                      <a:pt x="72" y="358"/>
                      <a:pt x="179" y="358"/>
                    </a:cubicBezTo>
                    <a:lnTo>
                      <a:pt x="1286" y="358"/>
                    </a:lnTo>
                    <a:cubicBezTo>
                      <a:pt x="1370" y="358"/>
                      <a:pt x="1465" y="287"/>
                      <a:pt x="1465" y="179"/>
                    </a:cubicBezTo>
                    <a:cubicBezTo>
                      <a:pt x="1465" y="72"/>
                      <a:pt x="1370" y="1"/>
                      <a:pt x="12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395;p21">
                <a:extLst>
                  <a:ext uri="{FF2B5EF4-FFF2-40B4-BE49-F238E27FC236}">
                    <a16:creationId xmlns:a16="http://schemas.microsoft.com/office/drawing/2014/main" id="{2B772EB4-C139-EC8E-3848-11B00B88750A}"/>
                  </a:ext>
                </a:extLst>
              </p:cNvPr>
              <p:cNvSpPr/>
              <p:nvPr/>
            </p:nvSpPr>
            <p:spPr>
              <a:xfrm>
                <a:off x="3495107" y="2681415"/>
                <a:ext cx="64562" cy="15823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359" extrusionOk="0">
                    <a:moveTo>
                      <a:pt x="179" y="1"/>
                    </a:moveTo>
                    <a:cubicBezTo>
                      <a:pt x="95" y="1"/>
                      <a:pt x="0" y="72"/>
                      <a:pt x="0" y="179"/>
                    </a:cubicBezTo>
                    <a:cubicBezTo>
                      <a:pt x="0" y="287"/>
                      <a:pt x="83" y="358"/>
                      <a:pt x="179" y="358"/>
                    </a:cubicBezTo>
                    <a:lnTo>
                      <a:pt x="1286" y="358"/>
                    </a:lnTo>
                    <a:cubicBezTo>
                      <a:pt x="1369" y="358"/>
                      <a:pt x="1465" y="287"/>
                      <a:pt x="1465" y="179"/>
                    </a:cubicBezTo>
                    <a:cubicBezTo>
                      <a:pt x="1465" y="72"/>
                      <a:pt x="1381" y="1"/>
                      <a:pt x="128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396;p21">
                <a:extLst>
                  <a:ext uri="{FF2B5EF4-FFF2-40B4-BE49-F238E27FC236}">
                    <a16:creationId xmlns:a16="http://schemas.microsoft.com/office/drawing/2014/main" id="{416318C2-BD8F-CA16-9F62-BE75075F81BD}"/>
                  </a:ext>
                </a:extLst>
              </p:cNvPr>
              <p:cNvSpPr/>
              <p:nvPr/>
            </p:nvSpPr>
            <p:spPr>
              <a:xfrm>
                <a:off x="3721757" y="2681415"/>
                <a:ext cx="64077" cy="15823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359" extrusionOk="0">
                    <a:moveTo>
                      <a:pt x="179" y="1"/>
                    </a:moveTo>
                    <a:cubicBezTo>
                      <a:pt x="84" y="1"/>
                      <a:pt x="1" y="72"/>
                      <a:pt x="1" y="179"/>
                    </a:cubicBezTo>
                    <a:cubicBezTo>
                      <a:pt x="1" y="287"/>
                      <a:pt x="72" y="358"/>
                      <a:pt x="179" y="358"/>
                    </a:cubicBezTo>
                    <a:lnTo>
                      <a:pt x="1275" y="358"/>
                    </a:lnTo>
                    <a:cubicBezTo>
                      <a:pt x="1370" y="358"/>
                      <a:pt x="1453" y="287"/>
                      <a:pt x="1453" y="179"/>
                    </a:cubicBezTo>
                    <a:cubicBezTo>
                      <a:pt x="1453" y="72"/>
                      <a:pt x="1370" y="1"/>
                      <a:pt x="12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397;p21">
                <a:extLst>
                  <a:ext uri="{FF2B5EF4-FFF2-40B4-BE49-F238E27FC236}">
                    <a16:creationId xmlns:a16="http://schemas.microsoft.com/office/drawing/2014/main" id="{3ACDB0B3-DAED-72EB-DA64-F52738BFD400}"/>
                  </a:ext>
                </a:extLst>
              </p:cNvPr>
              <p:cNvSpPr/>
              <p:nvPr/>
            </p:nvSpPr>
            <p:spPr>
              <a:xfrm>
                <a:off x="3495107" y="2746515"/>
                <a:ext cx="64562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1465" h="346" extrusionOk="0">
                    <a:moveTo>
                      <a:pt x="179" y="0"/>
                    </a:moveTo>
                    <a:cubicBezTo>
                      <a:pt x="95" y="0"/>
                      <a:pt x="0" y="72"/>
                      <a:pt x="0" y="179"/>
                    </a:cubicBezTo>
                    <a:cubicBezTo>
                      <a:pt x="0" y="274"/>
                      <a:pt x="83" y="346"/>
                      <a:pt x="179" y="346"/>
                    </a:cubicBezTo>
                    <a:lnTo>
                      <a:pt x="1286" y="346"/>
                    </a:lnTo>
                    <a:cubicBezTo>
                      <a:pt x="1369" y="346"/>
                      <a:pt x="1465" y="274"/>
                      <a:pt x="1465" y="179"/>
                    </a:cubicBezTo>
                    <a:cubicBezTo>
                      <a:pt x="1465" y="72"/>
                      <a:pt x="1381" y="0"/>
                      <a:pt x="12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398;p21">
                <a:extLst>
                  <a:ext uri="{FF2B5EF4-FFF2-40B4-BE49-F238E27FC236}">
                    <a16:creationId xmlns:a16="http://schemas.microsoft.com/office/drawing/2014/main" id="{0CA68862-B1C2-EF02-3098-DD79E135502A}"/>
                  </a:ext>
                </a:extLst>
              </p:cNvPr>
              <p:cNvSpPr/>
              <p:nvPr/>
            </p:nvSpPr>
            <p:spPr>
              <a:xfrm>
                <a:off x="3607881" y="2746515"/>
                <a:ext cx="64606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1466" h="346" extrusionOk="0">
                    <a:moveTo>
                      <a:pt x="180" y="0"/>
                    </a:moveTo>
                    <a:cubicBezTo>
                      <a:pt x="96" y="0"/>
                      <a:pt x="1" y="72"/>
                      <a:pt x="1" y="179"/>
                    </a:cubicBezTo>
                    <a:cubicBezTo>
                      <a:pt x="1" y="274"/>
                      <a:pt x="84" y="346"/>
                      <a:pt x="180" y="346"/>
                    </a:cubicBezTo>
                    <a:lnTo>
                      <a:pt x="1287" y="346"/>
                    </a:lnTo>
                    <a:cubicBezTo>
                      <a:pt x="1370" y="346"/>
                      <a:pt x="1465" y="274"/>
                      <a:pt x="1465" y="179"/>
                    </a:cubicBezTo>
                    <a:cubicBezTo>
                      <a:pt x="1465" y="72"/>
                      <a:pt x="1394" y="0"/>
                      <a:pt x="12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399;p21">
                <a:extLst>
                  <a:ext uri="{FF2B5EF4-FFF2-40B4-BE49-F238E27FC236}">
                    <a16:creationId xmlns:a16="http://schemas.microsoft.com/office/drawing/2014/main" id="{DC45B5B5-D8CD-D584-A801-008A277E8E1D}"/>
                  </a:ext>
                </a:extLst>
              </p:cNvPr>
              <p:cNvSpPr/>
              <p:nvPr/>
            </p:nvSpPr>
            <p:spPr>
              <a:xfrm>
                <a:off x="3721757" y="2746515"/>
                <a:ext cx="64077" cy="15250"/>
              </a:xfrm>
              <a:custGeom>
                <a:avLst/>
                <a:gdLst/>
                <a:ahLst/>
                <a:cxnLst/>
                <a:rect l="l" t="t" r="r" b="b"/>
                <a:pathLst>
                  <a:path w="1454" h="346" extrusionOk="0">
                    <a:moveTo>
                      <a:pt x="179" y="0"/>
                    </a:moveTo>
                    <a:cubicBezTo>
                      <a:pt x="84" y="0"/>
                      <a:pt x="1" y="72"/>
                      <a:pt x="1" y="179"/>
                    </a:cubicBezTo>
                    <a:cubicBezTo>
                      <a:pt x="1" y="274"/>
                      <a:pt x="72" y="346"/>
                      <a:pt x="179" y="346"/>
                    </a:cubicBezTo>
                    <a:lnTo>
                      <a:pt x="1275" y="346"/>
                    </a:lnTo>
                    <a:cubicBezTo>
                      <a:pt x="1370" y="346"/>
                      <a:pt x="1453" y="274"/>
                      <a:pt x="1453" y="179"/>
                    </a:cubicBezTo>
                    <a:cubicBezTo>
                      <a:pt x="1453" y="72"/>
                      <a:pt x="1370" y="0"/>
                      <a:pt x="127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400;p21">
                <a:extLst>
                  <a:ext uri="{FF2B5EF4-FFF2-40B4-BE49-F238E27FC236}">
                    <a16:creationId xmlns:a16="http://schemas.microsoft.com/office/drawing/2014/main" id="{7158A5D6-4756-19CA-338D-FB8928C451A6}"/>
                  </a:ext>
                </a:extLst>
              </p:cNvPr>
              <p:cNvSpPr/>
              <p:nvPr/>
            </p:nvSpPr>
            <p:spPr>
              <a:xfrm>
                <a:off x="3494578" y="2600360"/>
                <a:ext cx="65091" cy="46985"/>
              </a:xfrm>
              <a:custGeom>
                <a:avLst/>
                <a:gdLst/>
                <a:ahLst/>
                <a:cxnLst/>
                <a:rect l="l" t="t" r="r" b="b"/>
                <a:pathLst>
                  <a:path w="1477" h="1066" extrusionOk="0">
                    <a:moveTo>
                      <a:pt x="1293" y="0"/>
                    </a:moveTo>
                    <a:cubicBezTo>
                      <a:pt x="1250" y="0"/>
                      <a:pt x="1209" y="18"/>
                      <a:pt x="1179" y="54"/>
                    </a:cubicBezTo>
                    <a:lnTo>
                      <a:pt x="572" y="661"/>
                    </a:lnTo>
                    <a:lnTo>
                      <a:pt x="322" y="411"/>
                    </a:lnTo>
                    <a:cubicBezTo>
                      <a:pt x="280" y="375"/>
                      <a:pt x="235" y="358"/>
                      <a:pt x="194" y="358"/>
                    </a:cubicBezTo>
                    <a:cubicBezTo>
                      <a:pt x="152" y="358"/>
                      <a:pt x="113" y="375"/>
                      <a:pt x="84" y="411"/>
                    </a:cubicBezTo>
                    <a:cubicBezTo>
                      <a:pt x="0" y="483"/>
                      <a:pt x="0" y="590"/>
                      <a:pt x="84" y="649"/>
                    </a:cubicBezTo>
                    <a:lnTo>
                      <a:pt x="453" y="1018"/>
                    </a:lnTo>
                    <a:cubicBezTo>
                      <a:pt x="476" y="1054"/>
                      <a:pt x="524" y="1066"/>
                      <a:pt x="572" y="1066"/>
                    </a:cubicBezTo>
                    <a:cubicBezTo>
                      <a:pt x="619" y="1066"/>
                      <a:pt x="655" y="1054"/>
                      <a:pt x="691" y="1018"/>
                    </a:cubicBezTo>
                    <a:lnTo>
                      <a:pt x="1417" y="292"/>
                    </a:lnTo>
                    <a:cubicBezTo>
                      <a:pt x="1477" y="233"/>
                      <a:pt x="1477" y="125"/>
                      <a:pt x="1417" y="54"/>
                    </a:cubicBezTo>
                    <a:cubicBezTo>
                      <a:pt x="1381" y="18"/>
                      <a:pt x="1337" y="0"/>
                      <a:pt x="129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401;p21">
                <a:extLst>
                  <a:ext uri="{FF2B5EF4-FFF2-40B4-BE49-F238E27FC236}">
                    <a16:creationId xmlns:a16="http://schemas.microsoft.com/office/drawing/2014/main" id="{721F547F-4540-0325-3C22-41D548FBB97B}"/>
                  </a:ext>
                </a:extLst>
              </p:cNvPr>
              <p:cNvSpPr/>
              <p:nvPr/>
            </p:nvSpPr>
            <p:spPr>
              <a:xfrm>
                <a:off x="3721228" y="2600360"/>
                <a:ext cx="65619" cy="4698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1066" extrusionOk="0">
                    <a:moveTo>
                      <a:pt x="1282" y="0"/>
                    </a:moveTo>
                    <a:cubicBezTo>
                      <a:pt x="1239" y="0"/>
                      <a:pt x="1197" y="18"/>
                      <a:pt x="1167" y="54"/>
                    </a:cubicBezTo>
                    <a:lnTo>
                      <a:pt x="560" y="661"/>
                    </a:lnTo>
                    <a:lnTo>
                      <a:pt x="310" y="411"/>
                    </a:lnTo>
                    <a:cubicBezTo>
                      <a:pt x="275" y="375"/>
                      <a:pt x="230" y="358"/>
                      <a:pt x="187" y="358"/>
                    </a:cubicBezTo>
                    <a:cubicBezTo>
                      <a:pt x="144" y="358"/>
                      <a:pt x="102" y="375"/>
                      <a:pt x="72" y="411"/>
                    </a:cubicBezTo>
                    <a:cubicBezTo>
                      <a:pt x="1" y="483"/>
                      <a:pt x="1" y="590"/>
                      <a:pt x="72" y="649"/>
                    </a:cubicBezTo>
                    <a:lnTo>
                      <a:pt x="441" y="1018"/>
                    </a:lnTo>
                    <a:cubicBezTo>
                      <a:pt x="477" y="1054"/>
                      <a:pt x="513" y="1066"/>
                      <a:pt x="560" y="1066"/>
                    </a:cubicBezTo>
                    <a:cubicBezTo>
                      <a:pt x="608" y="1066"/>
                      <a:pt x="656" y="1054"/>
                      <a:pt x="679" y="1018"/>
                    </a:cubicBezTo>
                    <a:lnTo>
                      <a:pt x="1406" y="292"/>
                    </a:lnTo>
                    <a:cubicBezTo>
                      <a:pt x="1489" y="233"/>
                      <a:pt x="1489" y="125"/>
                      <a:pt x="1406" y="54"/>
                    </a:cubicBezTo>
                    <a:cubicBezTo>
                      <a:pt x="1370" y="18"/>
                      <a:pt x="1325" y="0"/>
                      <a:pt x="12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402;p21">
                <a:extLst>
                  <a:ext uri="{FF2B5EF4-FFF2-40B4-BE49-F238E27FC236}">
                    <a16:creationId xmlns:a16="http://schemas.microsoft.com/office/drawing/2014/main" id="{33CD55D8-AFF5-2BED-90DF-4AFE88E5C4E4}"/>
                  </a:ext>
                </a:extLst>
              </p:cNvPr>
              <p:cNvSpPr/>
              <p:nvPr/>
            </p:nvSpPr>
            <p:spPr>
              <a:xfrm>
                <a:off x="3607397" y="2665019"/>
                <a:ext cx="65619" cy="4742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1076" extrusionOk="0">
                    <a:moveTo>
                      <a:pt x="1293" y="1"/>
                    </a:moveTo>
                    <a:cubicBezTo>
                      <a:pt x="1250" y="1"/>
                      <a:pt x="1208" y="22"/>
                      <a:pt x="1179" y="63"/>
                    </a:cubicBezTo>
                    <a:lnTo>
                      <a:pt x="572" y="671"/>
                    </a:lnTo>
                    <a:lnTo>
                      <a:pt x="321" y="421"/>
                    </a:lnTo>
                    <a:cubicBezTo>
                      <a:pt x="280" y="379"/>
                      <a:pt x="235" y="358"/>
                      <a:pt x="193" y="358"/>
                    </a:cubicBezTo>
                    <a:cubicBezTo>
                      <a:pt x="152" y="358"/>
                      <a:pt x="113" y="379"/>
                      <a:pt x="83" y="421"/>
                    </a:cubicBezTo>
                    <a:cubicBezTo>
                      <a:pt x="0" y="492"/>
                      <a:pt x="0" y="599"/>
                      <a:pt x="83" y="659"/>
                    </a:cubicBezTo>
                    <a:lnTo>
                      <a:pt x="452" y="1028"/>
                    </a:lnTo>
                    <a:cubicBezTo>
                      <a:pt x="476" y="1052"/>
                      <a:pt x="524" y="1075"/>
                      <a:pt x="572" y="1075"/>
                    </a:cubicBezTo>
                    <a:cubicBezTo>
                      <a:pt x="619" y="1075"/>
                      <a:pt x="655" y="1052"/>
                      <a:pt x="691" y="1028"/>
                    </a:cubicBezTo>
                    <a:lnTo>
                      <a:pt x="1417" y="301"/>
                    </a:lnTo>
                    <a:cubicBezTo>
                      <a:pt x="1488" y="242"/>
                      <a:pt x="1488" y="123"/>
                      <a:pt x="1417" y="63"/>
                    </a:cubicBezTo>
                    <a:cubicBezTo>
                      <a:pt x="1381" y="22"/>
                      <a:pt x="1336" y="1"/>
                      <a:pt x="12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403;p21">
                <a:extLst>
                  <a:ext uri="{FF2B5EF4-FFF2-40B4-BE49-F238E27FC236}">
                    <a16:creationId xmlns:a16="http://schemas.microsoft.com/office/drawing/2014/main" id="{51F2AE4D-DE8D-B932-AFA4-A0988243688C}"/>
                  </a:ext>
                </a:extLst>
              </p:cNvPr>
              <p:cNvSpPr/>
              <p:nvPr/>
            </p:nvSpPr>
            <p:spPr>
              <a:xfrm>
                <a:off x="3381233" y="2729987"/>
                <a:ext cx="65619" cy="46985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1066" extrusionOk="0">
                    <a:moveTo>
                      <a:pt x="1289" y="0"/>
                    </a:moveTo>
                    <a:cubicBezTo>
                      <a:pt x="1248" y="0"/>
                      <a:pt x="1209" y="18"/>
                      <a:pt x="1179" y="54"/>
                    </a:cubicBezTo>
                    <a:lnTo>
                      <a:pt x="572" y="673"/>
                    </a:lnTo>
                    <a:lnTo>
                      <a:pt x="310" y="411"/>
                    </a:lnTo>
                    <a:cubicBezTo>
                      <a:pt x="274" y="375"/>
                      <a:pt x="230" y="357"/>
                      <a:pt x="186" y="357"/>
                    </a:cubicBezTo>
                    <a:cubicBezTo>
                      <a:pt x="143" y="357"/>
                      <a:pt x="102" y="375"/>
                      <a:pt x="72" y="411"/>
                    </a:cubicBezTo>
                    <a:cubicBezTo>
                      <a:pt x="0" y="494"/>
                      <a:pt x="0" y="590"/>
                      <a:pt x="72" y="649"/>
                    </a:cubicBezTo>
                    <a:lnTo>
                      <a:pt x="453" y="1030"/>
                    </a:lnTo>
                    <a:cubicBezTo>
                      <a:pt x="477" y="1054"/>
                      <a:pt x="524" y="1066"/>
                      <a:pt x="572" y="1066"/>
                    </a:cubicBezTo>
                    <a:cubicBezTo>
                      <a:pt x="608" y="1066"/>
                      <a:pt x="655" y="1054"/>
                      <a:pt x="691" y="1030"/>
                    </a:cubicBezTo>
                    <a:lnTo>
                      <a:pt x="1417" y="292"/>
                    </a:lnTo>
                    <a:cubicBezTo>
                      <a:pt x="1489" y="220"/>
                      <a:pt x="1489" y="113"/>
                      <a:pt x="1417" y="54"/>
                    </a:cubicBezTo>
                    <a:cubicBezTo>
                      <a:pt x="1376" y="18"/>
                      <a:pt x="1331" y="0"/>
                      <a:pt x="128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404;p21">
                <a:extLst>
                  <a:ext uri="{FF2B5EF4-FFF2-40B4-BE49-F238E27FC236}">
                    <a16:creationId xmlns:a16="http://schemas.microsoft.com/office/drawing/2014/main" id="{0D269D46-9A67-ABCE-5996-90ECF274DFEB}"/>
                  </a:ext>
                </a:extLst>
              </p:cNvPr>
              <p:cNvSpPr/>
              <p:nvPr/>
            </p:nvSpPr>
            <p:spPr>
              <a:xfrm>
                <a:off x="3607397" y="2535789"/>
                <a:ext cx="65619" cy="47030"/>
              </a:xfrm>
              <a:custGeom>
                <a:avLst/>
                <a:gdLst/>
                <a:ahLst/>
                <a:cxnLst/>
                <a:rect l="l" t="t" r="r" b="b"/>
                <a:pathLst>
                  <a:path w="1489" h="1067" extrusionOk="0">
                    <a:moveTo>
                      <a:pt x="1293" y="1"/>
                    </a:moveTo>
                    <a:cubicBezTo>
                      <a:pt x="1250" y="1"/>
                      <a:pt x="1208" y="19"/>
                      <a:pt x="1179" y="54"/>
                    </a:cubicBezTo>
                    <a:lnTo>
                      <a:pt x="572" y="674"/>
                    </a:lnTo>
                    <a:lnTo>
                      <a:pt x="321" y="412"/>
                    </a:lnTo>
                    <a:cubicBezTo>
                      <a:pt x="280" y="376"/>
                      <a:pt x="235" y="358"/>
                      <a:pt x="193" y="358"/>
                    </a:cubicBezTo>
                    <a:cubicBezTo>
                      <a:pt x="152" y="358"/>
                      <a:pt x="113" y="376"/>
                      <a:pt x="83" y="412"/>
                    </a:cubicBezTo>
                    <a:cubicBezTo>
                      <a:pt x="0" y="495"/>
                      <a:pt x="0" y="590"/>
                      <a:pt x="83" y="650"/>
                    </a:cubicBezTo>
                    <a:lnTo>
                      <a:pt x="452" y="1031"/>
                    </a:lnTo>
                    <a:cubicBezTo>
                      <a:pt x="476" y="1055"/>
                      <a:pt x="524" y="1067"/>
                      <a:pt x="572" y="1067"/>
                    </a:cubicBezTo>
                    <a:cubicBezTo>
                      <a:pt x="619" y="1067"/>
                      <a:pt x="655" y="1055"/>
                      <a:pt x="691" y="1031"/>
                    </a:cubicBezTo>
                    <a:lnTo>
                      <a:pt x="1417" y="293"/>
                    </a:lnTo>
                    <a:cubicBezTo>
                      <a:pt x="1488" y="221"/>
                      <a:pt x="1488" y="114"/>
                      <a:pt x="1417" y="54"/>
                    </a:cubicBezTo>
                    <a:cubicBezTo>
                      <a:pt x="1381" y="19"/>
                      <a:pt x="1336" y="1"/>
                      <a:pt x="12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" name="Google Shape;421;p21">
              <a:extLst>
                <a:ext uri="{FF2B5EF4-FFF2-40B4-BE49-F238E27FC236}">
                  <a16:creationId xmlns:a16="http://schemas.microsoft.com/office/drawing/2014/main" id="{DDD0ACBF-BC70-826E-C2D3-EE4814BA73FC}"/>
                </a:ext>
              </a:extLst>
            </p:cNvPr>
            <p:cNvSpPr/>
            <p:nvPr/>
          </p:nvSpPr>
          <p:spPr>
            <a:xfrm rot="10800000" flipH="1">
              <a:off x="3092657" y="3160329"/>
              <a:ext cx="1993014" cy="2821086"/>
            </a:xfrm>
            <a:prstGeom prst="round2SameRect">
              <a:avLst>
                <a:gd name="adj1" fmla="val 6301"/>
                <a:gd name="adj2" fmla="val 0"/>
              </a:avLst>
            </a:prstGeom>
            <a:noFill/>
            <a:ln w="9525" cap="flat" cmpd="sng">
              <a:solidFill>
                <a:srgbClr val="980C3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24;p21">
              <a:extLst>
                <a:ext uri="{FF2B5EF4-FFF2-40B4-BE49-F238E27FC236}">
                  <a16:creationId xmlns:a16="http://schemas.microsoft.com/office/drawing/2014/main" id="{EA50BC75-6066-B9AF-1961-4278BBD92ED3}"/>
                </a:ext>
              </a:extLst>
            </p:cNvPr>
            <p:cNvSpPr/>
            <p:nvPr/>
          </p:nvSpPr>
          <p:spPr>
            <a:xfrm>
              <a:off x="3092647" y="2323348"/>
              <a:ext cx="1993014" cy="685688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dirty="0">
                <a:solidFill>
                  <a:srgbClr val="ECE4D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770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174C4C-1899-33DB-10D5-D8C05EBAA2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29900" y="337318"/>
            <a:ext cx="914399" cy="16476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7D049-B120-3C61-D9C3-2CEB16E70C94}"/>
              </a:ext>
            </a:extLst>
          </p:cNvPr>
          <p:cNvSpPr txBox="1"/>
          <p:nvPr/>
        </p:nvSpPr>
        <p:spPr>
          <a:xfrm>
            <a:off x="10390133" y="2316146"/>
            <a:ext cx="133497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کلیات پژوهش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1CC9C8-8DDF-6140-820A-F66FD4BB56B2}"/>
              </a:ext>
            </a:extLst>
          </p:cNvPr>
          <p:cNvSpPr txBox="1"/>
          <p:nvPr/>
        </p:nvSpPr>
        <p:spPr>
          <a:xfrm>
            <a:off x="10331300" y="3059078"/>
            <a:ext cx="1452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مفاهیم و پیشینه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9C11E5-9F6D-0E6E-11D6-96DE98E45D6D}"/>
              </a:ext>
            </a:extLst>
          </p:cNvPr>
          <p:cNvSpPr txBox="1"/>
          <p:nvPr/>
        </p:nvSpPr>
        <p:spPr>
          <a:xfrm>
            <a:off x="10470961" y="3811733"/>
            <a:ext cx="11733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روش تحقیق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712C94-7BF2-B35B-4F24-9D7C6969C74E}"/>
              </a:ext>
            </a:extLst>
          </p:cNvPr>
          <p:cNvSpPr txBox="1"/>
          <p:nvPr/>
        </p:nvSpPr>
        <p:spPr>
          <a:xfrm>
            <a:off x="10423664" y="4583438"/>
            <a:ext cx="12679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rPr>
              <a:t>تجزیه تحلیل</a:t>
            </a:r>
            <a:endParaRPr lang="fa-IR" altLang="en-US" sz="1050" b="1" dirty="0">
              <a:solidFill>
                <a:schemeClr val="bg1"/>
              </a:solidFill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ED3A3E-6B33-36F5-627E-2984A91B0301}"/>
              </a:ext>
            </a:extLst>
          </p:cNvPr>
          <p:cNvSpPr txBox="1"/>
          <p:nvPr/>
        </p:nvSpPr>
        <p:spPr>
          <a:xfrm>
            <a:off x="10684114" y="6145898"/>
            <a:ext cx="747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مـنابع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30D08A-C0BA-BDEE-1C06-D99C6F07EFB3}"/>
              </a:ext>
            </a:extLst>
          </p:cNvPr>
          <p:cNvSpPr txBox="1"/>
          <p:nvPr/>
        </p:nvSpPr>
        <p:spPr>
          <a:xfrm>
            <a:off x="10459455" y="5347531"/>
            <a:ext cx="11963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  <a:spcBef>
                <a:spcPct val="0"/>
              </a:spcBef>
              <a:buNone/>
            </a:pPr>
            <a:r>
              <a:rPr lang="fa-IR" altLang="en-US" sz="1600" b="1" dirty="0">
                <a:latin typeface="Damavand ExtraBold" panose="00000900000000000000" pitchFamily="2" charset="-78"/>
                <a:cs typeface="B Titr" panose="00000700000000000000" pitchFamily="2" charset="-78"/>
              </a:rPr>
              <a:t>نتیجه گیری</a:t>
            </a:r>
            <a:endParaRPr lang="fa-IR" altLang="en-US" sz="1050" b="1" dirty="0">
              <a:latin typeface="Damavand ExtraBold" panose="00000900000000000000" pitchFamily="2" charset="-78"/>
              <a:cs typeface="B Titr" panose="000007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BC3513-EACA-1D08-2C41-19EC091B6B3B}"/>
              </a:ext>
            </a:extLst>
          </p:cNvPr>
          <p:cNvSpPr txBox="1">
            <a:spLocks/>
          </p:cNvSpPr>
          <p:nvPr/>
        </p:nvSpPr>
        <p:spPr>
          <a:xfrm>
            <a:off x="466890" y="523186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BCCEEA-8B6B-9C58-DDB1-97D80B594DB0}"/>
              </a:ext>
            </a:extLst>
          </p:cNvPr>
          <p:cNvSpPr txBox="1"/>
          <p:nvPr/>
        </p:nvSpPr>
        <p:spPr>
          <a:xfrm>
            <a:off x="603283" y="856391"/>
            <a:ext cx="9303292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8147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937</Words>
  <Application>Microsoft Office PowerPoint</Application>
  <PresentationFormat>Widescreen</PresentationFormat>
  <Paragraphs>76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Damavand ExtraBold</vt:lpstr>
      <vt:lpstr>IranNastaliq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Mobotop</cp:lastModifiedBy>
  <cp:revision>23</cp:revision>
  <dcterms:created xsi:type="dcterms:W3CDTF">2023-02-04T16:13:26Z</dcterms:created>
  <dcterms:modified xsi:type="dcterms:W3CDTF">2023-12-29T07:33:52Z</dcterms:modified>
</cp:coreProperties>
</file>