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6" r:id="rId3"/>
    <p:sldId id="270" r:id="rId4"/>
    <p:sldId id="258" r:id="rId5"/>
    <p:sldId id="259" r:id="rId6"/>
    <p:sldId id="260" r:id="rId7"/>
    <p:sldId id="265" r:id="rId8"/>
    <p:sldId id="269" r:id="rId9"/>
    <p:sldId id="261" r:id="rId10"/>
    <p:sldId id="262" r:id="rId11"/>
    <p:sldId id="263" r:id="rId12"/>
    <p:sldId id="264" r:id="rId13"/>
    <p:sldId id="271" r:id="rId14"/>
    <p:sldId id="266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F8F"/>
    <a:srgbClr val="2E4058"/>
    <a:srgbClr val="B69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75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0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F548FB-6DE1-765D-0C4A-4320E57398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AFCD08-7111-E8D2-C2D6-409AC21C47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BF601-F116-4A67-BCB7-D3B6DFFFA3A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65BAF-8053-67C8-1E4F-4814CB22CD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740B8-4A00-8D51-36F4-A6085CAE16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B872E-86F0-4FC7-B1EC-D3C192881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38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1764-1CFD-42E9-B514-B83CAA503A7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F663F-6B24-4D66-9C48-F6FD82A49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1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57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09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3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79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96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AF663F-6B24-4D66-9C48-F6FD82A498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8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08D322-A95E-10BB-EE9A-682034222646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noFill/>
          <a:ln w="3810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6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A9ADC8-F873-D0C2-A472-DDA5E9D5E8AC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098F76-E5E8-FD57-DACC-B7BB98B2B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929" y="336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58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7B61B3-1503-C633-F0A7-62A1122A8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0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08D322-A95E-10BB-EE9A-682034222646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noFill/>
          <a:ln w="3810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E718A1-4C0C-95FE-996F-223AC74CDA07}"/>
              </a:ext>
            </a:extLst>
          </p:cNvPr>
          <p:cNvGrpSpPr/>
          <p:nvPr userDrawn="1"/>
        </p:nvGrpSpPr>
        <p:grpSpPr>
          <a:xfrm>
            <a:off x="434790" y="3750273"/>
            <a:ext cx="11322420" cy="2748815"/>
            <a:chOff x="645461" y="3025587"/>
            <a:chExt cx="11322420" cy="27488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B9F18A9-183B-6081-9467-78ED6525BA2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5461" y="3025587"/>
              <a:ext cx="2675961" cy="274881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461E89B-694B-A962-CEE6-7D12DD66D45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27614" y="3025587"/>
              <a:ext cx="2675961" cy="274881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70AC72D-3CDC-6FCE-44BF-E4A2851A287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09767" y="3025587"/>
              <a:ext cx="2675961" cy="274881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4E54D2-2F60-1585-3B5B-46A1A88C20A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291920" y="3025587"/>
              <a:ext cx="2675961" cy="2748815"/>
            </a:xfrm>
            <a:prstGeom prst="rect">
              <a:avLst/>
            </a:prstGeom>
          </p:spPr>
        </p:pic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28B4AC3-B891-05F6-C9A9-89AD26969A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3025" y="1609197"/>
            <a:ext cx="2342189" cy="222138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6D0CCF5A-9F30-2180-43D7-8859F6237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3828" y="1609197"/>
            <a:ext cx="2342189" cy="222138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D38062F-D0C3-30D8-8543-A9DC05094E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1245" y="1650112"/>
            <a:ext cx="2342189" cy="222138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70B9AFCA-7EA1-54A9-D41A-844925D58C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42048" y="1650112"/>
            <a:ext cx="2342189" cy="222138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4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952CC13-994F-BEE9-FA0B-A1E4640A72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157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03E954-11D0-EBA7-385A-73EE4AB8E8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2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792337-3DD1-00B4-E003-D1122691ED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9" r="18052"/>
          <a:stretch/>
        </p:blipFill>
        <p:spPr>
          <a:xfrm>
            <a:off x="389967" y="1137385"/>
            <a:ext cx="3657598" cy="458323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0778AB-4C4B-E9F7-E10F-241FE9274007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noFill/>
          <a:ln w="3810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3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BCAC1F-FDCB-86A7-F734-245A37C527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6" r="27729"/>
          <a:stretch/>
        </p:blipFill>
        <p:spPr>
          <a:xfrm>
            <a:off x="6863255" y="0"/>
            <a:ext cx="514321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A9ADC8-F873-D0C2-A472-DDA5E9D5E8AC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noFill/>
          <a:ln w="3810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48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A9ADC8-F873-D0C2-A472-DDA5E9D5E8AC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noFill/>
          <a:ln w="3810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1148F8-CFC2-15D9-8D2C-3DEC80DA9C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9" r="18052"/>
          <a:stretch/>
        </p:blipFill>
        <p:spPr>
          <a:xfrm>
            <a:off x="274196" y="279125"/>
            <a:ext cx="5027449" cy="629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A9ADC8-F873-D0C2-A472-DDA5E9D5E8AC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4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2E4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A9ADC8-F873-D0C2-A472-DDA5E9D5E8AC}"/>
              </a:ext>
            </a:extLst>
          </p:cNvPr>
          <p:cNvSpPr/>
          <p:nvPr userDrawn="1"/>
        </p:nvSpPr>
        <p:spPr>
          <a:xfrm>
            <a:off x="158636" y="121024"/>
            <a:ext cx="11874728" cy="66293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098F76-E5E8-FD57-DACC-B7BB98B2B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929" y="3361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A56E77-8560-0AB2-36FF-D19789B49A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6" r="27729"/>
          <a:stretch/>
        </p:blipFill>
        <p:spPr>
          <a:xfrm>
            <a:off x="516243" y="3361"/>
            <a:ext cx="5143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6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17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9" r:id="rId2"/>
    <p:sldLayoutId id="2147483649" r:id="rId3"/>
    <p:sldLayoutId id="2147483652" r:id="rId4"/>
    <p:sldLayoutId id="2147483653" r:id="rId5"/>
    <p:sldLayoutId id="2147483651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fif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F3571A-D6A9-809C-8294-D33942D851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2E4058"/>
              </a:clrFrom>
              <a:clrTo>
                <a:srgbClr val="2E405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" r="7404"/>
          <a:stretch/>
        </p:blipFill>
        <p:spPr>
          <a:xfrm>
            <a:off x="798650" y="1822469"/>
            <a:ext cx="10594699" cy="321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97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7CFF33-37E3-DE9D-F00B-09E96A15EEAD}"/>
              </a:ext>
            </a:extLst>
          </p:cNvPr>
          <p:cNvSpPr txBox="1"/>
          <p:nvPr/>
        </p:nvSpPr>
        <p:spPr>
          <a:xfrm>
            <a:off x="3771806" y="1155151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2E4058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623766-38EB-239E-1FF7-6E0B4C27B735}"/>
              </a:ext>
            </a:extLst>
          </p:cNvPr>
          <p:cNvSpPr txBox="1"/>
          <p:nvPr/>
        </p:nvSpPr>
        <p:spPr>
          <a:xfrm>
            <a:off x="510988" y="1524483"/>
            <a:ext cx="6308309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B2596C-C7EA-76C2-CD2F-608ED1551960}"/>
              </a:ext>
            </a:extLst>
          </p:cNvPr>
          <p:cNvSpPr txBox="1"/>
          <p:nvPr/>
        </p:nvSpPr>
        <p:spPr>
          <a:xfrm>
            <a:off x="4093098" y="63193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2E4058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ACF608-627D-F3D9-3D9B-319754F12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471" y="323570"/>
            <a:ext cx="6210860" cy="621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8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FCD728-56B9-DF31-02DB-BD12D1A7B1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6" y="3550024"/>
            <a:ext cx="2822864" cy="37738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A5C4AF-2F47-B4B0-5E49-6D4A158A0F64}"/>
              </a:ext>
            </a:extLst>
          </p:cNvPr>
          <p:cNvSpPr txBox="1"/>
          <p:nvPr/>
        </p:nvSpPr>
        <p:spPr>
          <a:xfrm>
            <a:off x="8074865" y="1202864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2E4058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820199-034A-BC95-E12E-4AEE68E102E4}"/>
              </a:ext>
            </a:extLst>
          </p:cNvPr>
          <p:cNvSpPr txBox="1"/>
          <p:nvPr/>
        </p:nvSpPr>
        <p:spPr>
          <a:xfrm>
            <a:off x="1196788" y="1599090"/>
            <a:ext cx="9925569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34430B-3575-287F-5451-80698C33F9B0}"/>
              </a:ext>
            </a:extLst>
          </p:cNvPr>
          <p:cNvSpPr txBox="1"/>
          <p:nvPr/>
        </p:nvSpPr>
        <p:spPr>
          <a:xfrm>
            <a:off x="8396157" y="625856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2E4058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7521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0B9FBC-0DB5-314B-14F6-DC09EF5C0E59}"/>
              </a:ext>
            </a:extLst>
          </p:cNvPr>
          <p:cNvSpPr txBox="1"/>
          <p:nvPr/>
        </p:nvSpPr>
        <p:spPr>
          <a:xfrm>
            <a:off x="7642492" y="1370305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C40212-6BE5-75E4-FBB7-2C3CA7DE06CE}"/>
              </a:ext>
            </a:extLst>
          </p:cNvPr>
          <p:cNvSpPr txBox="1"/>
          <p:nvPr/>
        </p:nvSpPr>
        <p:spPr>
          <a:xfrm>
            <a:off x="6858000" y="1739637"/>
            <a:ext cx="461647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C2318F-30AF-7E1B-159E-1BEAA5F31BA3}"/>
              </a:ext>
            </a:extLst>
          </p:cNvPr>
          <p:cNvSpPr txBox="1"/>
          <p:nvPr/>
        </p:nvSpPr>
        <p:spPr>
          <a:xfrm>
            <a:off x="7783787" y="82019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chemeClr val="bg1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61ED7A-6F9C-293B-6194-EAC0B46AF87F}"/>
              </a:ext>
            </a:extLst>
          </p:cNvPr>
          <p:cNvSpPr txBox="1"/>
          <p:nvPr/>
        </p:nvSpPr>
        <p:spPr>
          <a:xfrm>
            <a:off x="1421334" y="1397199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2E4058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12D9E9-5D97-7390-8979-992637CA63E4}"/>
              </a:ext>
            </a:extLst>
          </p:cNvPr>
          <p:cNvSpPr txBox="1"/>
          <p:nvPr/>
        </p:nvSpPr>
        <p:spPr>
          <a:xfrm>
            <a:off x="636842" y="1766531"/>
            <a:ext cx="461647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D6EB80-5C76-180D-266B-0F20517BE70C}"/>
              </a:ext>
            </a:extLst>
          </p:cNvPr>
          <p:cNvSpPr txBox="1"/>
          <p:nvPr/>
        </p:nvSpPr>
        <p:spPr>
          <a:xfrm>
            <a:off x="1562629" y="847085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2E4058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195711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00C7DE1-B861-7D5E-B2BE-73C836001F3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6" b="19326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1DE8B19-0BD9-E46B-2B9E-E543D9DA160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5" t="6521" r="15176"/>
          <a:stretch/>
        </p:blipFill>
        <p:spPr>
          <a:xfrm>
            <a:off x="3483828" y="1609197"/>
            <a:ext cx="2298803" cy="2262301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CD9BE59-5130-6D89-8B0E-0743B87AC26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54"/>
          <a:stretch/>
        </p:blipFill>
        <p:spPr>
          <a:xfrm>
            <a:off x="6341245" y="1650112"/>
            <a:ext cx="2342189" cy="2221386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C33B40F-FFE8-31FC-0108-BD3DD39741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1" b="3723"/>
          <a:stretch/>
        </p:blipFill>
        <p:spPr>
          <a:xfrm>
            <a:off x="9242048" y="1650112"/>
            <a:ext cx="2342189" cy="2221386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C13147-3CA1-F41F-B048-8A006AEB6155}"/>
              </a:ext>
            </a:extLst>
          </p:cNvPr>
          <p:cNvSpPr txBox="1"/>
          <p:nvPr/>
        </p:nvSpPr>
        <p:spPr>
          <a:xfrm>
            <a:off x="499683" y="3998577"/>
            <a:ext cx="250887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910CC-66DD-61F4-BEF3-61F030D9E79B}"/>
              </a:ext>
            </a:extLst>
          </p:cNvPr>
          <p:cNvSpPr txBox="1"/>
          <p:nvPr/>
        </p:nvSpPr>
        <p:spPr>
          <a:xfrm>
            <a:off x="3378793" y="3985178"/>
            <a:ext cx="250887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E99E31-2A54-7410-C7F1-C8826E630C76}"/>
              </a:ext>
            </a:extLst>
          </p:cNvPr>
          <p:cNvSpPr txBox="1"/>
          <p:nvPr/>
        </p:nvSpPr>
        <p:spPr>
          <a:xfrm>
            <a:off x="6257903" y="4018774"/>
            <a:ext cx="250887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19B1EA-CC0E-2B0D-6F89-44BA7A063DD1}"/>
              </a:ext>
            </a:extLst>
          </p:cNvPr>
          <p:cNvSpPr txBox="1"/>
          <p:nvPr/>
        </p:nvSpPr>
        <p:spPr>
          <a:xfrm>
            <a:off x="9137013" y="4005375"/>
            <a:ext cx="250887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/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999915-598A-4BD2-1967-AF6852449B7E}"/>
              </a:ext>
            </a:extLst>
          </p:cNvPr>
          <p:cNvSpPr txBox="1"/>
          <p:nvPr/>
        </p:nvSpPr>
        <p:spPr>
          <a:xfrm>
            <a:off x="8766775" y="817416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F9DF8F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4DA778-930C-99EC-F487-4575180FB372}"/>
              </a:ext>
            </a:extLst>
          </p:cNvPr>
          <p:cNvSpPr txBox="1"/>
          <p:nvPr/>
        </p:nvSpPr>
        <p:spPr>
          <a:xfrm>
            <a:off x="9139427" y="267302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F9DF8F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1867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44C28-9B18-CC13-34F2-140097C92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96" y="533451"/>
            <a:ext cx="4340769" cy="57910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94E3E4-F488-EBDB-145F-6805B7A7856F}"/>
              </a:ext>
            </a:extLst>
          </p:cNvPr>
          <p:cNvSpPr txBox="1"/>
          <p:nvPr/>
        </p:nvSpPr>
        <p:spPr>
          <a:xfrm>
            <a:off x="7642492" y="1370305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F5AF46-FC38-636A-1EE5-9B84C9966E1A}"/>
              </a:ext>
            </a:extLst>
          </p:cNvPr>
          <p:cNvSpPr txBox="1"/>
          <p:nvPr/>
        </p:nvSpPr>
        <p:spPr>
          <a:xfrm>
            <a:off x="6858000" y="1739637"/>
            <a:ext cx="461647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E11185-6819-AA16-E470-F81FD7D97024}"/>
              </a:ext>
            </a:extLst>
          </p:cNvPr>
          <p:cNvSpPr txBox="1"/>
          <p:nvPr/>
        </p:nvSpPr>
        <p:spPr>
          <a:xfrm>
            <a:off x="7783787" y="82019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chemeClr val="bg1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5412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91AD7-DF5C-B022-0BCB-D2FC2EF09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600C64-A788-FFA4-4A60-9835FEFFFA95}"/>
              </a:ext>
            </a:extLst>
          </p:cNvPr>
          <p:cNvSpPr txBox="1"/>
          <p:nvPr/>
        </p:nvSpPr>
        <p:spPr>
          <a:xfrm>
            <a:off x="1492624" y="2459504"/>
            <a:ext cx="51967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dirty="0">
                <a:solidFill>
                  <a:schemeClr val="bg1"/>
                </a:solidFill>
                <a:cs typeface="B Titr" panose="00000700000000000000" pitchFamily="2" charset="-78"/>
              </a:rPr>
              <a:t>جهت شاد روح این شهید صلوات </a:t>
            </a:r>
            <a:endParaRPr lang="en-US" sz="239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8619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48406C-7B2B-B781-151D-7F9DD0BCA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8065" y="1670471"/>
            <a:ext cx="5771466" cy="447814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2000" b="1" dirty="0">
              <a:solidFill>
                <a:srgbClr val="2E4058"/>
              </a:solidFill>
              <a:latin typeface="Damavand ExtraBold" panose="00000900000000000000" pitchFamily="2" charset="-78"/>
              <a:cs typeface="B Nazanin" panose="00000400000000000000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2E4058"/>
                </a:solidFill>
                <a:latin typeface="Damavand ExtraBold" panose="00000900000000000000" pitchFamily="2" charset="-78"/>
                <a:cs typeface="B Nazanin" panose="00000400000000000000" pitchFamily="2" charset="-78"/>
              </a:rPr>
              <a:t>عـــــــنوان: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solidFill>
                  <a:srgbClr val="2E4058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قالب پاورپوینت شهید مصطفی احمدی روشن (شهید هسته ای)</a:t>
            </a:r>
            <a:endParaRPr lang="fa-IR" altLang="en-US" sz="1100" b="1" dirty="0">
              <a:solidFill>
                <a:srgbClr val="2E4058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2E4058"/>
                </a:solidFill>
                <a:latin typeface="Damavand ExtraBold" panose="00000900000000000000" pitchFamily="2" charset="-78"/>
                <a:cs typeface="B Nazanin" panose="00000400000000000000" pitchFamily="2" charset="-78"/>
              </a:rPr>
              <a:t>استاد راهنما: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dirty="0">
                <a:solidFill>
                  <a:srgbClr val="2E4058"/>
                </a:solidFill>
                <a:latin typeface="IranNastaliq" panose="02020505000000020003" pitchFamily="18" charset="0"/>
                <a:cs typeface="B Nazanin" panose="00000400000000000000" pitchFamily="2" charset="-78"/>
              </a:rPr>
              <a:t>...........</a:t>
            </a:r>
            <a:endParaRPr lang="en-US" altLang="en-US" sz="3600" dirty="0">
              <a:solidFill>
                <a:srgbClr val="2E4058"/>
              </a:solidFill>
              <a:latin typeface="IranNastaliq" panose="02020505000000020003" pitchFamily="18" charset="0"/>
              <a:cs typeface="B Nazanin" panose="00000400000000000000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2E4058"/>
                </a:solidFill>
                <a:latin typeface="Damavand ExtraBold" panose="00000900000000000000" pitchFamily="2" charset="-78"/>
                <a:cs typeface="B Nazanin" panose="00000400000000000000" pitchFamily="2" charset="-78"/>
              </a:rPr>
              <a:t>پژوهشگــــران: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dirty="0">
                <a:solidFill>
                  <a:srgbClr val="2E4058"/>
                </a:solidFill>
                <a:latin typeface="IranNastaliq" panose="02020505000000020003" pitchFamily="18" charset="0"/>
                <a:cs typeface="B Nazanin" panose="00000400000000000000" pitchFamily="2" charset="-78"/>
              </a:rPr>
              <a:t>...........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fa-IR" altLang="en-US" sz="2400" b="1" dirty="0">
                <a:solidFill>
                  <a:srgbClr val="2E4058"/>
                </a:solidFill>
                <a:latin typeface="Damavand ExtraBold" panose="00000900000000000000" pitchFamily="2" charset="-78"/>
                <a:cs typeface="B Nazanin" panose="00000400000000000000" pitchFamily="2" charset="-78"/>
              </a:rPr>
              <a:t>پاییز 1401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D6AA31-828A-DFE9-832F-BC2C3601DA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0" r="3535"/>
          <a:stretch/>
        </p:blipFill>
        <p:spPr>
          <a:xfrm>
            <a:off x="6537434" y="0"/>
            <a:ext cx="5223642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7B9F76-C952-F123-0CAC-F086DF499B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09812" y="562364"/>
            <a:ext cx="987972" cy="167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29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10BD7C-73D3-0E60-F0E2-704D3B826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9"/>
          <a:stretch/>
        </p:blipFill>
        <p:spPr>
          <a:xfrm>
            <a:off x="941751" y="443429"/>
            <a:ext cx="4296970" cy="59711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A6A354-D349-7431-DDDF-18A27B46F152}"/>
              </a:ext>
            </a:extLst>
          </p:cNvPr>
          <p:cNvSpPr txBox="1"/>
          <p:nvPr/>
        </p:nvSpPr>
        <p:spPr>
          <a:xfrm>
            <a:off x="7642492" y="1370305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0F9A3-1BBB-4E6C-2C9D-62F380580D21}"/>
              </a:ext>
            </a:extLst>
          </p:cNvPr>
          <p:cNvSpPr txBox="1"/>
          <p:nvPr/>
        </p:nvSpPr>
        <p:spPr>
          <a:xfrm>
            <a:off x="6858000" y="1739637"/>
            <a:ext cx="461647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B058CF-1305-4C5C-25C8-9E5AD0C5B942}"/>
              </a:ext>
            </a:extLst>
          </p:cNvPr>
          <p:cNvSpPr txBox="1"/>
          <p:nvPr/>
        </p:nvSpPr>
        <p:spPr>
          <a:xfrm>
            <a:off x="7783787" y="82019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chemeClr val="bg1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502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E5914A-E8A5-E35A-7065-EE710AADB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59" y="226532"/>
            <a:ext cx="5417411" cy="63490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399E30-8787-70EF-6BA1-19AEBE48BCF6}"/>
              </a:ext>
            </a:extLst>
          </p:cNvPr>
          <p:cNvSpPr txBox="1"/>
          <p:nvPr/>
        </p:nvSpPr>
        <p:spPr>
          <a:xfrm>
            <a:off x="3422183" y="1348716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F9DF8F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CB8C6D-4325-A4AA-ABA6-1E2F4FAF9765}"/>
              </a:ext>
            </a:extLst>
          </p:cNvPr>
          <p:cNvSpPr txBox="1"/>
          <p:nvPr/>
        </p:nvSpPr>
        <p:spPr>
          <a:xfrm>
            <a:off x="365325" y="1718048"/>
            <a:ext cx="6104349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5F2D59-9EA7-E829-43AA-7ECCF7342BAC}"/>
              </a:ext>
            </a:extLst>
          </p:cNvPr>
          <p:cNvSpPr txBox="1"/>
          <p:nvPr/>
        </p:nvSpPr>
        <p:spPr>
          <a:xfrm>
            <a:off x="3743475" y="825496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F9DF8F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C380FB-2979-6885-C996-E4B0B45BA5BA}"/>
              </a:ext>
            </a:extLst>
          </p:cNvPr>
          <p:cNvCxnSpPr/>
          <p:nvPr/>
        </p:nvCxnSpPr>
        <p:spPr>
          <a:xfrm>
            <a:off x="6589059" y="825496"/>
            <a:ext cx="0" cy="3154833"/>
          </a:xfrm>
          <a:prstGeom prst="line">
            <a:avLst/>
          </a:prstGeom>
          <a:ln w="5715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60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479C3C-CCF6-9032-D38B-15AFB725E8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3824" y="496507"/>
            <a:ext cx="5090951" cy="58380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5F7265-2E14-6041-026C-01FE88247850}"/>
              </a:ext>
            </a:extLst>
          </p:cNvPr>
          <p:cNvSpPr txBox="1"/>
          <p:nvPr/>
        </p:nvSpPr>
        <p:spPr>
          <a:xfrm>
            <a:off x="4632418" y="1254586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2E4058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7D3BDC-CC96-DC20-1249-BEBB850725C3}"/>
              </a:ext>
            </a:extLst>
          </p:cNvPr>
          <p:cNvSpPr txBox="1"/>
          <p:nvPr/>
        </p:nvSpPr>
        <p:spPr>
          <a:xfrm>
            <a:off x="1062318" y="1623918"/>
            <a:ext cx="6617591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E3F450-3332-8DB0-40AB-6C5588D5B9FF}"/>
              </a:ext>
            </a:extLst>
          </p:cNvPr>
          <p:cNvSpPr txBox="1"/>
          <p:nvPr/>
        </p:nvSpPr>
        <p:spPr>
          <a:xfrm>
            <a:off x="4953710" y="731366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2E4058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88789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E8E4374-37E4-687C-A178-E365B426E850}"/>
              </a:ext>
            </a:extLst>
          </p:cNvPr>
          <p:cNvCxnSpPr/>
          <p:nvPr/>
        </p:nvCxnSpPr>
        <p:spPr>
          <a:xfrm>
            <a:off x="11672047" y="408638"/>
            <a:ext cx="0" cy="3154833"/>
          </a:xfrm>
          <a:prstGeom prst="line">
            <a:avLst/>
          </a:prstGeom>
          <a:ln w="57150">
            <a:gradFill flip="none" rotWithShape="1">
              <a:gsLst>
                <a:gs pos="0">
                  <a:srgbClr val="F9DF8F"/>
                </a:gs>
                <a:gs pos="100000">
                  <a:srgbClr val="B6985C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9EAF54-89A6-59DB-FC33-C32712AE021B}"/>
              </a:ext>
            </a:extLst>
          </p:cNvPr>
          <p:cNvSpPr txBox="1"/>
          <p:nvPr/>
        </p:nvSpPr>
        <p:spPr>
          <a:xfrm>
            <a:off x="8343806" y="947370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F9DF8F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772578-51EE-C26A-207A-FA2123317757}"/>
              </a:ext>
            </a:extLst>
          </p:cNvPr>
          <p:cNvSpPr txBox="1"/>
          <p:nvPr/>
        </p:nvSpPr>
        <p:spPr>
          <a:xfrm>
            <a:off x="4233322" y="1316702"/>
            <a:ext cx="7157976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F9DF8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42DA2B-BA8B-CB2A-E9A1-8A88A76BC466}"/>
              </a:ext>
            </a:extLst>
          </p:cNvPr>
          <p:cNvSpPr txBox="1"/>
          <p:nvPr/>
        </p:nvSpPr>
        <p:spPr>
          <a:xfrm>
            <a:off x="8665098" y="424150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F9DF8F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15C349-671F-D37B-95D2-2D4A6613E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5969" y="424150"/>
            <a:ext cx="2540934" cy="25409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D5D062-F821-92A2-ECC7-7499E84A5E2C}"/>
              </a:ext>
            </a:extLst>
          </p:cNvPr>
          <p:cNvSpPr txBox="1"/>
          <p:nvPr/>
        </p:nvSpPr>
        <p:spPr>
          <a:xfrm>
            <a:off x="699172" y="3018872"/>
            <a:ext cx="300695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800" b="1" dirty="0">
                <a:solidFill>
                  <a:srgbClr val="2E4058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/>
            <a:r>
              <a:rPr lang="fa-IR" sz="18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8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dirty="0">
              <a:solidFill>
                <a:srgbClr val="2E40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8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9177D1-68BD-8AAA-4922-7EEA5DFE18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95222" y="156372"/>
            <a:ext cx="4987013" cy="65452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79CCB3-5894-9907-ECAA-2B837F849D83}"/>
              </a:ext>
            </a:extLst>
          </p:cNvPr>
          <p:cNvSpPr txBox="1"/>
          <p:nvPr/>
        </p:nvSpPr>
        <p:spPr>
          <a:xfrm>
            <a:off x="7642492" y="1370305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F9DF8F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B0648B-ADD2-490D-21F0-3DEC3ACA1C52}"/>
              </a:ext>
            </a:extLst>
          </p:cNvPr>
          <p:cNvSpPr txBox="1"/>
          <p:nvPr/>
        </p:nvSpPr>
        <p:spPr>
          <a:xfrm>
            <a:off x="6858000" y="1739637"/>
            <a:ext cx="461647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F9DF8F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F9DF8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293FC5-4118-734A-2033-CFFF43BCA7D6}"/>
              </a:ext>
            </a:extLst>
          </p:cNvPr>
          <p:cNvSpPr txBox="1"/>
          <p:nvPr/>
        </p:nvSpPr>
        <p:spPr>
          <a:xfrm>
            <a:off x="7783787" y="82019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F9DF8F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F9DF8F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7528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4CB5F-5E04-CFF8-CC96-C91299D2C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3888" y="969484"/>
            <a:ext cx="6491801" cy="49686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955DB7-4927-7BA6-447A-20336850ED57}"/>
              </a:ext>
            </a:extLst>
          </p:cNvPr>
          <p:cNvSpPr txBox="1"/>
          <p:nvPr/>
        </p:nvSpPr>
        <p:spPr>
          <a:xfrm>
            <a:off x="8806372" y="754931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rgbClr val="2E4058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BFC25F-9085-CC0E-D6D1-EB30EB839DD6}"/>
              </a:ext>
            </a:extLst>
          </p:cNvPr>
          <p:cNvSpPr txBox="1"/>
          <p:nvPr/>
        </p:nvSpPr>
        <p:spPr>
          <a:xfrm>
            <a:off x="6096000" y="1124263"/>
            <a:ext cx="5757863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rgbClr val="2E4058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2E405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0DA21E-60F6-DCA8-BC71-0A18A1566D73}"/>
              </a:ext>
            </a:extLst>
          </p:cNvPr>
          <p:cNvSpPr txBox="1"/>
          <p:nvPr/>
        </p:nvSpPr>
        <p:spPr>
          <a:xfrm>
            <a:off x="9127664" y="231711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2E4058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rgbClr val="2E4058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6188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B35882F-076A-DE2D-6D21-8EF9EC06A492}"/>
              </a:ext>
            </a:extLst>
          </p:cNvPr>
          <p:cNvCxnSpPr>
            <a:cxnSpLocks/>
          </p:cNvCxnSpPr>
          <p:nvPr/>
        </p:nvCxnSpPr>
        <p:spPr>
          <a:xfrm>
            <a:off x="11766176" y="395191"/>
            <a:ext cx="0" cy="604595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6CBB83C-9ECD-64FA-B078-0E919CC0B759}"/>
              </a:ext>
            </a:extLst>
          </p:cNvPr>
          <p:cNvSpPr txBox="1"/>
          <p:nvPr/>
        </p:nvSpPr>
        <p:spPr>
          <a:xfrm>
            <a:off x="8599300" y="1087916"/>
            <a:ext cx="3047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706517-F12E-971F-99B6-8679B5AB2238}"/>
              </a:ext>
            </a:extLst>
          </p:cNvPr>
          <p:cNvSpPr txBox="1"/>
          <p:nvPr/>
        </p:nvSpPr>
        <p:spPr>
          <a:xfrm>
            <a:off x="5338482" y="1457248"/>
            <a:ext cx="6308309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BB98B2-0876-8B3C-34A6-4B08F6F843EF}"/>
              </a:ext>
            </a:extLst>
          </p:cNvPr>
          <p:cNvSpPr txBox="1"/>
          <p:nvPr/>
        </p:nvSpPr>
        <p:spPr>
          <a:xfrm>
            <a:off x="8920592" y="564696"/>
            <a:ext cx="284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chemeClr val="bg1"/>
                </a:solidFill>
                <a:cs typeface="B Titr" panose="00000700000000000000" pitchFamily="2" charset="-78"/>
              </a:rPr>
              <a:t>تیتر عنوان موضوع</a:t>
            </a:r>
            <a:endParaRPr lang="en-US" sz="80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31A472-1969-792D-64E8-A81BEAEF6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41" y="265200"/>
            <a:ext cx="5460964" cy="730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73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2466</Words>
  <Application>Microsoft Office PowerPoint</Application>
  <PresentationFormat>Widescreen</PresentationFormat>
  <Paragraphs>63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Damavand ExtraBold</vt:lpstr>
      <vt:lpstr>IranNastaliq</vt:lpstr>
      <vt:lpstr>Kalameh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42</cp:revision>
  <dcterms:created xsi:type="dcterms:W3CDTF">2023-01-05T16:16:34Z</dcterms:created>
  <dcterms:modified xsi:type="dcterms:W3CDTF">2023-01-05T18:57:32Z</dcterms:modified>
</cp:coreProperties>
</file>